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6"/>
  </p:notesMasterIdLst>
  <p:sldIdLst>
    <p:sldId id="256" r:id="rId3"/>
    <p:sldId id="257" r:id="rId4"/>
    <p:sldId id="258" r:id="rId5"/>
    <p:sldId id="267" r:id="rId6"/>
    <p:sldId id="259" r:id="rId7"/>
    <p:sldId id="260" r:id="rId8"/>
    <p:sldId id="269" r:id="rId9"/>
    <p:sldId id="270" r:id="rId10"/>
    <p:sldId id="271" r:id="rId11"/>
    <p:sldId id="280" r:id="rId12"/>
    <p:sldId id="284" r:id="rId13"/>
    <p:sldId id="285" r:id="rId14"/>
    <p:sldId id="286" r:id="rId15"/>
    <p:sldId id="287" r:id="rId16"/>
    <p:sldId id="268" r:id="rId17"/>
    <p:sldId id="297" r:id="rId18"/>
    <p:sldId id="261" r:id="rId19"/>
    <p:sldId id="289" r:id="rId20"/>
    <p:sldId id="278" r:id="rId21"/>
    <p:sldId id="288" r:id="rId22"/>
    <p:sldId id="290" r:id="rId23"/>
    <p:sldId id="291" r:id="rId24"/>
    <p:sldId id="292" r:id="rId25"/>
    <p:sldId id="293" r:id="rId26"/>
    <p:sldId id="298" r:id="rId27"/>
    <p:sldId id="263" r:id="rId28"/>
    <p:sldId id="294" r:id="rId29"/>
    <p:sldId id="295" r:id="rId30"/>
    <p:sldId id="264" r:id="rId31"/>
    <p:sldId id="266" r:id="rId32"/>
    <p:sldId id="296" r:id="rId33"/>
    <p:sldId id="265" r:id="rId34"/>
    <p:sldId id="299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F7705560-C1DF-4CF2-8972-BBE74FAA5271}">
          <p14:sldIdLst>
            <p14:sldId id="256"/>
          </p14:sldIdLst>
        </p14:section>
        <p14:section name="Khởi động" id="{0AEA53A1-E38D-4BA4-8A08-3D7E172D2AD5}">
          <p14:sldIdLst>
            <p14:sldId id="257"/>
            <p14:sldId id="258"/>
            <p14:sldId id="267"/>
          </p14:sldIdLst>
        </p14:section>
        <p14:section name="Khám phá" id="{DF56C82B-1E7E-42A7-B3D3-019715394C2C}">
          <p14:sldIdLst>
            <p14:sldId id="259"/>
            <p14:sldId id="260"/>
            <p14:sldId id="269"/>
            <p14:sldId id="270"/>
            <p14:sldId id="271"/>
            <p14:sldId id="280"/>
            <p14:sldId id="284"/>
            <p14:sldId id="285"/>
            <p14:sldId id="286"/>
            <p14:sldId id="287"/>
            <p14:sldId id="268"/>
            <p14:sldId id="297"/>
          </p14:sldIdLst>
        </p14:section>
        <p14:section name="Luyện tập" id="{FF321823-BE74-4C82-BE9B-29C434585478}">
          <p14:sldIdLst>
            <p14:sldId id="261"/>
            <p14:sldId id="289"/>
            <p14:sldId id="278"/>
            <p14:sldId id="288"/>
            <p14:sldId id="290"/>
            <p14:sldId id="291"/>
            <p14:sldId id="292"/>
            <p14:sldId id="293"/>
          </p14:sldIdLst>
        </p14:section>
        <p14:section name="Van dung" id="{10C5C0C7-A44C-4D37-B5CA-D68BEC8E57E1}">
          <p14:sldIdLst>
            <p14:sldId id="298"/>
            <p14:sldId id="263"/>
            <p14:sldId id="294"/>
          </p14:sldIdLst>
        </p14:section>
        <p14:section name="END" id="{C3B24F66-FB1D-46AE-BBC2-1A6F6102A2E6}">
          <p14:sldIdLst>
            <p14:sldId id="295"/>
            <p14:sldId id="264"/>
            <p14:sldId id="266"/>
            <p14:sldId id="296"/>
            <p14:sldId id="265"/>
            <p14:sldId id="29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448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9" clrIdx="0">
    <p:extLst>
      <p:ext uri="{19B8F6BF-5375-455C-9EA6-DF929625EA0E}">
        <p15:presenceInfo xmlns:p15="http://schemas.microsoft.com/office/powerpoint/2012/main" userId="a7fbb5958055a98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3" autoAdjust="0"/>
    <p:restoredTop sz="93457" autoAdjust="0"/>
  </p:normalViewPr>
  <p:slideViewPr>
    <p:cSldViewPr snapToGrid="0">
      <p:cViewPr varScale="1">
        <p:scale>
          <a:sx n="64" d="100"/>
          <a:sy n="64" d="100"/>
        </p:scale>
        <p:origin x="900" y="66"/>
      </p:cViewPr>
      <p:guideLst>
        <p:guide orient="horz" pos="2448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E62BC8-6DF5-4EB3-9459-BFC6928414CB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C77444-1DD2-4595-A44D-7AB46A4678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8350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biểu</a:t>
            </a:r>
            <a:r>
              <a:rPr lang="en-US" baseline="0" dirty="0"/>
              <a:t> </a:t>
            </a:r>
            <a:r>
              <a:rPr lang="en-US" baseline="0" dirty="0" err="1"/>
              <a:t>tượng</a:t>
            </a:r>
            <a:r>
              <a:rPr lang="en-US" baseline="0" dirty="0"/>
              <a:t> video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xem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chuyện</a:t>
            </a:r>
            <a:r>
              <a:rPr lang="en-US" baseline="0" dirty="0"/>
              <a:t> </a:t>
            </a:r>
            <a:r>
              <a:rPr lang="en-US" baseline="0" dirty="0" err="1"/>
              <a:t>trên</a:t>
            </a:r>
            <a:r>
              <a:rPr lang="en-US" baseline="0" dirty="0"/>
              <a:t> </a:t>
            </a:r>
            <a:r>
              <a:rPr lang="en-US" baseline="0" dirty="0" err="1"/>
              <a:t>Youtube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C77444-1DD2-4595-A44D-7AB46A4678F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2017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khung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/</a:t>
            </a:r>
            <a:r>
              <a:rPr lang="en-US" dirty="0" err="1"/>
              <a:t>sai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C77444-1DD2-4595-A44D-7AB46A4678F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9553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GV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khung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/</a:t>
            </a:r>
            <a:r>
              <a:rPr lang="en-US" dirty="0" err="1"/>
              <a:t>sai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C77444-1DD2-4595-A44D-7AB46A4678F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4361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GV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khung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/</a:t>
            </a:r>
            <a:r>
              <a:rPr lang="en-US" dirty="0" err="1"/>
              <a:t>sai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C77444-1DD2-4595-A44D-7AB46A4678F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7740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GV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PLAY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C77444-1DD2-4595-A44D-7AB46A4678F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3462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GV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giờ</a:t>
            </a: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/>
              <a:t>GV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khung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/</a:t>
            </a:r>
            <a:r>
              <a:rPr lang="en-US" dirty="0" err="1"/>
              <a:t>sai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C77444-1DD2-4595-A44D-7AB46A4678F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7948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GV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giờ</a:t>
            </a: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/>
              <a:t>GV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khung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/</a:t>
            </a:r>
            <a:r>
              <a:rPr lang="en-US" dirty="0" err="1"/>
              <a:t>sai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C77444-1DD2-4595-A44D-7AB46A4678F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0556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bông</a:t>
            </a:r>
            <a:r>
              <a:rPr lang="en-US" baseline="0" dirty="0"/>
              <a:t> </a:t>
            </a:r>
            <a:r>
              <a:rPr lang="en-US" baseline="0" dirty="0" err="1"/>
              <a:t>hoa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C77444-1DD2-4595-A44D-7AB46A4678F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8097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bông</a:t>
            </a:r>
            <a:r>
              <a:rPr lang="en-US" baseline="0" dirty="0"/>
              <a:t> </a:t>
            </a:r>
            <a:r>
              <a:rPr lang="en-US" baseline="0" dirty="0" err="1"/>
              <a:t>hoa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C77444-1DD2-4595-A44D-7AB46A4678F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7719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bông</a:t>
            </a:r>
            <a:r>
              <a:rPr lang="en-US" baseline="0" dirty="0"/>
              <a:t> </a:t>
            </a:r>
            <a:r>
              <a:rPr lang="en-US" baseline="0" dirty="0" err="1"/>
              <a:t>hoa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C77444-1DD2-4595-A44D-7AB46A4678F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9300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bông</a:t>
            </a:r>
            <a:r>
              <a:rPr lang="en-US" baseline="0" dirty="0"/>
              <a:t> </a:t>
            </a:r>
            <a:r>
              <a:rPr lang="en-US" baseline="0" dirty="0" err="1"/>
              <a:t>hoa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C77444-1DD2-4595-A44D-7AB46A4678F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5411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GV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khoảng</a:t>
            </a:r>
            <a:r>
              <a:rPr lang="en-US" dirty="0"/>
              <a:t> </a:t>
            </a:r>
            <a:r>
              <a:rPr lang="en-US" dirty="0" err="1"/>
              <a:t>trống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mở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C77444-1DD2-4595-A44D-7AB46A4678F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130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6951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6333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2126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163EA-5E16-0164-3BF7-EC6193188E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76C1A5-D051-8CD0-E385-04A1BB9C46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5E8B92-5EBB-861C-F641-232B78583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E1FA5-F0E9-920C-9617-20FF0411F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35CBFB-D74C-A513-032C-49C669C55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8090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1F5FB1-B7B6-E690-03F9-2334931133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A55743-94AF-F71F-6977-BA5AC7FF25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935840-7275-07FB-4ECD-6A47C5E26F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F6FB95-8616-2719-0EF2-AD6DA12A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D52DA1-4EAA-5B92-2E1E-54F03167D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6875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C35860-AEC1-F21E-9439-AC5E985F8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516979-79D4-4C8A-C601-95DC67AF07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0C1366-F510-43D2-F98E-965A52513E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8A0301-AFD1-A01E-9432-7C0E9BEA6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AA5184-EEF7-EE92-A5D4-839DE873B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241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B18EF-B2D9-B1BE-C161-D13DE68974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CEA824-C61F-1EF0-F51E-18319AA1BC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94C721-113D-8B59-E65F-84AE609CA1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02189D-BD29-274B-72ED-B84764A073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ECB693-E414-2C0A-CAA5-15C4CB3F70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7725BF-2EEF-84C6-2BB1-729C28E20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3313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96D48-1528-BF8A-2F89-D761D88DB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3901AC-E4A8-58D0-A52E-5CADBFB11D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DA3EE9-7C77-EEFC-CE78-00E89BAE88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9B90C92-E471-B5F7-6BEC-2CE3E14082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E400897-423C-07E1-A10A-7C59F23AA4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9D8E054-52BB-9483-E1EB-D05C5880E8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9EC79F0-876F-DCD2-6992-E25F90C2DA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89AE4E-2FE4-95BC-1725-EACD29A4E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7276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3D625-FC08-D663-FF18-8710C7E8A0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814C6F2-7565-5AD1-9625-7F784BA624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8EB37D-3164-F74D-30C0-A3CF9C906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D8DA1A-C6DA-15F4-F28F-12A6846DE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2292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0373B0-FE23-81C5-1342-81A7DE13F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A0B33B-6F6D-08CE-F79B-EDC97DD9C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02294D-94A1-C185-CA85-2DE03FE4C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030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B85DBE-06F2-A90E-2773-94F8464192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090A59-53B7-5DAD-4D2D-46531514AE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C06CDE-6ADF-3AE3-6DFD-D9A0EC8BB5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6B2EB0-C857-5536-3D6F-AEB2489AF9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D6DA25-59E1-8576-4DDB-60DD5B5CB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9E5CBE-DCE2-C05B-F325-632066928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9177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9191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F5A1A3-C002-BE74-93F5-FDB4A1AC8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077B58-B74F-002B-32B6-14E76C63AD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11DC5D-FF3E-4100-4F80-E4D1073F84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EA2486-3500-0000-44B3-599E88FAB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5029E0-8C18-D056-9955-D030C24E8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A773AE-FB84-2633-7C9E-CF58AF68E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4133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7393D7-77AB-6883-3786-975512956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748A89-586A-D3F5-2955-B2C04E3398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D291DF-C5C3-9C6D-FABE-2704A8FE99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8887F-0F21-1832-AFB6-2C135249C3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075050-4C27-476B-843C-DD44B93AD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109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CEFA051-CA26-FA49-A07B-5EA4E5FC91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B17C35-63EA-6A66-24CE-146DFB5856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B6019F-AA6A-078D-9D2E-AB27C7AAC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38E183-218B-EC4C-402E-8CFDF480A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13DF49-864D-94D6-0F01-4C5F95F28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2983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64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7455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7777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5530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394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5061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4684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4949BE-1264-40E4-BDA5-77919F8C2881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066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2C8457-2C65-AECF-4226-BAA6D30A4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05DB20-E44C-5BFC-4FA7-C96AFFC982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A4B673-F1CA-CC81-D3CF-2EA41B43D8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DEAE1-69FA-42CF-B65D-944C8BD08CC2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25DDE0-5353-BD71-71EC-BEA2574C66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E4915A-B8CD-FCF9-59A0-649E8CB848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844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eg"/><Relationship Id="rId5" Type="http://schemas.openxmlformats.org/officeDocument/2006/relationships/image" Target="../media/image35.gif"/><Relationship Id="rId4" Type="http://schemas.openxmlformats.org/officeDocument/2006/relationships/image" Target="../media/image34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gif"/><Relationship Id="rId3" Type="http://schemas.openxmlformats.org/officeDocument/2006/relationships/audio" Target="../media/audio2.wav"/><Relationship Id="rId7" Type="http://schemas.openxmlformats.org/officeDocument/2006/relationships/image" Target="../media/image34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gif"/><Relationship Id="rId5" Type="http://schemas.openxmlformats.org/officeDocument/2006/relationships/image" Target="../media/image37.jpg"/><Relationship Id="rId10" Type="http://schemas.openxmlformats.org/officeDocument/2006/relationships/image" Target="../media/image39.png"/><Relationship Id="rId4" Type="http://schemas.openxmlformats.org/officeDocument/2006/relationships/audio" Target="../media/audio1.wav"/><Relationship Id="rId9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gif"/><Relationship Id="rId3" Type="http://schemas.openxmlformats.org/officeDocument/2006/relationships/audio" Target="../media/audio2.wav"/><Relationship Id="rId7" Type="http://schemas.openxmlformats.org/officeDocument/2006/relationships/image" Target="../media/image34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gif"/><Relationship Id="rId5" Type="http://schemas.openxmlformats.org/officeDocument/2006/relationships/image" Target="../media/image37.jpg"/><Relationship Id="rId10" Type="http://schemas.openxmlformats.org/officeDocument/2006/relationships/image" Target="../media/image39.png"/><Relationship Id="rId4" Type="http://schemas.openxmlformats.org/officeDocument/2006/relationships/audio" Target="../media/audio1.wav"/><Relationship Id="rId9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gif"/><Relationship Id="rId3" Type="http://schemas.openxmlformats.org/officeDocument/2006/relationships/audio" Target="../media/audio2.wav"/><Relationship Id="rId7" Type="http://schemas.openxmlformats.org/officeDocument/2006/relationships/image" Target="../media/image34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gif"/><Relationship Id="rId5" Type="http://schemas.openxmlformats.org/officeDocument/2006/relationships/image" Target="../media/image37.jpg"/><Relationship Id="rId10" Type="http://schemas.openxmlformats.org/officeDocument/2006/relationships/image" Target="../media/image39.png"/><Relationship Id="rId4" Type="http://schemas.openxmlformats.org/officeDocument/2006/relationships/audio" Target="../media/audio1.wav"/><Relationship Id="rId9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gif"/><Relationship Id="rId3" Type="http://schemas.openxmlformats.org/officeDocument/2006/relationships/audio" Target="../media/audio2.wav"/><Relationship Id="rId7" Type="http://schemas.openxmlformats.org/officeDocument/2006/relationships/image" Target="../media/image34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gif"/><Relationship Id="rId5" Type="http://schemas.openxmlformats.org/officeDocument/2006/relationships/image" Target="../media/image37.jpg"/><Relationship Id="rId10" Type="http://schemas.openxmlformats.org/officeDocument/2006/relationships/image" Target="../media/image39.png"/><Relationship Id="rId4" Type="http://schemas.openxmlformats.org/officeDocument/2006/relationships/audio" Target="../media/audio1.wav"/><Relationship Id="rId9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jp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11" Type="http://schemas.openxmlformats.org/officeDocument/2006/relationships/image" Target="../media/image49.svg"/><Relationship Id="rId5" Type="http://schemas.openxmlformats.org/officeDocument/2006/relationships/image" Target="../media/image43.sv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dao-duc-3/1/127/29/" TargetMode="External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microsoft.com/office/2007/relationships/media" Target="file:///C:\Users\ZZ\Desktop\HUY_PP\fx\Fail-sound-effect-www_tiengdong_com.mp3" TargetMode="External"/><Relationship Id="rId7" Type="http://schemas.openxmlformats.org/officeDocument/2006/relationships/audio" Target="../media/audio4.wav"/><Relationship Id="rId2" Type="http://schemas.openxmlformats.org/officeDocument/2006/relationships/audio" Target="file:///C:\Users\ZZ\Desktop\HUY_PP\fx\Am-thanh-tra-loi-dung-chinh-xac-www_tiengdong_com.mp3" TargetMode="External"/><Relationship Id="rId1" Type="http://schemas.microsoft.com/office/2007/relationships/media" Target="file:///C:\Users\ZZ\Desktop\HUY_PP\fx\Am-thanh-tra-loi-dung-chinh-xac-www_tiengdong_com.mp3" TargetMode="External"/><Relationship Id="rId6" Type="http://schemas.openxmlformats.org/officeDocument/2006/relationships/notesSlide" Target="../notesSlides/notesSlide10.xml"/><Relationship Id="rId11" Type="http://schemas.openxmlformats.org/officeDocument/2006/relationships/image" Target="../media/image27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52.gif"/><Relationship Id="rId4" Type="http://schemas.openxmlformats.org/officeDocument/2006/relationships/audio" Target="file:///C:\Users\ZZ\Desktop\HUY_PP\fx\Fail-sound-effect-www_tiengdong_com.mp3" TargetMode="External"/><Relationship Id="rId9" Type="http://schemas.openxmlformats.org/officeDocument/2006/relationships/image" Target="../media/image51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microsoft.com/office/2007/relationships/media" Target="file:///C:\Users\ZZ\Desktop\HUY_PP\fx\Fail-sound-effect-www_tiengdong_com.mp3" TargetMode="External"/><Relationship Id="rId7" Type="http://schemas.openxmlformats.org/officeDocument/2006/relationships/audio" Target="../media/audio2.wav"/><Relationship Id="rId2" Type="http://schemas.openxmlformats.org/officeDocument/2006/relationships/audio" Target="file:///C:\Users\ZZ\Desktop\HUY_PP\fx\Am-thanh-tra-loi-dung-chinh-xac-www_tiengdong_com.mp3" TargetMode="External"/><Relationship Id="rId1" Type="http://schemas.microsoft.com/office/2007/relationships/media" Target="file:///C:\Users\ZZ\Desktop\HUY_PP\fx\Am-thanh-tra-loi-dung-chinh-xac-www_tiengdong_com.mp3" TargetMode="External"/><Relationship Id="rId6" Type="http://schemas.openxmlformats.org/officeDocument/2006/relationships/notesSlide" Target="../notesSlides/notesSlide11.xml"/><Relationship Id="rId11" Type="http://schemas.openxmlformats.org/officeDocument/2006/relationships/image" Target="../media/image27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52.gif"/><Relationship Id="rId4" Type="http://schemas.openxmlformats.org/officeDocument/2006/relationships/audio" Target="file:///C:\Users\ZZ\Desktop\HUY_PP\fx\Fail-sound-effect-www_tiengdong_com.mp3" TargetMode="External"/><Relationship Id="rId9" Type="http://schemas.openxmlformats.org/officeDocument/2006/relationships/image" Target="../media/image5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dao-duc-3/1/127/26/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microsoft.com/office/2007/relationships/media" Target="file:///C:\Users\ZZ\Desktop\HUY_PP\fx\Fail-sound-effect-www_tiengdong_com.mp3" TargetMode="External"/><Relationship Id="rId7" Type="http://schemas.openxmlformats.org/officeDocument/2006/relationships/audio" Target="../media/audio2.wav"/><Relationship Id="rId2" Type="http://schemas.openxmlformats.org/officeDocument/2006/relationships/audio" Target="file:///C:\Users\ZZ\Desktop\HUY_PP\fx\Am-thanh-tra-loi-dung-chinh-xac-www_tiengdong_com.mp3" TargetMode="External"/><Relationship Id="rId1" Type="http://schemas.microsoft.com/office/2007/relationships/media" Target="file:///C:\Users\ZZ\Desktop\HUY_PP\fx\Am-thanh-tra-loi-dung-chinh-xac-www_tiengdong_com.mp3" TargetMode="External"/><Relationship Id="rId6" Type="http://schemas.openxmlformats.org/officeDocument/2006/relationships/notesSlide" Target="../notesSlides/notesSlide12.xml"/><Relationship Id="rId11" Type="http://schemas.openxmlformats.org/officeDocument/2006/relationships/image" Target="../media/image27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52.gif"/><Relationship Id="rId4" Type="http://schemas.openxmlformats.org/officeDocument/2006/relationships/audio" Target="file:///C:\Users\ZZ\Desktop\HUY_PP\fx\Fail-sound-effect-www_tiengdong_com.mp3" TargetMode="External"/><Relationship Id="rId9" Type="http://schemas.openxmlformats.org/officeDocument/2006/relationships/image" Target="../media/image5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dao-duc-3/1/127/30/" TargetMode="External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12.xml"/><Relationship Id="rId6" Type="http://schemas.microsoft.com/office/2007/relationships/hdphoto" Target="../media/hdphoto6.wdp"/><Relationship Id="rId5" Type="http://schemas.openxmlformats.org/officeDocument/2006/relationships/image" Target="../media/image69.png"/><Relationship Id="rId4" Type="http://schemas.openxmlformats.org/officeDocument/2006/relationships/hyperlink" Target="https://www.facebook.com/groups/hoc10donghanhcunggiaovientieuhoc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dao-duc-3/1/127/27/" TargetMode="Externa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hyperlink" Target="https://www.youtube.com/watch?v=2Vvl97SlFs0&amp;list=PLC241y2KW0Zf-nk4qRv47cHbiAMYRWFXY&amp;index=3" TargetMode="Externa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6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slide" Target="slide8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13" Type="http://schemas.openxmlformats.org/officeDocument/2006/relationships/image" Target="../media/image17.png"/><Relationship Id="rId18" Type="http://schemas.microsoft.com/office/2007/relationships/hdphoto" Target="../media/hdphoto3.wdp"/><Relationship Id="rId3" Type="http://schemas.microsoft.com/office/2007/relationships/media" Target="../media/media2.mp3"/><Relationship Id="rId21" Type="http://schemas.openxmlformats.org/officeDocument/2006/relationships/image" Target="../media/image27.png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21.png"/><Relationship Id="rId17" Type="http://schemas.openxmlformats.org/officeDocument/2006/relationships/image" Target="../media/image24.png"/><Relationship Id="rId25" Type="http://schemas.openxmlformats.org/officeDocument/2006/relationships/image" Target="../media/image30.jpeg"/><Relationship Id="rId2" Type="http://schemas.openxmlformats.org/officeDocument/2006/relationships/audio" Target="../media/media1.mp3"/><Relationship Id="rId16" Type="http://schemas.microsoft.com/office/2007/relationships/hdphoto" Target="../media/hdphoto2.wdp"/><Relationship Id="rId20" Type="http://schemas.openxmlformats.org/officeDocument/2006/relationships/image" Target="../media/image26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16.jpeg"/><Relationship Id="rId24" Type="http://schemas.openxmlformats.org/officeDocument/2006/relationships/image" Target="../media/image29.png"/><Relationship Id="rId5" Type="http://schemas.microsoft.com/office/2007/relationships/media" Target="../media/media3.mp3"/><Relationship Id="rId15" Type="http://schemas.openxmlformats.org/officeDocument/2006/relationships/image" Target="../media/image23.png"/><Relationship Id="rId23" Type="http://schemas.openxmlformats.org/officeDocument/2006/relationships/image" Target="../media/image28.png"/><Relationship Id="rId10" Type="http://schemas.openxmlformats.org/officeDocument/2006/relationships/audio" Target="../media/audio2.wav"/><Relationship Id="rId19" Type="http://schemas.openxmlformats.org/officeDocument/2006/relationships/image" Target="../media/image25.png"/><Relationship Id="rId4" Type="http://schemas.openxmlformats.org/officeDocument/2006/relationships/audio" Target="../media/media2.mp3"/><Relationship Id="rId9" Type="http://schemas.openxmlformats.org/officeDocument/2006/relationships/audio" Target="../media/audio1.wav"/><Relationship Id="rId14" Type="http://schemas.openxmlformats.org/officeDocument/2006/relationships/image" Target="../media/image22.png"/><Relationship Id="rId22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13" Type="http://schemas.openxmlformats.org/officeDocument/2006/relationships/image" Target="../media/image17.png"/><Relationship Id="rId18" Type="http://schemas.microsoft.com/office/2007/relationships/hdphoto" Target="../media/hdphoto5.wdp"/><Relationship Id="rId3" Type="http://schemas.microsoft.com/office/2007/relationships/media" Target="../media/media2.mp3"/><Relationship Id="rId21" Type="http://schemas.openxmlformats.org/officeDocument/2006/relationships/image" Target="../media/image27.png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21.png"/><Relationship Id="rId17" Type="http://schemas.openxmlformats.org/officeDocument/2006/relationships/image" Target="../media/image32.png"/><Relationship Id="rId25" Type="http://schemas.openxmlformats.org/officeDocument/2006/relationships/image" Target="../media/image30.jpeg"/><Relationship Id="rId2" Type="http://schemas.openxmlformats.org/officeDocument/2006/relationships/audio" Target="../media/media1.mp3"/><Relationship Id="rId16" Type="http://schemas.microsoft.com/office/2007/relationships/hdphoto" Target="../media/hdphoto4.wdp"/><Relationship Id="rId20" Type="http://schemas.openxmlformats.org/officeDocument/2006/relationships/image" Target="../media/image26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16.jpeg"/><Relationship Id="rId24" Type="http://schemas.openxmlformats.org/officeDocument/2006/relationships/image" Target="../media/image29.png"/><Relationship Id="rId5" Type="http://schemas.microsoft.com/office/2007/relationships/media" Target="../media/media3.mp3"/><Relationship Id="rId15" Type="http://schemas.openxmlformats.org/officeDocument/2006/relationships/image" Target="../media/image31.png"/><Relationship Id="rId23" Type="http://schemas.openxmlformats.org/officeDocument/2006/relationships/image" Target="../media/image28.png"/><Relationship Id="rId10" Type="http://schemas.openxmlformats.org/officeDocument/2006/relationships/audio" Target="../media/audio2.wav"/><Relationship Id="rId19" Type="http://schemas.openxmlformats.org/officeDocument/2006/relationships/image" Target="../media/image25.png"/><Relationship Id="rId4" Type="http://schemas.openxmlformats.org/officeDocument/2006/relationships/audio" Target="../media/media2.mp3"/><Relationship Id="rId9" Type="http://schemas.openxmlformats.org/officeDocument/2006/relationships/audio" Target="../media/audio1.wav"/><Relationship Id="rId14" Type="http://schemas.openxmlformats.org/officeDocument/2006/relationships/image" Target="../media/image22.png"/><Relationship Id="rId22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A2E9A4A7-B711-CAD1-F12B-B7B4A24E8F61}"/>
              </a:ext>
            </a:extLst>
          </p:cNvPr>
          <p:cNvSpPr txBox="1">
            <a:spLocks/>
          </p:cNvSpPr>
          <p:nvPr/>
        </p:nvSpPr>
        <p:spPr>
          <a:xfrm>
            <a:off x="1524000" y="1467803"/>
            <a:ext cx="9144000" cy="124214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Chủ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đề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: </a:t>
            </a: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Giữ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lời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hứa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961C8486-F05F-00D4-4ADC-9EF05F6D4C82}"/>
              </a:ext>
            </a:extLst>
          </p:cNvPr>
          <p:cNvSpPr txBox="1">
            <a:spLocks/>
          </p:cNvSpPr>
          <p:nvPr/>
        </p:nvSpPr>
        <p:spPr>
          <a:xfrm>
            <a:off x="1524000" y="3073718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</a:rPr>
              <a:t> 5: </a:t>
            </a:r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Giữ</a:t>
            </a:r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lời</a:t>
            </a:r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hứa</a:t>
            </a:r>
            <a:endParaRPr lang="en-US" sz="6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BE4FD58F-9E0B-3532-B4F8-8CF3DCDF6D25}"/>
              </a:ext>
            </a:extLst>
          </p:cNvPr>
          <p:cNvSpPr txBox="1">
            <a:spLocks/>
          </p:cNvSpPr>
          <p:nvPr/>
        </p:nvSpPr>
        <p:spPr>
          <a:xfrm>
            <a:off x="7986410" y="136187"/>
            <a:ext cx="2782110" cy="8744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5200" dirty="0">
              <a:latin typeface="UTM Avo" panose="02040603050506020204" pitchFamily="18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A5DC4908-4B47-9EFB-D185-EC3598B94927}"/>
              </a:ext>
            </a:extLst>
          </p:cNvPr>
          <p:cNvSpPr txBox="1">
            <a:spLocks/>
          </p:cNvSpPr>
          <p:nvPr/>
        </p:nvSpPr>
        <p:spPr>
          <a:xfrm>
            <a:off x="9063429" y="214969"/>
            <a:ext cx="2782110" cy="71685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20000"/>
              </a:lnSpc>
            </a:pPr>
            <a:r>
              <a:rPr lang="en-US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Đạo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đức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34381624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729" y="883919"/>
            <a:ext cx="2857500" cy="2857500"/>
          </a:xfrm>
          <a:prstGeom prst="rect">
            <a:avLst/>
          </a:prstGeom>
        </p:spPr>
      </p:pic>
      <p:sp>
        <p:nvSpPr>
          <p:cNvPr id="8" name="Hexagon 7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315850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Ong</a:t>
            </a:r>
            <a:endParaRPr lang="en-US" sz="6600" dirty="0"/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ECB32C92-7DDE-4979-AB3A-808B65CBF3F1}"/>
              </a:ext>
            </a:extLst>
          </p:cNvPr>
          <p:cNvSpPr/>
          <p:nvPr/>
        </p:nvSpPr>
        <p:spPr>
          <a:xfrm>
            <a:off x="2471927" y="1981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non</a:t>
            </a:r>
            <a:endParaRPr lang="en-US" sz="6600"/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CABDF488-8BEB-4D77-A429-CFB91F278DD1}"/>
              </a:ext>
            </a:extLst>
          </p:cNvPr>
          <p:cNvSpPr/>
          <p:nvPr/>
        </p:nvSpPr>
        <p:spPr>
          <a:xfrm>
            <a:off x="6784081" y="25603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việc</a:t>
            </a: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199C24C2-6B91-4322-BDB4-819FF0CB9BE4}"/>
              </a:ext>
            </a:extLst>
          </p:cNvPr>
          <p:cNvSpPr/>
          <p:nvPr/>
        </p:nvSpPr>
        <p:spPr>
          <a:xfrm>
            <a:off x="4628004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học</a:t>
            </a:r>
            <a:endParaRPr lang="en-US" sz="660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27D7D99-9E1A-47C2-9A0E-04166401D7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952" y="3436622"/>
            <a:ext cx="2650039" cy="2661817"/>
          </a:xfrm>
          <a:prstGeom prst="rect">
            <a:avLst/>
          </a:prstGeom>
        </p:spPr>
      </p:pic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ADF4946C-18D3-BD91-5F4E-E94F44851BD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09" y="0"/>
            <a:ext cx="570902" cy="637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873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3" grpId="0" animBg="1"/>
      <p:bldP spid="13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423" y="2812731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401097" y="484145"/>
            <a:ext cx="8155858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Theo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bức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giữ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hứa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  <a:endParaRPr lang="en-US" sz="2800" b="1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1371501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endParaRPr lang="en-US" sz="2800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00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7879557" y="5724062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Không</a:t>
            </a:r>
            <a:endParaRPr lang="en-US" sz="2800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F6BF74AE-135C-1416-82D1-E99F0031D59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09" y="0"/>
            <a:ext cx="570902" cy="6371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165A6E9-6943-D2B0-5712-244B57B9F59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6" t="8810" r="46161" b="59989"/>
          <a:stretch/>
        </p:blipFill>
        <p:spPr>
          <a:xfrm>
            <a:off x="3044642" y="2341101"/>
            <a:ext cx="5237292" cy="2715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338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3820" y="2533333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401097" y="484145"/>
            <a:ext cx="8155858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Theo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bức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giữ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hứa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  <a:endParaRPr lang="en-US" sz="2800" b="1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8673898" y="5444665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Không</a:t>
            </a:r>
            <a:endParaRPr lang="en-US" sz="2800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754" y="2533333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604911" y="5444664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endParaRPr lang="en-US" sz="2800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F6BF74AE-135C-1416-82D1-E99F0031D59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09" y="0"/>
            <a:ext cx="570902" cy="6371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DF21B03-050E-B77B-B249-97965EC87FC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55" b="55359"/>
          <a:stretch/>
        </p:blipFill>
        <p:spPr>
          <a:xfrm>
            <a:off x="3910480" y="1993906"/>
            <a:ext cx="5125130" cy="3700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474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423" y="2812731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401097" y="484145"/>
            <a:ext cx="8155858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Theo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bức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giữ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hứa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  <a:endParaRPr lang="en-US" sz="2800" b="1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1371501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endParaRPr lang="en-US" sz="2800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00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7879557" y="5724062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Không</a:t>
            </a:r>
            <a:endParaRPr lang="en-US" sz="2800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F6BF74AE-135C-1416-82D1-E99F0031D59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09" y="0"/>
            <a:ext cx="570902" cy="6371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89684CC-5351-2F3E-7895-EB93894B1F8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6" t="46538" r="46161" b="18752"/>
          <a:stretch/>
        </p:blipFill>
        <p:spPr>
          <a:xfrm>
            <a:off x="2731808" y="2037990"/>
            <a:ext cx="5727501" cy="3303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121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423" y="2812731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401097" y="484145"/>
            <a:ext cx="8155858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Theo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bức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giữ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hứa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  <a:endParaRPr lang="en-US" sz="2800" b="1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1371501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endParaRPr lang="en-US" sz="2800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00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7879557" y="5724062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Không</a:t>
            </a:r>
            <a:endParaRPr lang="en-US" sz="2800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F6BF74AE-135C-1416-82D1-E99F0031D59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09" y="0"/>
            <a:ext cx="570902" cy="6371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569E1E3-5141-937D-4FFE-DC218A737F6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55" t="43633" r="7281" b="19341"/>
          <a:stretch/>
        </p:blipFill>
        <p:spPr>
          <a:xfrm>
            <a:off x="3766799" y="1868093"/>
            <a:ext cx="4411562" cy="3121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455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5B7686E7-043F-719A-58C8-CDCA782A3B7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05721" y="2421770"/>
            <a:ext cx="4360639" cy="338494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F12B2EA-0B34-1FF0-414B-9D986F193D2F}"/>
              </a:ext>
            </a:extLst>
          </p:cNvPr>
          <p:cNvSpPr txBox="1"/>
          <p:nvPr/>
        </p:nvSpPr>
        <p:spPr>
          <a:xfrm>
            <a:off x="5921828" y="2438400"/>
            <a:ext cx="5050972" cy="1675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65138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400" dirty="0" err="1">
                <a:latin typeface="UTM Avo" panose="02040603050506020204" pitchFamily="18" charset="0"/>
              </a:rPr>
              <a:t>Việc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giữ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lời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hứa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sẽ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mang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lại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điều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gì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cho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em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và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mọi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người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xung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quanh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em</a:t>
            </a:r>
            <a:r>
              <a:rPr lang="en-US" sz="2400" dirty="0"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EC738B9-AAB6-B388-844A-69E825392A19}"/>
              </a:ext>
            </a:extLst>
          </p:cNvPr>
          <p:cNvSpPr txBox="1"/>
          <p:nvPr/>
        </p:nvSpPr>
        <p:spPr>
          <a:xfrm>
            <a:off x="658836" y="1482356"/>
            <a:ext cx="10145151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Hoạt</a:t>
            </a:r>
            <a:r>
              <a:rPr lang="en-US" sz="26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động</a:t>
            </a:r>
            <a:r>
              <a:rPr lang="en-US" sz="26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2: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Hoạt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động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nhóm</a:t>
            </a:r>
            <a:endParaRPr lang="en-US" sz="2600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5528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56048640-423F-1B69-DC18-6D4799C6BD94}"/>
              </a:ext>
            </a:extLst>
          </p:cNvPr>
          <p:cNvGrpSpPr/>
          <p:nvPr/>
        </p:nvGrpSpPr>
        <p:grpSpPr>
          <a:xfrm>
            <a:off x="6470029" y="252368"/>
            <a:ext cx="4470320" cy="3176632"/>
            <a:chOff x="4474944" y="402172"/>
            <a:chExt cx="3995811" cy="2770367"/>
          </a:xfrm>
        </p:grpSpPr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id="{592FD6DC-6C4B-7091-0CA5-C1C85746F75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21376088">
              <a:off x="4474944" y="402172"/>
              <a:ext cx="3995811" cy="2770367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4692303" y="766462"/>
              <a:ext cx="3295597" cy="13689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>
                  <a:latin typeface="UTM Avo" panose="02040603050506020204" pitchFamily="18" charset="0"/>
                </a:rPr>
                <a:t>Việc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giữ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lời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hứa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sẽ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mang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lại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những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điều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gì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cho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em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và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mọi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người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xung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quanh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em</a:t>
              </a:r>
              <a:r>
                <a:rPr lang="en-US" sz="2400" dirty="0">
                  <a:latin typeface="UTM Avo" panose="02040603050506020204" pitchFamily="18" charset="0"/>
                </a:rPr>
                <a:t>?</a:t>
              </a:r>
            </a:p>
          </p:txBody>
        </p:sp>
      </p:grpSp>
      <p:pic>
        <p:nvPicPr>
          <p:cNvPr id="6" name="Picture 5" descr="6131d3148657a26e1bfe386e7ba65811.png">
            <a:hlinkClick r:id="" action="ppaction://noaction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530941" y="3067795"/>
            <a:ext cx="2590800" cy="4117788"/>
          </a:xfrm>
          <a:prstGeom prst="rect">
            <a:avLst/>
          </a:prstGeom>
        </p:spPr>
      </p:pic>
      <p:pic>
        <p:nvPicPr>
          <p:cNvPr id="5" name="Picture 4" descr="1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9050" y="5772150"/>
            <a:ext cx="12192000" cy="1143000"/>
          </a:xfrm>
          <a:prstGeom prst="rect">
            <a:avLst/>
          </a:prstGeom>
        </p:spPr>
      </p:pic>
      <p:pic>
        <p:nvPicPr>
          <p:cNvPr id="15" name="Picture 14" descr="Logo, company name&#10;&#10;Description automatically generated">
            <a:extLst>
              <a:ext uri="{FF2B5EF4-FFF2-40B4-BE49-F238E27FC236}">
                <a16:creationId xmlns:a16="http://schemas.microsoft.com/office/drawing/2014/main" id="{D3823AA8-0DA0-A054-939D-9823797C08A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1741" y="0"/>
            <a:ext cx="546259" cy="609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D09567F-ECDC-0BAE-ADE5-14DC686BA19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99" y="3920399"/>
            <a:ext cx="1362745" cy="2324033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8304606D-6412-8176-4603-97E053E122F8}"/>
              </a:ext>
            </a:extLst>
          </p:cNvPr>
          <p:cNvGrpSpPr/>
          <p:nvPr/>
        </p:nvGrpSpPr>
        <p:grpSpPr>
          <a:xfrm>
            <a:off x="342696" y="899977"/>
            <a:ext cx="2825107" cy="1699015"/>
            <a:chOff x="2868668" y="2642891"/>
            <a:chExt cx="2825107" cy="1699015"/>
          </a:xfrm>
        </p:grpSpPr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C372C127-C296-F788-509D-3E0473EEC31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2868668" y="2642891"/>
              <a:ext cx="2825107" cy="1699015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AB86947-C999-E1F2-D666-13B7CB9735DC}"/>
                </a:ext>
              </a:extLst>
            </p:cNvPr>
            <p:cNvSpPr txBox="1"/>
            <p:nvPr/>
          </p:nvSpPr>
          <p:spPr>
            <a:xfrm>
              <a:off x="3263443" y="2876772"/>
              <a:ext cx="223681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>
                  <a:latin typeface="UTM Avo" panose="02040603050506020204" pitchFamily="18" charset="0"/>
                </a:rPr>
                <a:t>Được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mọi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người</a:t>
              </a:r>
              <a:r>
                <a:rPr lang="en-US" sz="2400" dirty="0">
                  <a:latin typeface="UTM Avo" panose="02040603050506020204" pitchFamily="18" charset="0"/>
                </a:rPr>
                <a:t> tin </a:t>
              </a:r>
              <a:r>
                <a:rPr lang="en-US" sz="2400" dirty="0" err="1">
                  <a:latin typeface="UTM Avo" panose="02040603050506020204" pitchFamily="18" charset="0"/>
                </a:rPr>
                <a:t>tưởng</a:t>
              </a:r>
              <a:r>
                <a:rPr lang="en-US" sz="2400" dirty="0">
                  <a:latin typeface="UTM Avo" panose="02040603050506020204" pitchFamily="18" charset="0"/>
                </a:rPr>
                <a:t>.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F9E8E4D-1664-809A-2601-FB758F27D360}"/>
              </a:ext>
            </a:extLst>
          </p:cNvPr>
          <p:cNvGrpSpPr/>
          <p:nvPr/>
        </p:nvGrpSpPr>
        <p:grpSpPr>
          <a:xfrm>
            <a:off x="2896958" y="821837"/>
            <a:ext cx="2984108" cy="1794638"/>
            <a:chOff x="2862068" y="2623841"/>
            <a:chExt cx="2984108" cy="1794638"/>
          </a:xfrm>
        </p:grpSpPr>
        <p:pic>
          <p:nvPicPr>
            <p:cNvPr id="19" name="Graphic 18">
              <a:extLst>
                <a:ext uri="{FF2B5EF4-FFF2-40B4-BE49-F238E27FC236}">
                  <a16:creationId xmlns:a16="http://schemas.microsoft.com/office/drawing/2014/main" id="{7D3D0D48-784E-091C-D27C-82F6F086A2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2862068" y="2623841"/>
              <a:ext cx="2984108" cy="1794638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D337AF3-F67F-2A77-C88C-1315F676FFBD}"/>
                </a:ext>
              </a:extLst>
            </p:cNvPr>
            <p:cNvSpPr txBox="1"/>
            <p:nvPr/>
          </p:nvSpPr>
          <p:spPr>
            <a:xfrm>
              <a:off x="3276730" y="2903646"/>
              <a:ext cx="244291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>
                  <a:latin typeface="UTM Avo" panose="02040603050506020204" pitchFamily="18" charset="0"/>
                </a:rPr>
                <a:t>Trở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thành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người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đáng</a:t>
              </a:r>
              <a:endParaRPr lang="en-US" sz="2400" dirty="0">
                <a:latin typeface="UTM Avo" panose="02040603050506020204" pitchFamily="18" charset="0"/>
              </a:endParaRPr>
            </a:p>
            <a:p>
              <a:pPr algn="ctr"/>
              <a:r>
                <a:rPr lang="en-US" sz="2400" dirty="0">
                  <a:latin typeface="UTM Avo" panose="02040603050506020204" pitchFamily="18" charset="0"/>
                </a:rPr>
                <a:t>tin </a:t>
              </a:r>
              <a:r>
                <a:rPr lang="en-US" sz="2400" dirty="0" err="1">
                  <a:latin typeface="UTM Avo" panose="02040603050506020204" pitchFamily="18" charset="0"/>
                </a:rPr>
                <a:t>cậy</a:t>
              </a:r>
              <a:r>
                <a:rPr lang="en-US" sz="2400" dirty="0">
                  <a:latin typeface="UTM Avo" panose="02040603050506020204" pitchFamily="18" charset="0"/>
                </a:rPr>
                <a:t>.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DF9CEBF-C0DE-4F2E-8747-0DDB88981925}"/>
              </a:ext>
            </a:extLst>
          </p:cNvPr>
          <p:cNvGrpSpPr/>
          <p:nvPr/>
        </p:nvGrpSpPr>
        <p:grpSpPr>
          <a:xfrm flipV="1">
            <a:off x="1632430" y="4665990"/>
            <a:ext cx="3809202" cy="1609776"/>
            <a:chOff x="2827990" y="3010907"/>
            <a:chExt cx="2825107" cy="1436883"/>
          </a:xfrm>
        </p:grpSpPr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43009BD4-124B-D0F8-4CFF-7FCBA132D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2827990" y="3010907"/>
              <a:ext cx="2825107" cy="1436883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CF2EE92-6FEC-B77A-8434-0BF4E77FB840}"/>
                </a:ext>
              </a:extLst>
            </p:cNvPr>
            <p:cNvSpPr txBox="1"/>
            <p:nvPr/>
          </p:nvSpPr>
          <p:spPr>
            <a:xfrm rot="10800000">
              <a:off x="3304920" y="3330949"/>
              <a:ext cx="2081965" cy="7417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>
                  <a:latin typeface="UTM Avo" panose="02040603050506020204" pitchFamily="18" charset="0"/>
                </a:rPr>
                <a:t>Được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mọi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người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tôn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trọng</a:t>
              </a:r>
              <a:r>
                <a:rPr lang="en-US" sz="2400" dirty="0">
                  <a:latin typeface="UTM Avo" panose="02040603050506020204" pitchFamily="18" charset="0"/>
                </a:rPr>
                <a:t>.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5CF0776-E7B2-234C-26FB-563F60F0551E}"/>
              </a:ext>
            </a:extLst>
          </p:cNvPr>
          <p:cNvGrpSpPr/>
          <p:nvPr/>
        </p:nvGrpSpPr>
        <p:grpSpPr>
          <a:xfrm>
            <a:off x="1253729" y="2524725"/>
            <a:ext cx="3925601" cy="2360851"/>
            <a:chOff x="2626028" y="2211955"/>
            <a:chExt cx="3925601" cy="2360851"/>
          </a:xfrm>
        </p:grpSpPr>
        <p:pic>
          <p:nvPicPr>
            <p:cNvPr id="25" name="Graphic 24">
              <a:extLst>
                <a:ext uri="{FF2B5EF4-FFF2-40B4-BE49-F238E27FC236}">
                  <a16:creationId xmlns:a16="http://schemas.microsoft.com/office/drawing/2014/main" id="{D3B07313-9502-5FD2-5837-4509423905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2626028" y="2211955"/>
              <a:ext cx="3925601" cy="2360851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08B65AE-BD70-5A7B-E34B-D74D282A83CE}"/>
                </a:ext>
              </a:extLst>
            </p:cNvPr>
            <p:cNvSpPr txBox="1"/>
            <p:nvPr/>
          </p:nvSpPr>
          <p:spPr>
            <a:xfrm>
              <a:off x="3254163" y="2541585"/>
              <a:ext cx="2984108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>
                  <a:latin typeface="UTM Avo" panose="02040603050506020204" pitchFamily="18" charset="0"/>
                </a:rPr>
                <a:t>Được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mọi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người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quý</a:t>
              </a:r>
              <a:r>
                <a:rPr lang="en-US" sz="2400" dirty="0">
                  <a:latin typeface="UTM Avo" panose="02040603050506020204" pitchFamily="18" charset="0"/>
                </a:rPr>
                <a:t>  </a:t>
              </a:r>
              <a:r>
                <a:rPr lang="en-US" sz="2400" dirty="0" err="1">
                  <a:latin typeface="UTM Avo" panose="02040603050506020204" pitchFamily="18" charset="0"/>
                </a:rPr>
                <a:t>mến</a:t>
              </a:r>
              <a:r>
                <a:rPr lang="en-US" sz="2400" dirty="0">
                  <a:latin typeface="UTM Avo" panose="02040603050506020204" pitchFamily="18" charset="0"/>
                </a:rPr>
                <a:t>,</a:t>
              </a:r>
            </a:p>
            <a:p>
              <a:pPr algn="ctr"/>
              <a:r>
                <a:rPr lang="en-US" sz="2400" dirty="0" err="1">
                  <a:latin typeface="UTM Avo" panose="02040603050506020204" pitchFamily="18" charset="0"/>
                </a:rPr>
                <a:t>làm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tăng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uy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tín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của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bản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thân</a:t>
              </a:r>
              <a:r>
                <a:rPr lang="en-US" sz="2400" dirty="0">
                  <a:latin typeface="UTM Avo" panose="02040603050506020204" pitchFamily="18" charset="0"/>
                </a:rPr>
                <a:t>.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50D40918-F645-C492-5DED-4F4C4B31EA8B}"/>
              </a:ext>
            </a:extLst>
          </p:cNvPr>
          <p:cNvGrpSpPr/>
          <p:nvPr/>
        </p:nvGrpSpPr>
        <p:grpSpPr>
          <a:xfrm>
            <a:off x="492057" y="1390088"/>
            <a:ext cx="2736543" cy="1563624"/>
            <a:chOff x="309542" y="967667"/>
            <a:chExt cx="2878585" cy="1558939"/>
          </a:xfrm>
        </p:grpSpPr>
        <p:pic>
          <p:nvPicPr>
            <p:cNvPr id="5" name="Picture 4">
              <a:hlinkClick r:id="rId3"/>
              <a:extLst>
                <a:ext uri="{FF2B5EF4-FFF2-40B4-BE49-F238E27FC236}">
                  <a16:creationId xmlns:a16="http://schemas.microsoft.com/office/drawing/2014/main" id="{C03757BC-3A9D-E794-B1A0-96847BA376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905522" y="1221589"/>
              <a:ext cx="1438182" cy="1305017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D1631C1-1B08-F82B-6A1D-A96EE74AD632}"/>
                </a:ext>
              </a:extLst>
            </p:cNvPr>
            <p:cNvSpPr txBox="1"/>
            <p:nvPr/>
          </p:nvSpPr>
          <p:spPr>
            <a:xfrm>
              <a:off x="309542" y="967667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>
                  <a:solidFill>
                    <a:schemeClr val="accent2"/>
                  </a:solidFill>
                  <a:latin typeface="UTM Avo" panose="02040603050506020204" pitchFamily="18" charset="0"/>
                </a:rPr>
                <a:t>Ấn để đến trang sách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025116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4">
            <a:extLst>
              <a:ext uri="{FF2B5EF4-FFF2-40B4-BE49-F238E27FC236}">
                <a16:creationId xmlns:a16="http://schemas.microsoft.com/office/drawing/2014/main" id="{90EE1D55-8D26-D4BD-DE86-770DEC2FE770}"/>
              </a:ext>
            </a:extLst>
          </p:cNvPr>
          <p:cNvGrpSpPr/>
          <p:nvPr/>
        </p:nvGrpSpPr>
        <p:grpSpPr>
          <a:xfrm>
            <a:off x="-54138" y="-212008"/>
            <a:ext cx="12246138" cy="7241458"/>
            <a:chOff x="0" y="0"/>
            <a:chExt cx="3108538" cy="1769161"/>
          </a:xfrm>
        </p:grpSpPr>
        <p:sp>
          <p:nvSpPr>
            <p:cNvPr id="20" name="Freeform 5">
              <a:extLst>
                <a:ext uri="{FF2B5EF4-FFF2-40B4-BE49-F238E27FC236}">
                  <a16:creationId xmlns:a16="http://schemas.microsoft.com/office/drawing/2014/main" id="{E20742A8-2B1C-6499-1226-41B61F4B67E7}"/>
                </a:ext>
              </a:extLst>
            </p:cNvPr>
            <p:cNvSpPr/>
            <p:nvPr/>
          </p:nvSpPr>
          <p:spPr>
            <a:xfrm>
              <a:off x="0" y="0"/>
              <a:ext cx="3108538" cy="1769161"/>
            </a:xfrm>
            <a:custGeom>
              <a:avLst/>
              <a:gdLst/>
              <a:ahLst/>
              <a:cxnLst/>
              <a:rect l="l" t="t" r="r" b="b"/>
              <a:pathLst>
                <a:path w="3108538" h="1769161">
                  <a:moveTo>
                    <a:pt x="32797" y="0"/>
                  </a:moveTo>
                  <a:lnTo>
                    <a:pt x="3075741" y="0"/>
                  </a:lnTo>
                  <a:cubicBezTo>
                    <a:pt x="3084440" y="0"/>
                    <a:pt x="3092782" y="3455"/>
                    <a:pt x="3098932" y="9606"/>
                  </a:cubicBezTo>
                  <a:cubicBezTo>
                    <a:pt x="3105083" y="15757"/>
                    <a:pt x="3108538" y="24099"/>
                    <a:pt x="3108538" y="32797"/>
                  </a:cubicBezTo>
                  <a:lnTo>
                    <a:pt x="3108538" y="1736364"/>
                  </a:lnTo>
                  <a:cubicBezTo>
                    <a:pt x="3108538" y="1754477"/>
                    <a:pt x="3093855" y="1769161"/>
                    <a:pt x="3075741" y="1769161"/>
                  </a:cubicBezTo>
                  <a:lnTo>
                    <a:pt x="32797" y="1769161"/>
                  </a:lnTo>
                  <a:cubicBezTo>
                    <a:pt x="24099" y="1769161"/>
                    <a:pt x="15757" y="1765706"/>
                    <a:pt x="9606" y="1759555"/>
                  </a:cubicBezTo>
                  <a:cubicBezTo>
                    <a:pt x="3455" y="1753404"/>
                    <a:pt x="0" y="1745062"/>
                    <a:pt x="0" y="1736364"/>
                  </a:cubicBezTo>
                  <a:lnTo>
                    <a:pt x="0" y="32797"/>
                  </a:lnTo>
                  <a:cubicBezTo>
                    <a:pt x="0" y="14684"/>
                    <a:pt x="14684" y="0"/>
                    <a:pt x="32797" y="0"/>
                  </a:cubicBezTo>
                  <a:close/>
                </a:path>
              </a:pathLst>
            </a:custGeom>
            <a:solidFill>
              <a:srgbClr val="AFE5E9"/>
            </a:solidFill>
          </p:spPr>
        </p:sp>
        <p:sp>
          <p:nvSpPr>
            <p:cNvPr id="21" name="TextBox 6">
              <a:extLst>
                <a:ext uri="{FF2B5EF4-FFF2-40B4-BE49-F238E27FC236}">
                  <a16:creationId xmlns:a16="http://schemas.microsoft.com/office/drawing/2014/main" id="{76D06396-22BA-1532-A127-CB05481350D7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8" name="Freeform: Shape 67">
            <a:extLst>
              <a:ext uri="{FF2B5EF4-FFF2-40B4-BE49-F238E27FC236}">
                <a16:creationId xmlns:a16="http://schemas.microsoft.com/office/drawing/2014/main" id="{922C17F2-73F8-E597-3CCD-CA03A31EF8AF}"/>
              </a:ext>
            </a:extLst>
          </p:cNvPr>
          <p:cNvSpPr/>
          <p:nvPr/>
        </p:nvSpPr>
        <p:spPr>
          <a:xfrm>
            <a:off x="0" y="3499561"/>
            <a:ext cx="5670614" cy="2276381"/>
          </a:xfrm>
          <a:custGeom>
            <a:avLst/>
            <a:gdLst>
              <a:gd name="connsiteX0" fmla="*/ 5484686 w 5670614"/>
              <a:gd name="connsiteY0" fmla="*/ 1792987 h 2276381"/>
              <a:gd name="connsiteX1" fmla="*/ 5355717 w 5670614"/>
              <a:gd name="connsiteY1" fmla="*/ 1679830 h 2276381"/>
              <a:gd name="connsiteX2" fmla="*/ 5145501 w 5670614"/>
              <a:gd name="connsiteY2" fmla="*/ 1558005 h 2276381"/>
              <a:gd name="connsiteX3" fmla="*/ 4989576 w 5670614"/>
              <a:gd name="connsiteY3" fmla="*/ 1612298 h 2276381"/>
              <a:gd name="connsiteX4" fmla="*/ 4901660 w 5670614"/>
              <a:gd name="connsiteY4" fmla="*/ 1597344 h 2276381"/>
              <a:gd name="connsiteX5" fmla="*/ 4818507 w 5670614"/>
              <a:gd name="connsiteY5" fmla="*/ 1611250 h 2276381"/>
              <a:gd name="connsiteX6" fmla="*/ 4612196 w 5670614"/>
              <a:gd name="connsiteY6" fmla="*/ 1497236 h 2276381"/>
              <a:gd name="connsiteX7" fmla="*/ 4539329 w 5670614"/>
              <a:gd name="connsiteY7" fmla="*/ 1507904 h 2276381"/>
              <a:gd name="connsiteX8" fmla="*/ 4349877 w 5670614"/>
              <a:gd name="connsiteY8" fmla="*/ 1420274 h 2276381"/>
              <a:gd name="connsiteX9" fmla="*/ 4166235 w 5670614"/>
              <a:gd name="connsiteY9" fmla="*/ 1502284 h 2276381"/>
              <a:gd name="connsiteX10" fmla="*/ 3979164 w 5670614"/>
              <a:gd name="connsiteY10" fmla="*/ 1405986 h 2276381"/>
              <a:gd name="connsiteX11" fmla="*/ 3988308 w 5670614"/>
              <a:gd name="connsiteY11" fmla="*/ 1351313 h 2276381"/>
              <a:gd name="connsiteX12" fmla="*/ 3761804 w 5670614"/>
              <a:gd name="connsiteY12" fmla="*/ 1158051 h 2276381"/>
              <a:gd name="connsiteX13" fmla="*/ 3760851 w 5670614"/>
              <a:gd name="connsiteY13" fmla="*/ 1158051 h 2276381"/>
              <a:gd name="connsiteX14" fmla="*/ 3552920 w 5670614"/>
              <a:gd name="connsiteY14" fmla="*/ 980981 h 2276381"/>
              <a:gd name="connsiteX15" fmla="*/ 3326892 w 5670614"/>
              <a:gd name="connsiteY15" fmla="*/ 794672 h 2276381"/>
              <a:gd name="connsiteX16" fmla="*/ 3234500 w 5670614"/>
              <a:gd name="connsiteY16" fmla="*/ 812007 h 2276381"/>
              <a:gd name="connsiteX17" fmla="*/ 3064478 w 5670614"/>
              <a:gd name="connsiteY17" fmla="*/ 686754 h 2276381"/>
              <a:gd name="connsiteX18" fmla="*/ 3036570 w 5670614"/>
              <a:gd name="connsiteY18" fmla="*/ 688944 h 2276381"/>
              <a:gd name="connsiteX19" fmla="*/ 2813399 w 5670614"/>
              <a:gd name="connsiteY19" fmla="*/ 480823 h 2276381"/>
              <a:gd name="connsiteX20" fmla="*/ 2698909 w 5670614"/>
              <a:gd name="connsiteY20" fmla="*/ 418720 h 2276381"/>
              <a:gd name="connsiteX21" fmla="*/ 2701957 w 5670614"/>
              <a:gd name="connsiteY21" fmla="*/ 385287 h 2276381"/>
              <a:gd name="connsiteX22" fmla="*/ 2439257 w 5670614"/>
              <a:gd name="connsiteY22" fmla="*/ 161069 h 2276381"/>
              <a:gd name="connsiteX23" fmla="*/ 2327624 w 5670614"/>
              <a:gd name="connsiteY23" fmla="*/ 182976 h 2276381"/>
              <a:gd name="connsiteX24" fmla="*/ 2159032 w 5670614"/>
              <a:gd name="connsiteY24" fmla="*/ 130684 h 2276381"/>
              <a:gd name="connsiteX25" fmla="*/ 1959674 w 5670614"/>
              <a:gd name="connsiteY25" fmla="*/ 210504 h 2276381"/>
              <a:gd name="connsiteX26" fmla="*/ 1697736 w 5670614"/>
              <a:gd name="connsiteY26" fmla="*/ 1 h 2276381"/>
              <a:gd name="connsiteX27" fmla="*/ 1492853 w 5670614"/>
              <a:gd name="connsiteY27" fmla="*/ 85726 h 2276381"/>
              <a:gd name="connsiteX28" fmla="*/ 1381697 w 5670614"/>
              <a:gd name="connsiteY28" fmla="*/ 55056 h 2276381"/>
              <a:gd name="connsiteX29" fmla="*/ 1194530 w 5670614"/>
              <a:gd name="connsiteY29" fmla="*/ 195359 h 2276381"/>
              <a:gd name="connsiteX30" fmla="*/ 1012222 w 5670614"/>
              <a:gd name="connsiteY30" fmla="*/ 358332 h 2276381"/>
              <a:gd name="connsiteX31" fmla="*/ 1055751 w 5670614"/>
              <a:gd name="connsiteY31" fmla="*/ 461678 h 2276381"/>
              <a:gd name="connsiteX32" fmla="*/ 1012889 w 5670614"/>
              <a:gd name="connsiteY32" fmla="*/ 583122 h 2276381"/>
              <a:gd name="connsiteX33" fmla="*/ 1025271 w 5670614"/>
              <a:gd name="connsiteY33" fmla="*/ 649511 h 2276381"/>
              <a:gd name="connsiteX34" fmla="*/ 958596 w 5670614"/>
              <a:gd name="connsiteY34" fmla="*/ 688087 h 2276381"/>
              <a:gd name="connsiteX35" fmla="*/ 796290 w 5670614"/>
              <a:gd name="connsiteY35" fmla="*/ 637986 h 2276381"/>
              <a:gd name="connsiteX36" fmla="*/ 543973 w 5670614"/>
              <a:gd name="connsiteY36" fmla="*/ 855632 h 2276381"/>
              <a:gd name="connsiteX37" fmla="*/ 555784 w 5670614"/>
              <a:gd name="connsiteY37" fmla="*/ 920688 h 2276381"/>
              <a:gd name="connsiteX38" fmla="*/ 396907 w 5670614"/>
              <a:gd name="connsiteY38" fmla="*/ 1054323 h 2276381"/>
              <a:gd name="connsiteX39" fmla="*/ 228219 w 5670614"/>
              <a:gd name="connsiteY39" fmla="*/ 1011366 h 2276381"/>
              <a:gd name="connsiteX40" fmla="*/ 0 w 5670614"/>
              <a:gd name="connsiteY40" fmla="*/ 1099853 h 2276381"/>
              <a:gd name="connsiteX41" fmla="*/ 0 w 5670614"/>
              <a:gd name="connsiteY41" fmla="*/ 2092644 h 2276381"/>
              <a:gd name="connsiteX42" fmla="*/ 141446 w 5670614"/>
              <a:gd name="connsiteY42" fmla="*/ 2128077 h 2276381"/>
              <a:gd name="connsiteX43" fmla="*/ 337376 w 5670614"/>
              <a:gd name="connsiteY43" fmla="*/ 2051496 h 2276381"/>
              <a:gd name="connsiteX44" fmla="*/ 575310 w 5670614"/>
              <a:gd name="connsiteY44" fmla="*/ 2181322 h 2276381"/>
              <a:gd name="connsiteX45" fmla="*/ 797909 w 5670614"/>
              <a:gd name="connsiteY45" fmla="*/ 2073594 h 2276381"/>
              <a:gd name="connsiteX46" fmla="*/ 1008983 w 5670614"/>
              <a:gd name="connsiteY46" fmla="*/ 2164748 h 2276381"/>
              <a:gd name="connsiteX47" fmla="*/ 1250537 w 5670614"/>
              <a:gd name="connsiteY47" fmla="*/ 2025492 h 2276381"/>
              <a:gd name="connsiteX48" fmla="*/ 1342930 w 5670614"/>
              <a:gd name="connsiteY48" fmla="*/ 2039875 h 2276381"/>
              <a:gd name="connsiteX49" fmla="*/ 1368933 w 5670614"/>
              <a:gd name="connsiteY49" fmla="*/ 2038637 h 2276381"/>
              <a:gd name="connsiteX50" fmla="*/ 1550956 w 5670614"/>
              <a:gd name="connsiteY50" fmla="*/ 2101407 h 2276381"/>
              <a:gd name="connsiteX51" fmla="*/ 1716977 w 5670614"/>
              <a:gd name="connsiteY51" fmla="*/ 2049972 h 2276381"/>
              <a:gd name="connsiteX52" fmla="*/ 1761363 w 5670614"/>
              <a:gd name="connsiteY52" fmla="*/ 2069403 h 2276381"/>
              <a:gd name="connsiteX53" fmla="*/ 2021300 w 5670614"/>
              <a:gd name="connsiteY53" fmla="*/ 2263141 h 2276381"/>
              <a:gd name="connsiteX54" fmla="*/ 2265236 w 5670614"/>
              <a:gd name="connsiteY54" fmla="*/ 2118266 h 2276381"/>
              <a:gd name="connsiteX55" fmla="*/ 2318957 w 5670614"/>
              <a:gd name="connsiteY55" fmla="*/ 2122933 h 2276381"/>
              <a:gd name="connsiteX56" fmla="*/ 2410873 w 5670614"/>
              <a:gd name="connsiteY56" fmla="*/ 2108170 h 2276381"/>
              <a:gd name="connsiteX57" fmla="*/ 2662809 w 5670614"/>
              <a:gd name="connsiteY57" fmla="*/ 2269332 h 2276381"/>
              <a:gd name="connsiteX58" fmla="*/ 2814733 w 5670614"/>
              <a:gd name="connsiteY58" fmla="*/ 2227041 h 2276381"/>
              <a:gd name="connsiteX59" fmla="*/ 2979039 w 5670614"/>
              <a:gd name="connsiteY59" fmla="*/ 2276381 h 2276381"/>
              <a:gd name="connsiteX60" fmla="*/ 3229547 w 5670614"/>
              <a:gd name="connsiteY60" fmla="*/ 2115313 h 2276381"/>
              <a:gd name="connsiteX61" fmla="*/ 3385280 w 5670614"/>
              <a:gd name="connsiteY61" fmla="*/ 2159223 h 2276381"/>
              <a:gd name="connsiteX62" fmla="*/ 3527679 w 5670614"/>
              <a:gd name="connsiteY62" fmla="*/ 2122552 h 2276381"/>
              <a:gd name="connsiteX63" fmla="*/ 3765042 w 5670614"/>
              <a:gd name="connsiteY63" fmla="*/ 2251330 h 2276381"/>
              <a:gd name="connsiteX64" fmla="*/ 3980784 w 5670614"/>
              <a:gd name="connsiteY64" fmla="*/ 2153128 h 2276381"/>
              <a:gd name="connsiteX65" fmla="*/ 4135279 w 5670614"/>
              <a:gd name="connsiteY65" fmla="*/ 2196181 h 2276381"/>
              <a:gd name="connsiteX66" fmla="*/ 4334256 w 5670614"/>
              <a:gd name="connsiteY66" fmla="*/ 2116742 h 2276381"/>
              <a:gd name="connsiteX67" fmla="*/ 4360926 w 5670614"/>
              <a:gd name="connsiteY67" fmla="*/ 2118171 h 2276381"/>
              <a:gd name="connsiteX68" fmla="*/ 4497896 w 5670614"/>
              <a:gd name="connsiteY68" fmla="*/ 2077785 h 2276381"/>
              <a:gd name="connsiteX69" fmla="*/ 4722781 w 5670614"/>
              <a:gd name="connsiteY69" fmla="*/ 2249140 h 2276381"/>
              <a:gd name="connsiteX70" fmla="*/ 4915472 w 5670614"/>
              <a:gd name="connsiteY70" fmla="*/ 2155128 h 2276381"/>
              <a:gd name="connsiteX71" fmla="*/ 5038725 w 5670614"/>
              <a:gd name="connsiteY71" fmla="*/ 2186370 h 2276381"/>
              <a:gd name="connsiteX72" fmla="*/ 5120735 w 5670614"/>
              <a:gd name="connsiteY72" fmla="*/ 2172844 h 2276381"/>
              <a:gd name="connsiteX73" fmla="*/ 5264753 w 5670614"/>
              <a:gd name="connsiteY73" fmla="*/ 2216850 h 2276381"/>
              <a:gd name="connsiteX74" fmla="*/ 5404866 w 5670614"/>
              <a:gd name="connsiteY74" fmla="*/ 2174464 h 2276381"/>
              <a:gd name="connsiteX75" fmla="*/ 5445347 w 5670614"/>
              <a:gd name="connsiteY75" fmla="*/ 2177607 h 2276381"/>
              <a:gd name="connsiteX76" fmla="*/ 5670614 w 5670614"/>
              <a:gd name="connsiteY76" fmla="*/ 1983297 h 2276381"/>
              <a:gd name="connsiteX77" fmla="*/ 5484686 w 5670614"/>
              <a:gd name="connsiteY77" fmla="*/ 1792987 h 2276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</a:cxnLst>
            <a:rect l="l" t="t" r="r" b="b"/>
            <a:pathLst>
              <a:path w="5670614" h="2276381">
                <a:moveTo>
                  <a:pt x="5484686" y="1792987"/>
                </a:moveTo>
                <a:cubicBezTo>
                  <a:pt x="5462397" y="1741266"/>
                  <a:pt x="5415344" y="1699928"/>
                  <a:pt x="5355717" y="1679830"/>
                </a:cubicBezTo>
                <a:cubicBezTo>
                  <a:pt x="5322380" y="1608297"/>
                  <a:pt x="5240846" y="1557815"/>
                  <a:pt x="5145501" y="1558005"/>
                </a:cubicBezTo>
                <a:cubicBezTo>
                  <a:pt x="5084826" y="1558101"/>
                  <a:pt x="5029962" y="1578865"/>
                  <a:pt x="4989576" y="1612298"/>
                </a:cubicBezTo>
                <a:cubicBezTo>
                  <a:pt x="4962525" y="1602582"/>
                  <a:pt x="4932807" y="1597248"/>
                  <a:pt x="4901660" y="1597344"/>
                </a:cubicBezTo>
                <a:cubicBezTo>
                  <a:pt x="4872228" y="1597439"/>
                  <a:pt x="4844225" y="1602487"/>
                  <a:pt x="4818507" y="1611250"/>
                </a:cubicBezTo>
                <a:cubicBezTo>
                  <a:pt x="4782979" y="1543909"/>
                  <a:pt x="4703921" y="1496950"/>
                  <a:pt x="4612196" y="1497236"/>
                </a:cubicBezTo>
                <a:cubicBezTo>
                  <a:pt x="4586669" y="1497331"/>
                  <a:pt x="4562189" y="1501141"/>
                  <a:pt x="4539329" y="1507904"/>
                </a:cubicBezTo>
                <a:cubicBezTo>
                  <a:pt x="4498848" y="1455040"/>
                  <a:pt x="4429125" y="1420179"/>
                  <a:pt x="4349877" y="1420274"/>
                </a:cubicBezTo>
                <a:cubicBezTo>
                  <a:pt x="4273963" y="1420464"/>
                  <a:pt x="4207002" y="1452850"/>
                  <a:pt x="4166235" y="1502284"/>
                </a:cubicBezTo>
                <a:cubicBezTo>
                  <a:pt x="4128421" y="1446468"/>
                  <a:pt x="4059079" y="1408463"/>
                  <a:pt x="3979164" y="1405986"/>
                </a:cubicBezTo>
                <a:cubicBezTo>
                  <a:pt x="3985070" y="1388651"/>
                  <a:pt x="3988308" y="1370268"/>
                  <a:pt x="3988308" y="1351313"/>
                </a:cubicBezTo>
                <a:cubicBezTo>
                  <a:pt x="3987927" y="1244252"/>
                  <a:pt x="3886581" y="1157765"/>
                  <a:pt x="3761804" y="1158051"/>
                </a:cubicBezTo>
                <a:cubicBezTo>
                  <a:pt x="3761518" y="1158051"/>
                  <a:pt x="3761232" y="1158051"/>
                  <a:pt x="3760851" y="1158051"/>
                </a:cubicBezTo>
                <a:cubicBezTo>
                  <a:pt x="3751802" y="1063277"/>
                  <a:pt x="3663505" y="988029"/>
                  <a:pt x="3552920" y="980981"/>
                </a:cubicBezTo>
                <a:cubicBezTo>
                  <a:pt x="3548253" y="877158"/>
                  <a:pt x="3448907" y="794386"/>
                  <a:pt x="3326892" y="794672"/>
                </a:cubicBezTo>
                <a:cubicBezTo>
                  <a:pt x="3293936" y="794767"/>
                  <a:pt x="3262694" y="801054"/>
                  <a:pt x="3234500" y="812007"/>
                </a:cubicBezTo>
                <a:cubicBezTo>
                  <a:pt x="3222022" y="740951"/>
                  <a:pt x="3150680" y="686563"/>
                  <a:pt x="3064478" y="686754"/>
                </a:cubicBezTo>
                <a:cubicBezTo>
                  <a:pt x="3054953" y="686754"/>
                  <a:pt x="3045714" y="687611"/>
                  <a:pt x="3036570" y="688944"/>
                </a:cubicBezTo>
                <a:cubicBezTo>
                  <a:pt x="3028855" y="582264"/>
                  <a:pt x="2934748" y="495968"/>
                  <a:pt x="2813399" y="480823"/>
                </a:cubicBezTo>
                <a:cubicBezTo>
                  <a:pt x="2782538" y="452248"/>
                  <a:pt x="2743391" y="430531"/>
                  <a:pt x="2698909" y="418720"/>
                </a:cubicBezTo>
                <a:cubicBezTo>
                  <a:pt x="2700719" y="407766"/>
                  <a:pt x="2702052" y="396717"/>
                  <a:pt x="2701957" y="385287"/>
                </a:cubicBezTo>
                <a:cubicBezTo>
                  <a:pt x="2701576" y="261081"/>
                  <a:pt x="2583942" y="160783"/>
                  <a:pt x="2439257" y="161069"/>
                </a:cubicBezTo>
                <a:cubicBezTo>
                  <a:pt x="2399252" y="161164"/>
                  <a:pt x="2361533" y="169165"/>
                  <a:pt x="2327624" y="182976"/>
                </a:cubicBezTo>
                <a:cubicBezTo>
                  <a:pt x="2282000" y="150210"/>
                  <a:pt x="2223230" y="130494"/>
                  <a:pt x="2159032" y="130684"/>
                </a:cubicBezTo>
                <a:cubicBezTo>
                  <a:pt x="2079022" y="130875"/>
                  <a:pt x="2007584" y="161926"/>
                  <a:pt x="1959674" y="210504"/>
                </a:cubicBezTo>
                <a:cubicBezTo>
                  <a:pt x="1951006" y="92775"/>
                  <a:pt x="1837087" y="-380"/>
                  <a:pt x="1697736" y="1"/>
                </a:cubicBezTo>
                <a:cubicBezTo>
                  <a:pt x="1614583" y="192"/>
                  <a:pt x="1540669" y="33720"/>
                  <a:pt x="1492853" y="85726"/>
                </a:cubicBezTo>
                <a:cubicBezTo>
                  <a:pt x="1461516" y="66390"/>
                  <a:pt x="1423226" y="54960"/>
                  <a:pt x="1381697" y="55056"/>
                </a:cubicBezTo>
                <a:cubicBezTo>
                  <a:pt x="1285970" y="55246"/>
                  <a:pt x="1207294" y="116301"/>
                  <a:pt x="1194530" y="195359"/>
                </a:cubicBezTo>
                <a:cubicBezTo>
                  <a:pt x="1092994" y="198788"/>
                  <a:pt x="1011936" y="270416"/>
                  <a:pt x="1012222" y="358332"/>
                </a:cubicBezTo>
                <a:cubicBezTo>
                  <a:pt x="1012317" y="397575"/>
                  <a:pt x="1028700" y="433579"/>
                  <a:pt x="1055751" y="461678"/>
                </a:cubicBezTo>
                <a:cubicBezTo>
                  <a:pt x="1028605" y="496349"/>
                  <a:pt x="1012793" y="538164"/>
                  <a:pt x="1012889" y="583122"/>
                </a:cubicBezTo>
                <a:cubicBezTo>
                  <a:pt x="1012984" y="606267"/>
                  <a:pt x="1017365" y="628556"/>
                  <a:pt x="1025271" y="649511"/>
                </a:cubicBezTo>
                <a:cubicBezTo>
                  <a:pt x="1000601" y="659322"/>
                  <a:pt x="978218" y="672371"/>
                  <a:pt x="958596" y="688087"/>
                </a:cubicBezTo>
                <a:cubicBezTo>
                  <a:pt x="914591" y="656655"/>
                  <a:pt x="858012" y="637795"/>
                  <a:pt x="796290" y="637986"/>
                </a:cubicBezTo>
                <a:cubicBezTo>
                  <a:pt x="656558" y="638367"/>
                  <a:pt x="543592" y="735712"/>
                  <a:pt x="543973" y="855632"/>
                </a:cubicBezTo>
                <a:cubicBezTo>
                  <a:pt x="544068" y="878301"/>
                  <a:pt x="548164" y="900209"/>
                  <a:pt x="555784" y="920688"/>
                </a:cubicBezTo>
                <a:cubicBezTo>
                  <a:pt x="481584" y="941738"/>
                  <a:pt x="422910" y="991363"/>
                  <a:pt x="396907" y="1054323"/>
                </a:cubicBezTo>
                <a:cubicBezTo>
                  <a:pt x="348425" y="1027082"/>
                  <a:pt x="290513" y="1011271"/>
                  <a:pt x="228219" y="1011366"/>
                </a:cubicBezTo>
                <a:cubicBezTo>
                  <a:pt x="137351" y="1011556"/>
                  <a:pt x="56007" y="1045846"/>
                  <a:pt x="0" y="1099853"/>
                </a:cubicBezTo>
                <a:lnTo>
                  <a:pt x="0" y="2092644"/>
                </a:lnTo>
                <a:cubicBezTo>
                  <a:pt x="40862" y="2115028"/>
                  <a:pt x="89345" y="2128172"/>
                  <a:pt x="141446" y="2128077"/>
                </a:cubicBezTo>
                <a:cubicBezTo>
                  <a:pt x="219647" y="2127886"/>
                  <a:pt x="289465" y="2098168"/>
                  <a:pt x="337376" y="2051496"/>
                </a:cubicBezTo>
                <a:cubicBezTo>
                  <a:pt x="379286" y="2128363"/>
                  <a:pt x="469964" y="2181607"/>
                  <a:pt x="575310" y="2181322"/>
                </a:cubicBezTo>
                <a:cubicBezTo>
                  <a:pt x="669703" y="2181131"/>
                  <a:pt x="751999" y="2137983"/>
                  <a:pt x="797909" y="2073594"/>
                </a:cubicBezTo>
                <a:cubicBezTo>
                  <a:pt x="845820" y="2128934"/>
                  <a:pt x="922401" y="2164939"/>
                  <a:pt x="1008983" y="2164748"/>
                </a:cubicBezTo>
                <a:cubicBezTo>
                  <a:pt x="1118140" y="2164462"/>
                  <a:pt x="1211390" y="2107027"/>
                  <a:pt x="1250537" y="2025492"/>
                </a:cubicBezTo>
                <a:cubicBezTo>
                  <a:pt x="1279303" y="2034732"/>
                  <a:pt x="1310354" y="2039971"/>
                  <a:pt x="1342930" y="2039875"/>
                </a:cubicBezTo>
                <a:cubicBezTo>
                  <a:pt x="1351693" y="2039875"/>
                  <a:pt x="1360361" y="2039399"/>
                  <a:pt x="1368933" y="2038637"/>
                </a:cubicBezTo>
                <a:cubicBezTo>
                  <a:pt x="1416177" y="2077594"/>
                  <a:pt x="1480280" y="2101502"/>
                  <a:pt x="1550956" y="2101407"/>
                </a:cubicBezTo>
                <a:cubicBezTo>
                  <a:pt x="1614011" y="2101216"/>
                  <a:pt x="1671923" y="2081976"/>
                  <a:pt x="1716977" y="2049972"/>
                </a:cubicBezTo>
                <a:cubicBezTo>
                  <a:pt x="1730883" y="2057592"/>
                  <a:pt x="1745742" y="2064069"/>
                  <a:pt x="1761363" y="2069403"/>
                </a:cubicBezTo>
                <a:cubicBezTo>
                  <a:pt x="1779080" y="2179036"/>
                  <a:pt x="1888712" y="2263427"/>
                  <a:pt x="2021300" y="2263141"/>
                </a:cubicBezTo>
                <a:cubicBezTo>
                  <a:pt x="2132933" y="2262856"/>
                  <a:pt x="2227802" y="2202657"/>
                  <a:pt x="2265236" y="2118266"/>
                </a:cubicBezTo>
                <a:cubicBezTo>
                  <a:pt x="2282571" y="2121314"/>
                  <a:pt x="2300573" y="2122933"/>
                  <a:pt x="2318957" y="2122933"/>
                </a:cubicBezTo>
                <a:cubicBezTo>
                  <a:pt x="2351342" y="2122838"/>
                  <a:pt x="2382203" y="2117504"/>
                  <a:pt x="2410873" y="2108170"/>
                </a:cubicBezTo>
                <a:cubicBezTo>
                  <a:pt x="2442972" y="2201515"/>
                  <a:pt x="2543651" y="2269618"/>
                  <a:pt x="2662809" y="2269332"/>
                </a:cubicBezTo>
                <a:cubicBezTo>
                  <a:pt x="2719578" y="2269237"/>
                  <a:pt x="2771966" y="2253426"/>
                  <a:pt x="2814733" y="2227041"/>
                </a:cubicBezTo>
                <a:cubicBezTo>
                  <a:pt x="2859786" y="2257998"/>
                  <a:pt x="2916936" y="2276476"/>
                  <a:pt x="2979039" y="2276381"/>
                </a:cubicBezTo>
                <a:cubicBezTo>
                  <a:pt x="3097721" y="2276095"/>
                  <a:pt x="3197638" y="2208182"/>
                  <a:pt x="3229547" y="2115313"/>
                </a:cubicBezTo>
                <a:cubicBezTo>
                  <a:pt x="3273171" y="2142936"/>
                  <a:pt x="3326892" y="2159319"/>
                  <a:pt x="3385280" y="2159223"/>
                </a:cubicBezTo>
                <a:cubicBezTo>
                  <a:pt x="3437859" y="2159128"/>
                  <a:pt x="3486722" y="2145507"/>
                  <a:pt x="3527679" y="2122552"/>
                </a:cubicBezTo>
                <a:cubicBezTo>
                  <a:pt x="3569780" y="2198848"/>
                  <a:pt x="3660172" y="2251616"/>
                  <a:pt x="3765042" y="2251330"/>
                </a:cubicBezTo>
                <a:cubicBezTo>
                  <a:pt x="3854768" y="2251140"/>
                  <a:pt x="3933730" y="2212182"/>
                  <a:pt x="3980784" y="2153128"/>
                </a:cubicBezTo>
                <a:cubicBezTo>
                  <a:pt x="4024217" y="2180179"/>
                  <a:pt x="4077462" y="2196371"/>
                  <a:pt x="4135279" y="2196181"/>
                </a:cubicBezTo>
                <a:cubicBezTo>
                  <a:pt x="4215098" y="2195990"/>
                  <a:pt x="4286345" y="2165129"/>
                  <a:pt x="4334256" y="2116742"/>
                </a:cubicBezTo>
                <a:cubicBezTo>
                  <a:pt x="4343019" y="2117599"/>
                  <a:pt x="4351878" y="2118171"/>
                  <a:pt x="4360926" y="2118171"/>
                </a:cubicBezTo>
                <a:cubicBezTo>
                  <a:pt x="4412552" y="2118075"/>
                  <a:pt x="4459986" y="2102836"/>
                  <a:pt x="4497896" y="2077785"/>
                </a:cubicBezTo>
                <a:cubicBezTo>
                  <a:pt x="4510945" y="2174464"/>
                  <a:pt x="4606671" y="2249425"/>
                  <a:pt x="4722781" y="2249140"/>
                </a:cubicBezTo>
                <a:cubicBezTo>
                  <a:pt x="4804696" y="2248949"/>
                  <a:pt x="4876038" y="2211230"/>
                  <a:pt x="4915472" y="2155128"/>
                </a:cubicBezTo>
                <a:cubicBezTo>
                  <a:pt x="4951000" y="2174940"/>
                  <a:pt x="4993291" y="2186465"/>
                  <a:pt x="5038725" y="2186370"/>
                </a:cubicBezTo>
                <a:cubicBezTo>
                  <a:pt x="5067682" y="2186274"/>
                  <a:pt x="5095304" y="2181417"/>
                  <a:pt x="5120735" y="2172844"/>
                </a:cubicBezTo>
                <a:cubicBezTo>
                  <a:pt x="5159883" y="2200467"/>
                  <a:pt x="5210080" y="2217040"/>
                  <a:pt x="5264753" y="2216850"/>
                </a:cubicBezTo>
                <a:cubicBezTo>
                  <a:pt x="5317808" y="2216755"/>
                  <a:pt x="5366385" y="2200848"/>
                  <a:pt x="5404866" y="2174464"/>
                </a:cubicBezTo>
                <a:cubicBezTo>
                  <a:pt x="5418011" y="2176464"/>
                  <a:pt x="5431536" y="2177702"/>
                  <a:pt x="5445347" y="2177607"/>
                </a:cubicBezTo>
                <a:cubicBezTo>
                  <a:pt x="5570125" y="2177321"/>
                  <a:pt x="5670995" y="2090263"/>
                  <a:pt x="5670614" y="1983297"/>
                </a:cubicBezTo>
                <a:cubicBezTo>
                  <a:pt x="5670709" y="1887856"/>
                  <a:pt x="5590318" y="1809084"/>
                  <a:pt x="5484686" y="1792987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37910">
                <a:srgbClr val="FAFEFE"/>
              </a:gs>
              <a:gs pos="100000">
                <a:srgbClr val="81D2E7"/>
              </a:gs>
            </a:gsLst>
            <a:lin ang="525822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UTM Avo" panose="02040603050506020204" pitchFamily="18" charset="0"/>
            </a:endParaRPr>
          </a:p>
        </p:txBody>
      </p:sp>
      <p:sp>
        <p:nvSpPr>
          <p:cNvPr id="69" name="Freeform: Shape 68">
            <a:extLst>
              <a:ext uri="{FF2B5EF4-FFF2-40B4-BE49-F238E27FC236}">
                <a16:creationId xmlns:a16="http://schemas.microsoft.com/office/drawing/2014/main" id="{2EC6891C-8FE2-C4B8-313F-26FEDBD9D75C}"/>
              </a:ext>
            </a:extLst>
          </p:cNvPr>
          <p:cNvSpPr/>
          <p:nvPr/>
        </p:nvSpPr>
        <p:spPr>
          <a:xfrm>
            <a:off x="8226170" y="3567637"/>
            <a:ext cx="3965830" cy="2269523"/>
          </a:xfrm>
          <a:custGeom>
            <a:avLst/>
            <a:gdLst>
              <a:gd name="connsiteX0" fmla="*/ 3965830 w 3965830"/>
              <a:gd name="connsiteY0" fmla="*/ 483776 h 2269523"/>
              <a:gd name="connsiteX1" fmla="*/ 3947542 w 3965830"/>
              <a:gd name="connsiteY1" fmla="*/ 480823 h 2269523"/>
              <a:gd name="connsiteX2" fmla="*/ 3833052 w 3965830"/>
              <a:gd name="connsiteY2" fmla="*/ 418720 h 2269523"/>
              <a:gd name="connsiteX3" fmla="*/ 3836100 w 3965830"/>
              <a:gd name="connsiteY3" fmla="*/ 385287 h 2269523"/>
              <a:gd name="connsiteX4" fmla="*/ 3573400 w 3965830"/>
              <a:gd name="connsiteY4" fmla="*/ 161069 h 2269523"/>
              <a:gd name="connsiteX5" fmla="*/ 3461767 w 3965830"/>
              <a:gd name="connsiteY5" fmla="*/ 182976 h 2269523"/>
              <a:gd name="connsiteX6" fmla="*/ 3293175 w 3965830"/>
              <a:gd name="connsiteY6" fmla="*/ 130684 h 2269523"/>
              <a:gd name="connsiteX7" fmla="*/ 3093816 w 3965830"/>
              <a:gd name="connsiteY7" fmla="*/ 210504 h 2269523"/>
              <a:gd name="connsiteX8" fmla="*/ 2831974 w 3965830"/>
              <a:gd name="connsiteY8" fmla="*/ 1 h 2269523"/>
              <a:gd name="connsiteX9" fmla="*/ 2626996 w 3965830"/>
              <a:gd name="connsiteY9" fmla="*/ 85726 h 2269523"/>
              <a:gd name="connsiteX10" fmla="*/ 2515839 w 3965830"/>
              <a:gd name="connsiteY10" fmla="*/ 55056 h 2269523"/>
              <a:gd name="connsiteX11" fmla="*/ 2328673 w 3965830"/>
              <a:gd name="connsiteY11" fmla="*/ 195359 h 2269523"/>
              <a:gd name="connsiteX12" fmla="*/ 2146364 w 3965830"/>
              <a:gd name="connsiteY12" fmla="*/ 358332 h 2269523"/>
              <a:gd name="connsiteX13" fmla="*/ 2189894 w 3965830"/>
              <a:gd name="connsiteY13" fmla="*/ 461678 h 2269523"/>
              <a:gd name="connsiteX14" fmla="*/ 2147031 w 3965830"/>
              <a:gd name="connsiteY14" fmla="*/ 583122 h 2269523"/>
              <a:gd name="connsiteX15" fmla="*/ 2159414 w 3965830"/>
              <a:gd name="connsiteY15" fmla="*/ 649511 h 2269523"/>
              <a:gd name="connsiteX16" fmla="*/ 2092739 w 3965830"/>
              <a:gd name="connsiteY16" fmla="*/ 688087 h 2269523"/>
              <a:gd name="connsiteX17" fmla="*/ 1930337 w 3965830"/>
              <a:gd name="connsiteY17" fmla="*/ 637986 h 2269523"/>
              <a:gd name="connsiteX18" fmla="*/ 1678020 w 3965830"/>
              <a:gd name="connsiteY18" fmla="*/ 855632 h 2269523"/>
              <a:gd name="connsiteX19" fmla="*/ 1689831 w 3965830"/>
              <a:gd name="connsiteY19" fmla="*/ 920688 h 2269523"/>
              <a:gd name="connsiteX20" fmla="*/ 1530954 w 3965830"/>
              <a:gd name="connsiteY20" fmla="*/ 1054324 h 2269523"/>
              <a:gd name="connsiteX21" fmla="*/ 1362266 w 3965830"/>
              <a:gd name="connsiteY21" fmla="*/ 1011366 h 2269523"/>
              <a:gd name="connsiteX22" fmla="*/ 1067658 w 3965830"/>
              <a:gd name="connsiteY22" fmla="*/ 1203485 h 2269523"/>
              <a:gd name="connsiteX23" fmla="*/ 983362 w 3965830"/>
              <a:gd name="connsiteY23" fmla="*/ 1190626 h 2269523"/>
              <a:gd name="connsiteX24" fmla="*/ 742951 w 3965830"/>
              <a:gd name="connsiteY24" fmla="*/ 1369791 h 2269523"/>
              <a:gd name="connsiteX25" fmla="*/ 607791 w 3965830"/>
              <a:gd name="connsiteY25" fmla="*/ 1417702 h 2269523"/>
              <a:gd name="connsiteX26" fmla="*/ 441770 w 3965830"/>
              <a:gd name="connsiteY26" fmla="*/ 1346932 h 2269523"/>
              <a:gd name="connsiteX27" fmla="*/ 234697 w 3965830"/>
              <a:gd name="connsiteY27" fmla="*/ 1522668 h 2269523"/>
              <a:gd name="connsiteX28" fmla="*/ 153163 w 3965830"/>
              <a:gd name="connsiteY28" fmla="*/ 1502665 h 2269523"/>
              <a:gd name="connsiteX29" fmla="*/ 1 w 3965830"/>
              <a:gd name="connsiteY29" fmla="*/ 1634872 h 2269523"/>
              <a:gd name="connsiteX30" fmla="*/ 154020 w 3965830"/>
              <a:gd name="connsiteY30" fmla="*/ 1766317 h 2269523"/>
              <a:gd name="connsiteX31" fmla="*/ 191358 w 3965830"/>
              <a:gd name="connsiteY31" fmla="*/ 1762126 h 2269523"/>
              <a:gd name="connsiteX32" fmla="*/ 316802 w 3965830"/>
              <a:gd name="connsiteY32" fmla="*/ 1812418 h 2269523"/>
              <a:gd name="connsiteX33" fmla="*/ 409671 w 3965830"/>
              <a:gd name="connsiteY33" fmla="*/ 1787082 h 2269523"/>
              <a:gd name="connsiteX34" fmla="*/ 551879 w 3965830"/>
              <a:gd name="connsiteY34" fmla="*/ 1858329 h 2269523"/>
              <a:gd name="connsiteX35" fmla="*/ 595218 w 3965830"/>
              <a:gd name="connsiteY35" fmla="*/ 1853090 h 2269523"/>
              <a:gd name="connsiteX36" fmla="*/ 750952 w 3965830"/>
              <a:gd name="connsiteY36" fmla="*/ 1950912 h 2269523"/>
              <a:gd name="connsiteX37" fmla="*/ 802101 w 3965830"/>
              <a:gd name="connsiteY37" fmla="*/ 1943673 h 2269523"/>
              <a:gd name="connsiteX38" fmla="*/ 913734 w 3965830"/>
              <a:gd name="connsiteY38" fmla="*/ 1981582 h 2269523"/>
              <a:gd name="connsiteX39" fmla="*/ 1018223 w 3965830"/>
              <a:gd name="connsiteY39" fmla="*/ 1948531 h 2269523"/>
              <a:gd name="connsiteX40" fmla="*/ 1275589 w 3965830"/>
              <a:gd name="connsiteY40" fmla="*/ 2127982 h 2269523"/>
              <a:gd name="connsiteX41" fmla="*/ 1471518 w 3965830"/>
              <a:gd name="connsiteY41" fmla="*/ 2051400 h 2269523"/>
              <a:gd name="connsiteX42" fmla="*/ 1709453 w 3965830"/>
              <a:gd name="connsiteY42" fmla="*/ 2181226 h 2269523"/>
              <a:gd name="connsiteX43" fmla="*/ 1932052 w 3965830"/>
              <a:gd name="connsiteY43" fmla="*/ 2073594 h 2269523"/>
              <a:gd name="connsiteX44" fmla="*/ 2143126 w 3965830"/>
              <a:gd name="connsiteY44" fmla="*/ 2164748 h 2269523"/>
              <a:gd name="connsiteX45" fmla="*/ 2384680 w 3965830"/>
              <a:gd name="connsiteY45" fmla="*/ 2025492 h 2269523"/>
              <a:gd name="connsiteX46" fmla="*/ 2477072 w 3965830"/>
              <a:gd name="connsiteY46" fmla="*/ 2039875 h 2269523"/>
              <a:gd name="connsiteX47" fmla="*/ 2502981 w 3965830"/>
              <a:gd name="connsiteY47" fmla="*/ 2038732 h 2269523"/>
              <a:gd name="connsiteX48" fmla="*/ 2685003 w 3965830"/>
              <a:gd name="connsiteY48" fmla="*/ 2101502 h 2269523"/>
              <a:gd name="connsiteX49" fmla="*/ 2851024 w 3965830"/>
              <a:gd name="connsiteY49" fmla="*/ 2050067 h 2269523"/>
              <a:gd name="connsiteX50" fmla="*/ 2895411 w 3965830"/>
              <a:gd name="connsiteY50" fmla="*/ 2069498 h 2269523"/>
              <a:gd name="connsiteX51" fmla="*/ 3155348 w 3965830"/>
              <a:gd name="connsiteY51" fmla="*/ 2263236 h 2269523"/>
              <a:gd name="connsiteX52" fmla="*/ 3399283 w 3965830"/>
              <a:gd name="connsiteY52" fmla="*/ 2118361 h 2269523"/>
              <a:gd name="connsiteX53" fmla="*/ 3453004 w 3965830"/>
              <a:gd name="connsiteY53" fmla="*/ 2123028 h 2269523"/>
              <a:gd name="connsiteX54" fmla="*/ 3544920 w 3965830"/>
              <a:gd name="connsiteY54" fmla="*/ 2108265 h 2269523"/>
              <a:gd name="connsiteX55" fmla="*/ 3796856 w 3965830"/>
              <a:gd name="connsiteY55" fmla="*/ 2269523 h 2269523"/>
              <a:gd name="connsiteX56" fmla="*/ 3948780 w 3965830"/>
              <a:gd name="connsiteY56" fmla="*/ 2227232 h 2269523"/>
              <a:gd name="connsiteX57" fmla="*/ 3965544 w 3965830"/>
              <a:gd name="connsiteY57" fmla="*/ 2237805 h 2269523"/>
              <a:gd name="connsiteX58" fmla="*/ 3965544 w 3965830"/>
              <a:gd name="connsiteY58" fmla="*/ 483776 h 2269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3965830" h="2269523">
                <a:moveTo>
                  <a:pt x="3965830" y="483776"/>
                </a:moveTo>
                <a:cubicBezTo>
                  <a:pt x="3959829" y="482633"/>
                  <a:pt x="3953733" y="481585"/>
                  <a:pt x="3947542" y="480823"/>
                </a:cubicBezTo>
                <a:cubicBezTo>
                  <a:pt x="3916681" y="452248"/>
                  <a:pt x="3877533" y="430531"/>
                  <a:pt x="3833052" y="418720"/>
                </a:cubicBezTo>
                <a:cubicBezTo>
                  <a:pt x="3834956" y="407766"/>
                  <a:pt x="3836194" y="396622"/>
                  <a:pt x="3836100" y="385287"/>
                </a:cubicBezTo>
                <a:cubicBezTo>
                  <a:pt x="3835718" y="261081"/>
                  <a:pt x="3718085" y="160783"/>
                  <a:pt x="3573400" y="161069"/>
                </a:cubicBezTo>
                <a:cubicBezTo>
                  <a:pt x="3533395" y="161164"/>
                  <a:pt x="3495676" y="169165"/>
                  <a:pt x="3461767" y="182976"/>
                </a:cubicBezTo>
                <a:cubicBezTo>
                  <a:pt x="3416142" y="150210"/>
                  <a:pt x="3357373" y="130494"/>
                  <a:pt x="3293175" y="130684"/>
                </a:cubicBezTo>
                <a:cubicBezTo>
                  <a:pt x="3213164" y="130875"/>
                  <a:pt x="3141727" y="161926"/>
                  <a:pt x="3093816" y="210504"/>
                </a:cubicBezTo>
                <a:cubicBezTo>
                  <a:pt x="3085148" y="92775"/>
                  <a:pt x="2971229" y="-380"/>
                  <a:pt x="2831974" y="1"/>
                </a:cubicBezTo>
                <a:cubicBezTo>
                  <a:pt x="2748725" y="192"/>
                  <a:pt x="2674907" y="33720"/>
                  <a:pt x="2626996" y="85726"/>
                </a:cubicBezTo>
                <a:cubicBezTo>
                  <a:pt x="2595754" y="66390"/>
                  <a:pt x="2557368" y="54960"/>
                  <a:pt x="2515839" y="55056"/>
                </a:cubicBezTo>
                <a:cubicBezTo>
                  <a:pt x="2420113" y="55246"/>
                  <a:pt x="2341436" y="116301"/>
                  <a:pt x="2328673" y="195359"/>
                </a:cubicBezTo>
                <a:cubicBezTo>
                  <a:pt x="2227136" y="198788"/>
                  <a:pt x="2146078" y="270416"/>
                  <a:pt x="2146364" y="358332"/>
                </a:cubicBezTo>
                <a:cubicBezTo>
                  <a:pt x="2146460" y="397575"/>
                  <a:pt x="2162843" y="433579"/>
                  <a:pt x="2189894" y="461678"/>
                </a:cubicBezTo>
                <a:cubicBezTo>
                  <a:pt x="2162747" y="496349"/>
                  <a:pt x="2146936" y="538164"/>
                  <a:pt x="2147031" y="583122"/>
                </a:cubicBezTo>
                <a:cubicBezTo>
                  <a:pt x="2147127" y="606267"/>
                  <a:pt x="2151508" y="628556"/>
                  <a:pt x="2159414" y="649511"/>
                </a:cubicBezTo>
                <a:cubicBezTo>
                  <a:pt x="2134744" y="659322"/>
                  <a:pt x="2112265" y="672371"/>
                  <a:pt x="2092739" y="688087"/>
                </a:cubicBezTo>
                <a:cubicBezTo>
                  <a:pt x="2048733" y="656655"/>
                  <a:pt x="1992155" y="637795"/>
                  <a:pt x="1930337" y="637986"/>
                </a:cubicBezTo>
                <a:cubicBezTo>
                  <a:pt x="1790606" y="638367"/>
                  <a:pt x="1677639" y="735807"/>
                  <a:pt x="1678020" y="855632"/>
                </a:cubicBezTo>
                <a:cubicBezTo>
                  <a:pt x="1678116" y="878301"/>
                  <a:pt x="1682306" y="900209"/>
                  <a:pt x="1689831" y="920688"/>
                </a:cubicBezTo>
                <a:cubicBezTo>
                  <a:pt x="1615631" y="941738"/>
                  <a:pt x="1556957" y="991363"/>
                  <a:pt x="1530954" y="1054324"/>
                </a:cubicBezTo>
                <a:cubicBezTo>
                  <a:pt x="1482472" y="1027082"/>
                  <a:pt x="1424560" y="1011175"/>
                  <a:pt x="1362266" y="1011366"/>
                </a:cubicBezTo>
                <a:cubicBezTo>
                  <a:pt x="1221773" y="1011747"/>
                  <a:pt x="1103853" y="1092900"/>
                  <a:pt x="1067658" y="1203485"/>
                </a:cubicBezTo>
                <a:cubicBezTo>
                  <a:pt x="1041369" y="1195198"/>
                  <a:pt x="1012985" y="1190531"/>
                  <a:pt x="983362" y="1190626"/>
                </a:cubicBezTo>
                <a:cubicBezTo>
                  <a:pt x="860870" y="1190912"/>
                  <a:pt x="760001" y="1268731"/>
                  <a:pt x="742951" y="1369791"/>
                </a:cubicBezTo>
                <a:cubicBezTo>
                  <a:pt x="690658" y="1371220"/>
                  <a:pt x="643415" y="1389127"/>
                  <a:pt x="607791" y="1417702"/>
                </a:cubicBezTo>
                <a:cubicBezTo>
                  <a:pt x="569691" y="1374649"/>
                  <a:pt x="509588" y="1346741"/>
                  <a:pt x="441770" y="1346932"/>
                </a:cubicBezTo>
                <a:cubicBezTo>
                  <a:pt x="328137" y="1347217"/>
                  <a:pt x="236316" y="1425608"/>
                  <a:pt x="234697" y="1522668"/>
                </a:cubicBezTo>
                <a:cubicBezTo>
                  <a:pt x="210980" y="1509999"/>
                  <a:pt x="183071" y="1502570"/>
                  <a:pt x="153163" y="1502665"/>
                </a:cubicBezTo>
                <a:cubicBezTo>
                  <a:pt x="68295" y="1502856"/>
                  <a:pt x="-285" y="1562006"/>
                  <a:pt x="1" y="1634872"/>
                </a:cubicBezTo>
                <a:cubicBezTo>
                  <a:pt x="287" y="1707643"/>
                  <a:pt x="69248" y="1766508"/>
                  <a:pt x="154020" y="1766317"/>
                </a:cubicBezTo>
                <a:cubicBezTo>
                  <a:pt x="166879" y="1766317"/>
                  <a:pt x="179357" y="1764698"/>
                  <a:pt x="191358" y="1762126"/>
                </a:cubicBezTo>
                <a:cubicBezTo>
                  <a:pt x="221266" y="1792987"/>
                  <a:pt x="266415" y="1812514"/>
                  <a:pt x="316802" y="1812418"/>
                </a:cubicBezTo>
                <a:cubicBezTo>
                  <a:pt x="351378" y="1812323"/>
                  <a:pt x="383382" y="1802893"/>
                  <a:pt x="409671" y="1787082"/>
                </a:cubicBezTo>
                <a:cubicBezTo>
                  <a:pt x="437579" y="1829754"/>
                  <a:pt x="490824" y="1858519"/>
                  <a:pt x="551879" y="1858329"/>
                </a:cubicBezTo>
                <a:cubicBezTo>
                  <a:pt x="566929" y="1858329"/>
                  <a:pt x="581407" y="1856424"/>
                  <a:pt x="595218" y="1853090"/>
                </a:cubicBezTo>
                <a:cubicBezTo>
                  <a:pt x="615887" y="1909859"/>
                  <a:pt x="677895" y="1951102"/>
                  <a:pt x="750952" y="1950912"/>
                </a:cubicBezTo>
                <a:cubicBezTo>
                  <a:pt x="768859" y="1950912"/>
                  <a:pt x="786004" y="1948245"/>
                  <a:pt x="802101" y="1943673"/>
                </a:cubicBezTo>
                <a:cubicBezTo>
                  <a:pt x="831343" y="1967199"/>
                  <a:pt x="870491" y="1981677"/>
                  <a:pt x="913734" y="1981582"/>
                </a:cubicBezTo>
                <a:cubicBezTo>
                  <a:pt x="953549" y="1981487"/>
                  <a:pt x="990029" y="1969009"/>
                  <a:pt x="1018223" y="1948531"/>
                </a:cubicBezTo>
                <a:cubicBezTo>
                  <a:pt x="1042798" y="2051210"/>
                  <a:pt x="1148716" y="2128267"/>
                  <a:pt x="1275589" y="2127982"/>
                </a:cubicBezTo>
                <a:cubicBezTo>
                  <a:pt x="1353789" y="2127791"/>
                  <a:pt x="1423607" y="2098073"/>
                  <a:pt x="1471518" y="2051400"/>
                </a:cubicBezTo>
                <a:cubicBezTo>
                  <a:pt x="1513428" y="2128172"/>
                  <a:pt x="1604106" y="2181512"/>
                  <a:pt x="1709453" y="2181226"/>
                </a:cubicBezTo>
                <a:cubicBezTo>
                  <a:pt x="1803845" y="2181036"/>
                  <a:pt x="1886141" y="2137888"/>
                  <a:pt x="1932052" y="2073594"/>
                </a:cubicBezTo>
                <a:cubicBezTo>
                  <a:pt x="1979962" y="2128934"/>
                  <a:pt x="2056544" y="2164939"/>
                  <a:pt x="2143126" y="2164748"/>
                </a:cubicBezTo>
                <a:cubicBezTo>
                  <a:pt x="2252282" y="2164462"/>
                  <a:pt x="2345532" y="2107026"/>
                  <a:pt x="2384680" y="2025492"/>
                </a:cubicBezTo>
                <a:cubicBezTo>
                  <a:pt x="2413445" y="2034732"/>
                  <a:pt x="2444497" y="2039971"/>
                  <a:pt x="2477072" y="2039875"/>
                </a:cubicBezTo>
                <a:cubicBezTo>
                  <a:pt x="2485836" y="2039875"/>
                  <a:pt x="2494503" y="2039399"/>
                  <a:pt x="2502981" y="2038732"/>
                </a:cubicBezTo>
                <a:cubicBezTo>
                  <a:pt x="2550225" y="2077690"/>
                  <a:pt x="2614328" y="2101692"/>
                  <a:pt x="2685003" y="2101502"/>
                </a:cubicBezTo>
                <a:cubicBezTo>
                  <a:pt x="2748059" y="2101311"/>
                  <a:pt x="2805875" y="2082071"/>
                  <a:pt x="2851024" y="2050067"/>
                </a:cubicBezTo>
                <a:cubicBezTo>
                  <a:pt x="2864931" y="2057687"/>
                  <a:pt x="2879789" y="2064164"/>
                  <a:pt x="2895411" y="2069498"/>
                </a:cubicBezTo>
                <a:cubicBezTo>
                  <a:pt x="2913127" y="2179131"/>
                  <a:pt x="3022760" y="2263522"/>
                  <a:pt x="3155348" y="2263236"/>
                </a:cubicBezTo>
                <a:cubicBezTo>
                  <a:pt x="3266981" y="2262951"/>
                  <a:pt x="3361754" y="2202753"/>
                  <a:pt x="3399283" y="2118361"/>
                </a:cubicBezTo>
                <a:cubicBezTo>
                  <a:pt x="3416618" y="2121409"/>
                  <a:pt x="3434621" y="2123028"/>
                  <a:pt x="3453004" y="2123028"/>
                </a:cubicBezTo>
                <a:cubicBezTo>
                  <a:pt x="3485484" y="2122933"/>
                  <a:pt x="3516345" y="2117599"/>
                  <a:pt x="3544920" y="2108265"/>
                </a:cubicBezTo>
                <a:cubicBezTo>
                  <a:pt x="3577020" y="2201610"/>
                  <a:pt x="3677699" y="2269714"/>
                  <a:pt x="3796856" y="2269523"/>
                </a:cubicBezTo>
                <a:cubicBezTo>
                  <a:pt x="3853625" y="2269428"/>
                  <a:pt x="3906013" y="2253616"/>
                  <a:pt x="3948780" y="2227232"/>
                </a:cubicBezTo>
                <a:cubicBezTo>
                  <a:pt x="3954209" y="2230947"/>
                  <a:pt x="3959829" y="2234471"/>
                  <a:pt x="3965544" y="2237805"/>
                </a:cubicBezTo>
                <a:lnTo>
                  <a:pt x="3965544" y="483776"/>
                </a:lnTo>
                <a:close/>
              </a:path>
            </a:pathLst>
          </a:custGeom>
          <a:gradFill>
            <a:gsLst>
              <a:gs pos="0">
                <a:srgbClr val="FFFFFF"/>
              </a:gs>
              <a:gs pos="37910">
                <a:srgbClr val="FAFEFE"/>
              </a:gs>
              <a:gs pos="100000">
                <a:srgbClr val="81D2E7"/>
              </a:gs>
            </a:gsLst>
            <a:lin ang="5656845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UTM Avo" panose="02040603050506020204" pitchFamily="18" charset="0"/>
            </a:endParaRPr>
          </a:p>
        </p:txBody>
      </p:sp>
      <p:pic>
        <p:nvPicPr>
          <p:cNvPr id="67" name="Picture 66" descr="Logo, company name&#10;&#10;Description automatically generated">
            <a:extLst>
              <a:ext uri="{FF2B5EF4-FFF2-40B4-BE49-F238E27FC236}">
                <a16:creationId xmlns:a16="http://schemas.microsoft.com/office/drawing/2014/main" id="{AC01FAC6-F396-5B87-B094-E215C0A1373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56014" cy="843677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D5AF2A8-752B-3A3D-9752-C21B83271598}"/>
              </a:ext>
            </a:extLst>
          </p:cNvPr>
          <p:cNvGrpSpPr/>
          <p:nvPr/>
        </p:nvGrpSpPr>
        <p:grpSpPr>
          <a:xfrm>
            <a:off x="914401" y="296195"/>
            <a:ext cx="10237493" cy="2016846"/>
            <a:chOff x="313163" y="231911"/>
            <a:chExt cx="11502886" cy="2054087"/>
          </a:xfrm>
        </p:grpSpPr>
        <p:sp>
          <p:nvSpPr>
            <p:cNvPr id="3" name="Rectangle: Diagonal Corners Snipped 2">
              <a:extLst>
                <a:ext uri="{FF2B5EF4-FFF2-40B4-BE49-F238E27FC236}">
                  <a16:creationId xmlns:a16="http://schemas.microsoft.com/office/drawing/2014/main" id="{00C5C99E-2FD8-50BE-26BC-C98A8693388E}"/>
                </a:ext>
              </a:extLst>
            </p:cNvPr>
            <p:cNvSpPr/>
            <p:nvPr/>
          </p:nvSpPr>
          <p:spPr>
            <a:xfrm>
              <a:off x="313163" y="231911"/>
              <a:ext cx="11502886" cy="2054087"/>
            </a:xfrm>
            <a:prstGeom prst="snip2DiagRect">
              <a:avLst/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2E4527B-ACEA-B152-CB29-6D7161A87ECB}"/>
                </a:ext>
              </a:extLst>
            </p:cNvPr>
            <p:cNvSpPr txBox="1"/>
            <p:nvPr/>
          </p:nvSpPr>
          <p:spPr>
            <a:xfrm>
              <a:off x="869372" y="507577"/>
              <a:ext cx="10531710" cy="14105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latin typeface="UTM Avo" panose="02040603050506020204" pitchFamily="18" charset="0"/>
                </a:rPr>
                <a:t>Em</a:t>
              </a:r>
              <a:r>
                <a:rPr lang="en-US" sz="2800" dirty="0"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</a:rPr>
                <a:t>đồng</a:t>
              </a:r>
              <a:r>
                <a:rPr lang="en-US" sz="2800" dirty="0"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</a:rPr>
                <a:t>tình</a:t>
              </a:r>
              <a:r>
                <a:rPr lang="en-US" sz="2800" dirty="0">
                  <a:latin typeface="UTM Avo" panose="02040603050506020204" pitchFamily="18" charset="0"/>
                </a:rPr>
                <a:t> hay </a:t>
              </a:r>
              <a:r>
                <a:rPr lang="en-US" sz="2800" dirty="0" err="1">
                  <a:latin typeface="UTM Avo" panose="02040603050506020204" pitchFamily="18" charset="0"/>
                </a:rPr>
                <a:t>không</a:t>
              </a:r>
              <a:r>
                <a:rPr lang="en-US" sz="2800" dirty="0"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</a:rPr>
                <a:t>đồng</a:t>
              </a:r>
              <a:r>
                <a:rPr lang="en-US" sz="2800" dirty="0"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</a:rPr>
                <a:t>tình</a:t>
              </a:r>
              <a:r>
                <a:rPr lang="en-US" sz="2800" dirty="0"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</a:rPr>
                <a:t>với</a:t>
              </a:r>
              <a:r>
                <a:rPr lang="en-US" sz="2800" dirty="0"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</a:rPr>
                <a:t>lời</a:t>
              </a:r>
              <a:r>
                <a:rPr lang="en-US" sz="2800" dirty="0"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</a:rPr>
                <a:t>nói</a:t>
              </a:r>
              <a:r>
                <a:rPr lang="en-US" sz="2800" dirty="0">
                  <a:latin typeface="UTM Avo" panose="02040603050506020204" pitchFamily="18" charset="0"/>
                </a:rPr>
                <a:t>, </a:t>
              </a:r>
              <a:r>
                <a:rPr lang="en-US" sz="2800" dirty="0" err="1">
                  <a:latin typeface="UTM Avo" panose="02040603050506020204" pitchFamily="18" charset="0"/>
                </a:rPr>
                <a:t>việc</a:t>
              </a:r>
              <a:r>
                <a:rPr lang="en-US" sz="2800" dirty="0"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</a:rPr>
                <a:t>làm</a:t>
              </a:r>
              <a:r>
                <a:rPr lang="en-US" sz="2800" dirty="0"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</a:rPr>
                <a:t>dưới</a:t>
              </a:r>
              <a:r>
                <a:rPr lang="en-US" sz="2800" dirty="0"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</a:rPr>
                <a:t>đây</a:t>
              </a:r>
              <a:r>
                <a:rPr lang="en-US" sz="2800" dirty="0">
                  <a:latin typeface="UTM Avo" panose="02040603050506020204" pitchFamily="18" charset="0"/>
                </a:rPr>
                <a:t>: </a:t>
              </a:r>
              <a:r>
                <a:rPr lang="en-US" sz="2800" b="1" dirty="0">
                  <a:latin typeface="UTM Avo" panose="02040603050506020204" pitchFamily="18" charset="0"/>
                </a:rPr>
                <a:t>“</a:t>
              </a:r>
              <a:r>
                <a:rPr lang="en-US" sz="2800" b="1" dirty="0" err="1">
                  <a:latin typeface="UTM Avo" panose="02040603050506020204" pitchFamily="18" charset="0"/>
                </a:rPr>
                <a:t>Thanh</a:t>
              </a:r>
              <a:r>
                <a:rPr lang="en-US" sz="2800" b="1" dirty="0">
                  <a:latin typeface="UTM Avo" panose="02040603050506020204" pitchFamily="18" charset="0"/>
                </a:rPr>
                <a:t> hay </a:t>
              </a:r>
              <a:r>
                <a:rPr lang="en-US" sz="2800" b="1" dirty="0" err="1">
                  <a:latin typeface="UTM Avo" panose="02040603050506020204" pitchFamily="18" charset="0"/>
                </a:rPr>
                <a:t>hứa</a:t>
              </a:r>
              <a:r>
                <a:rPr lang="en-US" sz="2800" b="1" dirty="0"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</a:rPr>
                <a:t>với</a:t>
              </a:r>
              <a:r>
                <a:rPr lang="en-US" sz="2800" b="1" dirty="0"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</a:rPr>
                <a:t>bạn</a:t>
              </a:r>
              <a:r>
                <a:rPr lang="en-US" sz="2800" b="1" dirty="0"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</a:rPr>
                <a:t>bè</a:t>
              </a:r>
              <a:r>
                <a:rPr lang="en-US" sz="2800" b="1" dirty="0"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</a:rPr>
                <a:t>nhưng</a:t>
              </a:r>
              <a:r>
                <a:rPr lang="en-US" sz="2800" b="1" dirty="0"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</a:rPr>
                <a:t>lại</a:t>
              </a:r>
              <a:r>
                <a:rPr lang="en-US" sz="2800" b="1" dirty="0"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</a:rPr>
                <a:t>rất</a:t>
              </a:r>
              <a:r>
                <a:rPr lang="en-US" sz="2800" b="1" dirty="0">
                  <a:latin typeface="UTM Avo" panose="02040603050506020204" pitchFamily="18" charset="0"/>
                </a:rPr>
                <a:t> hay </a:t>
              </a:r>
              <a:r>
                <a:rPr lang="en-US" sz="2800" b="1" dirty="0" err="1">
                  <a:latin typeface="UTM Avo" panose="02040603050506020204" pitchFamily="18" charset="0"/>
                </a:rPr>
                <a:t>quên</a:t>
              </a:r>
              <a:r>
                <a:rPr lang="en-US" sz="2800" b="1" dirty="0">
                  <a:latin typeface="UTM Avo" panose="02040603050506020204" pitchFamily="18" charset="0"/>
                </a:rPr>
                <a:t>”</a:t>
              </a:r>
              <a:r>
                <a:rPr lang="en-US" sz="2800" dirty="0">
                  <a:latin typeface="UTM Avo" panose="02040603050506020204" pitchFamily="18" charset="0"/>
                </a:rPr>
                <a:t>?</a:t>
              </a:r>
              <a:endParaRPr lang="en-US" sz="2800" b="1" dirty="0">
                <a:latin typeface="UTM Avo" panose="02040603050506020204" pitchFamily="18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BCCE6C57-513D-30B5-C97B-F698A45477B1}"/>
              </a:ext>
            </a:extLst>
          </p:cNvPr>
          <p:cNvGrpSpPr/>
          <p:nvPr/>
        </p:nvGrpSpPr>
        <p:grpSpPr>
          <a:xfrm>
            <a:off x="6625821" y="3888394"/>
            <a:ext cx="4385387" cy="918222"/>
            <a:chOff x="689113" y="2497522"/>
            <a:chExt cx="7354957" cy="918222"/>
          </a:xfrm>
        </p:grpSpPr>
        <p:sp>
          <p:nvSpPr>
            <p:cNvPr id="6" name="Rectangle: Diagonal Corners Snipped 5">
              <a:extLst>
                <a:ext uri="{FF2B5EF4-FFF2-40B4-BE49-F238E27FC236}">
                  <a16:creationId xmlns:a16="http://schemas.microsoft.com/office/drawing/2014/main" id="{093CFC3E-B9DB-42FC-C986-2D16A18E2488}"/>
                </a:ext>
              </a:extLst>
            </p:cNvPr>
            <p:cNvSpPr/>
            <p:nvPr/>
          </p:nvSpPr>
          <p:spPr>
            <a:xfrm>
              <a:off x="689113" y="2497522"/>
              <a:ext cx="7354957" cy="918222"/>
            </a:xfrm>
            <a:prstGeom prst="snip2DiagRect">
              <a:avLst/>
            </a:prstGeom>
            <a:solidFill>
              <a:srgbClr val="002060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4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7418729-BBF6-F393-84B4-88EF00D07A0A}"/>
                </a:ext>
              </a:extLst>
            </p:cNvPr>
            <p:cNvSpPr txBox="1"/>
            <p:nvPr/>
          </p:nvSpPr>
          <p:spPr>
            <a:xfrm>
              <a:off x="914401" y="2644032"/>
              <a:ext cx="689285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Không</a:t>
              </a:r>
              <a:r>
                <a:rPr lang="en-US" sz="360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đồng</a:t>
              </a:r>
              <a:r>
                <a:rPr lang="en-US" sz="360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tình</a:t>
              </a:r>
              <a:endParaRPr lang="en-US" sz="3600" dirty="0">
                <a:solidFill>
                  <a:schemeClr val="bg1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C3B2DBC-2A78-672F-B7A5-D3132E34793A}"/>
              </a:ext>
            </a:extLst>
          </p:cNvPr>
          <p:cNvGrpSpPr/>
          <p:nvPr/>
        </p:nvGrpSpPr>
        <p:grpSpPr>
          <a:xfrm>
            <a:off x="955207" y="3911234"/>
            <a:ext cx="4385387" cy="918222"/>
            <a:chOff x="689113" y="5707867"/>
            <a:chExt cx="7354957" cy="918222"/>
          </a:xfrm>
        </p:grpSpPr>
        <p:sp>
          <p:nvSpPr>
            <p:cNvPr id="17" name="Rectangle: Diagonal Corners Snipped 16">
              <a:extLst>
                <a:ext uri="{FF2B5EF4-FFF2-40B4-BE49-F238E27FC236}">
                  <a16:creationId xmlns:a16="http://schemas.microsoft.com/office/drawing/2014/main" id="{5D28B867-18D5-CC7A-BFEB-64D1EE4C21E3}"/>
                </a:ext>
              </a:extLst>
            </p:cNvPr>
            <p:cNvSpPr/>
            <p:nvPr/>
          </p:nvSpPr>
          <p:spPr>
            <a:xfrm>
              <a:off x="689113" y="5707867"/>
              <a:ext cx="7354957" cy="918222"/>
            </a:xfrm>
            <a:prstGeom prst="snip2DiagRect">
              <a:avLst/>
            </a:prstGeom>
            <a:solidFill>
              <a:srgbClr val="002060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48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24D88CB-0DA8-595F-FFA8-15CEACFFE68D}"/>
                </a:ext>
              </a:extLst>
            </p:cNvPr>
            <p:cNvSpPr txBox="1"/>
            <p:nvPr/>
          </p:nvSpPr>
          <p:spPr>
            <a:xfrm>
              <a:off x="914401" y="5776151"/>
              <a:ext cx="689285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Đồng</a:t>
              </a:r>
              <a:r>
                <a:rPr lang="en-US" sz="360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tình</a:t>
              </a:r>
              <a:endParaRPr lang="en-US" sz="3600" dirty="0">
                <a:solidFill>
                  <a:schemeClr val="bg1"/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8C415FAD-D43C-4E9A-A5CF-5D538DAC36F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6867" y="833786"/>
            <a:ext cx="1589852" cy="1404369"/>
          </a:xfrm>
          <a:prstGeom prst="rect">
            <a:avLst/>
          </a:prstGeom>
        </p:spPr>
      </p:pic>
      <p:pic>
        <p:nvPicPr>
          <p:cNvPr id="8" name="Am-thanh-tra-loi-dung-chinh-xac-www_tiengdong_com.mp3">
            <a:hlinkClick r:id="" action="ppaction://media"/>
            <a:extLst>
              <a:ext uri="{FF2B5EF4-FFF2-40B4-BE49-F238E27FC236}">
                <a16:creationId xmlns:a16="http://schemas.microsoft.com/office/drawing/2014/main" id="{450A1632-27BB-09D1-4645-C97D5C1C7C35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7550" y="346392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Fail-sound-effect-www_tiengdong_com.mp3">
            <a:hlinkClick r:id="" action="ppaction://media"/>
            <a:extLst>
              <a:ext uri="{FF2B5EF4-FFF2-40B4-BE49-F238E27FC236}">
                <a16:creationId xmlns:a16="http://schemas.microsoft.com/office/drawing/2014/main" id="{198D03C2-38B3-CC76-B86B-B9B7B41FE36B}"/>
              </a:ext>
            </a:extLst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538321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1109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6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6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59259E-6 L -0.06524 0.3074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8" y="15370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4">
            <a:extLst>
              <a:ext uri="{FF2B5EF4-FFF2-40B4-BE49-F238E27FC236}">
                <a16:creationId xmlns:a16="http://schemas.microsoft.com/office/drawing/2014/main" id="{90EE1D55-8D26-D4BD-DE86-770DEC2FE770}"/>
              </a:ext>
            </a:extLst>
          </p:cNvPr>
          <p:cNvGrpSpPr/>
          <p:nvPr/>
        </p:nvGrpSpPr>
        <p:grpSpPr>
          <a:xfrm>
            <a:off x="-54138" y="-212008"/>
            <a:ext cx="12246138" cy="7241458"/>
            <a:chOff x="0" y="0"/>
            <a:chExt cx="3108538" cy="1769161"/>
          </a:xfrm>
        </p:grpSpPr>
        <p:sp>
          <p:nvSpPr>
            <p:cNvPr id="20" name="Freeform 5">
              <a:extLst>
                <a:ext uri="{FF2B5EF4-FFF2-40B4-BE49-F238E27FC236}">
                  <a16:creationId xmlns:a16="http://schemas.microsoft.com/office/drawing/2014/main" id="{E20742A8-2B1C-6499-1226-41B61F4B67E7}"/>
                </a:ext>
              </a:extLst>
            </p:cNvPr>
            <p:cNvSpPr/>
            <p:nvPr/>
          </p:nvSpPr>
          <p:spPr>
            <a:xfrm>
              <a:off x="0" y="0"/>
              <a:ext cx="3108538" cy="1769161"/>
            </a:xfrm>
            <a:custGeom>
              <a:avLst/>
              <a:gdLst/>
              <a:ahLst/>
              <a:cxnLst/>
              <a:rect l="l" t="t" r="r" b="b"/>
              <a:pathLst>
                <a:path w="3108538" h="1769161">
                  <a:moveTo>
                    <a:pt x="32797" y="0"/>
                  </a:moveTo>
                  <a:lnTo>
                    <a:pt x="3075741" y="0"/>
                  </a:lnTo>
                  <a:cubicBezTo>
                    <a:pt x="3084440" y="0"/>
                    <a:pt x="3092782" y="3455"/>
                    <a:pt x="3098932" y="9606"/>
                  </a:cubicBezTo>
                  <a:cubicBezTo>
                    <a:pt x="3105083" y="15757"/>
                    <a:pt x="3108538" y="24099"/>
                    <a:pt x="3108538" y="32797"/>
                  </a:cubicBezTo>
                  <a:lnTo>
                    <a:pt x="3108538" y="1736364"/>
                  </a:lnTo>
                  <a:cubicBezTo>
                    <a:pt x="3108538" y="1754477"/>
                    <a:pt x="3093855" y="1769161"/>
                    <a:pt x="3075741" y="1769161"/>
                  </a:cubicBezTo>
                  <a:lnTo>
                    <a:pt x="32797" y="1769161"/>
                  </a:lnTo>
                  <a:cubicBezTo>
                    <a:pt x="24099" y="1769161"/>
                    <a:pt x="15757" y="1765706"/>
                    <a:pt x="9606" y="1759555"/>
                  </a:cubicBezTo>
                  <a:cubicBezTo>
                    <a:pt x="3455" y="1753404"/>
                    <a:pt x="0" y="1745062"/>
                    <a:pt x="0" y="1736364"/>
                  </a:cubicBezTo>
                  <a:lnTo>
                    <a:pt x="0" y="32797"/>
                  </a:lnTo>
                  <a:cubicBezTo>
                    <a:pt x="0" y="14684"/>
                    <a:pt x="14684" y="0"/>
                    <a:pt x="32797" y="0"/>
                  </a:cubicBezTo>
                  <a:close/>
                </a:path>
              </a:pathLst>
            </a:custGeom>
            <a:solidFill>
              <a:srgbClr val="AFE5E9"/>
            </a:solidFill>
          </p:spPr>
        </p:sp>
        <p:sp>
          <p:nvSpPr>
            <p:cNvPr id="21" name="TextBox 6">
              <a:extLst>
                <a:ext uri="{FF2B5EF4-FFF2-40B4-BE49-F238E27FC236}">
                  <a16:creationId xmlns:a16="http://schemas.microsoft.com/office/drawing/2014/main" id="{76D06396-22BA-1532-A127-CB05481350D7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8" name="Freeform: Shape 67">
            <a:extLst>
              <a:ext uri="{FF2B5EF4-FFF2-40B4-BE49-F238E27FC236}">
                <a16:creationId xmlns:a16="http://schemas.microsoft.com/office/drawing/2014/main" id="{922C17F2-73F8-E597-3CCD-CA03A31EF8AF}"/>
              </a:ext>
            </a:extLst>
          </p:cNvPr>
          <p:cNvSpPr/>
          <p:nvPr/>
        </p:nvSpPr>
        <p:spPr>
          <a:xfrm>
            <a:off x="0" y="3499561"/>
            <a:ext cx="5670614" cy="2276381"/>
          </a:xfrm>
          <a:custGeom>
            <a:avLst/>
            <a:gdLst>
              <a:gd name="connsiteX0" fmla="*/ 5484686 w 5670614"/>
              <a:gd name="connsiteY0" fmla="*/ 1792987 h 2276381"/>
              <a:gd name="connsiteX1" fmla="*/ 5355717 w 5670614"/>
              <a:gd name="connsiteY1" fmla="*/ 1679830 h 2276381"/>
              <a:gd name="connsiteX2" fmla="*/ 5145501 w 5670614"/>
              <a:gd name="connsiteY2" fmla="*/ 1558005 h 2276381"/>
              <a:gd name="connsiteX3" fmla="*/ 4989576 w 5670614"/>
              <a:gd name="connsiteY3" fmla="*/ 1612298 h 2276381"/>
              <a:gd name="connsiteX4" fmla="*/ 4901660 w 5670614"/>
              <a:gd name="connsiteY4" fmla="*/ 1597344 h 2276381"/>
              <a:gd name="connsiteX5" fmla="*/ 4818507 w 5670614"/>
              <a:gd name="connsiteY5" fmla="*/ 1611250 h 2276381"/>
              <a:gd name="connsiteX6" fmla="*/ 4612196 w 5670614"/>
              <a:gd name="connsiteY6" fmla="*/ 1497236 h 2276381"/>
              <a:gd name="connsiteX7" fmla="*/ 4539329 w 5670614"/>
              <a:gd name="connsiteY7" fmla="*/ 1507904 h 2276381"/>
              <a:gd name="connsiteX8" fmla="*/ 4349877 w 5670614"/>
              <a:gd name="connsiteY8" fmla="*/ 1420274 h 2276381"/>
              <a:gd name="connsiteX9" fmla="*/ 4166235 w 5670614"/>
              <a:gd name="connsiteY9" fmla="*/ 1502284 h 2276381"/>
              <a:gd name="connsiteX10" fmla="*/ 3979164 w 5670614"/>
              <a:gd name="connsiteY10" fmla="*/ 1405986 h 2276381"/>
              <a:gd name="connsiteX11" fmla="*/ 3988308 w 5670614"/>
              <a:gd name="connsiteY11" fmla="*/ 1351313 h 2276381"/>
              <a:gd name="connsiteX12" fmla="*/ 3761804 w 5670614"/>
              <a:gd name="connsiteY12" fmla="*/ 1158051 h 2276381"/>
              <a:gd name="connsiteX13" fmla="*/ 3760851 w 5670614"/>
              <a:gd name="connsiteY13" fmla="*/ 1158051 h 2276381"/>
              <a:gd name="connsiteX14" fmla="*/ 3552920 w 5670614"/>
              <a:gd name="connsiteY14" fmla="*/ 980981 h 2276381"/>
              <a:gd name="connsiteX15" fmla="*/ 3326892 w 5670614"/>
              <a:gd name="connsiteY15" fmla="*/ 794672 h 2276381"/>
              <a:gd name="connsiteX16" fmla="*/ 3234500 w 5670614"/>
              <a:gd name="connsiteY16" fmla="*/ 812007 h 2276381"/>
              <a:gd name="connsiteX17" fmla="*/ 3064478 w 5670614"/>
              <a:gd name="connsiteY17" fmla="*/ 686754 h 2276381"/>
              <a:gd name="connsiteX18" fmla="*/ 3036570 w 5670614"/>
              <a:gd name="connsiteY18" fmla="*/ 688944 h 2276381"/>
              <a:gd name="connsiteX19" fmla="*/ 2813399 w 5670614"/>
              <a:gd name="connsiteY19" fmla="*/ 480823 h 2276381"/>
              <a:gd name="connsiteX20" fmla="*/ 2698909 w 5670614"/>
              <a:gd name="connsiteY20" fmla="*/ 418720 h 2276381"/>
              <a:gd name="connsiteX21" fmla="*/ 2701957 w 5670614"/>
              <a:gd name="connsiteY21" fmla="*/ 385287 h 2276381"/>
              <a:gd name="connsiteX22" fmla="*/ 2439257 w 5670614"/>
              <a:gd name="connsiteY22" fmla="*/ 161069 h 2276381"/>
              <a:gd name="connsiteX23" fmla="*/ 2327624 w 5670614"/>
              <a:gd name="connsiteY23" fmla="*/ 182976 h 2276381"/>
              <a:gd name="connsiteX24" fmla="*/ 2159032 w 5670614"/>
              <a:gd name="connsiteY24" fmla="*/ 130684 h 2276381"/>
              <a:gd name="connsiteX25" fmla="*/ 1959674 w 5670614"/>
              <a:gd name="connsiteY25" fmla="*/ 210504 h 2276381"/>
              <a:gd name="connsiteX26" fmla="*/ 1697736 w 5670614"/>
              <a:gd name="connsiteY26" fmla="*/ 1 h 2276381"/>
              <a:gd name="connsiteX27" fmla="*/ 1492853 w 5670614"/>
              <a:gd name="connsiteY27" fmla="*/ 85726 h 2276381"/>
              <a:gd name="connsiteX28" fmla="*/ 1381697 w 5670614"/>
              <a:gd name="connsiteY28" fmla="*/ 55056 h 2276381"/>
              <a:gd name="connsiteX29" fmla="*/ 1194530 w 5670614"/>
              <a:gd name="connsiteY29" fmla="*/ 195359 h 2276381"/>
              <a:gd name="connsiteX30" fmla="*/ 1012222 w 5670614"/>
              <a:gd name="connsiteY30" fmla="*/ 358332 h 2276381"/>
              <a:gd name="connsiteX31" fmla="*/ 1055751 w 5670614"/>
              <a:gd name="connsiteY31" fmla="*/ 461678 h 2276381"/>
              <a:gd name="connsiteX32" fmla="*/ 1012889 w 5670614"/>
              <a:gd name="connsiteY32" fmla="*/ 583122 h 2276381"/>
              <a:gd name="connsiteX33" fmla="*/ 1025271 w 5670614"/>
              <a:gd name="connsiteY33" fmla="*/ 649511 h 2276381"/>
              <a:gd name="connsiteX34" fmla="*/ 958596 w 5670614"/>
              <a:gd name="connsiteY34" fmla="*/ 688087 h 2276381"/>
              <a:gd name="connsiteX35" fmla="*/ 796290 w 5670614"/>
              <a:gd name="connsiteY35" fmla="*/ 637986 h 2276381"/>
              <a:gd name="connsiteX36" fmla="*/ 543973 w 5670614"/>
              <a:gd name="connsiteY36" fmla="*/ 855632 h 2276381"/>
              <a:gd name="connsiteX37" fmla="*/ 555784 w 5670614"/>
              <a:gd name="connsiteY37" fmla="*/ 920688 h 2276381"/>
              <a:gd name="connsiteX38" fmla="*/ 396907 w 5670614"/>
              <a:gd name="connsiteY38" fmla="*/ 1054323 h 2276381"/>
              <a:gd name="connsiteX39" fmla="*/ 228219 w 5670614"/>
              <a:gd name="connsiteY39" fmla="*/ 1011366 h 2276381"/>
              <a:gd name="connsiteX40" fmla="*/ 0 w 5670614"/>
              <a:gd name="connsiteY40" fmla="*/ 1099853 h 2276381"/>
              <a:gd name="connsiteX41" fmla="*/ 0 w 5670614"/>
              <a:gd name="connsiteY41" fmla="*/ 2092644 h 2276381"/>
              <a:gd name="connsiteX42" fmla="*/ 141446 w 5670614"/>
              <a:gd name="connsiteY42" fmla="*/ 2128077 h 2276381"/>
              <a:gd name="connsiteX43" fmla="*/ 337376 w 5670614"/>
              <a:gd name="connsiteY43" fmla="*/ 2051496 h 2276381"/>
              <a:gd name="connsiteX44" fmla="*/ 575310 w 5670614"/>
              <a:gd name="connsiteY44" fmla="*/ 2181322 h 2276381"/>
              <a:gd name="connsiteX45" fmla="*/ 797909 w 5670614"/>
              <a:gd name="connsiteY45" fmla="*/ 2073594 h 2276381"/>
              <a:gd name="connsiteX46" fmla="*/ 1008983 w 5670614"/>
              <a:gd name="connsiteY46" fmla="*/ 2164748 h 2276381"/>
              <a:gd name="connsiteX47" fmla="*/ 1250537 w 5670614"/>
              <a:gd name="connsiteY47" fmla="*/ 2025492 h 2276381"/>
              <a:gd name="connsiteX48" fmla="*/ 1342930 w 5670614"/>
              <a:gd name="connsiteY48" fmla="*/ 2039875 h 2276381"/>
              <a:gd name="connsiteX49" fmla="*/ 1368933 w 5670614"/>
              <a:gd name="connsiteY49" fmla="*/ 2038637 h 2276381"/>
              <a:gd name="connsiteX50" fmla="*/ 1550956 w 5670614"/>
              <a:gd name="connsiteY50" fmla="*/ 2101407 h 2276381"/>
              <a:gd name="connsiteX51" fmla="*/ 1716977 w 5670614"/>
              <a:gd name="connsiteY51" fmla="*/ 2049972 h 2276381"/>
              <a:gd name="connsiteX52" fmla="*/ 1761363 w 5670614"/>
              <a:gd name="connsiteY52" fmla="*/ 2069403 h 2276381"/>
              <a:gd name="connsiteX53" fmla="*/ 2021300 w 5670614"/>
              <a:gd name="connsiteY53" fmla="*/ 2263141 h 2276381"/>
              <a:gd name="connsiteX54" fmla="*/ 2265236 w 5670614"/>
              <a:gd name="connsiteY54" fmla="*/ 2118266 h 2276381"/>
              <a:gd name="connsiteX55" fmla="*/ 2318957 w 5670614"/>
              <a:gd name="connsiteY55" fmla="*/ 2122933 h 2276381"/>
              <a:gd name="connsiteX56" fmla="*/ 2410873 w 5670614"/>
              <a:gd name="connsiteY56" fmla="*/ 2108170 h 2276381"/>
              <a:gd name="connsiteX57" fmla="*/ 2662809 w 5670614"/>
              <a:gd name="connsiteY57" fmla="*/ 2269332 h 2276381"/>
              <a:gd name="connsiteX58" fmla="*/ 2814733 w 5670614"/>
              <a:gd name="connsiteY58" fmla="*/ 2227041 h 2276381"/>
              <a:gd name="connsiteX59" fmla="*/ 2979039 w 5670614"/>
              <a:gd name="connsiteY59" fmla="*/ 2276381 h 2276381"/>
              <a:gd name="connsiteX60" fmla="*/ 3229547 w 5670614"/>
              <a:gd name="connsiteY60" fmla="*/ 2115313 h 2276381"/>
              <a:gd name="connsiteX61" fmla="*/ 3385280 w 5670614"/>
              <a:gd name="connsiteY61" fmla="*/ 2159223 h 2276381"/>
              <a:gd name="connsiteX62" fmla="*/ 3527679 w 5670614"/>
              <a:gd name="connsiteY62" fmla="*/ 2122552 h 2276381"/>
              <a:gd name="connsiteX63" fmla="*/ 3765042 w 5670614"/>
              <a:gd name="connsiteY63" fmla="*/ 2251330 h 2276381"/>
              <a:gd name="connsiteX64" fmla="*/ 3980784 w 5670614"/>
              <a:gd name="connsiteY64" fmla="*/ 2153128 h 2276381"/>
              <a:gd name="connsiteX65" fmla="*/ 4135279 w 5670614"/>
              <a:gd name="connsiteY65" fmla="*/ 2196181 h 2276381"/>
              <a:gd name="connsiteX66" fmla="*/ 4334256 w 5670614"/>
              <a:gd name="connsiteY66" fmla="*/ 2116742 h 2276381"/>
              <a:gd name="connsiteX67" fmla="*/ 4360926 w 5670614"/>
              <a:gd name="connsiteY67" fmla="*/ 2118171 h 2276381"/>
              <a:gd name="connsiteX68" fmla="*/ 4497896 w 5670614"/>
              <a:gd name="connsiteY68" fmla="*/ 2077785 h 2276381"/>
              <a:gd name="connsiteX69" fmla="*/ 4722781 w 5670614"/>
              <a:gd name="connsiteY69" fmla="*/ 2249140 h 2276381"/>
              <a:gd name="connsiteX70" fmla="*/ 4915472 w 5670614"/>
              <a:gd name="connsiteY70" fmla="*/ 2155128 h 2276381"/>
              <a:gd name="connsiteX71" fmla="*/ 5038725 w 5670614"/>
              <a:gd name="connsiteY71" fmla="*/ 2186370 h 2276381"/>
              <a:gd name="connsiteX72" fmla="*/ 5120735 w 5670614"/>
              <a:gd name="connsiteY72" fmla="*/ 2172844 h 2276381"/>
              <a:gd name="connsiteX73" fmla="*/ 5264753 w 5670614"/>
              <a:gd name="connsiteY73" fmla="*/ 2216850 h 2276381"/>
              <a:gd name="connsiteX74" fmla="*/ 5404866 w 5670614"/>
              <a:gd name="connsiteY74" fmla="*/ 2174464 h 2276381"/>
              <a:gd name="connsiteX75" fmla="*/ 5445347 w 5670614"/>
              <a:gd name="connsiteY75" fmla="*/ 2177607 h 2276381"/>
              <a:gd name="connsiteX76" fmla="*/ 5670614 w 5670614"/>
              <a:gd name="connsiteY76" fmla="*/ 1983297 h 2276381"/>
              <a:gd name="connsiteX77" fmla="*/ 5484686 w 5670614"/>
              <a:gd name="connsiteY77" fmla="*/ 1792987 h 2276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</a:cxnLst>
            <a:rect l="l" t="t" r="r" b="b"/>
            <a:pathLst>
              <a:path w="5670614" h="2276381">
                <a:moveTo>
                  <a:pt x="5484686" y="1792987"/>
                </a:moveTo>
                <a:cubicBezTo>
                  <a:pt x="5462397" y="1741266"/>
                  <a:pt x="5415344" y="1699928"/>
                  <a:pt x="5355717" y="1679830"/>
                </a:cubicBezTo>
                <a:cubicBezTo>
                  <a:pt x="5322380" y="1608297"/>
                  <a:pt x="5240846" y="1557815"/>
                  <a:pt x="5145501" y="1558005"/>
                </a:cubicBezTo>
                <a:cubicBezTo>
                  <a:pt x="5084826" y="1558101"/>
                  <a:pt x="5029962" y="1578865"/>
                  <a:pt x="4989576" y="1612298"/>
                </a:cubicBezTo>
                <a:cubicBezTo>
                  <a:pt x="4962525" y="1602582"/>
                  <a:pt x="4932807" y="1597248"/>
                  <a:pt x="4901660" y="1597344"/>
                </a:cubicBezTo>
                <a:cubicBezTo>
                  <a:pt x="4872228" y="1597439"/>
                  <a:pt x="4844225" y="1602487"/>
                  <a:pt x="4818507" y="1611250"/>
                </a:cubicBezTo>
                <a:cubicBezTo>
                  <a:pt x="4782979" y="1543909"/>
                  <a:pt x="4703921" y="1496950"/>
                  <a:pt x="4612196" y="1497236"/>
                </a:cubicBezTo>
                <a:cubicBezTo>
                  <a:pt x="4586669" y="1497331"/>
                  <a:pt x="4562189" y="1501141"/>
                  <a:pt x="4539329" y="1507904"/>
                </a:cubicBezTo>
                <a:cubicBezTo>
                  <a:pt x="4498848" y="1455040"/>
                  <a:pt x="4429125" y="1420179"/>
                  <a:pt x="4349877" y="1420274"/>
                </a:cubicBezTo>
                <a:cubicBezTo>
                  <a:pt x="4273963" y="1420464"/>
                  <a:pt x="4207002" y="1452850"/>
                  <a:pt x="4166235" y="1502284"/>
                </a:cubicBezTo>
                <a:cubicBezTo>
                  <a:pt x="4128421" y="1446468"/>
                  <a:pt x="4059079" y="1408463"/>
                  <a:pt x="3979164" y="1405986"/>
                </a:cubicBezTo>
                <a:cubicBezTo>
                  <a:pt x="3985070" y="1388651"/>
                  <a:pt x="3988308" y="1370268"/>
                  <a:pt x="3988308" y="1351313"/>
                </a:cubicBezTo>
                <a:cubicBezTo>
                  <a:pt x="3987927" y="1244252"/>
                  <a:pt x="3886581" y="1157765"/>
                  <a:pt x="3761804" y="1158051"/>
                </a:cubicBezTo>
                <a:cubicBezTo>
                  <a:pt x="3761518" y="1158051"/>
                  <a:pt x="3761232" y="1158051"/>
                  <a:pt x="3760851" y="1158051"/>
                </a:cubicBezTo>
                <a:cubicBezTo>
                  <a:pt x="3751802" y="1063277"/>
                  <a:pt x="3663505" y="988029"/>
                  <a:pt x="3552920" y="980981"/>
                </a:cubicBezTo>
                <a:cubicBezTo>
                  <a:pt x="3548253" y="877158"/>
                  <a:pt x="3448907" y="794386"/>
                  <a:pt x="3326892" y="794672"/>
                </a:cubicBezTo>
                <a:cubicBezTo>
                  <a:pt x="3293936" y="794767"/>
                  <a:pt x="3262694" y="801054"/>
                  <a:pt x="3234500" y="812007"/>
                </a:cubicBezTo>
                <a:cubicBezTo>
                  <a:pt x="3222022" y="740951"/>
                  <a:pt x="3150680" y="686563"/>
                  <a:pt x="3064478" y="686754"/>
                </a:cubicBezTo>
                <a:cubicBezTo>
                  <a:pt x="3054953" y="686754"/>
                  <a:pt x="3045714" y="687611"/>
                  <a:pt x="3036570" y="688944"/>
                </a:cubicBezTo>
                <a:cubicBezTo>
                  <a:pt x="3028855" y="582264"/>
                  <a:pt x="2934748" y="495968"/>
                  <a:pt x="2813399" y="480823"/>
                </a:cubicBezTo>
                <a:cubicBezTo>
                  <a:pt x="2782538" y="452248"/>
                  <a:pt x="2743391" y="430531"/>
                  <a:pt x="2698909" y="418720"/>
                </a:cubicBezTo>
                <a:cubicBezTo>
                  <a:pt x="2700719" y="407766"/>
                  <a:pt x="2702052" y="396717"/>
                  <a:pt x="2701957" y="385287"/>
                </a:cubicBezTo>
                <a:cubicBezTo>
                  <a:pt x="2701576" y="261081"/>
                  <a:pt x="2583942" y="160783"/>
                  <a:pt x="2439257" y="161069"/>
                </a:cubicBezTo>
                <a:cubicBezTo>
                  <a:pt x="2399252" y="161164"/>
                  <a:pt x="2361533" y="169165"/>
                  <a:pt x="2327624" y="182976"/>
                </a:cubicBezTo>
                <a:cubicBezTo>
                  <a:pt x="2282000" y="150210"/>
                  <a:pt x="2223230" y="130494"/>
                  <a:pt x="2159032" y="130684"/>
                </a:cubicBezTo>
                <a:cubicBezTo>
                  <a:pt x="2079022" y="130875"/>
                  <a:pt x="2007584" y="161926"/>
                  <a:pt x="1959674" y="210504"/>
                </a:cubicBezTo>
                <a:cubicBezTo>
                  <a:pt x="1951006" y="92775"/>
                  <a:pt x="1837087" y="-380"/>
                  <a:pt x="1697736" y="1"/>
                </a:cubicBezTo>
                <a:cubicBezTo>
                  <a:pt x="1614583" y="192"/>
                  <a:pt x="1540669" y="33720"/>
                  <a:pt x="1492853" y="85726"/>
                </a:cubicBezTo>
                <a:cubicBezTo>
                  <a:pt x="1461516" y="66390"/>
                  <a:pt x="1423226" y="54960"/>
                  <a:pt x="1381697" y="55056"/>
                </a:cubicBezTo>
                <a:cubicBezTo>
                  <a:pt x="1285970" y="55246"/>
                  <a:pt x="1207294" y="116301"/>
                  <a:pt x="1194530" y="195359"/>
                </a:cubicBezTo>
                <a:cubicBezTo>
                  <a:pt x="1092994" y="198788"/>
                  <a:pt x="1011936" y="270416"/>
                  <a:pt x="1012222" y="358332"/>
                </a:cubicBezTo>
                <a:cubicBezTo>
                  <a:pt x="1012317" y="397575"/>
                  <a:pt x="1028700" y="433579"/>
                  <a:pt x="1055751" y="461678"/>
                </a:cubicBezTo>
                <a:cubicBezTo>
                  <a:pt x="1028605" y="496349"/>
                  <a:pt x="1012793" y="538164"/>
                  <a:pt x="1012889" y="583122"/>
                </a:cubicBezTo>
                <a:cubicBezTo>
                  <a:pt x="1012984" y="606267"/>
                  <a:pt x="1017365" y="628556"/>
                  <a:pt x="1025271" y="649511"/>
                </a:cubicBezTo>
                <a:cubicBezTo>
                  <a:pt x="1000601" y="659322"/>
                  <a:pt x="978218" y="672371"/>
                  <a:pt x="958596" y="688087"/>
                </a:cubicBezTo>
                <a:cubicBezTo>
                  <a:pt x="914591" y="656655"/>
                  <a:pt x="858012" y="637795"/>
                  <a:pt x="796290" y="637986"/>
                </a:cubicBezTo>
                <a:cubicBezTo>
                  <a:pt x="656558" y="638367"/>
                  <a:pt x="543592" y="735712"/>
                  <a:pt x="543973" y="855632"/>
                </a:cubicBezTo>
                <a:cubicBezTo>
                  <a:pt x="544068" y="878301"/>
                  <a:pt x="548164" y="900209"/>
                  <a:pt x="555784" y="920688"/>
                </a:cubicBezTo>
                <a:cubicBezTo>
                  <a:pt x="481584" y="941738"/>
                  <a:pt x="422910" y="991363"/>
                  <a:pt x="396907" y="1054323"/>
                </a:cubicBezTo>
                <a:cubicBezTo>
                  <a:pt x="348425" y="1027082"/>
                  <a:pt x="290513" y="1011271"/>
                  <a:pt x="228219" y="1011366"/>
                </a:cubicBezTo>
                <a:cubicBezTo>
                  <a:pt x="137351" y="1011556"/>
                  <a:pt x="56007" y="1045846"/>
                  <a:pt x="0" y="1099853"/>
                </a:cubicBezTo>
                <a:lnTo>
                  <a:pt x="0" y="2092644"/>
                </a:lnTo>
                <a:cubicBezTo>
                  <a:pt x="40862" y="2115028"/>
                  <a:pt x="89345" y="2128172"/>
                  <a:pt x="141446" y="2128077"/>
                </a:cubicBezTo>
                <a:cubicBezTo>
                  <a:pt x="219647" y="2127886"/>
                  <a:pt x="289465" y="2098168"/>
                  <a:pt x="337376" y="2051496"/>
                </a:cubicBezTo>
                <a:cubicBezTo>
                  <a:pt x="379286" y="2128363"/>
                  <a:pt x="469964" y="2181607"/>
                  <a:pt x="575310" y="2181322"/>
                </a:cubicBezTo>
                <a:cubicBezTo>
                  <a:pt x="669703" y="2181131"/>
                  <a:pt x="751999" y="2137983"/>
                  <a:pt x="797909" y="2073594"/>
                </a:cubicBezTo>
                <a:cubicBezTo>
                  <a:pt x="845820" y="2128934"/>
                  <a:pt x="922401" y="2164939"/>
                  <a:pt x="1008983" y="2164748"/>
                </a:cubicBezTo>
                <a:cubicBezTo>
                  <a:pt x="1118140" y="2164462"/>
                  <a:pt x="1211390" y="2107027"/>
                  <a:pt x="1250537" y="2025492"/>
                </a:cubicBezTo>
                <a:cubicBezTo>
                  <a:pt x="1279303" y="2034732"/>
                  <a:pt x="1310354" y="2039971"/>
                  <a:pt x="1342930" y="2039875"/>
                </a:cubicBezTo>
                <a:cubicBezTo>
                  <a:pt x="1351693" y="2039875"/>
                  <a:pt x="1360361" y="2039399"/>
                  <a:pt x="1368933" y="2038637"/>
                </a:cubicBezTo>
                <a:cubicBezTo>
                  <a:pt x="1416177" y="2077594"/>
                  <a:pt x="1480280" y="2101502"/>
                  <a:pt x="1550956" y="2101407"/>
                </a:cubicBezTo>
                <a:cubicBezTo>
                  <a:pt x="1614011" y="2101216"/>
                  <a:pt x="1671923" y="2081976"/>
                  <a:pt x="1716977" y="2049972"/>
                </a:cubicBezTo>
                <a:cubicBezTo>
                  <a:pt x="1730883" y="2057592"/>
                  <a:pt x="1745742" y="2064069"/>
                  <a:pt x="1761363" y="2069403"/>
                </a:cubicBezTo>
                <a:cubicBezTo>
                  <a:pt x="1779080" y="2179036"/>
                  <a:pt x="1888712" y="2263427"/>
                  <a:pt x="2021300" y="2263141"/>
                </a:cubicBezTo>
                <a:cubicBezTo>
                  <a:pt x="2132933" y="2262856"/>
                  <a:pt x="2227802" y="2202657"/>
                  <a:pt x="2265236" y="2118266"/>
                </a:cubicBezTo>
                <a:cubicBezTo>
                  <a:pt x="2282571" y="2121314"/>
                  <a:pt x="2300573" y="2122933"/>
                  <a:pt x="2318957" y="2122933"/>
                </a:cubicBezTo>
                <a:cubicBezTo>
                  <a:pt x="2351342" y="2122838"/>
                  <a:pt x="2382203" y="2117504"/>
                  <a:pt x="2410873" y="2108170"/>
                </a:cubicBezTo>
                <a:cubicBezTo>
                  <a:pt x="2442972" y="2201515"/>
                  <a:pt x="2543651" y="2269618"/>
                  <a:pt x="2662809" y="2269332"/>
                </a:cubicBezTo>
                <a:cubicBezTo>
                  <a:pt x="2719578" y="2269237"/>
                  <a:pt x="2771966" y="2253426"/>
                  <a:pt x="2814733" y="2227041"/>
                </a:cubicBezTo>
                <a:cubicBezTo>
                  <a:pt x="2859786" y="2257998"/>
                  <a:pt x="2916936" y="2276476"/>
                  <a:pt x="2979039" y="2276381"/>
                </a:cubicBezTo>
                <a:cubicBezTo>
                  <a:pt x="3097721" y="2276095"/>
                  <a:pt x="3197638" y="2208182"/>
                  <a:pt x="3229547" y="2115313"/>
                </a:cubicBezTo>
                <a:cubicBezTo>
                  <a:pt x="3273171" y="2142936"/>
                  <a:pt x="3326892" y="2159319"/>
                  <a:pt x="3385280" y="2159223"/>
                </a:cubicBezTo>
                <a:cubicBezTo>
                  <a:pt x="3437859" y="2159128"/>
                  <a:pt x="3486722" y="2145507"/>
                  <a:pt x="3527679" y="2122552"/>
                </a:cubicBezTo>
                <a:cubicBezTo>
                  <a:pt x="3569780" y="2198848"/>
                  <a:pt x="3660172" y="2251616"/>
                  <a:pt x="3765042" y="2251330"/>
                </a:cubicBezTo>
                <a:cubicBezTo>
                  <a:pt x="3854768" y="2251140"/>
                  <a:pt x="3933730" y="2212182"/>
                  <a:pt x="3980784" y="2153128"/>
                </a:cubicBezTo>
                <a:cubicBezTo>
                  <a:pt x="4024217" y="2180179"/>
                  <a:pt x="4077462" y="2196371"/>
                  <a:pt x="4135279" y="2196181"/>
                </a:cubicBezTo>
                <a:cubicBezTo>
                  <a:pt x="4215098" y="2195990"/>
                  <a:pt x="4286345" y="2165129"/>
                  <a:pt x="4334256" y="2116742"/>
                </a:cubicBezTo>
                <a:cubicBezTo>
                  <a:pt x="4343019" y="2117599"/>
                  <a:pt x="4351878" y="2118171"/>
                  <a:pt x="4360926" y="2118171"/>
                </a:cubicBezTo>
                <a:cubicBezTo>
                  <a:pt x="4412552" y="2118075"/>
                  <a:pt x="4459986" y="2102836"/>
                  <a:pt x="4497896" y="2077785"/>
                </a:cubicBezTo>
                <a:cubicBezTo>
                  <a:pt x="4510945" y="2174464"/>
                  <a:pt x="4606671" y="2249425"/>
                  <a:pt x="4722781" y="2249140"/>
                </a:cubicBezTo>
                <a:cubicBezTo>
                  <a:pt x="4804696" y="2248949"/>
                  <a:pt x="4876038" y="2211230"/>
                  <a:pt x="4915472" y="2155128"/>
                </a:cubicBezTo>
                <a:cubicBezTo>
                  <a:pt x="4951000" y="2174940"/>
                  <a:pt x="4993291" y="2186465"/>
                  <a:pt x="5038725" y="2186370"/>
                </a:cubicBezTo>
                <a:cubicBezTo>
                  <a:pt x="5067682" y="2186274"/>
                  <a:pt x="5095304" y="2181417"/>
                  <a:pt x="5120735" y="2172844"/>
                </a:cubicBezTo>
                <a:cubicBezTo>
                  <a:pt x="5159883" y="2200467"/>
                  <a:pt x="5210080" y="2217040"/>
                  <a:pt x="5264753" y="2216850"/>
                </a:cubicBezTo>
                <a:cubicBezTo>
                  <a:pt x="5317808" y="2216755"/>
                  <a:pt x="5366385" y="2200848"/>
                  <a:pt x="5404866" y="2174464"/>
                </a:cubicBezTo>
                <a:cubicBezTo>
                  <a:pt x="5418011" y="2176464"/>
                  <a:pt x="5431536" y="2177702"/>
                  <a:pt x="5445347" y="2177607"/>
                </a:cubicBezTo>
                <a:cubicBezTo>
                  <a:pt x="5570125" y="2177321"/>
                  <a:pt x="5670995" y="2090263"/>
                  <a:pt x="5670614" y="1983297"/>
                </a:cubicBezTo>
                <a:cubicBezTo>
                  <a:pt x="5670709" y="1887856"/>
                  <a:pt x="5590318" y="1809084"/>
                  <a:pt x="5484686" y="1792987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37910">
                <a:srgbClr val="FAFEFE"/>
              </a:gs>
              <a:gs pos="100000">
                <a:srgbClr val="81D2E7"/>
              </a:gs>
            </a:gsLst>
            <a:lin ang="525822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UTM Avo" panose="02040603050506020204" pitchFamily="18" charset="0"/>
            </a:endParaRPr>
          </a:p>
        </p:txBody>
      </p:sp>
      <p:sp>
        <p:nvSpPr>
          <p:cNvPr id="69" name="Freeform: Shape 68">
            <a:extLst>
              <a:ext uri="{FF2B5EF4-FFF2-40B4-BE49-F238E27FC236}">
                <a16:creationId xmlns:a16="http://schemas.microsoft.com/office/drawing/2014/main" id="{2EC6891C-8FE2-C4B8-313F-26FEDBD9D75C}"/>
              </a:ext>
            </a:extLst>
          </p:cNvPr>
          <p:cNvSpPr/>
          <p:nvPr/>
        </p:nvSpPr>
        <p:spPr>
          <a:xfrm>
            <a:off x="8226170" y="3567637"/>
            <a:ext cx="3965830" cy="2269523"/>
          </a:xfrm>
          <a:custGeom>
            <a:avLst/>
            <a:gdLst>
              <a:gd name="connsiteX0" fmla="*/ 3965830 w 3965830"/>
              <a:gd name="connsiteY0" fmla="*/ 483776 h 2269523"/>
              <a:gd name="connsiteX1" fmla="*/ 3947542 w 3965830"/>
              <a:gd name="connsiteY1" fmla="*/ 480823 h 2269523"/>
              <a:gd name="connsiteX2" fmla="*/ 3833052 w 3965830"/>
              <a:gd name="connsiteY2" fmla="*/ 418720 h 2269523"/>
              <a:gd name="connsiteX3" fmla="*/ 3836100 w 3965830"/>
              <a:gd name="connsiteY3" fmla="*/ 385287 h 2269523"/>
              <a:gd name="connsiteX4" fmla="*/ 3573400 w 3965830"/>
              <a:gd name="connsiteY4" fmla="*/ 161069 h 2269523"/>
              <a:gd name="connsiteX5" fmla="*/ 3461767 w 3965830"/>
              <a:gd name="connsiteY5" fmla="*/ 182976 h 2269523"/>
              <a:gd name="connsiteX6" fmla="*/ 3293175 w 3965830"/>
              <a:gd name="connsiteY6" fmla="*/ 130684 h 2269523"/>
              <a:gd name="connsiteX7" fmla="*/ 3093816 w 3965830"/>
              <a:gd name="connsiteY7" fmla="*/ 210504 h 2269523"/>
              <a:gd name="connsiteX8" fmla="*/ 2831974 w 3965830"/>
              <a:gd name="connsiteY8" fmla="*/ 1 h 2269523"/>
              <a:gd name="connsiteX9" fmla="*/ 2626996 w 3965830"/>
              <a:gd name="connsiteY9" fmla="*/ 85726 h 2269523"/>
              <a:gd name="connsiteX10" fmla="*/ 2515839 w 3965830"/>
              <a:gd name="connsiteY10" fmla="*/ 55056 h 2269523"/>
              <a:gd name="connsiteX11" fmla="*/ 2328673 w 3965830"/>
              <a:gd name="connsiteY11" fmla="*/ 195359 h 2269523"/>
              <a:gd name="connsiteX12" fmla="*/ 2146364 w 3965830"/>
              <a:gd name="connsiteY12" fmla="*/ 358332 h 2269523"/>
              <a:gd name="connsiteX13" fmla="*/ 2189894 w 3965830"/>
              <a:gd name="connsiteY13" fmla="*/ 461678 h 2269523"/>
              <a:gd name="connsiteX14" fmla="*/ 2147031 w 3965830"/>
              <a:gd name="connsiteY14" fmla="*/ 583122 h 2269523"/>
              <a:gd name="connsiteX15" fmla="*/ 2159414 w 3965830"/>
              <a:gd name="connsiteY15" fmla="*/ 649511 h 2269523"/>
              <a:gd name="connsiteX16" fmla="*/ 2092739 w 3965830"/>
              <a:gd name="connsiteY16" fmla="*/ 688087 h 2269523"/>
              <a:gd name="connsiteX17" fmla="*/ 1930337 w 3965830"/>
              <a:gd name="connsiteY17" fmla="*/ 637986 h 2269523"/>
              <a:gd name="connsiteX18" fmla="*/ 1678020 w 3965830"/>
              <a:gd name="connsiteY18" fmla="*/ 855632 h 2269523"/>
              <a:gd name="connsiteX19" fmla="*/ 1689831 w 3965830"/>
              <a:gd name="connsiteY19" fmla="*/ 920688 h 2269523"/>
              <a:gd name="connsiteX20" fmla="*/ 1530954 w 3965830"/>
              <a:gd name="connsiteY20" fmla="*/ 1054324 h 2269523"/>
              <a:gd name="connsiteX21" fmla="*/ 1362266 w 3965830"/>
              <a:gd name="connsiteY21" fmla="*/ 1011366 h 2269523"/>
              <a:gd name="connsiteX22" fmla="*/ 1067658 w 3965830"/>
              <a:gd name="connsiteY22" fmla="*/ 1203485 h 2269523"/>
              <a:gd name="connsiteX23" fmla="*/ 983362 w 3965830"/>
              <a:gd name="connsiteY23" fmla="*/ 1190626 h 2269523"/>
              <a:gd name="connsiteX24" fmla="*/ 742951 w 3965830"/>
              <a:gd name="connsiteY24" fmla="*/ 1369791 h 2269523"/>
              <a:gd name="connsiteX25" fmla="*/ 607791 w 3965830"/>
              <a:gd name="connsiteY25" fmla="*/ 1417702 h 2269523"/>
              <a:gd name="connsiteX26" fmla="*/ 441770 w 3965830"/>
              <a:gd name="connsiteY26" fmla="*/ 1346932 h 2269523"/>
              <a:gd name="connsiteX27" fmla="*/ 234697 w 3965830"/>
              <a:gd name="connsiteY27" fmla="*/ 1522668 h 2269523"/>
              <a:gd name="connsiteX28" fmla="*/ 153163 w 3965830"/>
              <a:gd name="connsiteY28" fmla="*/ 1502665 h 2269523"/>
              <a:gd name="connsiteX29" fmla="*/ 1 w 3965830"/>
              <a:gd name="connsiteY29" fmla="*/ 1634872 h 2269523"/>
              <a:gd name="connsiteX30" fmla="*/ 154020 w 3965830"/>
              <a:gd name="connsiteY30" fmla="*/ 1766317 h 2269523"/>
              <a:gd name="connsiteX31" fmla="*/ 191358 w 3965830"/>
              <a:gd name="connsiteY31" fmla="*/ 1762126 h 2269523"/>
              <a:gd name="connsiteX32" fmla="*/ 316802 w 3965830"/>
              <a:gd name="connsiteY32" fmla="*/ 1812418 h 2269523"/>
              <a:gd name="connsiteX33" fmla="*/ 409671 w 3965830"/>
              <a:gd name="connsiteY33" fmla="*/ 1787082 h 2269523"/>
              <a:gd name="connsiteX34" fmla="*/ 551879 w 3965830"/>
              <a:gd name="connsiteY34" fmla="*/ 1858329 h 2269523"/>
              <a:gd name="connsiteX35" fmla="*/ 595218 w 3965830"/>
              <a:gd name="connsiteY35" fmla="*/ 1853090 h 2269523"/>
              <a:gd name="connsiteX36" fmla="*/ 750952 w 3965830"/>
              <a:gd name="connsiteY36" fmla="*/ 1950912 h 2269523"/>
              <a:gd name="connsiteX37" fmla="*/ 802101 w 3965830"/>
              <a:gd name="connsiteY37" fmla="*/ 1943673 h 2269523"/>
              <a:gd name="connsiteX38" fmla="*/ 913734 w 3965830"/>
              <a:gd name="connsiteY38" fmla="*/ 1981582 h 2269523"/>
              <a:gd name="connsiteX39" fmla="*/ 1018223 w 3965830"/>
              <a:gd name="connsiteY39" fmla="*/ 1948531 h 2269523"/>
              <a:gd name="connsiteX40" fmla="*/ 1275589 w 3965830"/>
              <a:gd name="connsiteY40" fmla="*/ 2127982 h 2269523"/>
              <a:gd name="connsiteX41" fmla="*/ 1471518 w 3965830"/>
              <a:gd name="connsiteY41" fmla="*/ 2051400 h 2269523"/>
              <a:gd name="connsiteX42" fmla="*/ 1709453 w 3965830"/>
              <a:gd name="connsiteY42" fmla="*/ 2181226 h 2269523"/>
              <a:gd name="connsiteX43" fmla="*/ 1932052 w 3965830"/>
              <a:gd name="connsiteY43" fmla="*/ 2073594 h 2269523"/>
              <a:gd name="connsiteX44" fmla="*/ 2143126 w 3965830"/>
              <a:gd name="connsiteY44" fmla="*/ 2164748 h 2269523"/>
              <a:gd name="connsiteX45" fmla="*/ 2384680 w 3965830"/>
              <a:gd name="connsiteY45" fmla="*/ 2025492 h 2269523"/>
              <a:gd name="connsiteX46" fmla="*/ 2477072 w 3965830"/>
              <a:gd name="connsiteY46" fmla="*/ 2039875 h 2269523"/>
              <a:gd name="connsiteX47" fmla="*/ 2502981 w 3965830"/>
              <a:gd name="connsiteY47" fmla="*/ 2038732 h 2269523"/>
              <a:gd name="connsiteX48" fmla="*/ 2685003 w 3965830"/>
              <a:gd name="connsiteY48" fmla="*/ 2101502 h 2269523"/>
              <a:gd name="connsiteX49" fmla="*/ 2851024 w 3965830"/>
              <a:gd name="connsiteY49" fmla="*/ 2050067 h 2269523"/>
              <a:gd name="connsiteX50" fmla="*/ 2895411 w 3965830"/>
              <a:gd name="connsiteY50" fmla="*/ 2069498 h 2269523"/>
              <a:gd name="connsiteX51" fmla="*/ 3155348 w 3965830"/>
              <a:gd name="connsiteY51" fmla="*/ 2263236 h 2269523"/>
              <a:gd name="connsiteX52" fmla="*/ 3399283 w 3965830"/>
              <a:gd name="connsiteY52" fmla="*/ 2118361 h 2269523"/>
              <a:gd name="connsiteX53" fmla="*/ 3453004 w 3965830"/>
              <a:gd name="connsiteY53" fmla="*/ 2123028 h 2269523"/>
              <a:gd name="connsiteX54" fmla="*/ 3544920 w 3965830"/>
              <a:gd name="connsiteY54" fmla="*/ 2108265 h 2269523"/>
              <a:gd name="connsiteX55" fmla="*/ 3796856 w 3965830"/>
              <a:gd name="connsiteY55" fmla="*/ 2269523 h 2269523"/>
              <a:gd name="connsiteX56" fmla="*/ 3948780 w 3965830"/>
              <a:gd name="connsiteY56" fmla="*/ 2227232 h 2269523"/>
              <a:gd name="connsiteX57" fmla="*/ 3965544 w 3965830"/>
              <a:gd name="connsiteY57" fmla="*/ 2237805 h 2269523"/>
              <a:gd name="connsiteX58" fmla="*/ 3965544 w 3965830"/>
              <a:gd name="connsiteY58" fmla="*/ 483776 h 2269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3965830" h="2269523">
                <a:moveTo>
                  <a:pt x="3965830" y="483776"/>
                </a:moveTo>
                <a:cubicBezTo>
                  <a:pt x="3959829" y="482633"/>
                  <a:pt x="3953733" y="481585"/>
                  <a:pt x="3947542" y="480823"/>
                </a:cubicBezTo>
                <a:cubicBezTo>
                  <a:pt x="3916681" y="452248"/>
                  <a:pt x="3877533" y="430531"/>
                  <a:pt x="3833052" y="418720"/>
                </a:cubicBezTo>
                <a:cubicBezTo>
                  <a:pt x="3834956" y="407766"/>
                  <a:pt x="3836194" y="396622"/>
                  <a:pt x="3836100" y="385287"/>
                </a:cubicBezTo>
                <a:cubicBezTo>
                  <a:pt x="3835718" y="261081"/>
                  <a:pt x="3718085" y="160783"/>
                  <a:pt x="3573400" y="161069"/>
                </a:cubicBezTo>
                <a:cubicBezTo>
                  <a:pt x="3533395" y="161164"/>
                  <a:pt x="3495676" y="169165"/>
                  <a:pt x="3461767" y="182976"/>
                </a:cubicBezTo>
                <a:cubicBezTo>
                  <a:pt x="3416142" y="150210"/>
                  <a:pt x="3357373" y="130494"/>
                  <a:pt x="3293175" y="130684"/>
                </a:cubicBezTo>
                <a:cubicBezTo>
                  <a:pt x="3213164" y="130875"/>
                  <a:pt x="3141727" y="161926"/>
                  <a:pt x="3093816" y="210504"/>
                </a:cubicBezTo>
                <a:cubicBezTo>
                  <a:pt x="3085148" y="92775"/>
                  <a:pt x="2971229" y="-380"/>
                  <a:pt x="2831974" y="1"/>
                </a:cubicBezTo>
                <a:cubicBezTo>
                  <a:pt x="2748725" y="192"/>
                  <a:pt x="2674907" y="33720"/>
                  <a:pt x="2626996" y="85726"/>
                </a:cubicBezTo>
                <a:cubicBezTo>
                  <a:pt x="2595754" y="66390"/>
                  <a:pt x="2557368" y="54960"/>
                  <a:pt x="2515839" y="55056"/>
                </a:cubicBezTo>
                <a:cubicBezTo>
                  <a:pt x="2420113" y="55246"/>
                  <a:pt x="2341436" y="116301"/>
                  <a:pt x="2328673" y="195359"/>
                </a:cubicBezTo>
                <a:cubicBezTo>
                  <a:pt x="2227136" y="198788"/>
                  <a:pt x="2146078" y="270416"/>
                  <a:pt x="2146364" y="358332"/>
                </a:cubicBezTo>
                <a:cubicBezTo>
                  <a:pt x="2146460" y="397575"/>
                  <a:pt x="2162843" y="433579"/>
                  <a:pt x="2189894" y="461678"/>
                </a:cubicBezTo>
                <a:cubicBezTo>
                  <a:pt x="2162747" y="496349"/>
                  <a:pt x="2146936" y="538164"/>
                  <a:pt x="2147031" y="583122"/>
                </a:cubicBezTo>
                <a:cubicBezTo>
                  <a:pt x="2147127" y="606267"/>
                  <a:pt x="2151508" y="628556"/>
                  <a:pt x="2159414" y="649511"/>
                </a:cubicBezTo>
                <a:cubicBezTo>
                  <a:pt x="2134744" y="659322"/>
                  <a:pt x="2112265" y="672371"/>
                  <a:pt x="2092739" y="688087"/>
                </a:cubicBezTo>
                <a:cubicBezTo>
                  <a:pt x="2048733" y="656655"/>
                  <a:pt x="1992155" y="637795"/>
                  <a:pt x="1930337" y="637986"/>
                </a:cubicBezTo>
                <a:cubicBezTo>
                  <a:pt x="1790606" y="638367"/>
                  <a:pt x="1677639" y="735807"/>
                  <a:pt x="1678020" y="855632"/>
                </a:cubicBezTo>
                <a:cubicBezTo>
                  <a:pt x="1678116" y="878301"/>
                  <a:pt x="1682306" y="900209"/>
                  <a:pt x="1689831" y="920688"/>
                </a:cubicBezTo>
                <a:cubicBezTo>
                  <a:pt x="1615631" y="941738"/>
                  <a:pt x="1556957" y="991363"/>
                  <a:pt x="1530954" y="1054324"/>
                </a:cubicBezTo>
                <a:cubicBezTo>
                  <a:pt x="1482472" y="1027082"/>
                  <a:pt x="1424560" y="1011175"/>
                  <a:pt x="1362266" y="1011366"/>
                </a:cubicBezTo>
                <a:cubicBezTo>
                  <a:pt x="1221773" y="1011747"/>
                  <a:pt x="1103853" y="1092900"/>
                  <a:pt x="1067658" y="1203485"/>
                </a:cubicBezTo>
                <a:cubicBezTo>
                  <a:pt x="1041369" y="1195198"/>
                  <a:pt x="1012985" y="1190531"/>
                  <a:pt x="983362" y="1190626"/>
                </a:cubicBezTo>
                <a:cubicBezTo>
                  <a:pt x="860870" y="1190912"/>
                  <a:pt x="760001" y="1268731"/>
                  <a:pt x="742951" y="1369791"/>
                </a:cubicBezTo>
                <a:cubicBezTo>
                  <a:pt x="690658" y="1371220"/>
                  <a:pt x="643415" y="1389127"/>
                  <a:pt x="607791" y="1417702"/>
                </a:cubicBezTo>
                <a:cubicBezTo>
                  <a:pt x="569691" y="1374649"/>
                  <a:pt x="509588" y="1346741"/>
                  <a:pt x="441770" y="1346932"/>
                </a:cubicBezTo>
                <a:cubicBezTo>
                  <a:pt x="328137" y="1347217"/>
                  <a:pt x="236316" y="1425608"/>
                  <a:pt x="234697" y="1522668"/>
                </a:cubicBezTo>
                <a:cubicBezTo>
                  <a:pt x="210980" y="1509999"/>
                  <a:pt x="183071" y="1502570"/>
                  <a:pt x="153163" y="1502665"/>
                </a:cubicBezTo>
                <a:cubicBezTo>
                  <a:pt x="68295" y="1502856"/>
                  <a:pt x="-285" y="1562006"/>
                  <a:pt x="1" y="1634872"/>
                </a:cubicBezTo>
                <a:cubicBezTo>
                  <a:pt x="287" y="1707643"/>
                  <a:pt x="69248" y="1766508"/>
                  <a:pt x="154020" y="1766317"/>
                </a:cubicBezTo>
                <a:cubicBezTo>
                  <a:pt x="166879" y="1766317"/>
                  <a:pt x="179357" y="1764698"/>
                  <a:pt x="191358" y="1762126"/>
                </a:cubicBezTo>
                <a:cubicBezTo>
                  <a:pt x="221266" y="1792987"/>
                  <a:pt x="266415" y="1812514"/>
                  <a:pt x="316802" y="1812418"/>
                </a:cubicBezTo>
                <a:cubicBezTo>
                  <a:pt x="351378" y="1812323"/>
                  <a:pt x="383382" y="1802893"/>
                  <a:pt x="409671" y="1787082"/>
                </a:cubicBezTo>
                <a:cubicBezTo>
                  <a:pt x="437579" y="1829754"/>
                  <a:pt x="490824" y="1858519"/>
                  <a:pt x="551879" y="1858329"/>
                </a:cubicBezTo>
                <a:cubicBezTo>
                  <a:pt x="566929" y="1858329"/>
                  <a:pt x="581407" y="1856424"/>
                  <a:pt x="595218" y="1853090"/>
                </a:cubicBezTo>
                <a:cubicBezTo>
                  <a:pt x="615887" y="1909859"/>
                  <a:pt x="677895" y="1951102"/>
                  <a:pt x="750952" y="1950912"/>
                </a:cubicBezTo>
                <a:cubicBezTo>
                  <a:pt x="768859" y="1950912"/>
                  <a:pt x="786004" y="1948245"/>
                  <a:pt x="802101" y="1943673"/>
                </a:cubicBezTo>
                <a:cubicBezTo>
                  <a:pt x="831343" y="1967199"/>
                  <a:pt x="870491" y="1981677"/>
                  <a:pt x="913734" y="1981582"/>
                </a:cubicBezTo>
                <a:cubicBezTo>
                  <a:pt x="953549" y="1981487"/>
                  <a:pt x="990029" y="1969009"/>
                  <a:pt x="1018223" y="1948531"/>
                </a:cubicBezTo>
                <a:cubicBezTo>
                  <a:pt x="1042798" y="2051210"/>
                  <a:pt x="1148716" y="2128267"/>
                  <a:pt x="1275589" y="2127982"/>
                </a:cubicBezTo>
                <a:cubicBezTo>
                  <a:pt x="1353789" y="2127791"/>
                  <a:pt x="1423607" y="2098073"/>
                  <a:pt x="1471518" y="2051400"/>
                </a:cubicBezTo>
                <a:cubicBezTo>
                  <a:pt x="1513428" y="2128172"/>
                  <a:pt x="1604106" y="2181512"/>
                  <a:pt x="1709453" y="2181226"/>
                </a:cubicBezTo>
                <a:cubicBezTo>
                  <a:pt x="1803845" y="2181036"/>
                  <a:pt x="1886141" y="2137888"/>
                  <a:pt x="1932052" y="2073594"/>
                </a:cubicBezTo>
                <a:cubicBezTo>
                  <a:pt x="1979962" y="2128934"/>
                  <a:pt x="2056544" y="2164939"/>
                  <a:pt x="2143126" y="2164748"/>
                </a:cubicBezTo>
                <a:cubicBezTo>
                  <a:pt x="2252282" y="2164462"/>
                  <a:pt x="2345532" y="2107026"/>
                  <a:pt x="2384680" y="2025492"/>
                </a:cubicBezTo>
                <a:cubicBezTo>
                  <a:pt x="2413445" y="2034732"/>
                  <a:pt x="2444497" y="2039971"/>
                  <a:pt x="2477072" y="2039875"/>
                </a:cubicBezTo>
                <a:cubicBezTo>
                  <a:pt x="2485836" y="2039875"/>
                  <a:pt x="2494503" y="2039399"/>
                  <a:pt x="2502981" y="2038732"/>
                </a:cubicBezTo>
                <a:cubicBezTo>
                  <a:pt x="2550225" y="2077690"/>
                  <a:pt x="2614328" y="2101692"/>
                  <a:pt x="2685003" y="2101502"/>
                </a:cubicBezTo>
                <a:cubicBezTo>
                  <a:pt x="2748059" y="2101311"/>
                  <a:pt x="2805875" y="2082071"/>
                  <a:pt x="2851024" y="2050067"/>
                </a:cubicBezTo>
                <a:cubicBezTo>
                  <a:pt x="2864931" y="2057687"/>
                  <a:pt x="2879789" y="2064164"/>
                  <a:pt x="2895411" y="2069498"/>
                </a:cubicBezTo>
                <a:cubicBezTo>
                  <a:pt x="2913127" y="2179131"/>
                  <a:pt x="3022760" y="2263522"/>
                  <a:pt x="3155348" y="2263236"/>
                </a:cubicBezTo>
                <a:cubicBezTo>
                  <a:pt x="3266981" y="2262951"/>
                  <a:pt x="3361754" y="2202753"/>
                  <a:pt x="3399283" y="2118361"/>
                </a:cubicBezTo>
                <a:cubicBezTo>
                  <a:pt x="3416618" y="2121409"/>
                  <a:pt x="3434621" y="2123028"/>
                  <a:pt x="3453004" y="2123028"/>
                </a:cubicBezTo>
                <a:cubicBezTo>
                  <a:pt x="3485484" y="2122933"/>
                  <a:pt x="3516345" y="2117599"/>
                  <a:pt x="3544920" y="2108265"/>
                </a:cubicBezTo>
                <a:cubicBezTo>
                  <a:pt x="3577020" y="2201610"/>
                  <a:pt x="3677699" y="2269714"/>
                  <a:pt x="3796856" y="2269523"/>
                </a:cubicBezTo>
                <a:cubicBezTo>
                  <a:pt x="3853625" y="2269428"/>
                  <a:pt x="3906013" y="2253616"/>
                  <a:pt x="3948780" y="2227232"/>
                </a:cubicBezTo>
                <a:cubicBezTo>
                  <a:pt x="3954209" y="2230947"/>
                  <a:pt x="3959829" y="2234471"/>
                  <a:pt x="3965544" y="2237805"/>
                </a:cubicBezTo>
                <a:lnTo>
                  <a:pt x="3965544" y="483776"/>
                </a:lnTo>
                <a:close/>
              </a:path>
            </a:pathLst>
          </a:custGeom>
          <a:gradFill>
            <a:gsLst>
              <a:gs pos="0">
                <a:srgbClr val="FFFFFF"/>
              </a:gs>
              <a:gs pos="37910">
                <a:srgbClr val="FAFEFE"/>
              </a:gs>
              <a:gs pos="100000">
                <a:srgbClr val="81D2E7"/>
              </a:gs>
            </a:gsLst>
            <a:lin ang="5656845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UTM Avo" panose="02040603050506020204" pitchFamily="18" charset="0"/>
            </a:endParaRPr>
          </a:p>
        </p:txBody>
      </p:sp>
      <p:pic>
        <p:nvPicPr>
          <p:cNvPr id="67" name="Picture 66" descr="Logo, company name&#10;&#10;Description automatically generated">
            <a:extLst>
              <a:ext uri="{FF2B5EF4-FFF2-40B4-BE49-F238E27FC236}">
                <a16:creationId xmlns:a16="http://schemas.microsoft.com/office/drawing/2014/main" id="{AC01FAC6-F396-5B87-B094-E215C0A1373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56014" cy="843677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D5AF2A8-752B-3A3D-9752-C21B83271598}"/>
              </a:ext>
            </a:extLst>
          </p:cNvPr>
          <p:cNvGrpSpPr/>
          <p:nvPr/>
        </p:nvGrpSpPr>
        <p:grpSpPr>
          <a:xfrm>
            <a:off x="914401" y="296195"/>
            <a:ext cx="10237493" cy="2016846"/>
            <a:chOff x="313163" y="231911"/>
            <a:chExt cx="11502886" cy="2054087"/>
          </a:xfrm>
        </p:grpSpPr>
        <p:sp>
          <p:nvSpPr>
            <p:cNvPr id="3" name="Rectangle: Diagonal Corners Snipped 2">
              <a:extLst>
                <a:ext uri="{FF2B5EF4-FFF2-40B4-BE49-F238E27FC236}">
                  <a16:creationId xmlns:a16="http://schemas.microsoft.com/office/drawing/2014/main" id="{00C5C99E-2FD8-50BE-26BC-C98A8693388E}"/>
                </a:ext>
              </a:extLst>
            </p:cNvPr>
            <p:cNvSpPr/>
            <p:nvPr/>
          </p:nvSpPr>
          <p:spPr>
            <a:xfrm>
              <a:off x="313163" y="231911"/>
              <a:ext cx="11502886" cy="2054087"/>
            </a:xfrm>
            <a:prstGeom prst="snip2DiagRect">
              <a:avLst/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2E4527B-ACEA-B152-CB29-6D7161A87ECB}"/>
                </a:ext>
              </a:extLst>
            </p:cNvPr>
            <p:cNvSpPr txBox="1"/>
            <p:nvPr/>
          </p:nvSpPr>
          <p:spPr>
            <a:xfrm>
              <a:off x="869372" y="507577"/>
              <a:ext cx="10531710" cy="14105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latin typeface="UTM Avo" panose="02040603050506020204" pitchFamily="18" charset="0"/>
                </a:rPr>
                <a:t>Em</a:t>
              </a:r>
              <a:r>
                <a:rPr lang="en-US" sz="2800" dirty="0"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</a:rPr>
                <a:t>đồng</a:t>
              </a:r>
              <a:r>
                <a:rPr lang="en-US" sz="2800" dirty="0"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</a:rPr>
                <a:t>tình</a:t>
              </a:r>
              <a:r>
                <a:rPr lang="en-US" sz="2800" dirty="0">
                  <a:latin typeface="UTM Avo" panose="02040603050506020204" pitchFamily="18" charset="0"/>
                </a:rPr>
                <a:t> hay </a:t>
              </a:r>
              <a:r>
                <a:rPr lang="en-US" sz="2800" dirty="0" err="1">
                  <a:latin typeface="UTM Avo" panose="02040603050506020204" pitchFamily="18" charset="0"/>
                </a:rPr>
                <a:t>không</a:t>
              </a:r>
              <a:r>
                <a:rPr lang="en-US" sz="2800" dirty="0"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</a:rPr>
                <a:t>đồng</a:t>
              </a:r>
              <a:r>
                <a:rPr lang="en-US" sz="2800" dirty="0"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</a:rPr>
                <a:t>tình</a:t>
              </a:r>
              <a:r>
                <a:rPr lang="en-US" sz="2800" dirty="0"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</a:rPr>
                <a:t>với</a:t>
              </a:r>
              <a:r>
                <a:rPr lang="en-US" sz="2800" dirty="0"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</a:rPr>
                <a:t>lời</a:t>
              </a:r>
              <a:r>
                <a:rPr lang="en-US" sz="2800" dirty="0"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</a:rPr>
                <a:t>nói</a:t>
              </a:r>
              <a:r>
                <a:rPr lang="en-US" sz="2800" dirty="0">
                  <a:latin typeface="UTM Avo" panose="02040603050506020204" pitchFamily="18" charset="0"/>
                </a:rPr>
                <a:t>, </a:t>
              </a:r>
              <a:r>
                <a:rPr lang="en-US" sz="2800" dirty="0" err="1">
                  <a:latin typeface="UTM Avo" panose="02040603050506020204" pitchFamily="18" charset="0"/>
                </a:rPr>
                <a:t>việc</a:t>
              </a:r>
              <a:r>
                <a:rPr lang="en-US" sz="2800" dirty="0"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</a:rPr>
                <a:t>làm</a:t>
              </a:r>
              <a:r>
                <a:rPr lang="en-US" sz="2800" dirty="0"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</a:rPr>
                <a:t>dưới</a:t>
              </a:r>
              <a:r>
                <a:rPr lang="en-US" sz="2800" dirty="0"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</a:rPr>
                <a:t>đây</a:t>
              </a:r>
              <a:r>
                <a:rPr lang="en-US" sz="2800" dirty="0">
                  <a:latin typeface="UTM Avo" panose="02040603050506020204" pitchFamily="18" charset="0"/>
                </a:rPr>
                <a:t>: </a:t>
              </a:r>
              <a:r>
                <a:rPr lang="en-US" sz="2800" b="1" dirty="0">
                  <a:latin typeface="UTM Avo" panose="02040603050506020204" pitchFamily="18" charset="0"/>
                </a:rPr>
                <a:t>“</a:t>
              </a:r>
              <a:r>
                <a:rPr lang="en-US" sz="2800" b="1" dirty="0" err="1">
                  <a:latin typeface="UTM Avo" panose="02040603050506020204" pitchFamily="18" charset="0"/>
                </a:rPr>
                <a:t>Giang</a:t>
              </a:r>
              <a:r>
                <a:rPr lang="en-US" sz="2800" b="1" dirty="0"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</a:rPr>
                <a:t>mang</a:t>
              </a:r>
              <a:r>
                <a:rPr lang="en-US" sz="2800" b="1" dirty="0"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</a:rPr>
                <a:t>tặng</a:t>
              </a:r>
              <a:r>
                <a:rPr lang="en-US" sz="2800" b="1" dirty="0">
                  <a:latin typeface="UTM Avo" panose="02040603050506020204" pitchFamily="18" charset="0"/>
                </a:rPr>
                <a:t> Hoàng </a:t>
              </a:r>
              <a:r>
                <a:rPr lang="en-US" sz="2800" b="1" dirty="0" err="1">
                  <a:latin typeface="UTM Avo" panose="02040603050506020204" pitchFamily="18" charset="0"/>
                </a:rPr>
                <a:t>các</a:t>
              </a:r>
              <a:r>
                <a:rPr lang="en-US" sz="2800" b="1" dirty="0"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</a:rPr>
                <a:t>giấy</a:t>
              </a:r>
              <a:r>
                <a:rPr lang="en-US" sz="2800" b="1" dirty="0"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</a:rPr>
                <a:t>tờ</a:t>
              </a:r>
              <a:r>
                <a:rPr lang="en-US" sz="2800" b="1" dirty="0"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</a:rPr>
                <a:t>thủ</a:t>
              </a:r>
              <a:r>
                <a:rPr lang="en-US" sz="2800" b="1" dirty="0"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</a:rPr>
                <a:t>công</a:t>
              </a:r>
              <a:r>
                <a:rPr lang="en-US" sz="2800" b="1" dirty="0"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</a:rPr>
                <a:t>như</a:t>
              </a:r>
              <a:r>
                <a:rPr lang="en-US" sz="2800" b="1" dirty="0"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</a:rPr>
                <a:t>đã</a:t>
              </a:r>
              <a:r>
                <a:rPr lang="en-US" sz="2800" b="1" dirty="0"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</a:rPr>
                <a:t>hứa</a:t>
              </a:r>
              <a:r>
                <a:rPr lang="en-US" sz="2800" b="1" dirty="0">
                  <a:latin typeface="UTM Avo" panose="02040603050506020204" pitchFamily="18" charset="0"/>
                </a:rPr>
                <a:t>”</a:t>
              </a:r>
              <a:r>
                <a:rPr lang="en-US" sz="2800" dirty="0">
                  <a:latin typeface="UTM Avo" panose="02040603050506020204" pitchFamily="18" charset="0"/>
                </a:rPr>
                <a:t>?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BCCE6C57-513D-30B5-C97B-F698A45477B1}"/>
              </a:ext>
            </a:extLst>
          </p:cNvPr>
          <p:cNvGrpSpPr/>
          <p:nvPr/>
        </p:nvGrpSpPr>
        <p:grpSpPr>
          <a:xfrm>
            <a:off x="967663" y="3904398"/>
            <a:ext cx="4385387" cy="918222"/>
            <a:chOff x="689113" y="2497522"/>
            <a:chExt cx="7354957" cy="918222"/>
          </a:xfrm>
        </p:grpSpPr>
        <p:sp>
          <p:nvSpPr>
            <p:cNvPr id="6" name="Rectangle: Diagonal Corners Snipped 5">
              <a:extLst>
                <a:ext uri="{FF2B5EF4-FFF2-40B4-BE49-F238E27FC236}">
                  <a16:creationId xmlns:a16="http://schemas.microsoft.com/office/drawing/2014/main" id="{093CFC3E-B9DB-42FC-C986-2D16A18E2488}"/>
                </a:ext>
              </a:extLst>
            </p:cNvPr>
            <p:cNvSpPr/>
            <p:nvPr/>
          </p:nvSpPr>
          <p:spPr>
            <a:xfrm>
              <a:off x="689113" y="2497522"/>
              <a:ext cx="7354957" cy="918222"/>
            </a:xfrm>
            <a:prstGeom prst="snip2DiagRect">
              <a:avLst/>
            </a:prstGeom>
            <a:solidFill>
              <a:srgbClr val="002060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4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7418729-BBF6-F393-84B4-88EF00D07A0A}"/>
                </a:ext>
              </a:extLst>
            </p:cNvPr>
            <p:cNvSpPr txBox="1"/>
            <p:nvPr/>
          </p:nvSpPr>
          <p:spPr>
            <a:xfrm>
              <a:off x="914401" y="2644032"/>
              <a:ext cx="689285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Đồng</a:t>
              </a:r>
              <a:r>
                <a:rPr lang="en-US" sz="360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tình</a:t>
              </a:r>
              <a:endParaRPr lang="en-US" sz="3600" dirty="0">
                <a:solidFill>
                  <a:schemeClr val="bg1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C3B2DBC-2A78-672F-B7A5-D3132E34793A}"/>
              </a:ext>
            </a:extLst>
          </p:cNvPr>
          <p:cNvGrpSpPr/>
          <p:nvPr/>
        </p:nvGrpSpPr>
        <p:grpSpPr>
          <a:xfrm>
            <a:off x="6638277" y="3884353"/>
            <a:ext cx="4385387" cy="918222"/>
            <a:chOff x="689113" y="5707867"/>
            <a:chExt cx="7354957" cy="918222"/>
          </a:xfrm>
        </p:grpSpPr>
        <p:sp>
          <p:nvSpPr>
            <p:cNvPr id="17" name="Rectangle: Diagonal Corners Snipped 16">
              <a:extLst>
                <a:ext uri="{FF2B5EF4-FFF2-40B4-BE49-F238E27FC236}">
                  <a16:creationId xmlns:a16="http://schemas.microsoft.com/office/drawing/2014/main" id="{5D28B867-18D5-CC7A-BFEB-64D1EE4C21E3}"/>
                </a:ext>
              </a:extLst>
            </p:cNvPr>
            <p:cNvSpPr/>
            <p:nvPr/>
          </p:nvSpPr>
          <p:spPr>
            <a:xfrm>
              <a:off x="689113" y="5707867"/>
              <a:ext cx="7354957" cy="918222"/>
            </a:xfrm>
            <a:prstGeom prst="snip2DiagRect">
              <a:avLst/>
            </a:prstGeom>
            <a:solidFill>
              <a:srgbClr val="002060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48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24D88CB-0DA8-595F-FFA8-15CEACFFE68D}"/>
                </a:ext>
              </a:extLst>
            </p:cNvPr>
            <p:cNvSpPr txBox="1"/>
            <p:nvPr/>
          </p:nvSpPr>
          <p:spPr>
            <a:xfrm>
              <a:off x="914401" y="5776151"/>
              <a:ext cx="689285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Không</a:t>
              </a:r>
              <a:r>
                <a:rPr lang="en-US" sz="360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đồng</a:t>
              </a:r>
              <a:r>
                <a:rPr lang="en-US" sz="360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tình</a:t>
              </a:r>
              <a:endParaRPr lang="en-US" sz="3600" dirty="0">
                <a:solidFill>
                  <a:schemeClr val="bg1"/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8C415FAD-D43C-4E9A-A5CF-5D538DAC36F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6867" y="833786"/>
            <a:ext cx="1589852" cy="1404369"/>
          </a:xfrm>
          <a:prstGeom prst="rect">
            <a:avLst/>
          </a:prstGeom>
        </p:spPr>
      </p:pic>
      <p:pic>
        <p:nvPicPr>
          <p:cNvPr id="8" name="Am-thanh-tra-loi-dung-chinh-xac-www_tiengdong_com.mp3">
            <a:hlinkClick r:id="" action="ppaction://media"/>
            <a:extLst>
              <a:ext uri="{FF2B5EF4-FFF2-40B4-BE49-F238E27FC236}">
                <a16:creationId xmlns:a16="http://schemas.microsoft.com/office/drawing/2014/main" id="{FFE69201-68B2-616B-505A-0090543424DB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7550" y="346392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Fail-sound-effect-www_tiengdong_com.mp3">
            <a:hlinkClick r:id="" action="ppaction://media"/>
            <a:extLst>
              <a:ext uri="{FF2B5EF4-FFF2-40B4-BE49-F238E27FC236}">
                <a16:creationId xmlns:a16="http://schemas.microsoft.com/office/drawing/2014/main" id="{F5655F0C-D2EF-9B2A-F201-A3CE5618DF59}"/>
              </a:ext>
            </a:extLst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538321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2197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6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6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59259E-6 L -0.50769 0.32709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391" y="16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6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3D486C5-66B2-2C24-626A-4EF1EF154D2E}"/>
              </a:ext>
            </a:extLst>
          </p:cNvPr>
          <p:cNvGrpSpPr/>
          <p:nvPr/>
        </p:nvGrpSpPr>
        <p:grpSpPr>
          <a:xfrm>
            <a:off x="492057" y="1390088"/>
            <a:ext cx="2736543" cy="1563624"/>
            <a:chOff x="309542" y="967667"/>
            <a:chExt cx="2878585" cy="1558939"/>
          </a:xfrm>
        </p:grpSpPr>
        <p:pic>
          <p:nvPicPr>
            <p:cNvPr id="3" name="Picture 2">
              <a:hlinkClick r:id="rId3"/>
              <a:extLst>
                <a:ext uri="{FF2B5EF4-FFF2-40B4-BE49-F238E27FC236}">
                  <a16:creationId xmlns:a16="http://schemas.microsoft.com/office/drawing/2014/main" id="{F987DACC-9283-FFC7-8C80-07BA275E9E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905522" y="1221589"/>
              <a:ext cx="1438182" cy="130501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D53F141-B186-752E-3A96-F361A8A72C4C}"/>
                </a:ext>
              </a:extLst>
            </p:cNvPr>
            <p:cNvSpPr txBox="1"/>
            <p:nvPr/>
          </p:nvSpPr>
          <p:spPr>
            <a:xfrm>
              <a:off x="309542" y="967667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>
                  <a:solidFill>
                    <a:schemeClr val="accent2"/>
                  </a:solidFill>
                  <a:latin typeface="UTM Avo" panose="02040603050506020204" pitchFamily="18" charset="0"/>
                </a:rPr>
                <a:t>Ấn để đến trang sách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201726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4">
            <a:extLst>
              <a:ext uri="{FF2B5EF4-FFF2-40B4-BE49-F238E27FC236}">
                <a16:creationId xmlns:a16="http://schemas.microsoft.com/office/drawing/2014/main" id="{90EE1D55-8D26-D4BD-DE86-770DEC2FE770}"/>
              </a:ext>
            </a:extLst>
          </p:cNvPr>
          <p:cNvGrpSpPr/>
          <p:nvPr/>
        </p:nvGrpSpPr>
        <p:grpSpPr>
          <a:xfrm>
            <a:off x="-54138" y="-212008"/>
            <a:ext cx="12246138" cy="7241458"/>
            <a:chOff x="0" y="0"/>
            <a:chExt cx="3108538" cy="1769161"/>
          </a:xfrm>
        </p:grpSpPr>
        <p:sp>
          <p:nvSpPr>
            <p:cNvPr id="20" name="Freeform 5">
              <a:extLst>
                <a:ext uri="{FF2B5EF4-FFF2-40B4-BE49-F238E27FC236}">
                  <a16:creationId xmlns:a16="http://schemas.microsoft.com/office/drawing/2014/main" id="{E20742A8-2B1C-6499-1226-41B61F4B67E7}"/>
                </a:ext>
              </a:extLst>
            </p:cNvPr>
            <p:cNvSpPr/>
            <p:nvPr/>
          </p:nvSpPr>
          <p:spPr>
            <a:xfrm>
              <a:off x="0" y="0"/>
              <a:ext cx="3108538" cy="1769161"/>
            </a:xfrm>
            <a:custGeom>
              <a:avLst/>
              <a:gdLst/>
              <a:ahLst/>
              <a:cxnLst/>
              <a:rect l="l" t="t" r="r" b="b"/>
              <a:pathLst>
                <a:path w="3108538" h="1769161">
                  <a:moveTo>
                    <a:pt x="32797" y="0"/>
                  </a:moveTo>
                  <a:lnTo>
                    <a:pt x="3075741" y="0"/>
                  </a:lnTo>
                  <a:cubicBezTo>
                    <a:pt x="3084440" y="0"/>
                    <a:pt x="3092782" y="3455"/>
                    <a:pt x="3098932" y="9606"/>
                  </a:cubicBezTo>
                  <a:cubicBezTo>
                    <a:pt x="3105083" y="15757"/>
                    <a:pt x="3108538" y="24099"/>
                    <a:pt x="3108538" y="32797"/>
                  </a:cubicBezTo>
                  <a:lnTo>
                    <a:pt x="3108538" y="1736364"/>
                  </a:lnTo>
                  <a:cubicBezTo>
                    <a:pt x="3108538" y="1754477"/>
                    <a:pt x="3093855" y="1769161"/>
                    <a:pt x="3075741" y="1769161"/>
                  </a:cubicBezTo>
                  <a:lnTo>
                    <a:pt x="32797" y="1769161"/>
                  </a:lnTo>
                  <a:cubicBezTo>
                    <a:pt x="24099" y="1769161"/>
                    <a:pt x="15757" y="1765706"/>
                    <a:pt x="9606" y="1759555"/>
                  </a:cubicBezTo>
                  <a:cubicBezTo>
                    <a:pt x="3455" y="1753404"/>
                    <a:pt x="0" y="1745062"/>
                    <a:pt x="0" y="1736364"/>
                  </a:cubicBezTo>
                  <a:lnTo>
                    <a:pt x="0" y="32797"/>
                  </a:lnTo>
                  <a:cubicBezTo>
                    <a:pt x="0" y="14684"/>
                    <a:pt x="14684" y="0"/>
                    <a:pt x="32797" y="0"/>
                  </a:cubicBezTo>
                  <a:close/>
                </a:path>
              </a:pathLst>
            </a:custGeom>
            <a:solidFill>
              <a:srgbClr val="AFE5E9"/>
            </a:solidFill>
          </p:spPr>
        </p:sp>
        <p:sp>
          <p:nvSpPr>
            <p:cNvPr id="21" name="TextBox 6">
              <a:extLst>
                <a:ext uri="{FF2B5EF4-FFF2-40B4-BE49-F238E27FC236}">
                  <a16:creationId xmlns:a16="http://schemas.microsoft.com/office/drawing/2014/main" id="{76D06396-22BA-1532-A127-CB05481350D7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8" name="Freeform: Shape 67">
            <a:extLst>
              <a:ext uri="{FF2B5EF4-FFF2-40B4-BE49-F238E27FC236}">
                <a16:creationId xmlns:a16="http://schemas.microsoft.com/office/drawing/2014/main" id="{922C17F2-73F8-E597-3CCD-CA03A31EF8AF}"/>
              </a:ext>
            </a:extLst>
          </p:cNvPr>
          <p:cNvSpPr/>
          <p:nvPr/>
        </p:nvSpPr>
        <p:spPr>
          <a:xfrm>
            <a:off x="0" y="3499561"/>
            <a:ext cx="5670614" cy="2276381"/>
          </a:xfrm>
          <a:custGeom>
            <a:avLst/>
            <a:gdLst>
              <a:gd name="connsiteX0" fmla="*/ 5484686 w 5670614"/>
              <a:gd name="connsiteY0" fmla="*/ 1792987 h 2276381"/>
              <a:gd name="connsiteX1" fmla="*/ 5355717 w 5670614"/>
              <a:gd name="connsiteY1" fmla="*/ 1679830 h 2276381"/>
              <a:gd name="connsiteX2" fmla="*/ 5145501 w 5670614"/>
              <a:gd name="connsiteY2" fmla="*/ 1558005 h 2276381"/>
              <a:gd name="connsiteX3" fmla="*/ 4989576 w 5670614"/>
              <a:gd name="connsiteY3" fmla="*/ 1612298 h 2276381"/>
              <a:gd name="connsiteX4" fmla="*/ 4901660 w 5670614"/>
              <a:gd name="connsiteY4" fmla="*/ 1597344 h 2276381"/>
              <a:gd name="connsiteX5" fmla="*/ 4818507 w 5670614"/>
              <a:gd name="connsiteY5" fmla="*/ 1611250 h 2276381"/>
              <a:gd name="connsiteX6" fmla="*/ 4612196 w 5670614"/>
              <a:gd name="connsiteY6" fmla="*/ 1497236 h 2276381"/>
              <a:gd name="connsiteX7" fmla="*/ 4539329 w 5670614"/>
              <a:gd name="connsiteY7" fmla="*/ 1507904 h 2276381"/>
              <a:gd name="connsiteX8" fmla="*/ 4349877 w 5670614"/>
              <a:gd name="connsiteY8" fmla="*/ 1420274 h 2276381"/>
              <a:gd name="connsiteX9" fmla="*/ 4166235 w 5670614"/>
              <a:gd name="connsiteY9" fmla="*/ 1502284 h 2276381"/>
              <a:gd name="connsiteX10" fmla="*/ 3979164 w 5670614"/>
              <a:gd name="connsiteY10" fmla="*/ 1405986 h 2276381"/>
              <a:gd name="connsiteX11" fmla="*/ 3988308 w 5670614"/>
              <a:gd name="connsiteY11" fmla="*/ 1351313 h 2276381"/>
              <a:gd name="connsiteX12" fmla="*/ 3761804 w 5670614"/>
              <a:gd name="connsiteY12" fmla="*/ 1158051 h 2276381"/>
              <a:gd name="connsiteX13" fmla="*/ 3760851 w 5670614"/>
              <a:gd name="connsiteY13" fmla="*/ 1158051 h 2276381"/>
              <a:gd name="connsiteX14" fmla="*/ 3552920 w 5670614"/>
              <a:gd name="connsiteY14" fmla="*/ 980981 h 2276381"/>
              <a:gd name="connsiteX15" fmla="*/ 3326892 w 5670614"/>
              <a:gd name="connsiteY15" fmla="*/ 794672 h 2276381"/>
              <a:gd name="connsiteX16" fmla="*/ 3234500 w 5670614"/>
              <a:gd name="connsiteY16" fmla="*/ 812007 h 2276381"/>
              <a:gd name="connsiteX17" fmla="*/ 3064478 w 5670614"/>
              <a:gd name="connsiteY17" fmla="*/ 686754 h 2276381"/>
              <a:gd name="connsiteX18" fmla="*/ 3036570 w 5670614"/>
              <a:gd name="connsiteY18" fmla="*/ 688944 h 2276381"/>
              <a:gd name="connsiteX19" fmla="*/ 2813399 w 5670614"/>
              <a:gd name="connsiteY19" fmla="*/ 480823 h 2276381"/>
              <a:gd name="connsiteX20" fmla="*/ 2698909 w 5670614"/>
              <a:gd name="connsiteY20" fmla="*/ 418720 h 2276381"/>
              <a:gd name="connsiteX21" fmla="*/ 2701957 w 5670614"/>
              <a:gd name="connsiteY21" fmla="*/ 385287 h 2276381"/>
              <a:gd name="connsiteX22" fmla="*/ 2439257 w 5670614"/>
              <a:gd name="connsiteY22" fmla="*/ 161069 h 2276381"/>
              <a:gd name="connsiteX23" fmla="*/ 2327624 w 5670614"/>
              <a:gd name="connsiteY23" fmla="*/ 182976 h 2276381"/>
              <a:gd name="connsiteX24" fmla="*/ 2159032 w 5670614"/>
              <a:gd name="connsiteY24" fmla="*/ 130684 h 2276381"/>
              <a:gd name="connsiteX25" fmla="*/ 1959674 w 5670614"/>
              <a:gd name="connsiteY25" fmla="*/ 210504 h 2276381"/>
              <a:gd name="connsiteX26" fmla="*/ 1697736 w 5670614"/>
              <a:gd name="connsiteY26" fmla="*/ 1 h 2276381"/>
              <a:gd name="connsiteX27" fmla="*/ 1492853 w 5670614"/>
              <a:gd name="connsiteY27" fmla="*/ 85726 h 2276381"/>
              <a:gd name="connsiteX28" fmla="*/ 1381697 w 5670614"/>
              <a:gd name="connsiteY28" fmla="*/ 55056 h 2276381"/>
              <a:gd name="connsiteX29" fmla="*/ 1194530 w 5670614"/>
              <a:gd name="connsiteY29" fmla="*/ 195359 h 2276381"/>
              <a:gd name="connsiteX30" fmla="*/ 1012222 w 5670614"/>
              <a:gd name="connsiteY30" fmla="*/ 358332 h 2276381"/>
              <a:gd name="connsiteX31" fmla="*/ 1055751 w 5670614"/>
              <a:gd name="connsiteY31" fmla="*/ 461678 h 2276381"/>
              <a:gd name="connsiteX32" fmla="*/ 1012889 w 5670614"/>
              <a:gd name="connsiteY32" fmla="*/ 583122 h 2276381"/>
              <a:gd name="connsiteX33" fmla="*/ 1025271 w 5670614"/>
              <a:gd name="connsiteY33" fmla="*/ 649511 h 2276381"/>
              <a:gd name="connsiteX34" fmla="*/ 958596 w 5670614"/>
              <a:gd name="connsiteY34" fmla="*/ 688087 h 2276381"/>
              <a:gd name="connsiteX35" fmla="*/ 796290 w 5670614"/>
              <a:gd name="connsiteY35" fmla="*/ 637986 h 2276381"/>
              <a:gd name="connsiteX36" fmla="*/ 543973 w 5670614"/>
              <a:gd name="connsiteY36" fmla="*/ 855632 h 2276381"/>
              <a:gd name="connsiteX37" fmla="*/ 555784 w 5670614"/>
              <a:gd name="connsiteY37" fmla="*/ 920688 h 2276381"/>
              <a:gd name="connsiteX38" fmla="*/ 396907 w 5670614"/>
              <a:gd name="connsiteY38" fmla="*/ 1054323 h 2276381"/>
              <a:gd name="connsiteX39" fmla="*/ 228219 w 5670614"/>
              <a:gd name="connsiteY39" fmla="*/ 1011366 h 2276381"/>
              <a:gd name="connsiteX40" fmla="*/ 0 w 5670614"/>
              <a:gd name="connsiteY40" fmla="*/ 1099853 h 2276381"/>
              <a:gd name="connsiteX41" fmla="*/ 0 w 5670614"/>
              <a:gd name="connsiteY41" fmla="*/ 2092644 h 2276381"/>
              <a:gd name="connsiteX42" fmla="*/ 141446 w 5670614"/>
              <a:gd name="connsiteY42" fmla="*/ 2128077 h 2276381"/>
              <a:gd name="connsiteX43" fmla="*/ 337376 w 5670614"/>
              <a:gd name="connsiteY43" fmla="*/ 2051496 h 2276381"/>
              <a:gd name="connsiteX44" fmla="*/ 575310 w 5670614"/>
              <a:gd name="connsiteY44" fmla="*/ 2181322 h 2276381"/>
              <a:gd name="connsiteX45" fmla="*/ 797909 w 5670614"/>
              <a:gd name="connsiteY45" fmla="*/ 2073594 h 2276381"/>
              <a:gd name="connsiteX46" fmla="*/ 1008983 w 5670614"/>
              <a:gd name="connsiteY46" fmla="*/ 2164748 h 2276381"/>
              <a:gd name="connsiteX47" fmla="*/ 1250537 w 5670614"/>
              <a:gd name="connsiteY47" fmla="*/ 2025492 h 2276381"/>
              <a:gd name="connsiteX48" fmla="*/ 1342930 w 5670614"/>
              <a:gd name="connsiteY48" fmla="*/ 2039875 h 2276381"/>
              <a:gd name="connsiteX49" fmla="*/ 1368933 w 5670614"/>
              <a:gd name="connsiteY49" fmla="*/ 2038637 h 2276381"/>
              <a:gd name="connsiteX50" fmla="*/ 1550956 w 5670614"/>
              <a:gd name="connsiteY50" fmla="*/ 2101407 h 2276381"/>
              <a:gd name="connsiteX51" fmla="*/ 1716977 w 5670614"/>
              <a:gd name="connsiteY51" fmla="*/ 2049972 h 2276381"/>
              <a:gd name="connsiteX52" fmla="*/ 1761363 w 5670614"/>
              <a:gd name="connsiteY52" fmla="*/ 2069403 h 2276381"/>
              <a:gd name="connsiteX53" fmla="*/ 2021300 w 5670614"/>
              <a:gd name="connsiteY53" fmla="*/ 2263141 h 2276381"/>
              <a:gd name="connsiteX54" fmla="*/ 2265236 w 5670614"/>
              <a:gd name="connsiteY54" fmla="*/ 2118266 h 2276381"/>
              <a:gd name="connsiteX55" fmla="*/ 2318957 w 5670614"/>
              <a:gd name="connsiteY55" fmla="*/ 2122933 h 2276381"/>
              <a:gd name="connsiteX56" fmla="*/ 2410873 w 5670614"/>
              <a:gd name="connsiteY56" fmla="*/ 2108170 h 2276381"/>
              <a:gd name="connsiteX57" fmla="*/ 2662809 w 5670614"/>
              <a:gd name="connsiteY57" fmla="*/ 2269332 h 2276381"/>
              <a:gd name="connsiteX58" fmla="*/ 2814733 w 5670614"/>
              <a:gd name="connsiteY58" fmla="*/ 2227041 h 2276381"/>
              <a:gd name="connsiteX59" fmla="*/ 2979039 w 5670614"/>
              <a:gd name="connsiteY59" fmla="*/ 2276381 h 2276381"/>
              <a:gd name="connsiteX60" fmla="*/ 3229547 w 5670614"/>
              <a:gd name="connsiteY60" fmla="*/ 2115313 h 2276381"/>
              <a:gd name="connsiteX61" fmla="*/ 3385280 w 5670614"/>
              <a:gd name="connsiteY61" fmla="*/ 2159223 h 2276381"/>
              <a:gd name="connsiteX62" fmla="*/ 3527679 w 5670614"/>
              <a:gd name="connsiteY62" fmla="*/ 2122552 h 2276381"/>
              <a:gd name="connsiteX63" fmla="*/ 3765042 w 5670614"/>
              <a:gd name="connsiteY63" fmla="*/ 2251330 h 2276381"/>
              <a:gd name="connsiteX64" fmla="*/ 3980784 w 5670614"/>
              <a:gd name="connsiteY64" fmla="*/ 2153128 h 2276381"/>
              <a:gd name="connsiteX65" fmla="*/ 4135279 w 5670614"/>
              <a:gd name="connsiteY65" fmla="*/ 2196181 h 2276381"/>
              <a:gd name="connsiteX66" fmla="*/ 4334256 w 5670614"/>
              <a:gd name="connsiteY66" fmla="*/ 2116742 h 2276381"/>
              <a:gd name="connsiteX67" fmla="*/ 4360926 w 5670614"/>
              <a:gd name="connsiteY67" fmla="*/ 2118171 h 2276381"/>
              <a:gd name="connsiteX68" fmla="*/ 4497896 w 5670614"/>
              <a:gd name="connsiteY68" fmla="*/ 2077785 h 2276381"/>
              <a:gd name="connsiteX69" fmla="*/ 4722781 w 5670614"/>
              <a:gd name="connsiteY69" fmla="*/ 2249140 h 2276381"/>
              <a:gd name="connsiteX70" fmla="*/ 4915472 w 5670614"/>
              <a:gd name="connsiteY70" fmla="*/ 2155128 h 2276381"/>
              <a:gd name="connsiteX71" fmla="*/ 5038725 w 5670614"/>
              <a:gd name="connsiteY71" fmla="*/ 2186370 h 2276381"/>
              <a:gd name="connsiteX72" fmla="*/ 5120735 w 5670614"/>
              <a:gd name="connsiteY72" fmla="*/ 2172844 h 2276381"/>
              <a:gd name="connsiteX73" fmla="*/ 5264753 w 5670614"/>
              <a:gd name="connsiteY73" fmla="*/ 2216850 h 2276381"/>
              <a:gd name="connsiteX74" fmla="*/ 5404866 w 5670614"/>
              <a:gd name="connsiteY74" fmla="*/ 2174464 h 2276381"/>
              <a:gd name="connsiteX75" fmla="*/ 5445347 w 5670614"/>
              <a:gd name="connsiteY75" fmla="*/ 2177607 h 2276381"/>
              <a:gd name="connsiteX76" fmla="*/ 5670614 w 5670614"/>
              <a:gd name="connsiteY76" fmla="*/ 1983297 h 2276381"/>
              <a:gd name="connsiteX77" fmla="*/ 5484686 w 5670614"/>
              <a:gd name="connsiteY77" fmla="*/ 1792987 h 2276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</a:cxnLst>
            <a:rect l="l" t="t" r="r" b="b"/>
            <a:pathLst>
              <a:path w="5670614" h="2276381">
                <a:moveTo>
                  <a:pt x="5484686" y="1792987"/>
                </a:moveTo>
                <a:cubicBezTo>
                  <a:pt x="5462397" y="1741266"/>
                  <a:pt x="5415344" y="1699928"/>
                  <a:pt x="5355717" y="1679830"/>
                </a:cubicBezTo>
                <a:cubicBezTo>
                  <a:pt x="5322380" y="1608297"/>
                  <a:pt x="5240846" y="1557815"/>
                  <a:pt x="5145501" y="1558005"/>
                </a:cubicBezTo>
                <a:cubicBezTo>
                  <a:pt x="5084826" y="1558101"/>
                  <a:pt x="5029962" y="1578865"/>
                  <a:pt x="4989576" y="1612298"/>
                </a:cubicBezTo>
                <a:cubicBezTo>
                  <a:pt x="4962525" y="1602582"/>
                  <a:pt x="4932807" y="1597248"/>
                  <a:pt x="4901660" y="1597344"/>
                </a:cubicBezTo>
                <a:cubicBezTo>
                  <a:pt x="4872228" y="1597439"/>
                  <a:pt x="4844225" y="1602487"/>
                  <a:pt x="4818507" y="1611250"/>
                </a:cubicBezTo>
                <a:cubicBezTo>
                  <a:pt x="4782979" y="1543909"/>
                  <a:pt x="4703921" y="1496950"/>
                  <a:pt x="4612196" y="1497236"/>
                </a:cubicBezTo>
                <a:cubicBezTo>
                  <a:pt x="4586669" y="1497331"/>
                  <a:pt x="4562189" y="1501141"/>
                  <a:pt x="4539329" y="1507904"/>
                </a:cubicBezTo>
                <a:cubicBezTo>
                  <a:pt x="4498848" y="1455040"/>
                  <a:pt x="4429125" y="1420179"/>
                  <a:pt x="4349877" y="1420274"/>
                </a:cubicBezTo>
                <a:cubicBezTo>
                  <a:pt x="4273963" y="1420464"/>
                  <a:pt x="4207002" y="1452850"/>
                  <a:pt x="4166235" y="1502284"/>
                </a:cubicBezTo>
                <a:cubicBezTo>
                  <a:pt x="4128421" y="1446468"/>
                  <a:pt x="4059079" y="1408463"/>
                  <a:pt x="3979164" y="1405986"/>
                </a:cubicBezTo>
                <a:cubicBezTo>
                  <a:pt x="3985070" y="1388651"/>
                  <a:pt x="3988308" y="1370268"/>
                  <a:pt x="3988308" y="1351313"/>
                </a:cubicBezTo>
                <a:cubicBezTo>
                  <a:pt x="3987927" y="1244252"/>
                  <a:pt x="3886581" y="1157765"/>
                  <a:pt x="3761804" y="1158051"/>
                </a:cubicBezTo>
                <a:cubicBezTo>
                  <a:pt x="3761518" y="1158051"/>
                  <a:pt x="3761232" y="1158051"/>
                  <a:pt x="3760851" y="1158051"/>
                </a:cubicBezTo>
                <a:cubicBezTo>
                  <a:pt x="3751802" y="1063277"/>
                  <a:pt x="3663505" y="988029"/>
                  <a:pt x="3552920" y="980981"/>
                </a:cubicBezTo>
                <a:cubicBezTo>
                  <a:pt x="3548253" y="877158"/>
                  <a:pt x="3448907" y="794386"/>
                  <a:pt x="3326892" y="794672"/>
                </a:cubicBezTo>
                <a:cubicBezTo>
                  <a:pt x="3293936" y="794767"/>
                  <a:pt x="3262694" y="801054"/>
                  <a:pt x="3234500" y="812007"/>
                </a:cubicBezTo>
                <a:cubicBezTo>
                  <a:pt x="3222022" y="740951"/>
                  <a:pt x="3150680" y="686563"/>
                  <a:pt x="3064478" y="686754"/>
                </a:cubicBezTo>
                <a:cubicBezTo>
                  <a:pt x="3054953" y="686754"/>
                  <a:pt x="3045714" y="687611"/>
                  <a:pt x="3036570" y="688944"/>
                </a:cubicBezTo>
                <a:cubicBezTo>
                  <a:pt x="3028855" y="582264"/>
                  <a:pt x="2934748" y="495968"/>
                  <a:pt x="2813399" y="480823"/>
                </a:cubicBezTo>
                <a:cubicBezTo>
                  <a:pt x="2782538" y="452248"/>
                  <a:pt x="2743391" y="430531"/>
                  <a:pt x="2698909" y="418720"/>
                </a:cubicBezTo>
                <a:cubicBezTo>
                  <a:pt x="2700719" y="407766"/>
                  <a:pt x="2702052" y="396717"/>
                  <a:pt x="2701957" y="385287"/>
                </a:cubicBezTo>
                <a:cubicBezTo>
                  <a:pt x="2701576" y="261081"/>
                  <a:pt x="2583942" y="160783"/>
                  <a:pt x="2439257" y="161069"/>
                </a:cubicBezTo>
                <a:cubicBezTo>
                  <a:pt x="2399252" y="161164"/>
                  <a:pt x="2361533" y="169165"/>
                  <a:pt x="2327624" y="182976"/>
                </a:cubicBezTo>
                <a:cubicBezTo>
                  <a:pt x="2282000" y="150210"/>
                  <a:pt x="2223230" y="130494"/>
                  <a:pt x="2159032" y="130684"/>
                </a:cubicBezTo>
                <a:cubicBezTo>
                  <a:pt x="2079022" y="130875"/>
                  <a:pt x="2007584" y="161926"/>
                  <a:pt x="1959674" y="210504"/>
                </a:cubicBezTo>
                <a:cubicBezTo>
                  <a:pt x="1951006" y="92775"/>
                  <a:pt x="1837087" y="-380"/>
                  <a:pt x="1697736" y="1"/>
                </a:cubicBezTo>
                <a:cubicBezTo>
                  <a:pt x="1614583" y="192"/>
                  <a:pt x="1540669" y="33720"/>
                  <a:pt x="1492853" y="85726"/>
                </a:cubicBezTo>
                <a:cubicBezTo>
                  <a:pt x="1461516" y="66390"/>
                  <a:pt x="1423226" y="54960"/>
                  <a:pt x="1381697" y="55056"/>
                </a:cubicBezTo>
                <a:cubicBezTo>
                  <a:pt x="1285970" y="55246"/>
                  <a:pt x="1207294" y="116301"/>
                  <a:pt x="1194530" y="195359"/>
                </a:cubicBezTo>
                <a:cubicBezTo>
                  <a:pt x="1092994" y="198788"/>
                  <a:pt x="1011936" y="270416"/>
                  <a:pt x="1012222" y="358332"/>
                </a:cubicBezTo>
                <a:cubicBezTo>
                  <a:pt x="1012317" y="397575"/>
                  <a:pt x="1028700" y="433579"/>
                  <a:pt x="1055751" y="461678"/>
                </a:cubicBezTo>
                <a:cubicBezTo>
                  <a:pt x="1028605" y="496349"/>
                  <a:pt x="1012793" y="538164"/>
                  <a:pt x="1012889" y="583122"/>
                </a:cubicBezTo>
                <a:cubicBezTo>
                  <a:pt x="1012984" y="606267"/>
                  <a:pt x="1017365" y="628556"/>
                  <a:pt x="1025271" y="649511"/>
                </a:cubicBezTo>
                <a:cubicBezTo>
                  <a:pt x="1000601" y="659322"/>
                  <a:pt x="978218" y="672371"/>
                  <a:pt x="958596" y="688087"/>
                </a:cubicBezTo>
                <a:cubicBezTo>
                  <a:pt x="914591" y="656655"/>
                  <a:pt x="858012" y="637795"/>
                  <a:pt x="796290" y="637986"/>
                </a:cubicBezTo>
                <a:cubicBezTo>
                  <a:pt x="656558" y="638367"/>
                  <a:pt x="543592" y="735712"/>
                  <a:pt x="543973" y="855632"/>
                </a:cubicBezTo>
                <a:cubicBezTo>
                  <a:pt x="544068" y="878301"/>
                  <a:pt x="548164" y="900209"/>
                  <a:pt x="555784" y="920688"/>
                </a:cubicBezTo>
                <a:cubicBezTo>
                  <a:pt x="481584" y="941738"/>
                  <a:pt x="422910" y="991363"/>
                  <a:pt x="396907" y="1054323"/>
                </a:cubicBezTo>
                <a:cubicBezTo>
                  <a:pt x="348425" y="1027082"/>
                  <a:pt x="290513" y="1011271"/>
                  <a:pt x="228219" y="1011366"/>
                </a:cubicBezTo>
                <a:cubicBezTo>
                  <a:pt x="137351" y="1011556"/>
                  <a:pt x="56007" y="1045846"/>
                  <a:pt x="0" y="1099853"/>
                </a:cubicBezTo>
                <a:lnTo>
                  <a:pt x="0" y="2092644"/>
                </a:lnTo>
                <a:cubicBezTo>
                  <a:pt x="40862" y="2115028"/>
                  <a:pt x="89345" y="2128172"/>
                  <a:pt x="141446" y="2128077"/>
                </a:cubicBezTo>
                <a:cubicBezTo>
                  <a:pt x="219647" y="2127886"/>
                  <a:pt x="289465" y="2098168"/>
                  <a:pt x="337376" y="2051496"/>
                </a:cubicBezTo>
                <a:cubicBezTo>
                  <a:pt x="379286" y="2128363"/>
                  <a:pt x="469964" y="2181607"/>
                  <a:pt x="575310" y="2181322"/>
                </a:cubicBezTo>
                <a:cubicBezTo>
                  <a:pt x="669703" y="2181131"/>
                  <a:pt x="751999" y="2137983"/>
                  <a:pt x="797909" y="2073594"/>
                </a:cubicBezTo>
                <a:cubicBezTo>
                  <a:pt x="845820" y="2128934"/>
                  <a:pt x="922401" y="2164939"/>
                  <a:pt x="1008983" y="2164748"/>
                </a:cubicBezTo>
                <a:cubicBezTo>
                  <a:pt x="1118140" y="2164462"/>
                  <a:pt x="1211390" y="2107027"/>
                  <a:pt x="1250537" y="2025492"/>
                </a:cubicBezTo>
                <a:cubicBezTo>
                  <a:pt x="1279303" y="2034732"/>
                  <a:pt x="1310354" y="2039971"/>
                  <a:pt x="1342930" y="2039875"/>
                </a:cubicBezTo>
                <a:cubicBezTo>
                  <a:pt x="1351693" y="2039875"/>
                  <a:pt x="1360361" y="2039399"/>
                  <a:pt x="1368933" y="2038637"/>
                </a:cubicBezTo>
                <a:cubicBezTo>
                  <a:pt x="1416177" y="2077594"/>
                  <a:pt x="1480280" y="2101502"/>
                  <a:pt x="1550956" y="2101407"/>
                </a:cubicBezTo>
                <a:cubicBezTo>
                  <a:pt x="1614011" y="2101216"/>
                  <a:pt x="1671923" y="2081976"/>
                  <a:pt x="1716977" y="2049972"/>
                </a:cubicBezTo>
                <a:cubicBezTo>
                  <a:pt x="1730883" y="2057592"/>
                  <a:pt x="1745742" y="2064069"/>
                  <a:pt x="1761363" y="2069403"/>
                </a:cubicBezTo>
                <a:cubicBezTo>
                  <a:pt x="1779080" y="2179036"/>
                  <a:pt x="1888712" y="2263427"/>
                  <a:pt x="2021300" y="2263141"/>
                </a:cubicBezTo>
                <a:cubicBezTo>
                  <a:pt x="2132933" y="2262856"/>
                  <a:pt x="2227802" y="2202657"/>
                  <a:pt x="2265236" y="2118266"/>
                </a:cubicBezTo>
                <a:cubicBezTo>
                  <a:pt x="2282571" y="2121314"/>
                  <a:pt x="2300573" y="2122933"/>
                  <a:pt x="2318957" y="2122933"/>
                </a:cubicBezTo>
                <a:cubicBezTo>
                  <a:pt x="2351342" y="2122838"/>
                  <a:pt x="2382203" y="2117504"/>
                  <a:pt x="2410873" y="2108170"/>
                </a:cubicBezTo>
                <a:cubicBezTo>
                  <a:pt x="2442972" y="2201515"/>
                  <a:pt x="2543651" y="2269618"/>
                  <a:pt x="2662809" y="2269332"/>
                </a:cubicBezTo>
                <a:cubicBezTo>
                  <a:pt x="2719578" y="2269237"/>
                  <a:pt x="2771966" y="2253426"/>
                  <a:pt x="2814733" y="2227041"/>
                </a:cubicBezTo>
                <a:cubicBezTo>
                  <a:pt x="2859786" y="2257998"/>
                  <a:pt x="2916936" y="2276476"/>
                  <a:pt x="2979039" y="2276381"/>
                </a:cubicBezTo>
                <a:cubicBezTo>
                  <a:pt x="3097721" y="2276095"/>
                  <a:pt x="3197638" y="2208182"/>
                  <a:pt x="3229547" y="2115313"/>
                </a:cubicBezTo>
                <a:cubicBezTo>
                  <a:pt x="3273171" y="2142936"/>
                  <a:pt x="3326892" y="2159319"/>
                  <a:pt x="3385280" y="2159223"/>
                </a:cubicBezTo>
                <a:cubicBezTo>
                  <a:pt x="3437859" y="2159128"/>
                  <a:pt x="3486722" y="2145507"/>
                  <a:pt x="3527679" y="2122552"/>
                </a:cubicBezTo>
                <a:cubicBezTo>
                  <a:pt x="3569780" y="2198848"/>
                  <a:pt x="3660172" y="2251616"/>
                  <a:pt x="3765042" y="2251330"/>
                </a:cubicBezTo>
                <a:cubicBezTo>
                  <a:pt x="3854768" y="2251140"/>
                  <a:pt x="3933730" y="2212182"/>
                  <a:pt x="3980784" y="2153128"/>
                </a:cubicBezTo>
                <a:cubicBezTo>
                  <a:pt x="4024217" y="2180179"/>
                  <a:pt x="4077462" y="2196371"/>
                  <a:pt x="4135279" y="2196181"/>
                </a:cubicBezTo>
                <a:cubicBezTo>
                  <a:pt x="4215098" y="2195990"/>
                  <a:pt x="4286345" y="2165129"/>
                  <a:pt x="4334256" y="2116742"/>
                </a:cubicBezTo>
                <a:cubicBezTo>
                  <a:pt x="4343019" y="2117599"/>
                  <a:pt x="4351878" y="2118171"/>
                  <a:pt x="4360926" y="2118171"/>
                </a:cubicBezTo>
                <a:cubicBezTo>
                  <a:pt x="4412552" y="2118075"/>
                  <a:pt x="4459986" y="2102836"/>
                  <a:pt x="4497896" y="2077785"/>
                </a:cubicBezTo>
                <a:cubicBezTo>
                  <a:pt x="4510945" y="2174464"/>
                  <a:pt x="4606671" y="2249425"/>
                  <a:pt x="4722781" y="2249140"/>
                </a:cubicBezTo>
                <a:cubicBezTo>
                  <a:pt x="4804696" y="2248949"/>
                  <a:pt x="4876038" y="2211230"/>
                  <a:pt x="4915472" y="2155128"/>
                </a:cubicBezTo>
                <a:cubicBezTo>
                  <a:pt x="4951000" y="2174940"/>
                  <a:pt x="4993291" y="2186465"/>
                  <a:pt x="5038725" y="2186370"/>
                </a:cubicBezTo>
                <a:cubicBezTo>
                  <a:pt x="5067682" y="2186274"/>
                  <a:pt x="5095304" y="2181417"/>
                  <a:pt x="5120735" y="2172844"/>
                </a:cubicBezTo>
                <a:cubicBezTo>
                  <a:pt x="5159883" y="2200467"/>
                  <a:pt x="5210080" y="2217040"/>
                  <a:pt x="5264753" y="2216850"/>
                </a:cubicBezTo>
                <a:cubicBezTo>
                  <a:pt x="5317808" y="2216755"/>
                  <a:pt x="5366385" y="2200848"/>
                  <a:pt x="5404866" y="2174464"/>
                </a:cubicBezTo>
                <a:cubicBezTo>
                  <a:pt x="5418011" y="2176464"/>
                  <a:pt x="5431536" y="2177702"/>
                  <a:pt x="5445347" y="2177607"/>
                </a:cubicBezTo>
                <a:cubicBezTo>
                  <a:pt x="5570125" y="2177321"/>
                  <a:pt x="5670995" y="2090263"/>
                  <a:pt x="5670614" y="1983297"/>
                </a:cubicBezTo>
                <a:cubicBezTo>
                  <a:pt x="5670709" y="1887856"/>
                  <a:pt x="5590318" y="1809084"/>
                  <a:pt x="5484686" y="1792987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37910">
                <a:srgbClr val="FAFEFE"/>
              </a:gs>
              <a:gs pos="100000">
                <a:srgbClr val="81D2E7"/>
              </a:gs>
            </a:gsLst>
            <a:lin ang="525822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UTM Avo" panose="02040603050506020204" pitchFamily="18" charset="0"/>
            </a:endParaRPr>
          </a:p>
        </p:txBody>
      </p:sp>
      <p:sp>
        <p:nvSpPr>
          <p:cNvPr id="69" name="Freeform: Shape 68">
            <a:extLst>
              <a:ext uri="{FF2B5EF4-FFF2-40B4-BE49-F238E27FC236}">
                <a16:creationId xmlns:a16="http://schemas.microsoft.com/office/drawing/2014/main" id="{2EC6891C-8FE2-C4B8-313F-26FEDBD9D75C}"/>
              </a:ext>
            </a:extLst>
          </p:cNvPr>
          <p:cNvSpPr/>
          <p:nvPr/>
        </p:nvSpPr>
        <p:spPr>
          <a:xfrm>
            <a:off x="8226170" y="3567637"/>
            <a:ext cx="3965830" cy="2269523"/>
          </a:xfrm>
          <a:custGeom>
            <a:avLst/>
            <a:gdLst>
              <a:gd name="connsiteX0" fmla="*/ 3965830 w 3965830"/>
              <a:gd name="connsiteY0" fmla="*/ 483776 h 2269523"/>
              <a:gd name="connsiteX1" fmla="*/ 3947542 w 3965830"/>
              <a:gd name="connsiteY1" fmla="*/ 480823 h 2269523"/>
              <a:gd name="connsiteX2" fmla="*/ 3833052 w 3965830"/>
              <a:gd name="connsiteY2" fmla="*/ 418720 h 2269523"/>
              <a:gd name="connsiteX3" fmla="*/ 3836100 w 3965830"/>
              <a:gd name="connsiteY3" fmla="*/ 385287 h 2269523"/>
              <a:gd name="connsiteX4" fmla="*/ 3573400 w 3965830"/>
              <a:gd name="connsiteY4" fmla="*/ 161069 h 2269523"/>
              <a:gd name="connsiteX5" fmla="*/ 3461767 w 3965830"/>
              <a:gd name="connsiteY5" fmla="*/ 182976 h 2269523"/>
              <a:gd name="connsiteX6" fmla="*/ 3293175 w 3965830"/>
              <a:gd name="connsiteY6" fmla="*/ 130684 h 2269523"/>
              <a:gd name="connsiteX7" fmla="*/ 3093816 w 3965830"/>
              <a:gd name="connsiteY7" fmla="*/ 210504 h 2269523"/>
              <a:gd name="connsiteX8" fmla="*/ 2831974 w 3965830"/>
              <a:gd name="connsiteY8" fmla="*/ 1 h 2269523"/>
              <a:gd name="connsiteX9" fmla="*/ 2626996 w 3965830"/>
              <a:gd name="connsiteY9" fmla="*/ 85726 h 2269523"/>
              <a:gd name="connsiteX10" fmla="*/ 2515839 w 3965830"/>
              <a:gd name="connsiteY10" fmla="*/ 55056 h 2269523"/>
              <a:gd name="connsiteX11" fmla="*/ 2328673 w 3965830"/>
              <a:gd name="connsiteY11" fmla="*/ 195359 h 2269523"/>
              <a:gd name="connsiteX12" fmla="*/ 2146364 w 3965830"/>
              <a:gd name="connsiteY12" fmla="*/ 358332 h 2269523"/>
              <a:gd name="connsiteX13" fmla="*/ 2189894 w 3965830"/>
              <a:gd name="connsiteY13" fmla="*/ 461678 h 2269523"/>
              <a:gd name="connsiteX14" fmla="*/ 2147031 w 3965830"/>
              <a:gd name="connsiteY14" fmla="*/ 583122 h 2269523"/>
              <a:gd name="connsiteX15" fmla="*/ 2159414 w 3965830"/>
              <a:gd name="connsiteY15" fmla="*/ 649511 h 2269523"/>
              <a:gd name="connsiteX16" fmla="*/ 2092739 w 3965830"/>
              <a:gd name="connsiteY16" fmla="*/ 688087 h 2269523"/>
              <a:gd name="connsiteX17" fmla="*/ 1930337 w 3965830"/>
              <a:gd name="connsiteY17" fmla="*/ 637986 h 2269523"/>
              <a:gd name="connsiteX18" fmla="*/ 1678020 w 3965830"/>
              <a:gd name="connsiteY18" fmla="*/ 855632 h 2269523"/>
              <a:gd name="connsiteX19" fmla="*/ 1689831 w 3965830"/>
              <a:gd name="connsiteY19" fmla="*/ 920688 h 2269523"/>
              <a:gd name="connsiteX20" fmla="*/ 1530954 w 3965830"/>
              <a:gd name="connsiteY20" fmla="*/ 1054324 h 2269523"/>
              <a:gd name="connsiteX21" fmla="*/ 1362266 w 3965830"/>
              <a:gd name="connsiteY21" fmla="*/ 1011366 h 2269523"/>
              <a:gd name="connsiteX22" fmla="*/ 1067658 w 3965830"/>
              <a:gd name="connsiteY22" fmla="*/ 1203485 h 2269523"/>
              <a:gd name="connsiteX23" fmla="*/ 983362 w 3965830"/>
              <a:gd name="connsiteY23" fmla="*/ 1190626 h 2269523"/>
              <a:gd name="connsiteX24" fmla="*/ 742951 w 3965830"/>
              <a:gd name="connsiteY24" fmla="*/ 1369791 h 2269523"/>
              <a:gd name="connsiteX25" fmla="*/ 607791 w 3965830"/>
              <a:gd name="connsiteY25" fmla="*/ 1417702 h 2269523"/>
              <a:gd name="connsiteX26" fmla="*/ 441770 w 3965830"/>
              <a:gd name="connsiteY26" fmla="*/ 1346932 h 2269523"/>
              <a:gd name="connsiteX27" fmla="*/ 234697 w 3965830"/>
              <a:gd name="connsiteY27" fmla="*/ 1522668 h 2269523"/>
              <a:gd name="connsiteX28" fmla="*/ 153163 w 3965830"/>
              <a:gd name="connsiteY28" fmla="*/ 1502665 h 2269523"/>
              <a:gd name="connsiteX29" fmla="*/ 1 w 3965830"/>
              <a:gd name="connsiteY29" fmla="*/ 1634872 h 2269523"/>
              <a:gd name="connsiteX30" fmla="*/ 154020 w 3965830"/>
              <a:gd name="connsiteY30" fmla="*/ 1766317 h 2269523"/>
              <a:gd name="connsiteX31" fmla="*/ 191358 w 3965830"/>
              <a:gd name="connsiteY31" fmla="*/ 1762126 h 2269523"/>
              <a:gd name="connsiteX32" fmla="*/ 316802 w 3965830"/>
              <a:gd name="connsiteY32" fmla="*/ 1812418 h 2269523"/>
              <a:gd name="connsiteX33" fmla="*/ 409671 w 3965830"/>
              <a:gd name="connsiteY33" fmla="*/ 1787082 h 2269523"/>
              <a:gd name="connsiteX34" fmla="*/ 551879 w 3965830"/>
              <a:gd name="connsiteY34" fmla="*/ 1858329 h 2269523"/>
              <a:gd name="connsiteX35" fmla="*/ 595218 w 3965830"/>
              <a:gd name="connsiteY35" fmla="*/ 1853090 h 2269523"/>
              <a:gd name="connsiteX36" fmla="*/ 750952 w 3965830"/>
              <a:gd name="connsiteY36" fmla="*/ 1950912 h 2269523"/>
              <a:gd name="connsiteX37" fmla="*/ 802101 w 3965830"/>
              <a:gd name="connsiteY37" fmla="*/ 1943673 h 2269523"/>
              <a:gd name="connsiteX38" fmla="*/ 913734 w 3965830"/>
              <a:gd name="connsiteY38" fmla="*/ 1981582 h 2269523"/>
              <a:gd name="connsiteX39" fmla="*/ 1018223 w 3965830"/>
              <a:gd name="connsiteY39" fmla="*/ 1948531 h 2269523"/>
              <a:gd name="connsiteX40" fmla="*/ 1275589 w 3965830"/>
              <a:gd name="connsiteY40" fmla="*/ 2127982 h 2269523"/>
              <a:gd name="connsiteX41" fmla="*/ 1471518 w 3965830"/>
              <a:gd name="connsiteY41" fmla="*/ 2051400 h 2269523"/>
              <a:gd name="connsiteX42" fmla="*/ 1709453 w 3965830"/>
              <a:gd name="connsiteY42" fmla="*/ 2181226 h 2269523"/>
              <a:gd name="connsiteX43" fmla="*/ 1932052 w 3965830"/>
              <a:gd name="connsiteY43" fmla="*/ 2073594 h 2269523"/>
              <a:gd name="connsiteX44" fmla="*/ 2143126 w 3965830"/>
              <a:gd name="connsiteY44" fmla="*/ 2164748 h 2269523"/>
              <a:gd name="connsiteX45" fmla="*/ 2384680 w 3965830"/>
              <a:gd name="connsiteY45" fmla="*/ 2025492 h 2269523"/>
              <a:gd name="connsiteX46" fmla="*/ 2477072 w 3965830"/>
              <a:gd name="connsiteY46" fmla="*/ 2039875 h 2269523"/>
              <a:gd name="connsiteX47" fmla="*/ 2502981 w 3965830"/>
              <a:gd name="connsiteY47" fmla="*/ 2038732 h 2269523"/>
              <a:gd name="connsiteX48" fmla="*/ 2685003 w 3965830"/>
              <a:gd name="connsiteY48" fmla="*/ 2101502 h 2269523"/>
              <a:gd name="connsiteX49" fmla="*/ 2851024 w 3965830"/>
              <a:gd name="connsiteY49" fmla="*/ 2050067 h 2269523"/>
              <a:gd name="connsiteX50" fmla="*/ 2895411 w 3965830"/>
              <a:gd name="connsiteY50" fmla="*/ 2069498 h 2269523"/>
              <a:gd name="connsiteX51" fmla="*/ 3155348 w 3965830"/>
              <a:gd name="connsiteY51" fmla="*/ 2263236 h 2269523"/>
              <a:gd name="connsiteX52" fmla="*/ 3399283 w 3965830"/>
              <a:gd name="connsiteY52" fmla="*/ 2118361 h 2269523"/>
              <a:gd name="connsiteX53" fmla="*/ 3453004 w 3965830"/>
              <a:gd name="connsiteY53" fmla="*/ 2123028 h 2269523"/>
              <a:gd name="connsiteX54" fmla="*/ 3544920 w 3965830"/>
              <a:gd name="connsiteY54" fmla="*/ 2108265 h 2269523"/>
              <a:gd name="connsiteX55" fmla="*/ 3796856 w 3965830"/>
              <a:gd name="connsiteY55" fmla="*/ 2269523 h 2269523"/>
              <a:gd name="connsiteX56" fmla="*/ 3948780 w 3965830"/>
              <a:gd name="connsiteY56" fmla="*/ 2227232 h 2269523"/>
              <a:gd name="connsiteX57" fmla="*/ 3965544 w 3965830"/>
              <a:gd name="connsiteY57" fmla="*/ 2237805 h 2269523"/>
              <a:gd name="connsiteX58" fmla="*/ 3965544 w 3965830"/>
              <a:gd name="connsiteY58" fmla="*/ 483776 h 2269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3965830" h="2269523">
                <a:moveTo>
                  <a:pt x="3965830" y="483776"/>
                </a:moveTo>
                <a:cubicBezTo>
                  <a:pt x="3959829" y="482633"/>
                  <a:pt x="3953733" y="481585"/>
                  <a:pt x="3947542" y="480823"/>
                </a:cubicBezTo>
                <a:cubicBezTo>
                  <a:pt x="3916681" y="452248"/>
                  <a:pt x="3877533" y="430531"/>
                  <a:pt x="3833052" y="418720"/>
                </a:cubicBezTo>
                <a:cubicBezTo>
                  <a:pt x="3834956" y="407766"/>
                  <a:pt x="3836194" y="396622"/>
                  <a:pt x="3836100" y="385287"/>
                </a:cubicBezTo>
                <a:cubicBezTo>
                  <a:pt x="3835718" y="261081"/>
                  <a:pt x="3718085" y="160783"/>
                  <a:pt x="3573400" y="161069"/>
                </a:cubicBezTo>
                <a:cubicBezTo>
                  <a:pt x="3533395" y="161164"/>
                  <a:pt x="3495676" y="169165"/>
                  <a:pt x="3461767" y="182976"/>
                </a:cubicBezTo>
                <a:cubicBezTo>
                  <a:pt x="3416142" y="150210"/>
                  <a:pt x="3357373" y="130494"/>
                  <a:pt x="3293175" y="130684"/>
                </a:cubicBezTo>
                <a:cubicBezTo>
                  <a:pt x="3213164" y="130875"/>
                  <a:pt x="3141727" y="161926"/>
                  <a:pt x="3093816" y="210504"/>
                </a:cubicBezTo>
                <a:cubicBezTo>
                  <a:pt x="3085148" y="92775"/>
                  <a:pt x="2971229" y="-380"/>
                  <a:pt x="2831974" y="1"/>
                </a:cubicBezTo>
                <a:cubicBezTo>
                  <a:pt x="2748725" y="192"/>
                  <a:pt x="2674907" y="33720"/>
                  <a:pt x="2626996" y="85726"/>
                </a:cubicBezTo>
                <a:cubicBezTo>
                  <a:pt x="2595754" y="66390"/>
                  <a:pt x="2557368" y="54960"/>
                  <a:pt x="2515839" y="55056"/>
                </a:cubicBezTo>
                <a:cubicBezTo>
                  <a:pt x="2420113" y="55246"/>
                  <a:pt x="2341436" y="116301"/>
                  <a:pt x="2328673" y="195359"/>
                </a:cubicBezTo>
                <a:cubicBezTo>
                  <a:pt x="2227136" y="198788"/>
                  <a:pt x="2146078" y="270416"/>
                  <a:pt x="2146364" y="358332"/>
                </a:cubicBezTo>
                <a:cubicBezTo>
                  <a:pt x="2146460" y="397575"/>
                  <a:pt x="2162843" y="433579"/>
                  <a:pt x="2189894" y="461678"/>
                </a:cubicBezTo>
                <a:cubicBezTo>
                  <a:pt x="2162747" y="496349"/>
                  <a:pt x="2146936" y="538164"/>
                  <a:pt x="2147031" y="583122"/>
                </a:cubicBezTo>
                <a:cubicBezTo>
                  <a:pt x="2147127" y="606267"/>
                  <a:pt x="2151508" y="628556"/>
                  <a:pt x="2159414" y="649511"/>
                </a:cubicBezTo>
                <a:cubicBezTo>
                  <a:pt x="2134744" y="659322"/>
                  <a:pt x="2112265" y="672371"/>
                  <a:pt x="2092739" y="688087"/>
                </a:cubicBezTo>
                <a:cubicBezTo>
                  <a:pt x="2048733" y="656655"/>
                  <a:pt x="1992155" y="637795"/>
                  <a:pt x="1930337" y="637986"/>
                </a:cubicBezTo>
                <a:cubicBezTo>
                  <a:pt x="1790606" y="638367"/>
                  <a:pt x="1677639" y="735807"/>
                  <a:pt x="1678020" y="855632"/>
                </a:cubicBezTo>
                <a:cubicBezTo>
                  <a:pt x="1678116" y="878301"/>
                  <a:pt x="1682306" y="900209"/>
                  <a:pt x="1689831" y="920688"/>
                </a:cubicBezTo>
                <a:cubicBezTo>
                  <a:pt x="1615631" y="941738"/>
                  <a:pt x="1556957" y="991363"/>
                  <a:pt x="1530954" y="1054324"/>
                </a:cubicBezTo>
                <a:cubicBezTo>
                  <a:pt x="1482472" y="1027082"/>
                  <a:pt x="1424560" y="1011175"/>
                  <a:pt x="1362266" y="1011366"/>
                </a:cubicBezTo>
                <a:cubicBezTo>
                  <a:pt x="1221773" y="1011747"/>
                  <a:pt x="1103853" y="1092900"/>
                  <a:pt x="1067658" y="1203485"/>
                </a:cubicBezTo>
                <a:cubicBezTo>
                  <a:pt x="1041369" y="1195198"/>
                  <a:pt x="1012985" y="1190531"/>
                  <a:pt x="983362" y="1190626"/>
                </a:cubicBezTo>
                <a:cubicBezTo>
                  <a:pt x="860870" y="1190912"/>
                  <a:pt x="760001" y="1268731"/>
                  <a:pt x="742951" y="1369791"/>
                </a:cubicBezTo>
                <a:cubicBezTo>
                  <a:pt x="690658" y="1371220"/>
                  <a:pt x="643415" y="1389127"/>
                  <a:pt x="607791" y="1417702"/>
                </a:cubicBezTo>
                <a:cubicBezTo>
                  <a:pt x="569691" y="1374649"/>
                  <a:pt x="509588" y="1346741"/>
                  <a:pt x="441770" y="1346932"/>
                </a:cubicBezTo>
                <a:cubicBezTo>
                  <a:pt x="328137" y="1347217"/>
                  <a:pt x="236316" y="1425608"/>
                  <a:pt x="234697" y="1522668"/>
                </a:cubicBezTo>
                <a:cubicBezTo>
                  <a:pt x="210980" y="1509999"/>
                  <a:pt x="183071" y="1502570"/>
                  <a:pt x="153163" y="1502665"/>
                </a:cubicBezTo>
                <a:cubicBezTo>
                  <a:pt x="68295" y="1502856"/>
                  <a:pt x="-285" y="1562006"/>
                  <a:pt x="1" y="1634872"/>
                </a:cubicBezTo>
                <a:cubicBezTo>
                  <a:pt x="287" y="1707643"/>
                  <a:pt x="69248" y="1766508"/>
                  <a:pt x="154020" y="1766317"/>
                </a:cubicBezTo>
                <a:cubicBezTo>
                  <a:pt x="166879" y="1766317"/>
                  <a:pt x="179357" y="1764698"/>
                  <a:pt x="191358" y="1762126"/>
                </a:cubicBezTo>
                <a:cubicBezTo>
                  <a:pt x="221266" y="1792987"/>
                  <a:pt x="266415" y="1812514"/>
                  <a:pt x="316802" y="1812418"/>
                </a:cubicBezTo>
                <a:cubicBezTo>
                  <a:pt x="351378" y="1812323"/>
                  <a:pt x="383382" y="1802893"/>
                  <a:pt x="409671" y="1787082"/>
                </a:cubicBezTo>
                <a:cubicBezTo>
                  <a:pt x="437579" y="1829754"/>
                  <a:pt x="490824" y="1858519"/>
                  <a:pt x="551879" y="1858329"/>
                </a:cubicBezTo>
                <a:cubicBezTo>
                  <a:pt x="566929" y="1858329"/>
                  <a:pt x="581407" y="1856424"/>
                  <a:pt x="595218" y="1853090"/>
                </a:cubicBezTo>
                <a:cubicBezTo>
                  <a:pt x="615887" y="1909859"/>
                  <a:pt x="677895" y="1951102"/>
                  <a:pt x="750952" y="1950912"/>
                </a:cubicBezTo>
                <a:cubicBezTo>
                  <a:pt x="768859" y="1950912"/>
                  <a:pt x="786004" y="1948245"/>
                  <a:pt x="802101" y="1943673"/>
                </a:cubicBezTo>
                <a:cubicBezTo>
                  <a:pt x="831343" y="1967199"/>
                  <a:pt x="870491" y="1981677"/>
                  <a:pt x="913734" y="1981582"/>
                </a:cubicBezTo>
                <a:cubicBezTo>
                  <a:pt x="953549" y="1981487"/>
                  <a:pt x="990029" y="1969009"/>
                  <a:pt x="1018223" y="1948531"/>
                </a:cubicBezTo>
                <a:cubicBezTo>
                  <a:pt x="1042798" y="2051210"/>
                  <a:pt x="1148716" y="2128267"/>
                  <a:pt x="1275589" y="2127982"/>
                </a:cubicBezTo>
                <a:cubicBezTo>
                  <a:pt x="1353789" y="2127791"/>
                  <a:pt x="1423607" y="2098073"/>
                  <a:pt x="1471518" y="2051400"/>
                </a:cubicBezTo>
                <a:cubicBezTo>
                  <a:pt x="1513428" y="2128172"/>
                  <a:pt x="1604106" y="2181512"/>
                  <a:pt x="1709453" y="2181226"/>
                </a:cubicBezTo>
                <a:cubicBezTo>
                  <a:pt x="1803845" y="2181036"/>
                  <a:pt x="1886141" y="2137888"/>
                  <a:pt x="1932052" y="2073594"/>
                </a:cubicBezTo>
                <a:cubicBezTo>
                  <a:pt x="1979962" y="2128934"/>
                  <a:pt x="2056544" y="2164939"/>
                  <a:pt x="2143126" y="2164748"/>
                </a:cubicBezTo>
                <a:cubicBezTo>
                  <a:pt x="2252282" y="2164462"/>
                  <a:pt x="2345532" y="2107026"/>
                  <a:pt x="2384680" y="2025492"/>
                </a:cubicBezTo>
                <a:cubicBezTo>
                  <a:pt x="2413445" y="2034732"/>
                  <a:pt x="2444497" y="2039971"/>
                  <a:pt x="2477072" y="2039875"/>
                </a:cubicBezTo>
                <a:cubicBezTo>
                  <a:pt x="2485836" y="2039875"/>
                  <a:pt x="2494503" y="2039399"/>
                  <a:pt x="2502981" y="2038732"/>
                </a:cubicBezTo>
                <a:cubicBezTo>
                  <a:pt x="2550225" y="2077690"/>
                  <a:pt x="2614328" y="2101692"/>
                  <a:pt x="2685003" y="2101502"/>
                </a:cubicBezTo>
                <a:cubicBezTo>
                  <a:pt x="2748059" y="2101311"/>
                  <a:pt x="2805875" y="2082071"/>
                  <a:pt x="2851024" y="2050067"/>
                </a:cubicBezTo>
                <a:cubicBezTo>
                  <a:pt x="2864931" y="2057687"/>
                  <a:pt x="2879789" y="2064164"/>
                  <a:pt x="2895411" y="2069498"/>
                </a:cubicBezTo>
                <a:cubicBezTo>
                  <a:pt x="2913127" y="2179131"/>
                  <a:pt x="3022760" y="2263522"/>
                  <a:pt x="3155348" y="2263236"/>
                </a:cubicBezTo>
                <a:cubicBezTo>
                  <a:pt x="3266981" y="2262951"/>
                  <a:pt x="3361754" y="2202753"/>
                  <a:pt x="3399283" y="2118361"/>
                </a:cubicBezTo>
                <a:cubicBezTo>
                  <a:pt x="3416618" y="2121409"/>
                  <a:pt x="3434621" y="2123028"/>
                  <a:pt x="3453004" y="2123028"/>
                </a:cubicBezTo>
                <a:cubicBezTo>
                  <a:pt x="3485484" y="2122933"/>
                  <a:pt x="3516345" y="2117599"/>
                  <a:pt x="3544920" y="2108265"/>
                </a:cubicBezTo>
                <a:cubicBezTo>
                  <a:pt x="3577020" y="2201610"/>
                  <a:pt x="3677699" y="2269714"/>
                  <a:pt x="3796856" y="2269523"/>
                </a:cubicBezTo>
                <a:cubicBezTo>
                  <a:pt x="3853625" y="2269428"/>
                  <a:pt x="3906013" y="2253616"/>
                  <a:pt x="3948780" y="2227232"/>
                </a:cubicBezTo>
                <a:cubicBezTo>
                  <a:pt x="3954209" y="2230947"/>
                  <a:pt x="3959829" y="2234471"/>
                  <a:pt x="3965544" y="2237805"/>
                </a:cubicBezTo>
                <a:lnTo>
                  <a:pt x="3965544" y="483776"/>
                </a:lnTo>
                <a:close/>
              </a:path>
            </a:pathLst>
          </a:custGeom>
          <a:gradFill>
            <a:gsLst>
              <a:gs pos="0">
                <a:srgbClr val="FFFFFF"/>
              </a:gs>
              <a:gs pos="37910">
                <a:srgbClr val="FAFEFE"/>
              </a:gs>
              <a:gs pos="100000">
                <a:srgbClr val="81D2E7"/>
              </a:gs>
            </a:gsLst>
            <a:lin ang="5656845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UTM Avo" panose="02040603050506020204" pitchFamily="18" charset="0"/>
            </a:endParaRPr>
          </a:p>
        </p:txBody>
      </p:sp>
      <p:pic>
        <p:nvPicPr>
          <p:cNvPr id="67" name="Picture 66" descr="Logo, company name&#10;&#10;Description automatically generated">
            <a:extLst>
              <a:ext uri="{FF2B5EF4-FFF2-40B4-BE49-F238E27FC236}">
                <a16:creationId xmlns:a16="http://schemas.microsoft.com/office/drawing/2014/main" id="{AC01FAC6-F396-5B87-B094-E215C0A1373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56014" cy="843677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D5AF2A8-752B-3A3D-9752-C21B83271598}"/>
              </a:ext>
            </a:extLst>
          </p:cNvPr>
          <p:cNvGrpSpPr/>
          <p:nvPr/>
        </p:nvGrpSpPr>
        <p:grpSpPr>
          <a:xfrm>
            <a:off x="914401" y="296195"/>
            <a:ext cx="10237493" cy="2016846"/>
            <a:chOff x="313163" y="231911"/>
            <a:chExt cx="11502886" cy="2054087"/>
          </a:xfrm>
        </p:grpSpPr>
        <p:sp>
          <p:nvSpPr>
            <p:cNvPr id="3" name="Rectangle: Diagonal Corners Snipped 2">
              <a:extLst>
                <a:ext uri="{FF2B5EF4-FFF2-40B4-BE49-F238E27FC236}">
                  <a16:creationId xmlns:a16="http://schemas.microsoft.com/office/drawing/2014/main" id="{00C5C99E-2FD8-50BE-26BC-C98A8693388E}"/>
                </a:ext>
              </a:extLst>
            </p:cNvPr>
            <p:cNvSpPr/>
            <p:nvPr/>
          </p:nvSpPr>
          <p:spPr>
            <a:xfrm>
              <a:off x="313163" y="231911"/>
              <a:ext cx="11502886" cy="2054087"/>
            </a:xfrm>
            <a:prstGeom prst="snip2DiagRect">
              <a:avLst/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2E4527B-ACEA-B152-CB29-6D7161A87ECB}"/>
                </a:ext>
              </a:extLst>
            </p:cNvPr>
            <p:cNvSpPr txBox="1"/>
            <p:nvPr/>
          </p:nvSpPr>
          <p:spPr>
            <a:xfrm>
              <a:off x="869372" y="507577"/>
              <a:ext cx="10531710" cy="14105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latin typeface="UTM Avo" panose="02040603050506020204" pitchFamily="18" charset="0"/>
                </a:rPr>
                <a:t>Em</a:t>
              </a:r>
              <a:r>
                <a:rPr lang="en-US" sz="2800" dirty="0"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</a:rPr>
                <a:t>đồng</a:t>
              </a:r>
              <a:r>
                <a:rPr lang="en-US" sz="2800" dirty="0"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</a:rPr>
                <a:t>tình</a:t>
              </a:r>
              <a:r>
                <a:rPr lang="en-US" sz="2800" dirty="0">
                  <a:latin typeface="UTM Avo" panose="02040603050506020204" pitchFamily="18" charset="0"/>
                </a:rPr>
                <a:t> hay </a:t>
              </a:r>
              <a:r>
                <a:rPr lang="en-US" sz="2800" dirty="0" err="1">
                  <a:latin typeface="UTM Avo" panose="02040603050506020204" pitchFamily="18" charset="0"/>
                </a:rPr>
                <a:t>không</a:t>
              </a:r>
              <a:r>
                <a:rPr lang="en-US" sz="2800" dirty="0"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</a:rPr>
                <a:t>đồng</a:t>
              </a:r>
              <a:r>
                <a:rPr lang="en-US" sz="2800" dirty="0"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</a:rPr>
                <a:t>tình</a:t>
              </a:r>
              <a:r>
                <a:rPr lang="en-US" sz="2800" dirty="0"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</a:rPr>
                <a:t>với</a:t>
              </a:r>
              <a:r>
                <a:rPr lang="en-US" sz="2800" dirty="0"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</a:rPr>
                <a:t>lời</a:t>
              </a:r>
              <a:r>
                <a:rPr lang="en-US" sz="2800" dirty="0"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</a:rPr>
                <a:t>nói</a:t>
              </a:r>
              <a:r>
                <a:rPr lang="en-US" sz="2800" dirty="0">
                  <a:latin typeface="UTM Avo" panose="02040603050506020204" pitchFamily="18" charset="0"/>
                </a:rPr>
                <a:t>, </a:t>
              </a:r>
              <a:r>
                <a:rPr lang="en-US" sz="2800" dirty="0" err="1">
                  <a:latin typeface="UTM Avo" panose="02040603050506020204" pitchFamily="18" charset="0"/>
                </a:rPr>
                <a:t>việc</a:t>
              </a:r>
              <a:r>
                <a:rPr lang="en-US" sz="2800" dirty="0"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</a:rPr>
                <a:t>làm</a:t>
              </a:r>
              <a:r>
                <a:rPr lang="en-US" sz="2800" dirty="0"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</a:rPr>
                <a:t>dưới</a:t>
              </a:r>
              <a:r>
                <a:rPr lang="en-US" sz="2800" dirty="0"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</a:rPr>
                <a:t>đây</a:t>
              </a:r>
              <a:r>
                <a:rPr lang="en-US" sz="2800" dirty="0">
                  <a:latin typeface="UTM Avo" panose="02040603050506020204" pitchFamily="18" charset="0"/>
                </a:rPr>
                <a:t>: </a:t>
              </a:r>
              <a:r>
                <a:rPr lang="en-US" sz="2800" b="1" dirty="0">
                  <a:latin typeface="UTM Avo" panose="02040603050506020204" pitchFamily="18" charset="0"/>
                </a:rPr>
                <a:t>“</a:t>
              </a:r>
              <a:r>
                <a:rPr lang="en-US" sz="2800" b="1" dirty="0" err="1">
                  <a:latin typeface="UTM Avo" panose="02040603050506020204" pitchFamily="18" charset="0"/>
                </a:rPr>
                <a:t>Hậu</a:t>
              </a:r>
              <a:r>
                <a:rPr lang="en-US" sz="2800" b="1" dirty="0"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</a:rPr>
                <a:t>giữ</a:t>
              </a:r>
              <a:r>
                <a:rPr lang="en-US" sz="2800" b="1" dirty="0"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</a:rPr>
                <a:t>lời</a:t>
              </a:r>
              <a:r>
                <a:rPr lang="en-US" sz="2800" b="1" dirty="0"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</a:rPr>
                <a:t>hứa</a:t>
              </a:r>
              <a:r>
                <a:rPr lang="en-US" sz="2800" b="1" dirty="0"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</a:rPr>
                <a:t>với</a:t>
              </a:r>
              <a:r>
                <a:rPr lang="en-US" sz="2800" b="1" dirty="0"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</a:rPr>
                <a:t>cô</a:t>
              </a:r>
              <a:r>
                <a:rPr lang="en-US" sz="2800" b="1" dirty="0"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</a:rPr>
                <a:t>giáo</a:t>
              </a:r>
              <a:r>
                <a:rPr lang="en-US" sz="2800" b="1" dirty="0"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</a:rPr>
                <a:t>đi</a:t>
              </a:r>
              <a:r>
                <a:rPr lang="en-US" sz="2800" b="1" dirty="0"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</a:rPr>
                <a:t>học</a:t>
              </a:r>
              <a:r>
                <a:rPr lang="en-US" sz="2800" b="1" dirty="0"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</a:rPr>
                <a:t>đúng</a:t>
              </a:r>
              <a:r>
                <a:rPr lang="en-US" sz="2800" b="1" dirty="0"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</a:rPr>
                <a:t>giờ</a:t>
              </a:r>
              <a:r>
                <a:rPr lang="en-US" sz="2800" b="1" dirty="0">
                  <a:latin typeface="UTM Avo" panose="02040603050506020204" pitchFamily="18" charset="0"/>
                </a:rPr>
                <a:t>”</a:t>
              </a:r>
              <a:r>
                <a:rPr lang="en-US" sz="2800" dirty="0">
                  <a:latin typeface="UTM Avo" panose="02040603050506020204" pitchFamily="18" charset="0"/>
                </a:rPr>
                <a:t>?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BCCE6C57-513D-30B5-C97B-F698A45477B1}"/>
              </a:ext>
            </a:extLst>
          </p:cNvPr>
          <p:cNvGrpSpPr/>
          <p:nvPr/>
        </p:nvGrpSpPr>
        <p:grpSpPr>
          <a:xfrm>
            <a:off x="967663" y="3904398"/>
            <a:ext cx="4385387" cy="918222"/>
            <a:chOff x="689113" y="2497522"/>
            <a:chExt cx="7354957" cy="918222"/>
          </a:xfrm>
        </p:grpSpPr>
        <p:sp>
          <p:nvSpPr>
            <p:cNvPr id="6" name="Rectangle: Diagonal Corners Snipped 5">
              <a:extLst>
                <a:ext uri="{FF2B5EF4-FFF2-40B4-BE49-F238E27FC236}">
                  <a16:creationId xmlns:a16="http://schemas.microsoft.com/office/drawing/2014/main" id="{093CFC3E-B9DB-42FC-C986-2D16A18E2488}"/>
                </a:ext>
              </a:extLst>
            </p:cNvPr>
            <p:cNvSpPr/>
            <p:nvPr/>
          </p:nvSpPr>
          <p:spPr>
            <a:xfrm>
              <a:off x="689113" y="2497522"/>
              <a:ext cx="7354957" cy="918222"/>
            </a:xfrm>
            <a:prstGeom prst="snip2DiagRect">
              <a:avLst/>
            </a:prstGeom>
            <a:solidFill>
              <a:srgbClr val="002060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4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7418729-BBF6-F393-84B4-88EF00D07A0A}"/>
                </a:ext>
              </a:extLst>
            </p:cNvPr>
            <p:cNvSpPr txBox="1"/>
            <p:nvPr/>
          </p:nvSpPr>
          <p:spPr>
            <a:xfrm>
              <a:off x="914401" y="2644032"/>
              <a:ext cx="689285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Đồng</a:t>
              </a:r>
              <a:r>
                <a:rPr lang="en-US" sz="360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tình</a:t>
              </a:r>
              <a:endParaRPr lang="en-US" sz="3600" dirty="0">
                <a:solidFill>
                  <a:schemeClr val="bg1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C3B2DBC-2A78-672F-B7A5-D3132E34793A}"/>
              </a:ext>
            </a:extLst>
          </p:cNvPr>
          <p:cNvGrpSpPr/>
          <p:nvPr/>
        </p:nvGrpSpPr>
        <p:grpSpPr>
          <a:xfrm>
            <a:off x="6638277" y="3884353"/>
            <a:ext cx="4385387" cy="918222"/>
            <a:chOff x="689113" y="5707867"/>
            <a:chExt cx="7354957" cy="918222"/>
          </a:xfrm>
        </p:grpSpPr>
        <p:sp>
          <p:nvSpPr>
            <p:cNvPr id="17" name="Rectangle: Diagonal Corners Snipped 16">
              <a:extLst>
                <a:ext uri="{FF2B5EF4-FFF2-40B4-BE49-F238E27FC236}">
                  <a16:creationId xmlns:a16="http://schemas.microsoft.com/office/drawing/2014/main" id="{5D28B867-18D5-CC7A-BFEB-64D1EE4C21E3}"/>
                </a:ext>
              </a:extLst>
            </p:cNvPr>
            <p:cNvSpPr/>
            <p:nvPr/>
          </p:nvSpPr>
          <p:spPr>
            <a:xfrm>
              <a:off x="689113" y="5707867"/>
              <a:ext cx="7354957" cy="918222"/>
            </a:xfrm>
            <a:prstGeom prst="snip2DiagRect">
              <a:avLst/>
            </a:prstGeom>
            <a:solidFill>
              <a:srgbClr val="002060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48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24D88CB-0DA8-595F-FFA8-15CEACFFE68D}"/>
                </a:ext>
              </a:extLst>
            </p:cNvPr>
            <p:cNvSpPr txBox="1"/>
            <p:nvPr/>
          </p:nvSpPr>
          <p:spPr>
            <a:xfrm>
              <a:off x="914401" y="5776151"/>
              <a:ext cx="689285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Không</a:t>
              </a:r>
              <a:r>
                <a:rPr lang="en-US" sz="360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đồng</a:t>
              </a:r>
              <a:r>
                <a:rPr lang="en-US" sz="360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tình</a:t>
              </a:r>
              <a:endParaRPr lang="en-US" sz="3600" dirty="0">
                <a:solidFill>
                  <a:schemeClr val="bg1"/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8C415FAD-D43C-4E9A-A5CF-5D538DAC36F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6867" y="833786"/>
            <a:ext cx="1589852" cy="1404369"/>
          </a:xfrm>
          <a:prstGeom prst="rect">
            <a:avLst/>
          </a:prstGeom>
        </p:spPr>
      </p:pic>
      <p:pic>
        <p:nvPicPr>
          <p:cNvPr id="8" name="Am-thanh-tra-loi-dung-chinh-xac-www_tiengdong_com.mp3">
            <a:hlinkClick r:id="" action="ppaction://media"/>
            <a:extLst>
              <a:ext uri="{FF2B5EF4-FFF2-40B4-BE49-F238E27FC236}">
                <a16:creationId xmlns:a16="http://schemas.microsoft.com/office/drawing/2014/main" id="{C87DE0A7-5663-533D-C200-8E16C5ED5301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7550" y="346392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Fail-sound-effect-www_tiengdong_com.mp3">
            <a:hlinkClick r:id="" action="ppaction://media"/>
            <a:extLst>
              <a:ext uri="{FF2B5EF4-FFF2-40B4-BE49-F238E27FC236}">
                <a16:creationId xmlns:a16="http://schemas.microsoft.com/office/drawing/2014/main" id="{A28D6814-C951-4F66-E3AA-86624E2E1873}"/>
              </a:ext>
            </a:extLst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538321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3417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6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6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59259E-6 L -0.50769 0.32709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391" y="16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6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47A6A6B-DD5C-D1DD-93AA-18C18D835C71}"/>
              </a:ext>
            </a:extLst>
          </p:cNvPr>
          <p:cNvSpPr txBox="1"/>
          <p:nvPr/>
        </p:nvSpPr>
        <p:spPr>
          <a:xfrm>
            <a:off x="658836" y="1482356"/>
            <a:ext cx="10145151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Hoạt</a:t>
            </a:r>
            <a:r>
              <a:rPr lang="en-US" sz="26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động</a:t>
            </a:r>
            <a:r>
              <a:rPr lang="en-US" sz="26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2: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Xử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lí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tình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huống</a:t>
            </a:r>
            <a:endParaRPr lang="en-US" sz="2600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880364-8C67-6433-12E5-95BD141D43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685" r="2306"/>
          <a:stretch/>
        </p:blipFill>
        <p:spPr>
          <a:xfrm>
            <a:off x="112487" y="2223441"/>
            <a:ext cx="5208565" cy="3350632"/>
          </a:xfrm>
          <a:prstGeom prst="rect">
            <a:avLst/>
          </a:prstGeom>
        </p:spPr>
      </p:pic>
      <p:sp>
        <p:nvSpPr>
          <p:cNvPr id="6" name="Cloud Callout 2">
            <a:extLst>
              <a:ext uri="{FF2B5EF4-FFF2-40B4-BE49-F238E27FC236}">
                <a16:creationId xmlns:a16="http://schemas.microsoft.com/office/drawing/2014/main" id="{1849B3C8-D372-4E19-F05C-01835F46B6CE}"/>
              </a:ext>
            </a:extLst>
          </p:cNvPr>
          <p:cNvSpPr/>
          <p:nvPr/>
        </p:nvSpPr>
        <p:spPr>
          <a:xfrm>
            <a:off x="5486400" y="1233714"/>
            <a:ext cx="6705601" cy="3599273"/>
          </a:xfrm>
          <a:prstGeom prst="cloudCallout">
            <a:avLst>
              <a:gd name="adj1" fmla="val -46178"/>
              <a:gd name="adj2" fmla="val 50691"/>
            </a:avLst>
          </a:prstGeom>
          <a:solidFill>
            <a:srgbClr val="FDF37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Sau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lần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bị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sâu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răng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em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đã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tự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hứa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sẽ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không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ăn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kẹo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vào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buổi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tối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đánh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răng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thật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đều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Tối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nay,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bé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Thảo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mang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kẹo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mà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em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thích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đến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rủ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em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ăn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cùng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86DCB1-59B2-B75E-7630-991DA0092F0E}"/>
              </a:ext>
            </a:extLst>
          </p:cNvPr>
          <p:cNvSpPr txBox="1"/>
          <p:nvPr/>
        </p:nvSpPr>
        <p:spPr>
          <a:xfrm>
            <a:off x="1943101" y="6025568"/>
            <a:ext cx="868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tình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huống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như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vậy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em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sẽ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làm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gì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B48CFC7-E218-88C2-69D6-3648A9A52276}"/>
              </a:ext>
            </a:extLst>
          </p:cNvPr>
          <p:cNvSpPr txBox="1"/>
          <p:nvPr/>
        </p:nvSpPr>
        <p:spPr>
          <a:xfrm>
            <a:off x="6991350" y="971550"/>
            <a:ext cx="2628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8129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47A6A6B-DD5C-D1DD-93AA-18C18D835C71}"/>
              </a:ext>
            </a:extLst>
          </p:cNvPr>
          <p:cNvSpPr txBox="1"/>
          <p:nvPr/>
        </p:nvSpPr>
        <p:spPr>
          <a:xfrm>
            <a:off x="658836" y="1482356"/>
            <a:ext cx="10145151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Hoạt</a:t>
            </a:r>
            <a:r>
              <a:rPr lang="en-US" sz="26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động</a:t>
            </a:r>
            <a:r>
              <a:rPr lang="en-US" sz="26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2: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Xử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lí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tình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huống</a:t>
            </a:r>
            <a:endParaRPr lang="en-US" sz="2600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4CDA62-19FE-C581-4314-78983201F9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8616" y="3642015"/>
            <a:ext cx="2845371" cy="21364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787BC86-945E-9E0E-0B48-31CED292B8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8386" y="1975307"/>
            <a:ext cx="4102030" cy="231992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B6D4482-6732-4FEC-B7E5-C59843E4E152}"/>
              </a:ext>
            </a:extLst>
          </p:cNvPr>
          <p:cNvSpPr txBox="1"/>
          <p:nvPr/>
        </p:nvSpPr>
        <p:spPr>
          <a:xfrm>
            <a:off x="1277062" y="6221980"/>
            <a:ext cx="63226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khuyên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Tuân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E974685-36D8-432F-BCC3-AC2BBFA82D82}"/>
              </a:ext>
            </a:extLst>
          </p:cNvPr>
          <p:cNvGrpSpPr/>
          <p:nvPr/>
        </p:nvGrpSpPr>
        <p:grpSpPr>
          <a:xfrm>
            <a:off x="6618264" y="1221389"/>
            <a:ext cx="5268936" cy="1913883"/>
            <a:chOff x="6618264" y="1221389"/>
            <a:chExt cx="4914900" cy="1913883"/>
          </a:xfrm>
        </p:grpSpPr>
        <p:sp>
          <p:nvSpPr>
            <p:cNvPr id="7" name="Cloud Callout 2">
              <a:extLst>
                <a:ext uri="{FF2B5EF4-FFF2-40B4-BE49-F238E27FC236}">
                  <a16:creationId xmlns:a16="http://schemas.microsoft.com/office/drawing/2014/main" id="{67BD1153-9258-ED3A-1337-329ABE0CEEB5}"/>
                </a:ext>
              </a:extLst>
            </p:cNvPr>
            <p:cNvSpPr/>
            <p:nvPr/>
          </p:nvSpPr>
          <p:spPr>
            <a:xfrm>
              <a:off x="6618264" y="1221389"/>
              <a:ext cx="4914900" cy="1913883"/>
            </a:xfrm>
            <a:prstGeom prst="cloudCallout">
              <a:avLst>
                <a:gd name="adj1" fmla="val -54924"/>
                <a:gd name="adj2" fmla="val 35438"/>
              </a:avLst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609FF5A-7E5C-8F84-2642-B6700E8F9036}"/>
                </a:ext>
              </a:extLst>
            </p:cNvPr>
            <p:cNvSpPr txBox="1"/>
            <p:nvPr/>
          </p:nvSpPr>
          <p:spPr>
            <a:xfrm>
              <a:off x="7238639" y="1482356"/>
              <a:ext cx="3574548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0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Mẹ</a:t>
              </a:r>
              <a:r>
                <a:rPr lang="en-US" sz="20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Tuân</a:t>
              </a:r>
              <a:r>
                <a:rPr lang="en-US" sz="20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sz="20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thói</a:t>
              </a:r>
              <a:r>
                <a:rPr lang="en-US" sz="20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quen</a:t>
              </a:r>
              <a:r>
                <a:rPr lang="en-US" sz="20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tập</a:t>
              </a:r>
              <a:r>
                <a:rPr lang="en-US" sz="20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thể</a:t>
              </a:r>
              <a:r>
                <a:rPr lang="en-US" sz="20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dục</a:t>
              </a:r>
              <a:r>
                <a:rPr lang="en-US" sz="20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buổi</a:t>
              </a:r>
              <a:r>
                <a:rPr lang="en-US" sz="20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sáng</a:t>
              </a:r>
              <a:r>
                <a:rPr lang="en-US" sz="20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. </a:t>
              </a:r>
              <a:r>
                <a:rPr lang="en-US" sz="20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Cuối</a:t>
              </a:r>
              <a:r>
                <a:rPr lang="en-US" sz="20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tuần</a:t>
              </a:r>
              <a:r>
                <a:rPr lang="en-US" sz="20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, </a:t>
              </a:r>
              <a:r>
                <a:rPr lang="en-US" sz="20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Tuân</a:t>
              </a:r>
              <a:r>
                <a:rPr lang="en-US" sz="20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đã</a:t>
              </a:r>
              <a:r>
                <a:rPr lang="en-US" sz="20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hứa</a:t>
              </a:r>
              <a:r>
                <a:rPr lang="en-US" sz="20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với</a:t>
              </a:r>
              <a:r>
                <a:rPr lang="en-US" sz="20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mẹ</a:t>
              </a:r>
              <a:r>
                <a:rPr lang="en-US" sz="20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sẽ</a:t>
              </a:r>
              <a:r>
                <a:rPr lang="en-US" sz="20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dậy</a:t>
              </a:r>
              <a:r>
                <a:rPr lang="en-US" sz="20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tập</a:t>
              </a:r>
              <a:r>
                <a:rPr lang="en-US" sz="20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cùng</a:t>
              </a:r>
              <a:r>
                <a:rPr lang="en-US" sz="20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mẹ</a:t>
              </a:r>
              <a:r>
                <a:rPr lang="en-US" sz="20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.</a:t>
              </a:r>
            </a:p>
            <a:p>
              <a:pPr algn="just"/>
              <a:endParaRPr lang="en-US" sz="2000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7C66FF5-4A49-DB06-25B2-59CB2CB59632}"/>
              </a:ext>
            </a:extLst>
          </p:cNvPr>
          <p:cNvGrpSpPr/>
          <p:nvPr/>
        </p:nvGrpSpPr>
        <p:grpSpPr>
          <a:xfrm>
            <a:off x="2714171" y="4171219"/>
            <a:ext cx="4604231" cy="2077183"/>
            <a:chOff x="2349201" y="4279604"/>
            <a:chExt cx="4368895" cy="2077183"/>
          </a:xfrm>
        </p:grpSpPr>
        <p:sp>
          <p:nvSpPr>
            <p:cNvPr id="9" name="Cloud Callout 9">
              <a:extLst>
                <a:ext uri="{FF2B5EF4-FFF2-40B4-BE49-F238E27FC236}">
                  <a16:creationId xmlns:a16="http://schemas.microsoft.com/office/drawing/2014/main" id="{94AE1F05-DCA4-C4CD-CC38-9A4C83D965C3}"/>
                </a:ext>
              </a:extLst>
            </p:cNvPr>
            <p:cNvSpPr/>
            <p:nvPr/>
          </p:nvSpPr>
          <p:spPr>
            <a:xfrm>
              <a:off x="2349201" y="4279604"/>
              <a:ext cx="4368895" cy="2077183"/>
            </a:xfrm>
            <a:prstGeom prst="cloudCallout">
              <a:avLst>
                <a:gd name="adj1" fmla="val 65697"/>
                <a:gd name="adj2" fmla="val 9866"/>
              </a:avLst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523E2DB-327C-8077-F2B6-AF3BACB12247}"/>
                </a:ext>
              </a:extLst>
            </p:cNvPr>
            <p:cNvSpPr txBox="1"/>
            <p:nvPr/>
          </p:nvSpPr>
          <p:spPr>
            <a:xfrm>
              <a:off x="2818273" y="4617186"/>
              <a:ext cx="3574548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0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Hôm</a:t>
              </a:r>
              <a:r>
                <a:rPr lang="en-US" sz="20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sau</a:t>
              </a:r>
              <a:r>
                <a:rPr lang="en-US" sz="20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trời</a:t>
              </a:r>
              <a:r>
                <a:rPr lang="en-US" sz="20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trở</a:t>
              </a:r>
              <a:r>
                <a:rPr lang="en-US" sz="20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lạnh</a:t>
              </a:r>
              <a:r>
                <a:rPr lang="en-US" sz="20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, </a:t>
              </a:r>
              <a:r>
                <a:rPr lang="en-US" sz="20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khi</a:t>
              </a:r>
              <a:r>
                <a:rPr lang="en-US" sz="20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chuông</a:t>
              </a:r>
              <a:r>
                <a:rPr lang="en-US" sz="20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báo</a:t>
              </a:r>
              <a:r>
                <a:rPr lang="en-US" sz="20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thức</a:t>
              </a:r>
              <a:r>
                <a:rPr lang="en-US" sz="20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kêu</a:t>
              </a:r>
              <a:r>
                <a:rPr lang="en-US" sz="20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inh</a:t>
              </a:r>
              <a:r>
                <a:rPr lang="en-US" sz="20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ỏi</a:t>
              </a:r>
              <a:r>
                <a:rPr lang="en-US" sz="20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, </a:t>
              </a:r>
              <a:r>
                <a:rPr lang="en-US" sz="20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Tuân</a:t>
              </a:r>
              <a:r>
                <a:rPr lang="en-US" sz="20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chần</a:t>
              </a:r>
              <a:r>
                <a:rPr lang="en-US" sz="20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chừ</a:t>
              </a:r>
              <a:r>
                <a:rPr lang="en-US" sz="20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không</a:t>
              </a:r>
              <a:r>
                <a:rPr lang="en-US" sz="20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muốn</a:t>
              </a:r>
              <a:r>
                <a:rPr lang="en-US" sz="20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xuống</a:t>
              </a:r>
              <a:r>
                <a:rPr lang="en-US" sz="20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giường</a:t>
              </a:r>
              <a:r>
                <a:rPr lang="en-US" sz="20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.</a:t>
              </a:r>
            </a:p>
            <a:p>
              <a:pPr algn="just"/>
              <a:endParaRPr lang="en-US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4076914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47A6A6B-DD5C-D1DD-93AA-18C18D835C71}"/>
              </a:ext>
            </a:extLst>
          </p:cNvPr>
          <p:cNvSpPr txBox="1"/>
          <p:nvPr/>
        </p:nvSpPr>
        <p:spPr>
          <a:xfrm>
            <a:off x="658836" y="1482356"/>
            <a:ext cx="10145151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Hoạt</a:t>
            </a:r>
            <a:r>
              <a:rPr lang="en-US" sz="26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động</a:t>
            </a:r>
            <a:r>
              <a:rPr lang="en-US" sz="26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2: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Xử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lí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tình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huống</a:t>
            </a:r>
            <a:endParaRPr lang="en-US" sz="2600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" name="Cloud Callout 12">
            <a:extLst>
              <a:ext uri="{FF2B5EF4-FFF2-40B4-BE49-F238E27FC236}">
                <a16:creationId xmlns:a16="http://schemas.microsoft.com/office/drawing/2014/main" id="{E3943F5A-5AEE-3623-E3A5-17F9F2E9485C}"/>
              </a:ext>
            </a:extLst>
          </p:cNvPr>
          <p:cNvSpPr/>
          <p:nvPr/>
        </p:nvSpPr>
        <p:spPr>
          <a:xfrm>
            <a:off x="2476500" y="2005576"/>
            <a:ext cx="6724650" cy="3576074"/>
          </a:xfrm>
          <a:prstGeom prst="cloudCallout">
            <a:avLst>
              <a:gd name="adj1" fmla="val 58238"/>
              <a:gd name="adj2" fmla="val 43000"/>
            </a:avLst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sz="2500" dirty="0">
              <a:solidFill>
                <a:schemeClr val="tx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39E97A-783A-AA50-D6BB-80A5BEE937F0}"/>
              </a:ext>
            </a:extLst>
          </p:cNvPr>
          <p:cNvSpPr txBox="1"/>
          <p:nvPr/>
        </p:nvSpPr>
        <p:spPr>
          <a:xfrm>
            <a:off x="658836" y="5860763"/>
            <a:ext cx="9182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Em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đi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chơi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cùng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Vũ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không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?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Vì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sao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B33D8B-2633-48EB-46FB-F2BE5C0E3428}"/>
              </a:ext>
            </a:extLst>
          </p:cNvPr>
          <p:cNvSpPr txBox="1"/>
          <p:nvPr/>
        </p:nvSpPr>
        <p:spPr>
          <a:xfrm>
            <a:off x="3495675" y="2454785"/>
            <a:ext cx="459105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Hôm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nay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chủ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nhật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Em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hứa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với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mẹ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sẽ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trông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nhà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. 9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sáng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cả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nhóm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gọi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em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đi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chơi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Vũ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bảo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: “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Chúng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mình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chơi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ngay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ở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ngõ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về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nhà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trước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khi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bố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mẹ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cậu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về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mà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”.</a:t>
            </a:r>
            <a:endParaRPr lang="en-US" sz="2400" dirty="0">
              <a:solidFill>
                <a:schemeClr val="tx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2614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4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47A6A6B-DD5C-D1DD-93AA-18C18D835C71}"/>
              </a:ext>
            </a:extLst>
          </p:cNvPr>
          <p:cNvSpPr txBox="1"/>
          <p:nvPr/>
        </p:nvSpPr>
        <p:spPr>
          <a:xfrm>
            <a:off x="658836" y="1482356"/>
            <a:ext cx="10145151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Hoạt</a:t>
            </a:r>
            <a:r>
              <a:rPr lang="en-US" sz="26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động</a:t>
            </a:r>
            <a:r>
              <a:rPr lang="en-US" sz="26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2: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Xử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lí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tình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huống</a:t>
            </a:r>
            <a:endParaRPr lang="en-US" sz="2600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4591AD-713F-918B-BB49-7C0386BA08D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712361" y="3741117"/>
            <a:ext cx="1862197" cy="2788068"/>
          </a:xfrm>
          <a:prstGeom prst="rect">
            <a:avLst/>
          </a:prstGeom>
        </p:spPr>
      </p:pic>
      <p:sp>
        <p:nvSpPr>
          <p:cNvPr id="6" name="Rounded Rectangular Callout 1">
            <a:extLst>
              <a:ext uri="{FF2B5EF4-FFF2-40B4-BE49-F238E27FC236}">
                <a16:creationId xmlns:a16="http://schemas.microsoft.com/office/drawing/2014/main" id="{FABE6700-0B4C-2A7A-4D13-0F8675E6E440}"/>
              </a:ext>
            </a:extLst>
          </p:cNvPr>
          <p:cNvSpPr/>
          <p:nvPr/>
        </p:nvSpPr>
        <p:spPr>
          <a:xfrm>
            <a:off x="1147703" y="2180721"/>
            <a:ext cx="3962400" cy="2307082"/>
          </a:xfrm>
          <a:prstGeom prst="wedgeRoundRectCallout">
            <a:avLst>
              <a:gd name="adj1" fmla="val 62341"/>
              <a:gd name="adj2" fmla="val 47764"/>
              <a:gd name="adj3" fmla="val 16667"/>
            </a:avLst>
          </a:prstGeom>
          <a:solidFill>
            <a:srgbClr val="FDF373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Tình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huống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1: </a:t>
            </a:r>
          </a:p>
          <a:p>
            <a:pPr algn="ctr">
              <a:lnSpc>
                <a:spcPct val="150000"/>
              </a:lnSpc>
            </a:pP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Quyết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tâm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không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ăn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kẹo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vào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ban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đêm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vì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rất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dễ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gây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sâu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răng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7" name="Rounded Rectangular Callout 8">
            <a:extLst>
              <a:ext uri="{FF2B5EF4-FFF2-40B4-BE49-F238E27FC236}">
                <a16:creationId xmlns:a16="http://schemas.microsoft.com/office/drawing/2014/main" id="{CF71E3DF-6E26-4E6D-0A89-D178DC0F76F2}"/>
              </a:ext>
            </a:extLst>
          </p:cNvPr>
          <p:cNvSpPr/>
          <p:nvPr/>
        </p:nvSpPr>
        <p:spPr>
          <a:xfrm>
            <a:off x="7748645" y="1903148"/>
            <a:ext cx="3962400" cy="2788068"/>
          </a:xfrm>
          <a:prstGeom prst="wedgeRoundRectCallout">
            <a:avLst>
              <a:gd name="adj1" fmla="val -61349"/>
              <a:gd name="adj2" fmla="val 42661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Tình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huống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2: </a:t>
            </a:r>
          </a:p>
          <a:p>
            <a:pPr algn="ctr">
              <a:lnSpc>
                <a:spcPct val="150000"/>
              </a:lnSpc>
            </a:pP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Khuyên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Tuân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giữ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lời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hứa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mình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với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mẹ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dậy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thể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dục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đều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đặn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9" name="Rounded Rectangular Callout 9">
            <a:extLst>
              <a:ext uri="{FF2B5EF4-FFF2-40B4-BE49-F238E27FC236}">
                <a16:creationId xmlns:a16="http://schemas.microsoft.com/office/drawing/2014/main" id="{0F2D08C0-49B7-A488-7964-3CC99807676A}"/>
              </a:ext>
            </a:extLst>
          </p:cNvPr>
          <p:cNvSpPr/>
          <p:nvPr/>
        </p:nvSpPr>
        <p:spPr>
          <a:xfrm>
            <a:off x="480955" y="4662948"/>
            <a:ext cx="4284184" cy="2042459"/>
          </a:xfrm>
          <a:prstGeom prst="wedgeRoundRectCallout">
            <a:avLst>
              <a:gd name="adj1" fmla="val 70189"/>
              <a:gd name="adj2" fmla="val -28151"/>
              <a:gd name="adj3" fmla="val 16667"/>
            </a:avLst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Tình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huống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3: </a:t>
            </a:r>
          </a:p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Ở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nhà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trông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nhà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không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đi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chơi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cùng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08120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BA865DF-82A0-CF3F-B325-428BA7253287}"/>
              </a:ext>
            </a:extLst>
          </p:cNvPr>
          <p:cNvGrpSpPr/>
          <p:nvPr/>
        </p:nvGrpSpPr>
        <p:grpSpPr>
          <a:xfrm>
            <a:off x="492057" y="1390088"/>
            <a:ext cx="2736543" cy="1563624"/>
            <a:chOff x="309542" y="967667"/>
            <a:chExt cx="2878585" cy="1558939"/>
          </a:xfrm>
        </p:grpSpPr>
        <p:pic>
          <p:nvPicPr>
            <p:cNvPr id="3" name="Picture 2">
              <a:hlinkClick r:id="rId3"/>
              <a:extLst>
                <a:ext uri="{FF2B5EF4-FFF2-40B4-BE49-F238E27FC236}">
                  <a16:creationId xmlns:a16="http://schemas.microsoft.com/office/drawing/2014/main" id="{66CD1113-7DFC-C9E6-C9EF-F988ADD5BA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905522" y="1221589"/>
              <a:ext cx="1438182" cy="130501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4090EF4-18A3-F179-957F-04DC2889DAD6}"/>
                </a:ext>
              </a:extLst>
            </p:cNvPr>
            <p:cNvSpPr txBox="1"/>
            <p:nvPr/>
          </p:nvSpPr>
          <p:spPr>
            <a:xfrm>
              <a:off x="309542" y="967667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>
                  <a:solidFill>
                    <a:schemeClr val="accent2"/>
                  </a:solidFill>
                  <a:latin typeface="UTM Avo" panose="02040603050506020204" pitchFamily="18" charset="0"/>
                </a:rPr>
                <a:t>Ấn để đến trang sách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61144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8B0B5171-E451-8F4D-0E2F-EAC85D90FB8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2400247"/>
            <a:ext cx="4806968" cy="4905069"/>
          </a:xfrm>
          <a:prstGeom prst="rect">
            <a:avLst/>
          </a:prstGeom>
        </p:spPr>
      </p:pic>
      <p:sp>
        <p:nvSpPr>
          <p:cNvPr id="3" name="Oval Callout 1">
            <a:extLst>
              <a:ext uri="{FF2B5EF4-FFF2-40B4-BE49-F238E27FC236}">
                <a16:creationId xmlns:a16="http://schemas.microsoft.com/office/drawing/2014/main" id="{C7CF68AD-1BB0-408F-2ADF-D22F0A67FBE4}"/>
              </a:ext>
            </a:extLst>
          </p:cNvPr>
          <p:cNvSpPr/>
          <p:nvPr/>
        </p:nvSpPr>
        <p:spPr>
          <a:xfrm>
            <a:off x="4493984" y="2286824"/>
            <a:ext cx="6667501" cy="3127004"/>
          </a:xfrm>
          <a:prstGeom prst="wedgeEllipseCallout">
            <a:avLst>
              <a:gd name="adj1" fmla="val -62234"/>
              <a:gd name="adj2" fmla="val -24737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Em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hãy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chia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sẻ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về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một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lần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giữ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lời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hứa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hoặc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không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giữ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lời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hứa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bản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thân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với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gia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đình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bè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52B36C-552B-BEE3-8D6F-FC8E35A7BC43}"/>
              </a:ext>
            </a:extLst>
          </p:cNvPr>
          <p:cNvSpPr txBox="1"/>
          <p:nvPr/>
        </p:nvSpPr>
        <p:spPr>
          <a:xfrm>
            <a:off x="762000" y="1562153"/>
            <a:ext cx="1139190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Hoạt</a:t>
            </a:r>
            <a:r>
              <a:rPr lang="en-US" sz="26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động</a:t>
            </a:r>
            <a:r>
              <a:rPr lang="en-US" sz="26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1: 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Chia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sẻ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về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trải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nghiệm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của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bản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thân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09861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21743FE-A5B7-B66B-4D1A-4297561A7FB9}"/>
              </a:ext>
            </a:extLst>
          </p:cNvPr>
          <p:cNvSpPr txBox="1"/>
          <p:nvPr/>
        </p:nvSpPr>
        <p:spPr>
          <a:xfrm>
            <a:off x="762000" y="1562153"/>
            <a:ext cx="1139190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Hoạt</a:t>
            </a:r>
            <a:r>
              <a:rPr lang="en-US" sz="26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động</a:t>
            </a:r>
            <a:r>
              <a:rPr lang="en-US" sz="26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2: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Ghi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chép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thực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hiện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lời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hứa</a:t>
            </a:r>
            <a:endParaRPr lang="en-US" sz="2600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5" name="Oval Callout 1">
            <a:extLst>
              <a:ext uri="{FF2B5EF4-FFF2-40B4-BE49-F238E27FC236}">
                <a16:creationId xmlns:a16="http://schemas.microsoft.com/office/drawing/2014/main" id="{E28660FB-90B9-34A8-6362-B7117E781001}"/>
              </a:ext>
            </a:extLst>
          </p:cNvPr>
          <p:cNvSpPr/>
          <p:nvPr/>
        </p:nvSpPr>
        <p:spPr>
          <a:xfrm>
            <a:off x="377372" y="2459830"/>
            <a:ext cx="6328228" cy="3476513"/>
          </a:xfrm>
          <a:prstGeom prst="wedgeEllipseCallout">
            <a:avLst>
              <a:gd name="adj1" fmla="val 66262"/>
              <a:gd name="adj2" fmla="val -14953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Ghi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lại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những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gì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em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đã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hứa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đối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chiếu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sau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để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xem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rằng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mình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đã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thực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hiện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những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lời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hứa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như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thế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nào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D74F529-6A20-00E7-586A-298B71DA409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0926" t="38462"/>
          <a:stretch/>
        </p:blipFill>
        <p:spPr>
          <a:xfrm>
            <a:off x="7562850" y="2459830"/>
            <a:ext cx="2425146" cy="3321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405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3687B3F4-5960-80ED-8964-10B46A24B2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870" y="628650"/>
            <a:ext cx="11820260" cy="560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1842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66187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202C73FF-B93E-BFC3-1932-B3164CC535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167627" y="4523987"/>
            <a:ext cx="1392787" cy="1399845"/>
          </a:xfrm>
          <a:prstGeom prst="rect">
            <a:avLst/>
          </a:prstGeom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C419C048-3CD5-8680-D3BA-F0468D417A4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583006" y="1390879"/>
            <a:ext cx="2728043" cy="2291556"/>
          </a:xfrm>
          <a:prstGeom prst="rect">
            <a:avLst/>
          </a:prstGeom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51B0187C-326D-AA2E-1124-EE0C39EEFA2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8695854" y="2207056"/>
            <a:ext cx="1984081" cy="301685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88C5E38-7370-EB58-EC18-A0F1AE5A5ECB}"/>
              </a:ext>
            </a:extLst>
          </p:cNvPr>
          <p:cNvSpPr txBox="1"/>
          <p:nvPr/>
        </p:nvSpPr>
        <p:spPr>
          <a:xfrm>
            <a:off x="725657" y="1584020"/>
            <a:ext cx="47707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Trò</a:t>
            </a:r>
            <a:r>
              <a:rPr lang="en-US" sz="2800" b="1" i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chơi</a:t>
            </a:r>
            <a:r>
              <a:rPr lang="en-US" sz="2800" b="1" i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chuyền</a:t>
            </a:r>
            <a:r>
              <a:rPr lang="en-US" sz="2800" b="1" i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bóng</a:t>
            </a:r>
            <a:endParaRPr lang="en-US" sz="2800" b="1" i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BD6F508-F914-056D-3601-A6E3C16FEBCB}"/>
              </a:ext>
            </a:extLst>
          </p:cNvPr>
          <p:cNvSpPr txBox="1"/>
          <p:nvPr/>
        </p:nvSpPr>
        <p:spPr>
          <a:xfrm>
            <a:off x="535150" y="2775846"/>
            <a:ext cx="8025263" cy="16970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Luật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chơi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: </a:t>
            </a:r>
          </a:p>
          <a:p>
            <a:pPr marL="514350" indent="-5143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Chuyền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bóng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theo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điệu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nhạc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  <a:p>
            <a:pPr marL="514350" indent="-5143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Khi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bóng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đến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tay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ai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thì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người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đó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phải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trả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lời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một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câu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hỏi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81696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8A81FBA-21D0-70A2-7F00-BB3AC5CAE6AA}"/>
              </a:ext>
            </a:extLst>
          </p:cNvPr>
          <p:cNvSpPr txBox="1"/>
          <p:nvPr/>
        </p:nvSpPr>
        <p:spPr>
          <a:xfrm>
            <a:off x="542925" y="1619250"/>
            <a:ext cx="1057275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400" dirty="0" err="1">
                <a:latin typeface="UTM Avo" panose="02040603050506020204" pitchFamily="18" charset="0"/>
              </a:rPr>
              <a:t>Em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nên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biết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giữ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lời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hứa</a:t>
            </a:r>
            <a:r>
              <a:rPr lang="en-US" sz="2400" dirty="0">
                <a:latin typeface="UTM Avo" panose="02040603050506020204" pitchFamily="18" charset="0"/>
              </a:rPr>
              <a:t>.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400" dirty="0" err="1">
                <a:latin typeface="UTM Avo" panose="02040603050506020204" pitchFamily="18" charset="0"/>
              </a:rPr>
              <a:t>Lợi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ích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của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việc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giữ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lời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hứa</a:t>
            </a:r>
            <a:r>
              <a:rPr lang="en-US" sz="2400" dirty="0">
                <a:latin typeface="UTM Avo" panose="02040603050506020204" pitchFamily="18" charset="0"/>
              </a:rPr>
              <a:t>: </a:t>
            </a:r>
            <a:r>
              <a:rPr lang="en-US" sz="2400" dirty="0" err="1">
                <a:latin typeface="UTM Avo" panose="02040603050506020204" pitchFamily="18" charset="0"/>
              </a:rPr>
              <a:t>Được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mọi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người</a:t>
            </a:r>
            <a:r>
              <a:rPr lang="en-US" sz="2400" dirty="0">
                <a:latin typeface="UTM Avo" panose="02040603050506020204" pitchFamily="18" charset="0"/>
              </a:rPr>
              <a:t> tin </a:t>
            </a:r>
            <a:r>
              <a:rPr lang="en-US" sz="2400" dirty="0" err="1">
                <a:latin typeface="UTM Avo" panose="02040603050506020204" pitchFamily="18" charset="0"/>
              </a:rPr>
              <a:t>tưởng</a:t>
            </a:r>
            <a:r>
              <a:rPr lang="en-US" sz="2400" dirty="0">
                <a:latin typeface="UTM Avo" panose="02040603050506020204" pitchFamily="18" charset="0"/>
              </a:rPr>
              <a:t>; </a:t>
            </a:r>
            <a:r>
              <a:rPr lang="en-US" sz="2400" dirty="0" err="1">
                <a:latin typeface="UTM Avo" panose="02040603050506020204" pitchFamily="18" charset="0"/>
              </a:rPr>
              <a:t>Trở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thành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người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đáng</a:t>
            </a:r>
            <a:r>
              <a:rPr lang="en-US" sz="2400" dirty="0">
                <a:latin typeface="UTM Avo" panose="02040603050506020204" pitchFamily="18" charset="0"/>
              </a:rPr>
              <a:t> tin </a:t>
            </a:r>
            <a:r>
              <a:rPr lang="en-US" sz="2400" dirty="0" err="1">
                <a:latin typeface="UTM Avo" panose="02040603050506020204" pitchFamily="18" charset="0"/>
              </a:rPr>
              <a:t>cậy</a:t>
            </a:r>
            <a:r>
              <a:rPr lang="en-US" sz="2400" dirty="0">
                <a:latin typeface="UTM Avo" panose="02040603050506020204" pitchFamily="18" charset="0"/>
              </a:rPr>
              <a:t>; </a:t>
            </a:r>
            <a:r>
              <a:rPr lang="en-US" sz="2400" dirty="0" err="1">
                <a:latin typeface="UTM Avo" panose="02040603050506020204" pitchFamily="18" charset="0"/>
              </a:rPr>
              <a:t>Được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mọi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người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quý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mến</a:t>
            </a:r>
            <a:r>
              <a:rPr lang="en-US" sz="2400" dirty="0">
                <a:latin typeface="UTM Avo" panose="02040603050506020204" pitchFamily="18" charset="0"/>
              </a:rPr>
              <a:t>; </a:t>
            </a:r>
            <a:r>
              <a:rPr lang="en-US" sz="2400" dirty="0" err="1">
                <a:latin typeface="UTM Avo" panose="02040603050506020204" pitchFamily="18" charset="0"/>
              </a:rPr>
              <a:t>Làm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tặng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uy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tín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của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bản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thân</a:t>
            </a:r>
            <a:r>
              <a:rPr lang="en-US" sz="2400" dirty="0">
                <a:latin typeface="UTM Avo" panose="02040603050506020204" pitchFamily="18" charset="0"/>
              </a:rPr>
              <a:t>; </a:t>
            </a:r>
            <a:r>
              <a:rPr lang="en-US" sz="2400" dirty="0" err="1">
                <a:latin typeface="UTM Avo" panose="02040603050506020204" pitchFamily="18" charset="0"/>
              </a:rPr>
              <a:t>Được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mọi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người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tôn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trọng</a:t>
            </a:r>
            <a:r>
              <a:rPr lang="en-US" sz="2400" dirty="0">
                <a:latin typeface="UTM Avo" panose="02040603050506020204" pitchFamily="18" charset="0"/>
              </a:rPr>
              <a:t>;….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400" dirty="0" err="1">
                <a:latin typeface="UTM Avo" panose="02040603050506020204" pitchFamily="18" charset="0"/>
              </a:rPr>
              <a:t>Em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thực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hiện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giữ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lời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hứa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bằng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lời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nói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và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việc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làm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cụ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thể</a:t>
            </a:r>
            <a:r>
              <a:rPr lang="en-US" sz="2400" dirty="0">
                <a:latin typeface="UTM Avo" panose="02040603050506020204" pitchFamily="18" charset="0"/>
              </a:rPr>
              <a:t>.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400" dirty="0" err="1">
                <a:latin typeface="UTM Avo" panose="02040603050506020204" pitchFamily="18" charset="0"/>
              </a:rPr>
              <a:t>Em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đồng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tình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với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những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lời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nói</a:t>
            </a:r>
            <a:r>
              <a:rPr lang="en-US" sz="2400" dirty="0">
                <a:latin typeface="UTM Avo" panose="02040603050506020204" pitchFamily="18" charset="0"/>
              </a:rPr>
              <a:t>, </a:t>
            </a:r>
            <a:r>
              <a:rPr lang="en-US" sz="2400" dirty="0" err="1">
                <a:latin typeface="UTM Avo" panose="02040603050506020204" pitchFamily="18" charset="0"/>
              </a:rPr>
              <a:t>hành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động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thể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hiện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việc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giữ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lời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hứa</a:t>
            </a:r>
            <a:r>
              <a:rPr lang="en-US" sz="2400" dirty="0">
                <a:latin typeface="UTM Avo" panose="02040603050506020204" pitchFamily="18" charset="0"/>
              </a:rPr>
              <a:t>; </a:t>
            </a:r>
            <a:r>
              <a:rPr lang="en-US" sz="2400" dirty="0" err="1">
                <a:latin typeface="UTM Avo" panose="02040603050506020204" pitchFamily="18" charset="0"/>
              </a:rPr>
              <a:t>Không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đồng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tình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với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những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lời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nói</a:t>
            </a:r>
            <a:r>
              <a:rPr lang="en-US" sz="2400" dirty="0">
                <a:latin typeface="UTM Avo" panose="02040603050506020204" pitchFamily="18" charset="0"/>
              </a:rPr>
              <a:t>, </a:t>
            </a:r>
            <a:r>
              <a:rPr lang="en-US" sz="2400" dirty="0" err="1">
                <a:latin typeface="UTM Avo" panose="02040603050506020204" pitchFamily="18" charset="0"/>
              </a:rPr>
              <a:t>hành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động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không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giữ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lời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hứa</a:t>
            </a:r>
            <a:r>
              <a:rPr lang="en-US" sz="2400" dirty="0">
                <a:latin typeface="UTM Avo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15844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57D4F20-85A9-1926-1F12-F042884A380C}"/>
              </a:ext>
            </a:extLst>
          </p:cNvPr>
          <p:cNvSpPr txBox="1"/>
          <p:nvPr/>
        </p:nvSpPr>
        <p:spPr>
          <a:xfrm>
            <a:off x="3390900" y="1055491"/>
            <a:ext cx="62674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HƯỚNG DẪN VỀ NHÀ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5994B17-A5AD-B696-00BA-CAD03A391F39}"/>
              </a:ext>
            </a:extLst>
          </p:cNvPr>
          <p:cNvSpPr txBox="1"/>
          <p:nvPr/>
        </p:nvSpPr>
        <p:spPr>
          <a:xfrm>
            <a:off x="5283200" y="2310737"/>
            <a:ext cx="661851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Thực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hiện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mục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Lời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khuyên</a:t>
            </a:r>
            <a:endParaRPr lang="en-US" sz="2800" b="1" dirty="0"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Đọc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trước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6: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Em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tích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cực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hoàn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thành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nhiệm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vụ</a:t>
            </a:r>
            <a:endParaRPr lang="en-US" sz="28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077EABA5-90A3-29CA-49FC-02D6BE2BA9A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2975429"/>
            <a:ext cx="3804920" cy="3882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827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454160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CB027CB-33A2-DB8E-FDCD-11D3E26EE0D0}"/>
              </a:ext>
            </a:extLst>
          </p:cNvPr>
          <p:cNvSpPr/>
          <p:nvPr/>
        </p:nvSpPr>
        <p:spPr>
          <a:xfrm>
            <a:off x="4775418" y="3585180"/>
            <a:ext cx="2944537" cy="2958470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7F0D54-B65E-6BA3-06C1-B63951AD2B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6417" y="3753145"/>
            <a:ext cx="2622541" cy="26225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3EB4BD1-2902-EC4A-0F38-79BCCA9B2602}"/>
              </a:ext>
            </a:extLst>
          </p:cNvPr>
          <p:cNvSpPr txBox="1"/>
          <p:nvPr/>
        </p:nvSpPr>
        <p:spPr>
          <a:xfrm>
            <a:off x="454403" y="574846"/>
            <a:ext cx="11367083" cy="1411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Để kết nối cộng đồng giáo viên và nhận thêm nhiều tài liệu giảng dạy,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mời quý thầy cô tham gia Group Facebook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theo đường link:  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77F7C17-E574-9332-676F-7B4FC88CD262}"/>
              </a:ext>
            </a:extLst>
          </p:cNvPr>
          <p:cNvSpPr/>
          <p:nvPr/>
        </p:nvSpPr>
        <p:spPr>
          <a:xfrm>
            <a:off x="2441908" y="2000034"/>
            <a:ext cx="7407478" cy="46166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hlinkClick r:id="rId4"/>
            <a:extLst>
              <a:ext uri="{FF2B5EF4-FFF2-40B4-BE49-F238E27FC236}">
                <a16:creationId xmlns:a16="http://schemas.microsoft.com/office/drawing/2014/main" id="{EEDCC7DA-65BA-6B5F-4904-487E49566583}"/>
              </a:ext>
            </a:extLst>
          </p:cNvPr>
          <p:cNvSpPr txBox="1"/>
          <p:nvPr/>
        </p:nvSpPr>
        <p:spPr>
          <a:xfrm>
            <a:off x="2644617" y="2000034"/>
            <a:ext cx="71222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Hoc10 – Đồng hành cùng giáo viên tiểu học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7B892AE-66B0-F635-0B83-4AD3E5525730}"/>
              </a:ext>
            </a:extLst>
          </p:cNvPr>
          <p:cNvSpPr txBox="1"/>
          <p:nvPr/>
        </p:nvSpPr>
        <p:spPr>
          <a:xfrm>
            <a:off x="4011326" y="2381351"/>
            <a:ext cx="4321723" cy="48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Hoặc truy cập qua QR code</a:t>
            </a:r>
          </a:p>
        </p:txBody>
      </p:sp>
      <p:pic>
        <p:nvPicPr>
          <p:cNvPr id="1026" name="Picture 2" descr="Ngón Trỏ, ngón tay, Máy tính Biểu tượng Tay - tay png tải về - Miễn phí  trong suốt Tay png Tải về.">
            <a:extLst>
              <a:ext uri="{FF2B5EF4-FFF2-40B4-BE49-F238E27FC236}">
                <a16:creationId xmlns:a16="http://schemas.microsoft.com/office/drawing/2014/main" id="{7E39AE3B-04ED-AC20-C486-F5B9A97F62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679086" y="2851979"/>
            <a:ext cx="1053311" cy="749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5335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5E0B3"/>
                                      </p:to>
                                    </p:animClr>
                                    <p:set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55297AC-7E0C-6E6D-BF52-30D3F2C2EE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800" y="2373923"/>
            <a:ext cx="6248400" cy="3614975"/>
          </a:xfrm>
          <a:prstGeom prst="rect">
            <a:avLst/>
          </a:prstGeom>
        </p:spPr>
      </p:pic>
      <p:sp>
        <p:nvSpPr>
          <p:cNvPr id="3" name="Rounded Rectangular Callout 2">
            <a:extLst>
              <a:ext uri="{FF2B5EF4-FFF2-40B4-BE49-F238E27FC236}">
                <a16:creationId xmlns:a16="http://schemas.microsoft.com/office/drawing/2014/main" id="{136134BF-ADD4-083A-6403-9E76EC70CB7E}"/>
              </a:ext>
            </a:extLst>
          </p:cNvPr>
          <p:cNvSpPr/>
          <p:nvPr/>
        </p:nvSpPr>
        <p:spPr>
          <a:xfrm>
            <a:off x="228600" y="4455731"/>
            <a:ext cx="3445412" cy="1676400"/>
          </a:xfrm>
          <a:prstGeom prst="wedgeRoundRectCallout">
            <a:avLst>
              <a:gd name="adj1" fmla="val 54621"/>
              <a:gd name="adj2" fmla="val -74690"/>
              <a:gd name="adj3" fmla="val 16667"/>
            </a:avLst>
          </a:prstGeom>
          <a:solidFill>
            <a:srgbClr val="FDF373"/>
          </a:solidFill>
          <a:ln>
            <a:solidFill>
              <a:srgbClr val="F5B1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Em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đã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từng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hứa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điều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gì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" name="Rounded Rectangular Callout 11">
            <a:extLst>
              <a:ext uri="{FF2B5EF4-FFF2-40B4-BE49-F238E27FC236}">
                <a16:creationId xmlns:a16="http://schemas.microsoft.com/office/drawing/2014/main" id="{4B374CC9-26C6-4367-0C22-D004B49ED2E4}"/>
              </a:ext>
            </a:extLst>
          </p:cNvPr>
          <p:cNvSpPr/>
          <p:nvPr/>
        </p:nvSpPr>
        <p:spPr>
          <a:xfrm>
            <a:off x="8001000" y="1516275"/>
            <a:ext cx="3886200" cy="1458456"/>
          </a:xfrm>
          <a:prstGeom prst="wedgeRoundRectCallout">
            <a:avLst>
              <a:gd name="adj1" fmla="val -60379"/>
              <a:gd name="adj2" fmla="val 45145"/>
              <a:gd name="adj3" fmla="val 16667"/>
            </a:avLst>
          </a:prstGeom>
          <a:solidFill>
            <a:srgbClr val="FDF373"/>
          </a:solidFill>
          <a:ln>
            <a:solidFill>
              <a:srgbClr val="F5B1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Em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đã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thực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hiện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lời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hứa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đó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hay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chưa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A2767E-C7DE-5D36-08E4-A5AE6AD206CB}"/>
              </a:ext>
            </a:extLst>
          </p:cNvPr>
          <p:cNvSpPr txBox="1"/>
          <p:nvPr/>
        </p:nvSpPr>
        <p:spPr>
          <a:xfrm>
            <a:off x="725657" y="1584020"/>
            <a:ext cx="47707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Trò</a:t>
            </a:r>
            <a:r>
              <a:rPr lang="en-US" sz="2800" b="1" i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chơi</a:t>
            </a:r>
            <a:r>
              <a:rPr lang="en-US" sz="2800" b="1" i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chuyền</a:t>
            </a:r>
            <a:r>
              <a:rPr lang="en-US" sz="2800" b="1" i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bóng</a:t>
            </a:r>
            <a:endParaRPr lang="en-US" sz="2800" b="1" i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3008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664BA1F-43D9-B1EB-B8A5-238150F65A32}"/>
              </a:ext>
            </a:extLst>
          </p:cNvPr>
          <p:cNvGrpSpPr/>
          <p:nvPr/>
        </p:nvGrpSpPr>
        <p:grpSpPr>
          <a:xfrm>
            <a:off x="492057" y="1390088"/>
            <a:ext cx="2736543" cy="1563624"/>
            <a:chOff x="309542" y="967667"/>
            <a:chExt cx="2878585" cy="1558939"/>
          </a:xfrm>
        </p:grpSpPr>
        <p:pic>
          <p:nvPicPr>
            <p:cNvPr id="3" name="Picture 2">
              <a:hlinkClick r:id="rId3"/>
              <a:extLst>
                <a:ext uri="{FF2B5EF4-FFF2-40B4-BE49-F238E27FC236}">
                  <a16:creationId xmlns:a16="http://schemas.microsoft.com/office/drawing/2014/main" id="{972D647D-43EF-9AF5-C13E-708313C517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905522" y="1221589"/>
              <a:ext cx="1438182" cy="130501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283FB51-61B0-8E5D-07FE-2D81A092589B}"/>
                </a:ext>
              </a:extLst>
            </p:cNvPr>
            <p:cNvSpPr txBox="1"/>
            <p:nvPr/>
          </p:nvSpPr>
          <p:spPr>
            <a:xfrm>
              <a:off x="309542" y="967667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>
                  <a:solidFill>
                    <a:schemeClr val="accent2"/>
                  </a:solidFill>
                  <a:latin typeface="UTM Avo" panose="02040603050506020204" pitchFamily="18" charset="0"/>
                </a:rPr>
                <a:t>Ấn để đến trang sách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21193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CD385A3-4E70-64C2-9638-B80C24515AC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 b="37163"/>
          <a:stretch/>
        </p:blipFill>
        <p:spPr>
          <a:xfrm>
            <a:off x="0" y="2372255"/>
            <a:ext cx="6645879" cy="381024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9D7C676-A150-06C5-66D5-62D891BCF56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444" b="13334"/>
          <a:stretch/>
        </p:blipFill>
        <p:spPr>
          <a:xfrm>
            <a:off x="5731411" y="2384913"/>
            <a:ext cx="6858000" cy="189246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F50C1EF-34A6-CD34-690F-F2B0BA558F46}"/>
              </a:ext>
            </a:extLst>
          </p:cNvPr>
          <p:cNvSpPr txBox="1"/>
          <p:nvPr/>
        </p:nvSpPr>
        <p:spPr>
          <a:xfrm>
            <a:off x="658836" y="1482356"/>
            <a:ext cx="10145151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Hoạt</a:t>
            </a:r>
            <a:r>
              <a:rPr lang="en-US" sz="26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động</a:t>
            </a:r>
            <a:r>
              <a:rPr lang="en-US" sz="26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1: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Kể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chuyện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theo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tranh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trả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lời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câu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hỏi</a:t>
            </a:r>
            <a:endParaRPr lang="en-US" sz="2600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YouTube - Ứng dụng trên Google Play">
            <a:hlinkClick r:id="rId5"/>
            <a:extLst>
              <a:ext uri="{FF2B5EF4-FFF2-40B4-BE49-F238E27FC236}">
                <a16:creationId xmlns:a16="http://schemas.microsoft.com/office/drawing/2014/main" id="{BFD74473-8D11-67C3-F341-52B9B452C6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5879" y="4543932"/>
            <a:ext cx="1617752" cy="1617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8095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Users\ADMIN\Desktop\Tai nguyen thiet ke tro choi\Angry birds epic birds\1505573783630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0" y="4851400"/>
            <a:ext cx="1277379" cy="699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E1FE5A8B-E690-0352-9AF0-C10C3B51F34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46" b="33931"/>
          <a:stretch/>
        </p:blipFill>
        <p:spPr>
          <a:xfrm>
            <a:off x="3048000" y="3646851"/>
            <a:ext cx="7010400" cy="1306149"/>
          </a:xfrm>
          <a:prstGeom prst="rect">
            <a:avLst/>
          </a:prstGeom>
        </p:spPr>
      </p:pic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D0FA7A86-F3A2-0C68-F604-DECE8ECCB6E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00" y="-1930400"/>
            <a:ext cx="1117600" cy="1247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710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74494">
            <a:off x="4303184" y="-49594"/>
            <a:ext cx="5080000" cy="365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2956683" y="5899963"/>
            <a:ext cx="3298974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en-US" altLang="en-US" sz="2000" dirty="0">
                <a:latin typeface="UTM Avo" panose="02040603050506020204" pitchFamily="18" charset="0"/>
              </a:rPr>
              <a:t>A. </a:t>
            </a:r>
            <a:r>
              <a:rPr lang="en-US" altLang="en-US" sz="2000" dirty="0" err="1">
                <a:latin typeface="UTM Avo" panose="02040603050506020204" pitchFamily="18" charset="0"/>
              </a:rPr>
              <a:t>Cậu</a:t>
            </a:r>
            <a:r>
              <a:rPr lang="en-US" altLang="en-US" sz="2000" dirty="0">
                <a:latin typeface="UTM Avo" panose="02040603050506020204" pitchFamily="18" charset="0"/>
              </a:rPr>
              <a:t> </a:t>
            </a:r>
            <a:r>
              <a:rPr lang="en-US" altLang="en-US" sz="2000" dirty="0" err="1">
                <a:latin typeface="UTM Avo" panose="02040603050506020204" pitchFamily="18" charset="0"/>
              </a:rPr>
              <a:t>bé</a:t>
            </a:r>
            <a:r>
              <a:rPr lang="en-US" altLang="en-US" sz="2000" dirty="0">
                <a:latin typeface="UTM Avo" panose="02040603050506020204" pitchFamily="18" charset="0"/>
              </a:rPr>
              <a:t> </a:t>
            </a:r>
            <a:r>
              <a:rPr lang="en-US" altLang="en-US" sz="2000" dirty="0" err="1">
                <a:latin typeface="UTM Avo" panose="02040603050506020204" pitchFamily="18" charset="0"/>
              </a:rPr>
              <a:t>là</a:t>
            </a:r>
            <a:r>
              <a:rPr lang="en-US" altLang="en-US" sz="2000" dirty="0">
                <a:latin typeface="UTM Avo" panose="02040603050506020204" pitchFamily="18" charset="0"/>
              </a:rPr>
              <a:t> </a:t>
            </a:r>
            <a:r>
              <a:rPr lang="en-US" altLang="en-US" sz="2000" dirty="0" err="1">
                <a:latin typeface="UTM Avo" panose="02040603050506020204" pitchFamily="18" charset="0"/>
              </a:rPr>
              <a:t>người</a:t>
            </a:r>
            <a:r>
              <a:rPr lang="en-US" altLang="en-US" sz="2000" dirty="0">
                <a:latin typeface="UTM Avo" panose="02040603050506020204" pitchFamily="18" charset="0"/>
              </a:rPr>
              <a:t> </a:t>
            </a:r>
            <a:r>
              <a:rPr lang="en-US" altLang="en-US" sz="2000" dirty="0" err="1">
                <a:latin typeface="UTM Avo" panose="02040603050506020204" pitchFamily="18" charset="0"/>
              </a:rPr>
              <a:t>trung</a:t>
            </a:r>
            <a:r>
              <a:rPr lang="en-US" altLang="en-US" sz="2000" dirty="0">
                <a:latin typeface="UTM Avo" panose="02040603050506020204" pitchFamily="18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None/>
            </a:pPr>
            <a:r>
              <a:rPr lang="en-US" altLang="en-US" sz="2000" dirty="0" err="1">
                <a:latin typeface="UTM Avo" panose="02040603050506020204" pitchFamily="18" charset="0"/>
              </a:rPr>
              <a:t>thực</a:t>
            </a:r>
            <a:r>
              <a:rPr lang="en-US" altLang="en-US" sz="2000" dirty="0">
                <a:latin typeface="UTM Avo" panose="02040603050506020204" pitchFamily="18" charset="0"/>
              </a:rPr>
              <a:t> </a:t>
            </a:r>
            <a:r>
              <a:rPr lang="en-US" altLang="en-US" sz="2000" dirty="0" err="1">
                <a:latin typeface="UTM Avo" panose="02040603050506020204" pitchFamily="18" charset="0"/>
              </a:rPr>
              <a:t>và</a:t>
            </a:r>
            <a:r>
              <a:rPr lang="en-US" altLang="en-US" sz="2000" dirty="0">
                <a:latin typeface="UTM Avo" panose="02040603050506020204" pitchFamily="18" charset="0"/>
              </a:rPr>
              <a:t> </a:t>
            </a:r>
            <a:r>
              <a:rPr lang="en-US" altLang="en-US" sz="2000" dirty="0" err="1">
                <a:latin typeface="UTM Avo" panose="02040603050506020204" pitchFamily="18" charset="0"/>
              </a:rPr>
              <a:t>giữ</a:t>
            </a:r>
            <a:r>
              <a:rPr lang="en-US" altLang="en-US" sz="2000" dirty="0">
                <a:latin typeface="UTM Avo" panose="02040603050506020204" pitchFamily="18" charset="0"/>
              </a:rPr>
              <a:t> </a:t>
            </a:r>
            <a:r>
              <a:rPr lang="en-US" altLang="en-US" sz="2000" dirty="0" err="1">
                <a:latin typeface="UTM Avo" panose="02040603050506020204" pitchFamily="18" charset="0"/>
              </a:rPr>
              <a:t>lời</a:t>
            </a:r>
            <a:r>
              <a:rPr lang="en-US" altLang="en-US" sz="2000" dirty="0">
                <a:latin typeface="UTM Avo" panose="02040603050506020204" pitchFamily="18" charset="0"/>
              </a:rPr>
              <a:t> </a:t>
            </a:r>
            <a:r>
              <a:rPr lang="en-US" altLang="en-US" sz="2000" dirty="0" err="1">
                <a:latin typeface="UTM Avo" panose="02040603050506020204" pitchFamily="18" charset="0"/>
              </a:rPr>
              <a:t>hứa</a:t>
            </a:r>
            <a:endParaRPr lang="en-US" altLang="en-US" sz="2000" dirty="0">
              <a:latin typeface="UTM Avo" panose="02040603050506020204" pitchFamily="18" charset="0"/>
            </a:endParaRP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6843184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latin typeface="UTM Avo" panose="02040603050506020204" pitchFamily="18" charset="0"/>
              </a:rPr>
              <a:t>B. </a:t>
            </a:r>
            <a:r>
              <a:rPr lang="en-US" altLang="en-US" sz="2000" dirty="0" err="1">
                <a:latin typeface="UTM Avo" panose="02040603050506020204" pitchFamily="18" charset="0"/>
              </a:rPr>
              <a:t>Cậu</a:t>
            </a:r>
            <a:r>
              <a:rPr lang="en-US" altLang="en-US" sz="2000" dirty="0">
                <a:latin typeface="UTM Avo" panose="02040603050506020204" pitchFamily="18" charset="0"/>
              </a:rPr>
              <a:t> </a:t>
            </a:r>
            <a:r>
              <a:rPr lang="en-US" altLang="en-US" sz="2000" dirty="0" err="1">
                <a:latin typeface="UTM Avo" panose="02040603050506020204" pitchFamily="18" charset="0"/>
              </a:rPr>
              <a:t>bé</a:t>
            </a:r>
            <a:r>
              <a:rPr lang="en-US" altLang="en-US" sz="2000" dirty="0">
                <a:latin typeface="UTM Avo" panose="02040603050506020204" pitchFamily="18" charset="0"/>
              </a:rPr>
              <a:t> </a:t>
            </a:r>
            <a:r>
              <a:rPr lang="en-US" altLang="en-US" sz="2000" dirty="0" err="1">
                <a:latin typeface="UTM Avo" panose="02040603050506020204" pitchFamily="18" charset="0"/>
              </a:rPr>
              <a:t>là</a:t>
            </a:r>
            <a:r>
              <a:rPr lang="en-US" altLang="en-US" sz="2000" dirty="0">
                <a:latin typeface="UTM Avo" panose="02040603050506020204" pitchFamily="18" charset="0"/>
              </a:rPr>
              <a:t> </a:t>
            </a:r>
            <a:r>
              <a:rPr lang="en-US" altLang="en-US" sz="2000" dirty="0" err="1">
                <a:latin typeface="UTM Avo" panose="02040603050506020204" pitchFamily="18" charset="0"/>
              </a:rPr>
              <a:t>người</a:t>
            </a:r>
            <a:endParaRPr lang="en-US" altLang="en-US" sz="2000" dirty="0">
              <a:latin typeface="UTM Avo" panose="020406030505060202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 err="1">
                <a:latin typeface="UTM Avo" panose="02040603050506020204" pitchFamily="18" charset="0"/>
              </a:rPr>
              <a:t>khỏe</a:t>
            </a:r>
            <a:r>
              <a:rPr lang="en-US" altLang="en-US" sz="2000" dirty="0">
                <a:latin typeface="UTM Avo" panose="02040603050506020204" pitchFamily="18" charset="0"/>
              </a:rPr>
              <a:t> </a:t>
            </a:r>
            <a:r>
              <a:rPr lang="en-US" altLang="en-US" sz="2000" dirty="0" err="1">
                <a:latin typeface="UTM Avo" panose="02040603050506020204" pitchFamily="18" charset="0"/>
              </a:rPr>
              <a:t>mạnh</a:t>
            </a:r>
            <a:endParaRPr lang="en-US" altLang="en-US" sz="2000" dirty="0">
              <a:latin typeface="UTM Avo" panose="02040603050506020204" pitchFamily="18" charset="0"/>
            </a:endParaRPr>
          </a:p>
        </p:txBody>
      </p:sp>
      <p:sp>
        <p:nvSpPr>
          <p:cNvPr id="5" name="Explosion 2 4"/>
          <p:cNvSpPr/>
          <p:nvPr/>
        </p:nvSpPr>
        <p:spPr>
          <a:xfrm>
            <a:off x="9173028" y="178882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67" b="1" dirty="0">
                <a:solidFill>
                  <a:srgbClr val="0000FF"/>
                </a:solidFill>
                <a:latin typeface="UTM Avo" panose="02040603050506020204" pitchFamily="18" charset="0"/>
              </a:rPr>
              <a:t>GIỎI QUÁ</a:t>
            </a:r>
          </a:p>
        </p:txBody>
      </p:sp>
      <p:sp>
        <p:nvSpPr>
          <p:cNvPr id="6" name="Chevron 5">
            <a:hlinkClick r:id="" action="ppaction://hlinkshowjump?jump=nextslide"/>
          </p:cNvPr>
          <p:cNvSpPr/>
          <p:nvPr/>
        </p:nvSpPr>
        <p:spPr>
          <a:xfrm>
            <a:off x="11241618" y="3998463"/>
            <a:ext cx="848783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24" name="Explosion 2 23"/>
          <p:cNvSpPr/>
          <p:nvPr/>
        </p:nvSpPr>
        <p:spPr>
          <a:xfrm>
            <a:off x="9347200" y="1411435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67" b="1" dirty="0">
                <a:solidFill>
                  <a:srgbClr val="0000FF"/>
                </a:solidFill>
                <a:latin typeface="UTM Avo" panose="02040603050506020204" pitchFamily="18" charset="0"/>
              </a:rPr>
              <a:t>TIẾC QUÁ</a:t>
            </a: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819" y="29896"/>
            <a:ext cx="4622800" cy="332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hevron 15">
            <a:hlinkClick r:id="" action="ppaction://hlinkshowjump?jump=previousslide"/>
          </p:cNvPr>
          <p:cNvSpPr/>
          <p:nvPr/>
        </p:nvSpPr>
        <p:spPr>
          <a:xfrm flipH="1">
            <a:off x="254001" y="4030253"/>
            <a:ext cx="863599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pic>
        <p:nvPicPr>
          <p:cNvPr id="3074" name="Picture 2" descr="C:\Users\ADMIN\Desktop\Doremon cau ca ( trac nghiem )\historieta-tropical-de-los-pescados-45745897 (2).jpg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17423" flipH="1">
            <a:off x="3010573" y="-310049"/>
            <a:ext cx="2441289" cy="169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Doremon cau ca ( trac nghiem )\old-brown-boot-vector-art-illustration-very-old-shoes-clipart-612_403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1841" y="22878"/>
            <a:ext cx="2021417" cy="1331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Tieng vo tay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903200" y="6451600"/>
            <a:ext cx="812800" cy="812800"/>
          </a:xfrm>
          <a:prstGeom prst="rect">
            <a:avLst/>
          </a:prstGeom>
        </p:spPr>
      </p:pic>
      <p:pic>
        <p:nvPicPr>
          <p:cNvPr id="7" name="Picture 12" descr="Hình ảnh có liên quan">
            <a:extLst>
              <a:ext uri="{FF2B5EF4-FFF2-40B4-BE49-F238E27FC236}">
                <a16:creationId xmlns:a16="http://schemas.microsoft.com/office/drawing/2014/main" id="{B4FAB624-6ED9-6D9B-8B42-718685ABE0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567326" y="2140915"/>
            <a:ext cx="1983789" cy="5372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D43E4AE-85C5-5EC9-E1FF-A23243DA5F20}"/>
              </a:ext>
            </a:extLst>
          </p:cNvPr>
          <p:cNvSpPr txBox="1"/>
          <p:nvPr/>
        </p:nvSpPr>
        <p:spPr>
          <a:xfrm>
            <a:off x="4231217" y="4130810"/>
            <a:ext cx="4651526" cy="1323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67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Việc</a:t>
            </a:r>
            <a:r>
              <a:rPr lang="en-US" sz="2667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cậu</a:t>
            </a:r>
            <a:r>
              <a:rPr lang="en-US" sz="2667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bé</a:t>
            </a:r>
            <a:r>
              <a:rPr lang="en-US" sz="2667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quay </a:t>
            </a:r>
            <a:r>
              <a:rPr lang="en-US" sz="2667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lại</a:t>
            </a:r>
            <a:r>
              <a:rPr lang="en-US" sz="2667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trả</a:t>
            </a:r>
            <a:r>
              <a:rPr lang="en-US" sz="2667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tiền</a:t>
            </a:r>
            <a:r>
              <a:rPr lang="en-US" sz="2667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thừa</a:t>
            </a:r>
            <a:r>
              <a:rPr lang="en-US" sz="2667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cho</a:t>
            </a:r>
            <a:r>
              <a:rPr lang="en-US" sz="2667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người</a:t>
            </a:r>
            <a:r>
              <a:rPr lang="en-US" sz="2667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đàn</a:t>
            </a:r>
            <a:r>
              <a:rPr lang="en-US" sz="2667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ông</a:t>
            </a:r>
            <a:r>
              <a:rPr lang="en-US" sz="2667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thể</a:t>
            </a:r>
            <a:r>
              <a:rPr lang="en-US" sz="2667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hiện</a:t>
            </a:r>
            <a:r>
              <a:rPr lang="en-US" sz="2667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điều</a:t>
            </a:r>
            <a:r>
              <a:rPr lang="en-US" sz="2667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gì</a:t>
            </a:r>
            <a:r>
              <a:rPr lang="en-US" sz="2667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10" name="Tieng-chuong-het-gio-reng-www_tiengdong_com">
            <a:hlinkClick r:id="" action="ppaction://media"/>
            <a:extLst>
              <a:ext uri="{FF2B5EF4-FFF2-40B4-BE49-F238E27FC236}">
                <a16:creationId xmlns:a16="http://schemas.microsoft.com/office/drawing/2014/main" id="{FA267336-C245-D465-0CE1-E26E02541C7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357085" y="4956799"/>
            <a:ext cx="812800" cy="812800"/>
          </a:xfrm>
          <a:prstGeom prst="rect">
            <a:avLst/>
          </a:prstGeom>
        </p:spPr>
      </p:pic>
      <p:pic>
        <p:nvPicPr>
          <p:cNvPr id="11" name="Tieng-bao-sai-www_tiengdong_com (mp3cut.net)">
            <a:hlinkClick r:id="" action="ppaction://media"/>
            <a:extLst>
              <a:ext uri="{FF2B5EF4-FFF2-40B4-BE49-F238E27FC236}">
                <a16:creationId xmlns:a16="http://schemas.microsoft.com/office/drawing/2014/main" id="{C5F8BDBF-BC2A-F1D6-4CA3-A70C3D78D0A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2713567" y="2341033"/>
            <a:ext cx="812800" cy="812800"/>
          </a:xfrm>
          <a:prstGeom prst="rect">
            <a:avLst/>
          </a:prstGeom>
        </p:spPr>
      </p:pic>
      <p:pic>
        <p:nvPicPr>
          <p:cNvPr id="13" name="Picture 12" descr="Logo, company name&#10;&#10;Description automatically generated">
            <a:extLst>
              <a:ext uri="{FF2B5EF4-FFF2-40B4-BE49-F238E27FC236}">
                <a16:creationId xmlns:a16="http://schemas.microsoft.com/office/drawing/2014/main" id="{94EE0A55-72DC-D2CD-6104-5FF9214D2319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00" y="-1930400"/>
            <a:ext cx="1117600" cy="1247191"/>
          </a:xfrm>
          <a:prstGeom prst="rect">
            <a:avLst/>
          </a:prstGeom>
        </p:spPr>
      </p:pic>
      <p:pic>
        <p:nvPicPr>
          <p:cNvPr id="2" name="Picture 2" descr="C:\Users\ADMIN\Desktop\Doremon cau ca ( trac nghiem )\Picture1 (2).png">
            <a:extLst>
              <a:ext uri="{FF2B5EF4-FFF2-40B4-BE49-F238E27FC236}">
                <a16:creationId xmlns:a16="http://schemas.microsoft.com/office/drawing/2014/main" id="{997F9F79-07E2-A9E2-49BE-33D13E47A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12" y="2406856"/>
            <a:ext cx="1625600" cy="181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times up">
            <a:extLst>
              <a:ext uri="{FF2B5EF4-FFF2-40B4-BE49-F238E27FC236}">
                <a16:creationId xmlns:a16="http://schemas.microsoft.com/office/drawing/2014/main" id="{E8E38D3E-4B32-0987-DD07-55495E653850}"/>
              </a:ext>
            </a:extLst>
          </p:cNvPr>
          <p:cNvGrpSpPr/>
          <p:nvPr/>
        </p:nvGrpSpPr>
        <p:grpSpPr>
          <a:xfrm>
            <a:off x="240762" y="1295400"/>
            <a:ext cx="2096039" cy="911669"/>
            <a:chOff x="2989747" y="438150"/>
            <a:chExt cx="1572029" cy="683752"/>
          </a:xfrm>
        </p:grpSpPr>
        <p:sp>
          <p:nvSpPr>
            <p:cNvPr id="4" name="Rounded Rectangle 18">
              <a:extLst>
                <a:ext uri="{FF2B5EF4-FFF2-40B4-BE49-F238E27FC236}">
                  <a16:creationId xmlns:a16="http://schemas.microsoft.com/office/drawing/2014/main" id="{CCD391EF-7B4E-79A5-A202-ECAF241226CE}"/>
                </a:ext>
              </a:extLst>
            </p:cNvPr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3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8" name="Rounded Rectangle 19">
              <a:extLst>
                <a:ext uri="{FF2B5EF4-FFF2-40B4-BE49-F238E27FC236}">
                  <a16:creationId xmlns:a16="http://schemas.microsoft.com/office/drawing/2014/main" id="{AFCE5C7A-1D12-A3CE-D9A1-CD61DBD6C68F}"/>
                </a:ext>
              </a:extLst>
            </p:cNvPr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667" dirty="0" err="1">
                  <a:latin typeface="UTM Avo" panose="02040603050506020204" pitchFamily="18" charset="0"/>
                  <a:cs typeface="Arial" panose="020B0604020202020204" pitchFamily="34" charset="0"/>
                </a:rPr>
                <a:t>Bắt</a:t>
              </a:r>
              <a:r>
                <a:rPr lang="en-GB" sz="2667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GB" sz="2667" dirty="0" err="1">
                  <a:latin typeface="UTM Avo" panose="02040603050506020204" pitchFamily="18" charset="0"/>
                  <a:cs typeface="Arial" panose="020B0604020202020204" pitchFamily="34" charset="0"/>
                </a:rPr>
                <a:t>đầu</a:t>
              </a:r>
              <a:r>
                <a:rPr lang="en-GB" sz="2667" dirty="0">
                  <a:latin typeface="UTM Avo" panose="02040603050506020204" pitchFamily="18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14" name="Picture 3" descr="C:\Users\ADMIN\Desktop\Picture2.png">
            <a:extLst>
              <a:ext uri="{FF2B5EF4-FFF2-40B4-BE49-F238E27FC236}">
                <a16:creationId xmlns:a16="http://schemas.microsoft.com/office/drawing/2014/main" id="{4EF35D96-086C-4B5A-F549-8DC674D777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717800"/>
            <a:ext cx="13208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3CB30CAE-0145-F086-F4B6-C432678C8797}"/>
              </a:ext>
            </a:extLst>
          </p:cNvPr>
          <p:cNvGrpSpPr/>
          <p:nvPr/>
        </p:nvGrpSpPr>
        <p:grpSpPr>
          <a:xfrm>
            <a:off x="1177723" y="2717800"/>
            <a:ext cx="186535" cy="203293"/>
            <a:chOff x="2455863" y="2411803"/>
            <a:chExt cx="566738" cy="566738"/>
          </a:xfrm>
        </p:grpSpPr>
        <p:sp>
          <p:nvSpPr>
            <p:cNvPr id="52" name="Oval 32">
              <a:extLst>
                <a:ext uri="{FF2B5EF4-FFF2-40B4-BE49-F238E27FC236}">
                  <a16:creationId xmlns:a16="http://schemas.microsoft.com/office/drawing/2014/main" id="{72860A6E-CBA0-4AB6-7BDA-562B0394DF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53" name="Oval 33">
              <a:extLst>
                <a:ext uri="{FF2B5EF4-FFF2-40B4-BE49-F238E27FC236}">
                  <a16:creationId xmlns:a16="http://schemas.microsoft.com/office/drawing/2014/main" id="{3196E4B3-ADD2-E9D2-97CE-6227AA6B7A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54" name="Freeform 34">
              <a:extLst>
                <a:ext uri="{FF2B5EF4-FFF2-40B4-BE49-F238E27FC236}">
                  <a16:creationId xmlns:a16="http://schemas.microsoft.com/office/drawing/2014/main" id="{3366F476-B365-6721-0200-04D7A32D754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55" name="Freeform 35">
              <a:extLst>
                <a:ext uri="{FF2B5EF4-FFF2-40B4-BE49-F238E27FC236}">
                  <a16:creationId xmlns:a16="http://schemas.microsoft.com/office/drawing/2014/main" id="{11D0C975-1722-04E4-88B6-7243E7F0E6BF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56" name="Rectangle 36">
              <a:extLst>
                <a:ext uri="{FF2B5EF4-FFF2-40B4-BE49-F238E27FC236}">
                  <a16:creationId xmlns:a16="http://schemas.microsoft.com/office/drawing/2014/main" id="{54F34C64-AC8F-D7AB-E35A-3622EE7421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424B5A94-7C74-4451-699B-02E1F391CA3D}"/>
              </a:ext>
            </a:extLst>
          </p:cNvPr>
          <p:cNvGrpSpPr/>
          <p:nvPr/>
        </p:nvGrpSpPr>
        <p:grpSpPr>
          <a:xfrm>
            <a:off x="1177723" y="3798578"/>
            <a:ext cx="186535" cy="203293"/>
            <a:chOff x="2455863" y="2411803"/>
            <a:chExt cx="566738" cy="566738"/>
          </a:xfrm>
        </p:grpSpPr>
        <p:sp>
          <p:nvSpPr>
            <p:cNvPr id="58" name="Oval 32">
              <a:extLst>
                <a:ext uri="{FF2B5EF4-FFF2-40B4-BE49-F238E27FC236}">
                  <a16:creationId xmlns:a16="http://schemas.microsoft.com/office/drawing/2014/main" id="{AFC6CD45-B4D2-3EE5-1EBC-3F548F108C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59" name="Oval 33">
              <a:extLst>
                <a:ext uri="{FF2B5EF4-FFF2-40B4-BE49-F238E27FC236}">
                  <a16:creationId xmlns:a16="http://schemas.microsoft.com/office/drawing/2014/main" id="{DB797C8F-7F3B-029D-6FD5-4CDB68A6F7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60" name="Freeform 34">
              <a:extLst>
                <a:ext uri="{FF2B5EF4-FFF2-40B4-BE49-F238E27FC236}">
                  <a16:creationId xmlns:a16="http://schemas.microsoft.com/office/drawing/2014/main" id="{026837EB-8DA8-F2D4-73E2-533D7EAB51A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61" name="Freeform 35">
              <a:extLst>
                <a:ext uri="{FF2B5EF4-FFF2-40B4-BE49-F238E27FC236}">
                  <a16:creationId xmlns:a16="http://schemas.microsoft.com/office/drawing/2014/main" id="{F9BCBAAC-A98E-6295-8942-B1910C7E2CB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62" name="Rectangle 36">
              <a:extLst>
                <a:ext uri="{FF2B5EF4-FFF2-40B4-BE49-F238E27FC236}">
                  <a16:creationId xmlns:a16="http://schemas.microsoft.com/office/drawing/2014/main" id="{9FB9EC61-C92D-822C-3B68-D060148CBF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BDF5A6A7-405D-604B-9A4A-5C26FAFF8EA4}"/>
              </a:ext>
            </a:extLst>
          </p:cNvPr>
          <p:cNvGrpSpPr/>
          <p:nvPr/>
        </p:nvGrpSpPr>
        <p:grpSpPr>
          <a:xfrm>
            <a:off x="1743866" y="3318196"/>
            <a:ext cx="186535" cy="203293"/>
            <a:chOff x="2455863" y="2411803"/>
            <a:chExt cx="566738" cy="566738"/>
          </a:xfrm>
        </p:grpSpPr>
        <p:sp>
          <p:nvSpPr>
            <p:cNvPr id="1024" name="Oval 32">
              <a:extLst>
                <a:ext uri="{FF2B5EF4-FFF2-40B4-BE49-F238E27FC236}">
                  <a16:creationId xmlns:a16="http://schemas.microsoft.com/office/drawing/2014/main" id="{88BBB371-D291-097A-46D5-F31AA2B47D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1025" name="Oval 33">
              <a:extLst>
                <a:ext uri="{FF2B5EF4-FFF2-40B4-BE49-F238E27FC236}">
                  <a16:creationId xmlns:a16="http://schemas.microsoft.com/office/drawing/2014/main" id="{48BEBFA2-44F7-B272-214D-9ECC84E33E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1027" name="Freeform 34">
              <a:extLst>
                <a:ext uri="{FF2B5EF4-FFF2-40B4-BE49-F238E27FC236}">
                  <a16:creationId xmlns:a16="http://schemas.microsoft.com/office/drawing/2014/main" id="{F3EDE9CB-842B-22B0-3D4E-E808F3BBE91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1030" name="Freeform 35">
              <a:extLst>
                <a:ext uri="{FF2B5EF4-FFF2-40B4-BE49-F238E27FC236}">
                  <a16:creationId xmlns:a16="http://schemas.microsoft.com/office/drawing/2014/main" id="{2878CFFA-582C-C8B4-E000-E8DBAF1ADBAF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1031" name="Rectangle 36">
              <a:extLst>
                <a:ext uri="{FF2B5EF4-FFF2-40B4-BE49-F238E27FC236}">
                  <a16:creationId xmlns:a16="http://schemas.microsoft.com/office/drawing/2014/main" id="{BC021FF2-631F-D5B2-AE40-3C18D91860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</p:grpSp>
      <p:grpSp>
        <p:nvGrpSpPr>
          <p:cNvPr id="1032" name="Group 1031">
            <a:extLst>
              <a:ext uri="{FF2B5EF4-FFF2-40B4-BE49-F238E27FC236}">
                <a16:creationId xmlns:a16="http://schemas.microsoft.com/office/drawing/2014/main" id="{27986845-A3BC-DB64-75C8-2188FCD9F34B}"/>
              </a:ext>
            </a:extLst>
          </p:cNvPr>
          <p:cNvGrpSpPr/>
          <p:nvPr/>
        </p:nvGrpSpPr>
        <p:grpSpPr>
          <a:xfrm>
            <a:off x="609601" y="3327307"/>
            <a:ext cx="186535" cy="203293"/>
            <a:chOff x="2455863" y="2411803"/>
            <a:chExt cx="566738" cy="566738"/>
          </a:xfrm>
        </p:grpSpPr>
        <p:sp>
          <p:nvSpPr>
            <p:cNvPr id="1033" name="Oval 32">
              <a:extLst>
                <a:ext uri="{FF2B5EF4-FFF2-40B4-BE49-F238E27FC236}">
                  <a16:creationId xmlns:a16="http://schemas.microsoft.com/office/drawing/2014/main" id="{3260A421-C2B3-2D62-B326-166F179CE2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1034" name="Oval 33">
              <a:extLst>
                <a:ext uri="{FF2B5EF4-FFF2-40B4-BE49-F238E27FC236}">
                  <a16:creationId xmlns:a16="http://schemas.microsoft.com/office/drawing/2014/main" id="{8729D44C-3B17-DDDB-BCF1-911B8C0257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1035" name="Freeform 34">
              <a:extLst>
                <a:ext uri="{FF2B5EF4-FFF2-40B4-BE49-F238E27FC236}">
                  <a16:creationId xmlns:a16="http://schemas.microsoft.com/office/drawing/2014/main" id="{58F292CD-A888-5BF3-1350-D0265D09E3E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1036" name="Freeform 35">
              <a:extLst>
                <a:ext uri="{FF2B5EF4-FFF2-40B4-BE49-F238E27FC236}">
                  <a16:creationId xmlns:a16="http://schemas.microsoft.com/office/drawing/2014/main" id="{D3CE5177-48AB-36D3-2BB1-97A7D001F8A7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1037" name="Rectangle 36">
              <a:extLst>
                <a:ext uri="{FF2B5EF4-FFF2-40B4-BE49-F238E27FC236}">
                  <a16:creationId xmlns:a16="http://schemas.microsoft.com/office/drawing/2014/main" id="{2E92AD74-3013-0746-91A8-DCC1E35CFC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</p:grpSp>
      <p:sp>
        <p:nvSpPr>
          <p:cNvPr id="1038" name="Oval 107">
            <a:extLst>
              <a:ext uri="{FF2B5EF4-FFF2-40B4-BE49-F238E27FC236}">
                <a16:creationId xmlns:a16="http://schemas.microsoft.com/office/drawing/2014/main" id="{FE1639EA-C333-6D13-BAF8-AAF219FF9A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9146" y="3285361"/>
            <a:ext cx="140132" cy="15299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2400">
              <a:latin typeface="UTM Avo" panose="02040603050506020204" pitchFamily="18" charset="0"/>
            </a:endParaRPr>
          </a:p>
        </p:txBody>
      </p:sp>
      <p:sp>
        <p:nvSpPr>
          <p:cNvPr id="1039" name="Explosion 2 48">
            <a:extLst>
              <a:ext uri="{FF2B5EF4-FFF2-40B4-BE49-F238E27FC236}">
                <a16:creationId xmlns:a16="http://schemas.microsoft.com/office/drawing/2014/main" id="{4C2F27AE-300E-5869-B6B9-99FAE9F4AEC2}"/>
              </a:ext>
            </a:extLst>
          </p:cNvPr>
          <p:cNvSpPr/>
          <p:nvPr/>
        </p:nvSpPr>
        <p:spPr>
          <a:xfrm>
            <a:off x="-101600" y="3285360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</a:rPr>
              <a:t>HẾT GIỜ</a:t>
            </a:r>
          </a:p>
        </p:txBody>
      </p:sp>
      <p:pic>
        <p:nvPicPr>
          <p:cNvPr id="1040" name="Picture 1039" descr="Logo, company name&#10;&#10;Description automatically generated">
            <a:extLst>
              <a:ext uri="{FF2B5EF4-FFF2-40B4-BE49-F238E27FC236}">
                <a16:creationId xmlns:a16="http://schemas.microsoft.com/office/drawing/2014/main" id="{BBEF7A05-E47B-360F-6164-FF4BA0546C2E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278" y="29087"/>
            <a:ext cx="713817" cy="79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605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mph" presetSubtype="2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0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5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1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4" dur="1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519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5198"/>
                            </p:stCondLst>
                            <p:childTnLst>
                              <p:par>
                                <p:cTn id="12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5" grpId="0" animBg="1"/>
      <p:bldP spid="15" grpId="1" animBg="1"/>
      <p:bldP spid="5" grpId="0" animBg="1"/>
      <p:bldP spid="5" grpId="1" animBg="1"/>
      <p:bldP spid="24" grpId="0" animBg="1"/>
      <p:bldP spid="24" grpId="1" animBg="1"/>
      <p:bldP spid="24" grpId="2" animBg="1"/>
      <p:bldP spid="9" grpId="0"/>
      <p:bldP spid="1039" grpId="0" animBg="1"/>
      <p:bldP spid="1039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8648">
            <a:off x="4303184" y="-152223"/>
            <a:ext cx="5080000" cy="365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6385003" y="5892800"/>
            <a:ext cx="3551614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latin typeface="UTM Avo" panose="02040603050506020204" pitchFamily="18" charset="0"/>
              </a:rPr>
              <a:t>B. </a:t>
            </a:r>
            <a:r>
              <a:rPr lang="en-US" altLang="en-US" sz="2000" dirty="0" err="1">
                <a:latin typeface="UTM Avo" panose="02040603050506020204" pitchFamily="18" charset="0"/>
              </a:rPr>
              <a:t>Mang</a:t>
            </a:r>
            <a:r>
              <a:rPr lang="en-US" altLang="en-US" sz="2000" dirty="0">
                <a:latin typeface="UTM Avo" panose="02040603050506020204" pitchFamily="18" charset="0"/>
              </a:rPr>
              <a:t> </a:t>
            </a:r>
            <a:r>
              <a:rPr lang="en-US" altLang="en-US" sz="2000" dirty="0" err="1">
                <a:latin typeface="UTM Avo" panose="02040603050506020204" pitchFamily="18" charset="0"/>
              </a:rPr>
              <a:t>lại</a:t>
            </a:r>
            <a:r>
              <a:rPr lang="en-US" altLang="en-US" sz="2000" dirty="0">
                <a:latin typeface="UTM Avo" panose="02040603050506020204" pitchFamily="18" charset="0"/>
              </a:rPr>
              <a:t> </a:t>
            </a:r>
            <a:r>
              <a:rPr lang="en-US" altLang="en-US" sz="2000" dirty="0" err="1">
                <a:latin typeface="UTM Avo" panose="02040603050506020204" pitchFamily="18" charset="0"/>
              </a:rPr>
              <a:t>sự</a:t>
            </a:r>
            <a:r>
              <a:rPr lang="en-US" altLang="en-US" sz="2000" dirty="0">
                <a:latin typeface="UTM Avo" panose="02040603050506020204" pitchFamily="18" charset="0"/>
              </a:rPr>
              <a:t> tin </a:t>
            </a:r>
            <a:r>
              <a:rPr lang="en-US" altLang="en-US" sz="2000" dirty="0" err="1">
                <a:latin typeface="UTM Avo" panose="02040603050506020204" pitchFamily="18" charset="0"/>
              </a:rPr>
              <a:t>tưởng</a:t>
            </a:r>
            <a:r>
              <a:rPr lang="en-US" altLang="en-US" sz="2000" dirty="0">
                <a:latin typeface="UTM Avo" panose="02040603050506020204" pitchFamily="18" charset="0"/>
              </a:rPr>
              <a:t> </a:t>
            </a:r>
            <a:r>
              <a:rPr lang="en-US" altLang="en-US" sz="2000" dirty="0" err="1">
                <a:latin typeface="UTM Avo" panose="02040603050506020204" pitchFamily="18" charset="0"/>
              </a:rPr>
              <a:t>từ</a:t>
            </a:r>
            <a:r>
              <a:rPr lang="en-US" altLang="en-US" sz="2000" dirty="0">
                <a:latin typeface="UTM Avo" panose="02040603050506020204" pitchFamily="18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 err="1">
                <a:latin typeface="UTM Avo" panose="02040603050506020204" pitchFamily="18" charset="0"/>
              </a:rPr>
              <a:t>mọi</a:t>
            </a:r>
            <a:r>
              <a:rPr lang="en-US" altLang="en-US" sz="2000" dirty="0">
                <a:latin typeface="UTM Avo" panose="02040603050506020204" pitchFamily="18" charset="0"/>
              </a:rPr>
              <a:t> </a:t>
            </a:r>
            <a:r>
              <a:rPr lang="en-US" altLang="en-US" sz="2000" dirty="0" err="1">
                <a:latin typeface="UTM Avo" panose="02040603050506020204" pitchFamily="18" charset="0"/>
              </a:rPr>
              <a:t>người</a:t>
            </a:r>
            <a:r>
              <a:rPr lang="en-US" altLang="en-US" sz="2000" dirty="0">
                <a:latin typeface="UTM Avo" panose="02040603050506020204" pitchFamily="18" charset="0"/>
              </a:rPr>
              <a:t> </a:t>
            </a:r>
            <a:r>
              <a:rPr lang="en-US" altLang="en-US" sz="2000" dirty="0" err="1">
                <a:latin typeface="UTM Avo" panose="02040603050506020204" pitchFamily="18" charset="0"/>
              </a:rPr>
              <a:t>xung</a:t>
            </a:r>
            <a:r>
              <a:rPr lang="en-US" altLang="en-US" sz="2000" dirty="0">
                <a:latin typeface="UTM Avo" panose="02040603050506020204" pitchFamily="18" charset="0"/>
              </a:rPr>
              <a:t> </a:t>
            </a:r>
            <a:r>
              <a:rPr lang="en-US" altLang="en-US" sz="2000" dirty="0" err="1">
                <a:latin typeface="UTM Avo" panose="02040603050506020204" pitchFamily="18" charset="0"/>
              </a:rPr>
              <a:t>quanh</a:t>
            </a:r>
            <a:endParaRPr lang="en-US" altLang="en-US" sz="1200" dirty="0">
              <a:latin typeface="UTM Avo" panose="02040603050506020204" pitchFamily="18" charset="0"/>
            </a:endParaRP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2889627" y="5892800"/>
            <a:ext cx="3104774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en-US" altLang="en-US" sz="2000" dirty="0">
                <a:latin typeface="UTM Avo" panose="02040603050506020204" pitchFamily="18" charset="0"/>
              </a:rPr>
              <a:t>A. </a:t>
            </a:r>
            <a:r>
              <a:rPr lang="en-US" altLang="en-US" sz="2000" dirty="0" err="1">
                <a:latin typeface="UTM Avo" panose="02040603050506020204" pitchFamily="18" charset="0"/>
              </a:rPr>
              <a:t>Khiến</a:t>
            </a:r>
            <a:r>
              <a:rPr lang="en-US" altLang="en-US" sz="2000" dirty="0">
                <a:latin typeface="UTM Avo" panose="02040603050506020204" pitchFamily="18" charset="0"/>
              </a:rPr>
              <a:t> </a:t>
            </a:r>
            <a:r>
              <a:rPr lang="en-US" altLang="en-US" sz="2000" dirty="0" err="1">
                <a:latin typeface="UTM Avo" panose="02040603050506020204" pitchFamily="18" charset="0"/>
              </a:rPr>
              <a:t>mọi</a:t>
            </a:r>
            <a:r>
              <a:rPr lang="en-US" altLang="en-US" sz="2000" dirty="0">
                <a:latin typeface="UTM Avo" panose="02040603050506020204" pitchFamily="18" charset="0"/>
              </a:rPr>
              <a:t> </a:t>
            </a:r>
            <a:r>
              <a:rPr lang="en-US" altLang="en-US" sz="2000" dirty="0" err="1">
                <a:latin typeface="UTM Avo" panose="02040603050506020204" pitchFamily="18" charset="0"/>
              </a:rPr>
              <a:t>người</a:t>
            </a:r>
            <a:r>
              <a:rPr lang="en-US" altLang="en-US" sz="2000" dirty="0">
                <a:latin typeface="UTM Avo" panose="02040603050506020204" pitchFamily="18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None/>
            </a:pPr>
            <a:r>
              <a:rPr lang="en-US" altLang="en-US" sz="2000" dirty="0" err="1">
                <a:latin typeface="UTM Avo" panose="02040603050506020204" pitchFamily="18" charset="0"/>
              </a:rPr>
              <a:t>xa</a:t>
            </a:r>
            <a:r>
              <a:rPr lang="en-US" altLang="en-US" sz="2000" dirty="0">
                <a:latin typeface="UTM Avo" panose="02040603050506020204" pitchFamily="18" charset="0"/>
              </a:rPr>
              <a:t> </a:t>
            </a:r>
            <a:r>
              <a:rPr lang="en-US" altLang="en-US" sz="2000" dirty="0" err="1">
                <a:latin typeface="UTM Avo" panose="02040603050506020204" pitchFamily="18" charset="0"/>
              </a:rPr>
              <a:t>lánh</a:t>
            </a:r>
            <a:r>
              <a:rPr lang="en-US" altLang="en-US" sz="2000" dirty="0">
                <a:latin typeface="UTM Avo" panose="02040603050506020204" pitchFamily="18" charset="0"/>
              </a:rPr>
              <a:t> </a:t>
            </a:r>
            <a:r>
              <a:rPr lang="en-US" altLang="en-US" sz="2000" dirty="0" err="1">
                <a:latin typeface="UTM Avo" panose="02040603050506020204" pitchFamily="18" charset="0"/>
              </a:rPr>
              <a:t>mình</a:t>
            </a:r>
            <a:r>
              <a:rPr lang="en-US" altLang="en-US" sz="2000" dirty="0">
                <a:latin typeface="UTM Avo" panose="02040603050506020204" pitchFamily="18" charset="0"/>
              </a:rPr>
              <a:t> </a:t>
            </a:r>
            <a:r>
              <a:rPr lang="en-US" altLang="en-US" sz="2000" dirty="0" err="1">
                <a:latin typeface="UTM Avo" panose="02040603050506020204" pitchFamily="18" charset="0"/>
              </a:rPr>
              <a:t>hơn</a:t>
            </a:r>
            <a:endParaRPr lang="en-US" altLang="en-US" sz="1200" dirty="0">
              <a:latin typeface="UTM Avo" panose="02040603050506020204" pitchFamily="18" charset="0"/>
            </a:endParaRPr>
          </a:p>
        </p:txBody>
      </p:sp>
      <p:sp>
        <p:nvSpPr>
          <p:cNvPr id="5" name="Explosion 2 4"/>
          <p:cNvSpPr/>
          <p:nvPr/>
        </p:nvSpPr>
        <p:spPr>
          <a:xfrm>
            <a:off x="9173028" y="178882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67" b="1" dirty="0">
                <a:solidFill>
                  <a:srgbClr val="0000FF"/>
                </a:solidFill>
                <a:latin typeface="UTM Avo" panose="02040603050506020204" pitchFamily="18" charset="0"/>
              </a:rPr>
              <a:t>GIỎI QUÁ</a:t>
            </a:r>
          </a:p>
        </p:txBody>
      </p:sp>
      <p:sp>
        <p:nvSpPr>
          <p:cNvPr id="6" name="Chevron 5">
            <a:hlinkClick r:id="" action="ppaction://hlinkshowjump?jump=nextslide"/>
          </p:cNvPr>
          <p:cNvSpPr/>
          <p:nvPr/>
        </p:nvSpPr>
        <p:spPr>
          <a:xfrm>
            <a:off x="11241618" y="3998463"/>
            <a:ext cx="848783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24" name="Explosion 2 23"/>
          <p:cNvSpPr/>
          <p:nvPr/>
        </p:nvSpPr>
        <p:spPr>
          <a:xfrm>
            <a:off x="9347200" y="1411435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67" b="1" dirty="0">
                <a:solidFill>
                  <a:srgbClr val="0000FF"/>
                </a:solidFill>
                <a:latin typeface="UTM Avo" panose="02040603050506020204" pitchFamily="18" charset="0"/>
              </a:rPr>
              <a:t>TIẾC QUÁ</a:t>
            </a: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816" y="33524"/>
            <a:ext cx="4622800" cy="332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hevron 15">
            <a:hlinkClick r:id="" action="ppaction://hlinkshowjump?jump=previousslide"/>
          </p:cNvPr>
          <p:cNvSpPr/>
          <p:nvPr/>
        </p:nvSpPr>
        <p:spPr>
          <a:xfrm flipH="1">
            <a:off x="254001" y="4030253"/>
            <a:ext cx="863599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pic>
        <p:nvPicPr>
          <p:cNvPr id="4098" name="Picture 2" descr="C:\Users\ADMIN\Desktop\Doremon cau ca ( trac nghiem )\depositphotos_151226446-stock-illustration-cartoon-tropical-fish-collection-set (2).jpg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85638" y1="47899" x2="15160" y2="48739"/>
                        <a14:foregroundMark x1="74734" y1="42017" x2="61968" y2="51261"/>
                        <a14:foregroundMark x1="43351" y1="28151" x2="47074" y2="63866"/>
                        <a14:foregroundMark x1="45479" y1="26050" x2="61702" y2="58403"/>
                        <a14:foregroundMark x1="43351" y1="29412" x2="14894" y2="59664"/>
                        <a14:foregroundMark x1="17819" y1="36975" x2="23936" y2="65966"/>
                        <a14:foregroundMark x1="53191" y1="63445" x2="34840" y2="71008"/>
                        <a14:foregroundMark x1="13830" y1="46218" x2="24734" y2="33193"/>
                        <a14:foregroundMark x1="21277" y1="31513" x2="11702" y2="39496"/>
                        <a14:foregroundMark x1="54255" y1="38235" x2="82979" y2="44118"/>
                        <a14:foregroundMark x1="84309" y1="55462" x2="59840" y2="55462"/>
                        <a14:foregroundMark x1="63032" y1="15966" x2="71809" y2="23109"/>
                        <a14:foregroundMark x1="88830" y1="28151" x2="98936" y2="43277"/>
                        <a14:foregroundMark x1="97606" y1="50000" x2="90957" y2="65126"/>
                        <a14:foregroundMark x1="67819" y1="62185" x2="66755" y2="69748"/>
                        <a14:foregroundMark x1="65957" y1="73109" x2="62500" y2="74790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64700" flipH="1">
            <a:off x="3181691" y="-47357"/>
            <a:ext cx="2057432" cy="1407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ADMIN\Desktop\Doremon cau ca ( trac nghiem )\bottle-clipart-green-bottle-clipart-clipart-panda-free-clipart-images-animations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889" b="97556" l="9742" r="89861">
                        <a14:foregroundMark x1="30815" y1="2889" x2="21272" y2="50222"/>
                        <a14:foregroundMark x1="23658" y1="6444" x2="22465" y2="34444"/>
                        <a14:foregroundMark x1="25249" y1="9111" x2="23260" y2="36444"/>
                        <a14:foregroundMark x1="11730" y1="92889" x2="42346" y2="94444"/>
                        <a14:foregroundMark x1="14513" y1="47778" x2="47515" y2="48222"/>
                        <a14:foregroundMark x1="21670" y1="97333" x2="30020" y2="97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2424" y="0"/>
            <a:ext cx="1210829" cy="2166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Tieng vo tay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903200" y="6451600"/>
            <a:ext cx="812800" cy="812800"/>
          </a:xfrm>
          <a:prstGeom prst="rect">
            <a:avLst/>
          </a:prstGeom>
        </p:spPr>
      </p:pic>
      <p:pic>
        <p:nvPicPr>
          <p:cNvPr id="2" name="Picture 12" descr="Hình ảnh có liên quan">
            <a:extLst>
              <a:ext uri="{FF2B5EF4-FFF2-40B4-BE49-F238E27FC236}">
                <a16:creationId xmlns:a16="http://schemas.microsoft.com/office/drawing/2014/main" id="{5265656D-0870-D6FF-DE1C-30CA310776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567326" y="2140915"/>
            <a:ext cx="1983789" cy="5372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728AD0D-532D-91D5-8AD1-5247FA1D3567}"/>
              </a:ext>
            </a:extLst>
          </p:cNvPr>
          <p:cNvSpPr txBox="1"/>
          <p:nvPr/>
        </p:nvSpPr>
        <p:spPr>
          <a:xfrm>
            <a:off x="4604809" y="4293863"/>
            <a:ext cx="4085469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67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Việc</a:t>
            </a:r>
            <a:r>
              <a:rPr lang="en-US" sz="2667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làm</a:t>
            </a:r>
            <a:r>
              <a:rPr lang="en-US" sz="2667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đó</a:t>
            </a:r>
            <a:r>
              <a:rPr lang="en-US" sz="2667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mang</a:t>
            </a:r>
            <a:r>
              <a:rPr lang="en-US" sz="2667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lại</a:t>
            </a:r>
            <a:r>
              <a:rPr lang="en-US" sz="2667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lợi</a:t>
            </a:r>
            <a:r>
              <a:rPr lang="en-US" sz="2667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ích</a:t>
            </a:r>
            <a:r>
              <a:rPr lang="en-US" sz="2667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gì</a:t>
            </a:r>
            <a:r>
              <a:rPr lang="en-US" sz="2667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7" name="Tieng-chuong-het-gio-reng-www_tiengdong_com">
            <a:hlinkClick r:id="" action="ppaction://media"/>
            <a:extLst>
              <a:ext uri="{FF2B5EF4-FFF2-40B4-BE49-F238E27FC236}">
                <a16:creationId xmlns:a16="http://schemas.microsoft.com/office/drawing/2014/main" id="{05CA0EEB-3310-DD1D-769F-2A2732EEC4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357085" y="4956799"/>
            <a:ext cx="812800" cy="812800"/>
          </a:xfrm>
          <a:prstGeom prst="rect">
            <a:avLst/>
          </a:prstGeom>
        </p:spPr>
      </p:pic>
      <p:pic>
        <p:nvPicPr>
          <p:cNvPr id="9" name="Tieng-bao-sai-www_tiengdong_com (mp3cut.net)">
            <a:hlinkClick r:id="" action="ppaction://media"/>
            <a:extLst>
              <a:ext uri="{FF2B5EF4-FFF2-40B4-BE49-F238E27FC236}">
                <a16:creationId xmlns:a16="http://schemas.microsoft.com/office/drawing/2014/main" id="{C5326781-761B-BFDA-7ED2-39F1D86CAB0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2713567" y="2341033"/>
            <a:ext cx="812800" cy="812800"/>
          </a:xfrm>
          <a:prstGeom prst="rect">
            <a:avLst/>
          </a:prstGeom>
        </p:spPr>
      </p:pic>
      <p:pic>
        <p:nvPicPr>
          <p:cNvPr id="10" name="Picture 9" descr="Logo, company name&#10;&#10;Description automatically generated">
            <a:extLst>
              <a:ext uri="{FF2B5EF4-FFF2-40B4-BE49-F238E27FC236}">
                <a16:creationId xmlns:a16="http://schemas.microsoft.com/office/drawing/2014/main" id="{170ED68F-DD7F-881A-0E41-DA12B1ABF133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00" y="-1930400"/>
            <a:ext cx="1117600" cy="1247191"/>
          </a:xfrm>
          <a:prstGeom prst="rect">
            <a:avLst/>
          </a:prstGeom>
        </p:spPr>
      </p:pic>
      <p:pic>
        <p:nvPicPr>
          <p:cNvPr id="4" name="Picture 2" descr="C:\Users\ADMIN\Desktop\Doremon cau ca ( trac nghiem )\Picture1 (2).png">
            <a:extLst>
              <a:ext uri="{FF2B5EF4-FFF2-40B4-BE49-F238E27FC236}">
                <a16:creationId xmlns:a16="http://schemas.microsoft.com/office/drawing/2014/main" id="{009333A8-8A69-BEB5-4C9A-D80E733125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12" y="2406856"/>
            <a:ext cx="1625600" cy="181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times up">
            <a:extLst>
              <a:ext uri="{FF2B5EF4-FFF2-40B4-BE49-F238E27FC236}">
                <a16:creationId xmlns:a16="http://schemas.microsoft.com/office/drawing/2014/main" id="{5A0A34B2-DF10-789D-0BB9-EE00CC06A44F}"/>
              </a:ext>
            </a:extLst>
          </p:cNvPr>
          <p:cNvGrpSpPr/>
          <p:nvPr/>
        </p:nvGrpSpPr>
        <p:grpSpPr>
          <a:xfrm>
            <a:off x="240762" y="1295400"/>
            <a:ext cx="2096039" cy="911669"/>
            <a:chOff x="2989747" y="438150"/>
            <a:chExt cx="1572029" cy="683752"/>
          </a:xfrm>
        </p:grpSpPr>
        <p:sp>
          <p:nvSpPr>
            <p:cNvPr id="11" name="Rounded Rectangle 18">
              <a:extLst>
                <a:ext uri="{FF2B5EF4-FFF2-40B4-BE49-F238E27FC236}">
                  <a16:creationId xmlns:a16="http://schemas.microsoft.com/office/drawing/2014/main" id="{FBFC3D9A-C1D1-119C-28F5-3E405B4BEB1E}"/>
                </a:ext>
              </a:extLst>
            </p:cNvPr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3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3" name="Rounded Rectangle 19">
              <a:extLst>
                <a:ext uri="{FF2B5EF4-FFF2-40B4-BE49-F238E27FC236}">
                  <a16:creationId xmlns:a16="http://schemas.microsoft.com/office/drawing/2014/main" id="{7E4A6610-0BE0-A524-3832-ED98FAB9A9C5}"/>
                </a:ext>
              </a:extLst>
            </p:cNvPr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667" dirty="0" err="1">
                  <a:latin typeface="UTM Avo" panose="02040603050506020204" pitchFamily="18" charset="0"/>
                  <a:cs typeface="Arial" panose="020B0604020202020204" pitchFamily="34" charset="0"/>
                </a:rPr>
                <a:t>Bắt</a:t>
              </a:r>
              <a:r>
                <a:rPr lang="en-GB" sz="2667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GB" sz="2667" dirty="0" err="1">
                  <a:latin typeface="UTM Avo" panose="02040603050506020204" pitchFamily="18" charset="0"/>
                  <a:cs typeface="Arial" panose="020B0604020202020204" pitchFamily="34" charset="0"/>
                </a:rPr>
                <a:t>đầu</a:t>
              </a:r>
              <a:r>
                <a:rPr lang="en-GB" sz="2667" dirty="0">
                  <a:latin typeface="UTM Avo" panose="02040603050506020204" pitchFamily="18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14" name="Picture 3" descr="C:\Users\ADMIN\Desktop\Picture2.png">
            <a:extLst>
              <a:ext uri="{FF2B5EF4-FFF2-40B4-BE49-F238E27FC236}">
                <a16:creationId xmlns:a16="http://schemas.microsoft.com/office/drawing/2014/main" id="{7E19D492-E1FA-B338-C3D1-A6BEFED35E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717800"/>
            <a:ext cx="13208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2501435F-41A1-D019-98AC-26EA6B5B6D92}"/>
              </a:ext>
            </a:extLst>
          </p:cNvPr>
          <p:cNvGrpSpPr/>
          <p:nvPr/>
        </p:nvGrpSpPr>
        <p:grpSpPr>
          <a:xfrm>
            <a:off x="1177723" y="2717800"/>
            <a:ext cx="186535" cy="203293"/>
            <a:chOff x="2455863" y="2411803"/>
            <a:chExt cx="566738" cy="566738"/>
          </a:xfrm>
        </p:grpSpPr>
        <p:sp>
          <p:nvSpPr>
            <p:cNvPr id="52" name="Oval 32">
              <a:extLst>
                <a:ext uri="{FF2B5EF4-FFF2-40B4-BE49-F238E27FC236}">
                  <a16:creationId xmlns:a16="http://schemas.microsoft.com/office/drawing/2014/main" id="{45E8996C-939C-56C6-2113-2BB331506A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53" name="Oval 33">
              <a:extLst>
                <a:ext uri="{FF2B5EF4-FFF2-40B4-BE49-F238E27FC236}">
                  <a16:creationId xmlns:a16="http://schemas.microsoft.com/office/drawing/2014/main" id="{D264E3BA-87E7-841C-4788-419A66087B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54" name="Freeform 34">
              <a:extLst>
                <a:ext uri="{FF2B5EF4-FFF2-40B4-BE49-F238E27FC236}">
                  <a16:creationId xmlns:a16="http://schemas.microsoft.com/office/drawing/2014/main" id="{E0CFB552-41D2-6CF3-9DDE-4493B36263C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55" name="Freeform 35">
              <a:extLst>
                <a:ext uri="{FF2B5EF4-FFF2-40B4-BE49-F238E27FC236}">
                  <a16:creationId xmlns:a16="http://schemas.microsoft.com/office/drawing/2014/main" id="{6FDA780F-5DFB-9D00-FCF4-16274DB915EF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56" name="Rectangle 36">
              <a:extLst>
                <a:ext uri="{FF2B5EF4-FFF2-40B4-BE49-F238E27FC236}">
                  <a16:creationId xmlns:a16="http://schemas.microsoft.com/office/drawing/2014/main" id="{34F4F100-5AE5-6F63-35F3-7C06BE934E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C7495FB4-C076-8A5A-1D03-16F921848594}"/>
              </a:ext>
            </a:extLst>
          </p:cNvPr>
          <p:cNvGrpSpPr/>
          <p:nvPr/>
        </p:nvGrpSpPr>
        <p:grpSpPr>
          <a:xfrm>
            <a:off x="1177723" y="3798578"/>
            <a:ext cx="186535" cy="203293"/>
            <a:chOff x="2455863" y="2411803"/>
            <a:chExt cx="566738" cy="566738"/>
          </a:xfrm>
        </p:grpSpPr>
        <p:sp>
          <p:nvSpPr>
            <p:cNvPr id="58" name="Oval 32">
              <a:extLst>
                <a:ext uri="{FF2B5EF4-FFF2-40B4-BE49-F238E27FC236}">
                  <a16:creationId xmlns:a16="http://schemas.microsoft.com/office/drawing/2014/main" id="{D62169F6-CB66-CCD8-7E77-51848EFD00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59" name="Oval 33">
              <a:extLst>
                <a:ext uri="{FF2B5EF4-FFF2-40B4-BE49-F238E27FC236}">
                  <a16:creationId xmlns:a16="http://schemas.microsoft.com/office/drawing/2014/main" id="{C654FC2F-5C1B-1A25-46C6-CAAE9B2309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60" name="Freeform 34">
              <a:extLst>
                <a:ext uri="{FF2B5EF4-FFF2-40B4-BE49-F238E27FC236}">
                  <a16:creationId xmlns:a16="http://schemas.microsoft.com/office/drawing/2014/main" id="{AC14C696-A16D-E33F-9EDA-D98ED47EF2C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61" name="Freeform 35">
              <a:extLst>
                <a:ext uri="{FF2B5EF4-FFF2-40B4-BE49-F238E27FC236}">
                  <a16:creationId xmlns:a16="http://schemas.microsoft.com/office/drawing/2014/main" id="{92BB0B30-F559-F45B-C7E5-BC912ED79B15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62" name="Rectangle 36">
              <a:extLst>
                <a:ext uri="{FF2B5EF4-FFF2-40B4-BE49-F238E27FC236}">
                  <a16:creationId xmlns:a16="http://schemas.microsoft.com/office/drawing/2014/main" id="{B0D379AA-BE8D-DCD6-637D-53D2687D6D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34CAC348-3B23-55D9-BDA1-E457A46F838D}"/>
              </a:ext>
            </a:extLst>
          </p:cNvPr>
          <p:cNvGrpSpPr/>
          <p:nvPr/>
        </p:nvGrpSpPr>
        <p:grpSpPr>
          <a:xfrm>
            <a:off x="1743866" y="3318196"/>
            <a:ext cx="186535" cy="203293"/>
            <a:chOff x="2455863" y="2411803"/>
            <a:chExt cx="566738" cy="566738"/>
          </a:xfrm>
        </p:grpSpPr>
        <p:sp>
          <p:nvSpPr>
            <p:cNvPr id="4096" name="Oval 32">
              <a:extLst>
                <a:ext uri="{FF2B5EF4-FFF2-40B4-BE49-F238E27FC236}">
                  <a16:creationId xmlns:a16="http://schemas.microsoft.com/office/drawing/2014/main" id="{E89027AA-9CC6-2AF7-2405-C48384B16F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4097" name="Oval 33">
              <a:extLst>
                <a:ext uri="{FF2B5EF4-FFF2-40B4-BE49-F238E27FC236}">
                  <a16:creationId xmlns:a16="http://schemas.microsoft.com/office/drawing/2014/main" id="{44C390FA-BDA4-D60B-A719-35B6B5BD53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4100" name="Freeform 34">
              <a:extLst>
                <a:ext uri="{FF2B5EF4-FFF2-40B4-BE49-F238E27FC236}">
                  <a16:creationId xmlns:a16="http://schemas.microsoft.com/office/drawing/2014/main" id="{28C62A5E-A627-CA33-D864-92FD3F73902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4101" name="Freeform 35">
              <a:extLst>
                <a:ext uri="{FF2B5EF4-FFF2-40B4-BE49-F238E27FC236}">
                  <a16:creationId xmlns:a16="http://schemas.microsoft.com/office/drawing/2014/main" id="{74021E11-7D3A-8967-A1B5-BCC23B543194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4102" name="Rectangle 36">
              <a:extLst>
                <a:ext uri="{FF2B5EF4-FFF2-40B4-BE49-F238E27FC236}">
                  <a16:creationId xmlns:a16="http://schemas.microsoft.com/office/drawing/2014/main" id="{ED8E71D7-7553-A847-C897-3FFD3BDFD1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</p:grpSp>
      <p:grpSp>
        <p:nvGrpSpPr>
          <p:cNvPr id="4103" name="Group 4102">
            <a:extLst>
              <a:ext uri="{FF2B5EF4-FFF2-40B4-BE49-F238E27FC236}">
                <a16:creationId xmlns:a16="http://schemas.microsoft.com/office/drawing/2014/main" id="{89847032-E8A9-5404-76EA-03E61617E59E}"/>
              </a:ext>
            </a:extLst>
          </p:cNvPr>
          <p:cNvGrpSpPr/>
          <p:nvPr/>
        </p:nvGrpSpPr>
        <p:grpSpPr>
          <a:xfrm>
            <a:off x="609601" y="3327307"/>
            <a:ext cx="186535" cy="203293"/>
            <a:chOff x="2455863" y="2411803"/>
            <a:chExt cx="566738" cy="566738"/>
          </a:xfrm>
        </p:grpSpPr>
        <p:sp>
          <p:nvSpPr>
            <p:cNvPr id="4104" name="Oval 32">
              <a:extLst>
                <a:ext uri="{FF2B5EF4-FFF2-40B4-BE49-F238E27FC236}">
                  <a16:creationId xmlns:a16="http://schemas.microsoft.com/office/drawing/2014/main" id="{314D1F6C-CAC5-77BB-2A40-1B940C872B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4105" name="Oval 33">
              <a:extLst>
                <a:ext uri="{FF2B5EF4-FFF2-40B4-BE49-F238E27FC236}">
                  <a16:creationId xmlns:a16="http://schemas.microsoft.com/office/drawing/2014/main" id="{9E77A208-D241-8C43-27E0-613114E9C8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4106" name="Freeform 34">
              <a:extLst>
                <a:ext uri="{FF2B5EF4-FFF2-40B4-BE49-F238E27FC236}">
                  <a16:creationId xmlns:a16="http://schemas.microsoft.com/office/drawing/2014/main" id="{016FE487-BE68-481E-CD3D-8D054FC5AEA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4107" name="Freeform 35">
              <a:extLst>
                <a:ext uri="{FF2B5EF4-FFF2-40B4-BE49-F238E27FC236}">
                  <a16:creationId xmlns:a16="http://schemas.microsoft.com/office/drawing/2014/main" id="{B349A445-0C23-BA6A-A916-B7177185E15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4108" name="Rectangle 36">
              <a:extLst>
                <a:ext uri="{FF2B5EF4-FFF2-40B4-BE49-F238E27FC236}">
                  <a16:creationId xmlns:a16="http://schemas.microsoft.com/office/drawing/2014/main" id="{EF5D9A6B-E892-19BF-8353-671EEFE534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</p:grpSp>
      <p:sp>
        <p:nvSpPr>
          <p:cNvPr id="4109" name="Oval 107">
            <a:extLst>
              <a:ext uri="{FF2B5EF4-FFF2-40B4-BE49-F238E27FC236}">
                <a16:creationId xmlns:a16="http://schemas.microsoft.com/office/drawing/2014/main" id="{DB35140B-EF54-2CC6-5C6C-EE9E8E793A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9146" y="3285361"/>
            <a:ext cx="140132" cy="15299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2400">
              <a:latin typeface="UTM Avo" panose="02040603050506020204" pitchFamily="18" charset="0"/>
            </a:endParaRPr>
          </a:p>
        </p:txBody>
      </p:sp>
      <p:sp>
        <p:nvSpPr>
          <p:cNvPr id="4110" name="Explosion 2 48">
            <a:extLst>
              <a:ext uri="{FF2B5EF4-FFF2-40B4-BE49-F238E27FC236}">
                <a16:creationId xmlns:a16="http://schemas.microsoft.com/office/drawing/2014/main" id="{92D18AF0-33DD-6B4C-799B-661A5A0948F9}"/>
              </a:ext>
            </a:extLst>
          </p:cNvPr>
          <p:cNvSpPr/>
          <p:nvPr/>
        </p:nvSpPr>
        <p:spPr>
          <a:xfrm>
            <a:off x="-101600" y="3285360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</a:rPr>
              <a:t>HẾT GIỜ</a:t>
            </a:r>
          </a:p>
        </p:txBody>
      </p:sp>
      <p:pic>
        <p:nvPicPr>
          <p:cNvPr id="4111" name="Picture 4110" descr="Logo, company name&#10;&#10;Description automatically generated">
            <a:extLst>
              <a:ext uri="{FF2B5EF4-FFF2-40B4-BE49-F238E27FC236}">
                <a16:creationId xmlns:a16="http://schemas.microsoft.com/office/drawing/2014/main" id="{9481D6FF-AA62-1BE9-D08A-A803D00317A2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278" y="29087"/>
            <a:ext cx="713817" cy="79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841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mph" presetSubtype="2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0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4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10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3" dur="1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8" dur="519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5" grpId="0" animBg="1"/>
      <p:bldP spid="15" grpId="1" animBg="1"/>
      <p:bldP spid="5" grpId="0" animBg="1"/>
      <p:bldP spid="5" grpId="1" animBg="1"/>
      <p:bldP spid="24" grpId="0" animBg="1"/>
      <p:bldP spid="24" grpId="1" animBg="1"/>
      <p:bldP spid="24" grpId="2" animBg="1"/>
      <p:bldP spid="3" grpId="0"/>
      <p:bldP spid="4110" grpId="0" animBg="1"/>
      <p:bldP spid="4110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40D12086-AC09-4351-9620-031EFB80D3EC}" vid="{E326BEAB-6D95-4C38-B00F-21888E555E52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Template_Dao duc 3</Template>
  <TotalTime>3875</TotalTime>
  <Words>1154</Words>
  <Application>Microsoft Office PowerPoint</Application>
  <PresentationFormat>Widescreen</PresentationFormat>
  <Paragraphs>126</Paragraphs>
  <Slides>33</Slides>
  <Notes>12</Notes>
  <HiddenSlides>0</HiddenSlides>
  <MMClips>12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33</vt:i4>
      </vt:variant>
    </vt:vector>
  </HeadingPairs>
  <TitlesOfParts>
    <vt:vector size="40" baseType="lpstr">
      <vt:lpstr>Arial</vt:lpstr>
      <vt:lpstr>Calibri</vt:lpstr>
      <vt:lpstr>Calibri Light</vt:lpstr>
      <vt:lpstr>UTM Avo</vt:lpstr>
      <vt:lpstr>Wingdings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 Nguyễn</dc:creator>
  <cp:lastModifiedBy>hung.nv2510hung.nv2510</cp:lastModifiedBy>
  <cp:revision>18</cp:revision>
  <dcterms:created xsi:type="dcterms:W3CDTF">2023-03-02T04:40:23Z</dcterms:created>
  <dcterms:modified xsi:type="dcterms:W3CDTF">2023-08-14T01:58:13Z</dcterms:modified>
</cp:coreProperties>
</file>