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60" r:id="rId2"/>
    <p:sldMasterId id="214748368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70" r:id="rId9"/>
    <p:sldId id="261" r:id="rId10"/>
    <p:sldId id="327" r:id="rId11"/>
    <p:sldId id="262" r:id="rId12"/>
    <p:sldId id="328" r:id="rId13"/>
    <p:sldId id="329" r:id="rId14"/>
    <p:sldId id="263" r:id="rId15"/>
    <p:sldId id="330" r:id="rId16"/>
    <p:sldId id="285" r:id="rId17"/>
    <p:sldId id="332" r:id="rId18"/>
    <p:sldId id="333" r:id="rId19"/>
    <p:sldId id="325" r:id="rId20"/>
    <p:sldId id="334" r:id="rId21"/>
    <p:sldId id="269" r:id="rId22"/>
  </p:sldIdLst>
  <p:sldSz cx="12192000" cy="6858000"/>
  <p:notesSz cx="6858000" cy="9144000"/>
  <p:embeddedFontLst>
    <p:embeddedFont>
      <p:font typeface="Lobster" panose="00000500000000000000" pitchFamily="2" charset="0"/>
      <p:regular r:id="rId24"/>
    </p:embeddedFont>
    <p:embeddedFont>
      <p:font typeface="UTM Avo" panose="02040603050506020204" pitchFamily="18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1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839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61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59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31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35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4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5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3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6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7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7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15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7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3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9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25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39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22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1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2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7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7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48089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hoc10.vn/doc-sach/toan-3-tap-1/1/132/11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hoc10.vn/doc-sach/toan-3-tap-1/1/132/11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10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hoc10.vn/doc-sach/toan-3-tap-1/1/132/11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@hoc1biet10" TargetMode="Externa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10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1/1/132/10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hoc10.vn/doc-sach/toan-3-tap-1/1/132/108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108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hoc10.vn/doc-sach/toan-3-tap-1/1/132/110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00423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52: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02402" y="1060520"/>
            <a:ext cx="1059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</a:rPr>
              <a:t>Nêu cách kẻ thêm một đoạn thẳng để được hình vuông: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6BEA28-94CB-6240-FC87-EE41B0D35FC4}"/>
              </a:ext>
            </a:extLst>
          </p:cNvPr>
          <p:cNvGrpSpPr/>
          <p:nvPr/>
        </p:nvGrpSpPr>
        <p:grpSpPr>
          <a:xfrm>
            <a:off x="1925638" y="1904999"/>
            <a:ext cx="2913062" cy="2913065"/>
            <a:chOff x="1925638" y="1904999"/>
            <a:chExt cx="2913062" cy="2913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328CC7-65F2-4B57-E6FF-F560F57F6EF9}"/>
                </a:ext>
              </a:extLst>
            </p:cNvPr>
            <p:cNvSpPr/>
            <p:nvPr/>
          </p:nvSpPr>
          <p:spPr>
            <a:xfrm>
              <a:off x="1925638" y="1972467"/>
              <a:ext cx="2773362" cy="2845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ACC64B-9F66-EFA2-487A-ABD5C8798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782" t="26917" r="63896" b="12492"/>
            <a:stretch/>
          </p:blipFill>
          <p:spPr>
            <a:xfrm>
              <a:off x="1925638" y="1904999"/>
              <a:ext cx="2913062" cy="291306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2E206E-D543-36C8-6195-4180896AE02A}"/>
              </a:ext>
            </a:extLst>
          </p:cNvPr>
          <p:cNvGrpSpPr/>
          <p:nvPr/>
        </p:nvGrpSpPr>
        <p:grpSpPr>
          <a:xfrm>
            <a:off x="5518136" y="1972467"/>
            <a:ext cx="4646626" cy="2913065"/>
            <a:chOff x="5518136" y="1972467"/>
            <a:chExt cx="4646626" cy="29130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E90AC9-12F8-F20E-C47B-F07AB931A741}"/>
                </a:ext>
              </a:extLst>
            </p:cNvPr>
            <p:cNvSpPr/>
            <p:nvPr/>
          </p:nvSpPr>
          <p:spPr>
            <a:xfrm>
              <a:off x="5560520" y="1972467"/>
              <a:ext cx="4604242" cy="2845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59BC75-5922-EDAF-1505-E3C5132A9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360" t="28213" r="5224" b="11196"/>
            <a:stretch/>
          </p:blipFill>
          <p:spPr>
            <a:xfrm>
              <a:off x="5518136" y="1972467"/>
              <a:ext cx="4646626" cy="291306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EC812-5831-0A0E-FEFB-B5FFC32F5EE8}"/>
              </a:ext>
            </a:extLst>
          </p:cNvPr>
          <p:cNvCxnSpPr>
            <a:cxnSpLocks/>
          </p:cNvCxnSpPr>
          <p:nvPr/>
        </p:nvCxnSpPr>
        <p:spPr>
          <a:xfrm>
            <a:off x="7861434" y="2489032"/>
            <a:ext cx="0" cy="1793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EFD3D3-2E09-2243-F478-979C11572648}"/>
              </a:ext>
            </a:extLst>
          </p:cNvPr>
          <p:cNvCxnSpPr>
            <a:cxnSpLocks/>
          </p:cNvCxnSpPr>
          <p:nvPr/>
        </p:nvCxnSpPr>
        <p:spPr>
          <a:xfrm>
            <a:off x="2430131" y="4282198"/>
            <a:ext cx="1825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02402" y="998965"/>
            <a:ext cx="1059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Vẽ hình vuông trên lưới ô vuông theo hướng dẫn sau: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87BAF8-1BA0-013E-A5BF-0712EF911010}"/>
              </a:ext>
            </a:extLst>
          </p:cNvPr>
          <p:cNvGrpSpPr/>
          <p:nvPr/>
        </p:nvGrpSpPr>
        <p:grpSpPr>
          <a:xfrm>
            <a:off x="-169935" y="1719410"/>
            <a:ext cx="11688836" cy="2838075"/>
            <a:chOff x="-255711" y="1690382"/>
            <a:chExt cx="11673012" cy="28342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48C0C6-552B-E9D1-5A32-01ADDFDE45C3}"/>
                </a:ext>
              </a:extLst>
            </p:cNvPr>
            <p:cNvSpPr/>
            <p:nvPr/>
          </p:nvSpPr>
          <p:spPr>
            <a:xfrm>
              <a:off x="1276709" y="1858580"/>
              <a:ext cx="9504362" cy="2497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4E1EAF-A879-6681-6B3D-AA1A563483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772" b="15656"/>
            <a:stretch/>
          </p:blipFill>
          <p:spPr>
            <a:xfrm>
              <a:off x="-255711" y="1690382"/>
              <a:ext cx="11673012" cy="2834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4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63AFA8-39B7-EC1C-E0F1-22A35F02590C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46C6AFC-18A4-138B-C130-0ACC1E786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44D463-B4D4-B725-ADE8-2D515B17EAC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60459" y="833937"/>
            <a:ext cx="9953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Thực hành: Vẽ một hình vuông trên giấy thủ công có lưới ô vuông rồi cắt ra hình vuông đó.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253368-53A7-D707-4DEA-26ACBC1C9E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57" t="33314" r="20476" b="6936"/>
          <a:stretch/>
        </p:blipFill>
        <p:spPr>
          <a:xfrm>
            <a:off x="2336800" y="2206171"/>
            <a:ext cx="7518400" cy="29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93896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173E1-36E6-6A09-2B34-130D1142B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BCA672-A148-A1F1-F7CD-7AAC770CD8D7}"/>
              </a:ext>
            </a:extLst>
          </p:cNvPr>
          <p:cNvSpPr/>
          <p:nvPr/>
        </p:nvSpPr>
        <p:spPr>
          <a:xfrm>
            <a:off x="1506367" y="1536721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Thuật ngữ toán học nào em cần nhớ?</a:t>
            </a:r>
          </a:p>
        </p:txBody>
      </p:sp>
    </p:spTree>
    <p:extLst>
      <p:ext uri="{BB962C8B-B14F-4D97-AF65-F5344CB8AC3E}">
        <p14:creationId xmlns:p14="http://schemas.microsoft.com/office/powerpoint/2010/main" val="20012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D0AD55-5A7B-DF1A-5389-A6E5F4A3F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4ACA1-FA54-553E-2621-E66679E4315E}"/>
              </a:ext>
            </a:extLst>
          </p:cNvPr>
          <p:cNvSpPr/>
          <p:nvPr/>
        </p:nvSpPr>
        <p:spPr>
          <a:xfrm>
            <a:off x="1376044" y="1889848"/>
            <a:ext cx="10011411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 gì thú vị em phát hiện ra khi học hình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83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301893" y="1414903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4" name="Google Shape;1411;p32">
            <a:extLst>
              <a:ext uri="{FF2B5EF4-FFF2-40B4-BE49-F238E27FC236}">
                <a16:creationId xmlns:a16="http://schemas.microsoft.com/office/drawing/2014/main" id="{F1C42770-D889-6EF3-74B7-8238CD314FB4}"/>
              </a:ext>
            </a:extLst>
          </p:cNvPr>
          <p:cNvGrpSpPr/>
          <p:nvPr/>
        </p:nvGrpSpPr>
        <p:grpSpPr>
          <a:xfrm flipH="1">
            <a:off x="1804528" y="2503837"/>
            <a:ext cx="3408339" cy="2325719"/>
            <a:chOff x="6688663" y="3788825"/>
            <a:chExt cx="1050600" cy="1050600"/>
          </a:xfrm>
        </p:grpSpPr>
        <p:sp>
          <p:nvSpPr>
            <p:cNvPr id="5" name="Google Shape;1412;p32">
              <a:extLst>
                <a:ext uri="{FF2B5EF4-FFF2-40B4-BE49-F238E27FC236}">
                  <a16:creationId xmlns:a16="http://schemas.microsoft.com/office/drawing/2014/main" id="{9DA5147E-8CC1-6606-B9FD-B0FA0BF224EB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6" name="Google Shape;1413;p32">
              <a:extLst>
                <a:ext uri="{FF2B5EF4-FFF2-40B4-BE49-F238E27FC236}">
                  <a16:creationId xmlns:a16="http://schemas.microsoft.com/office/drawing/2014/main" id="{DEEAFD07-98A9-D08E-BC87-05296BF07D43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9E4F4AE-1C28-21F5-E0F8-BF9A10E327DB}"/>
              </a:ext>
            </a:extLst>
          </p:cNvPr>
          <p:cNvSpPr/>
          <p:nvPr/>
        </p:nvSpPr>
        <p:spPr>
          <a:xfrm>
            <a:off x="1913006" y="2769508"/>
            <a:ext cx="3191382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8" name="Google Shape;1411;p32">
            <a:extLst>
              <a:ext uri="{FF2B5EF4-FFF2-40B4-BE49-F238E27FC236}">
                <a16:creationId xmlns:a16="http://schemas.microsoft.com/office/drawing/2014/main" id="{20BAB0D2-8D91-9F45-7F04-43E2FF8D1F98}"/>
              </a:ext>
            </a:extLst>
          </p:cNvPr>
          <p:cNvGrpSpPr/>
          <p:nvPr/>
        </p:nvGrpSpPr>
        <p:grpSpPr>
          <a:xfrm flipH="1">
            <a:off x="5626274" y="2503837"/>
            <a:ext cx="4332197" cy="2325719"/>
            <a:chOff x="6688663" y="3788825"/>
            <a:chExt cx="1050600" cy="1050600"/>
          </a:xfrm>
        </p:grpSpPr>
        <p:sp>
          <p:nvSpPr>
            <p:cNvPr id="9" name="Google Shape;1412;p32">
              <a:extLst>
                <a:ext uri="{FF2B5EF4-FFF2-40B4-BE49-F238E27FC236}">
                  <a16:creationId xmlns:a16="http://schemas.microsoft.com/office/drawing/2014/main" id="{E393CB7E-8AF4-22B8-F9BB-D96526EB326B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10" name="Google Shape;1413;p32">
              <a:extLst>
                <a:ext uri="{FF2B5EF4-FFF2-40B4-BE49-F238E27FC236}">
                  <a16:creationId xmlns:a16="http://schemas.microsoft.com/office/drawing/2014/main" id="{B1DE42F5-4BFB-2930-193A-0B12310F0353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E42A9-C8C0-B505-9B5E-F46087DD1D54}"/>
              </a:ext>
            </a:extLst>
          </p:cNvPr>
          <p:cNvSpPr/>
          <p:nvPr/>
        </p:nvSpPr>
        <p:spPr>
          <a:xfrm>
            <a:off x="5822438" y="2636253"/>
            <a:ext cx="3939871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Liên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huống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tiễn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có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tên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gọi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A3A1FF-0BEE-9CB5-40D5-1474AE44029A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B8C52D4-7F77-7A09-8679-C35AD942C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7CF545-BC59-77AA-75E0-D2D1038650F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BD5B61-1D9C-FDB1-6553-D259E76B1D5E}"/>
              </a:ext>
            </a:extLst>
          </p:cNvPr>
          <p:cNvSpPr txBox="1"/>
          <p:nvPr/>
        </p:nvSpPr>
        <p:spPr>
          <a:xfrm>
            <a:off x="497757" y="989112"/>
            <a:ext cx="7569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AC920-29CF-16A8-3699-BFAB7134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3" t="7455" r="9153" b="7021"/>
          <a:stretch/>
        </p:blipFill>
        <p:spPr>
          <a:xfrm>
            <a:off x="1044677" y="1730996"/>
            <a:ext cx="10102645" cy="3976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79E0D4-E8A6-9B34-5ED5-EEC685F02079}"/>
              </a:ext>
            </a:extLst>
          </p:cNvPr>
          <p:cNvSpPr/>
          <p:nvPr/>
        </p:nvSpPr>
        <p:spPr>
          <a:xfrm>
            <a:off x="621635" y="1713339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45C364-699F-8AAF-FEE5-7BDAD304BD3B}"/>
              </a:ext>
            </a:extLst>
          </p:cNvPr>
          <p:cNvSpPr/>
          <p:nvPr/>
        </p:nvSpPr>
        <p:spPr>
          <a:xfrm>
            <a:off x="3462095" y="2171103"/>
            <a:ext cx="6974944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Các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hãy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bạn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bên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nghe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về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1F22B19B-AEA5-68B9-6DE6-DC0383288D2B}"/>
              </a:ext>
            </a:extLst>
          </p:cNvPr>
          <p:cNvSpPr/>
          <p:nvPr/>
        </p:nvSpPr>
        <p:spPr>
          <a:xfrm>
            <a:off x="813634" y="4888336"/>
            <a:ext cx="2601951" cy="5126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HÌNH VUÔNG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8D1E2-98DA-634A-DD16-61BAC23B6FD4}"/>
              </a:ext>
            </a:extLst>
          </p:cNvPr>
          <p:cNvSpPr/>
          <p:nvPr/>
        </p:nvSpPr>
        <p:spPr>
          <a:xfrm>
            <a:off x="3488010" y="3427458"/>
            <a:ext cx="7130829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22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lưới ô vuông, hãy nhận xét về 4 góc và 4 cạnh của hình.</a:t>
            </a:r>
          </a:p>
        </p:txBody>
      </p:sp>
      <p:sp>
        <p:nvSpPr>
          <p:cNvPr id="9" name="Rectangle: Rounded Corners 8">
            <a:hlinkClick r:id="rId4"/>
            <a:extLst>
              <a:ext uri="{FF2B5EF4-FFF2-40B4-BE49-F238E27FC236}">
                <a16:creationId xmlns:a16="http://schemas.microsoft.com/office/drawing/2014/main" id="{0B8FA7F7-BF73-4BB1-9FDF-F6EBE2CB6261}"/>
              </a:ext>
            </a:extLst>
          </p:cNvPr>
          <p:cNvSpPr/>
          <p:nvPr/>
        </p:nvSpPr>
        <p:spPr>
          <a:xfrm>
            <a:off x="637847" y="983685"/>
            <a:ext cx="3510642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kiến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thức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65066-6D8F-C748-5FA9-7A4F3C3421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82" t="16826" r="67701" b="25018"/>
          <a:stretch/>
        </p:blipFill>
        <p:spPr>
          <a:xfrm>
            <a:off x="912617" y="2243040"/>
            <a:ext cx="2403987" cy="2417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70C47-B4E0-FAD7-8FD3-7C2C42F9C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82" t="16826" r="67701" b="25018"/>
          <a:stretch/>
        </p:blipFill>
        <p:spPr>
          <a:xfrm>
            <a:off x="637847" y="1686546"/>
            <a:ext cx="2506172" cy="2520208"/>
          </a:xfrm>
          <a:prstGeom prst="rect">
            <a:avLst/>
          </a:prstGeom>
        </p:spPr>
      </p:pic>
      <p:sp>
        <p:nvSpPr>
          <p:cNvPr id="4" name="Rectangle: Rounded Corners 3">
            <a:hlinkClick r:id="rId5"/>
            <a:extLst>
              <a:ext uri="{FF2B5EF4-FFF2-40B4-BE49-F238E27FC236}">
                <a16:creationId xmlns:a16="http://schemas.microsoft.com/office/drawing/2014/main" id="{C52C6DD5-5604-3B8E-A724-2A1B6FD277D9}"/>
              </a:ext>
            </a:extLst>
          </p:cNvPr>
          <p:cNvSpPr/>
          <p:nvPr/>
        </p:nvSpPr>
        <p:spPr>
          <a:xfrm>
            <a:off x="637847" y="983685"/>
            <a:ext cx="3510642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kiến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thức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96E14-96FB-7BD9-36C7-E09C9728191B}"/>
              </a:ext>
            </a:extLst>
          </p:cNvPr>
          <p:cNvSpPr/>
          <p:nvPr/>
        </p:nvSpPr>
        <p:spPr>
          <a:xfrm>
            <a:off x="3350738" y="2104001"/>
            <a:ext cx="6560178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4 góc đỉnh A, B, C, D đều là góc vuông.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4 cạnh có</a:t>
            </a:r>
            <a:r>
              <a:rPr kumimoji="0" lang="en" sz="24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độ dài bằng nhau: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AB = BC</a:t>
            </a:r>
            <a:r>
              <a:rPr kumimoji="0" lang="en" sz="24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= 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AD = BC.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3FB4A-E83E-AB89-4E17-504F01E0820F}"/>
              </a:ext>
            </a:extLst>
          </p:cNvPr>
          <p:cNvSpPr/>
          <p:nvPr/>
        </p:nvSpPr>
        <p:spPr>
          <a:xfrm>
            <a:off x="3350738" y="171928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Hình vuông</a:t>
            </a:r>
            <a:r>
              <a:rPr kumimoji="0" lang="en" sz="24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ABCD có:</a:t>
            </a:r>
            <a:b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Google Shape;1368;p40">
            <a:extLst>
              <a:ext uri="{FF2B5EF4-FFF2-40B4-BE49-F238E27FC236}">
                <a16:creationId xmlns:a16="http://schemas.microsoft.com/office/drawing/2014/main" id="{54A490A1-2EE9-8006-0892-1C2A45C54276}"/>
              </a:ext>
            </a:extLst>
          </p:cNvPr>
          <p:cNvSpPr/>
          <p:nvPr/>
        </p:nvSpPr>
        <p:spPr>
          <a:xfrm>
            <a:off x="1935653" y="4341791"/>
            <a:ext cx="7402169" cy="134885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47625" dir="5400000" algn="bl" rotWithShape="0">
              <a:srgbClr val="49312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Google Shape;1369;p40">
            <a:extLst>
              <a:ext uri="{FF2B5EF4-FFF2-40B4-BE49-F238E27FC236}">
                <a16:creationId xmlns:a16="http://schemas.microsoft.com/office/drawing/2014/main" id="{D9A817FA-6BD4-4620-DDF9-B120CD7158FB}"/>
              </a:ext>
            </a:extLst>
          </p:cNvPr>
          <p:cNvSpPr txBox="1">
            <a:spLocks/>
          </p:cNvSpPr>
          <p:nvPr/>
        </p:nvSpPr>
        <p:spPr>
          <a:xfrm flipH="1">
            <a:off x="2041177" y="4417208"/>
            <a:ext cx="7191120" cy="1225110"/>
          </a:xfrm>
          <a:prstGeom prst="rect">
            <a:avLst/>
          </a:prstGeom>
          <a:noFill/>
          <a:ln w="19050" cap="flat" cmpd="sng">
            <a:solidFill>
              <a:srgbClr val="85613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bster"/>
              <a:buNone/>
              <a:defRPr sz="3000" b="0" i="0" u="none" strike="noStrike" cap="non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651F"/>
              </a:buClr>
              <a:buSzPts val="3000"/>
              <a:buFont typeface="Lobster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Hình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vuông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có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bốn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góc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vuông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và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bốn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cạnh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bằng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 </a:t>
            </a:r>
            <a:r>
              <a:rPr kumimoji="0" lang="en-US" sz="26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nhau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Lobster"/>
              </a:rPr>
              <a:t>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sym typeface="Lobster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5810BB-6AF5-C287-51CD-EABA06182F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7" y="4454262"/>
            <a:ext cx="1128544" cy="11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AC218B-D3E5-6029-F818-4BDB87B09D00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635EBD8-9958-81D7-30AE-9C5588B4F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BFBDD5-A4C4-9AEB-AF9F-CB15720E91B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7530" y="1673045"/>
            <a:ext cx="6248400" cy="6705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92FD6DC-6C4B-7091-0CA5-C1C85746F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737741" y="23338"/>
            <a:ext cx="9141594" cy="4709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52462" y="583226"/>
            <a:ext cx="2354276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tên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hình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có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hình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dưới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đây</a:t>
            </a:r>
            <a:r>
              <a:rPr 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746B8-9E0C-E404-92CF-E50806F94019}"/>
              </a:ext>
            </a:extLst>
          </p:cNvPr>
          <p:cNvGrpSpPr/>
          <p:nvPr/>
        </p:nvGrpSpPr>
        <p:grpSpPr>
          <a:xfrm>
            <a:off x="4272929" y="3894516"/>
            <a:ext cx="3984415" cy="2062103"/>
            <a:chOff x="2868668" y="2279803"/>
            <a:chExt cx="3984415" cy="206210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22000B1-6FC2-F327-F261-A41D3DAFF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68668" y="2279803"/>
              <a:ext cx="3984415" cy="206210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34248" y="2682519"/>
              <a:ext cx="2831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Hình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vuông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: ABCD; PQRS.</a:t>
              </a:r>
            </a:p>
          </p:txBody>
        </p:sp>
      </p:grpSp>
      <p:pic>
        <p:nvPicPr>
          <p:cNvPr id="6" name="Picture 5" descr="6131d3148657a26e1bfe386e7ba6581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98185" y="3124200"/>
            <a:ext cx="2590800" cy="4117788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3823AA8-0DA0-A054-939D-9823797C08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41" y="0"/>
            <a:ext cx="546259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705D46-8DCA-DC86-C896-E835A922B66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249" t="15302" r="12442" b="15303"/>
          <a:stretch/>
        </p:blipFill>
        <p:spPr>
          <a:xfrm>
            <a:off x="1701983" y="507013"/>
            <a:ext cx="5050689" cy="265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B1C7CA-10B5-5C93-1103-FEDBB1DA7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631" y="3870701"/>
            <a:ext cx="5194242" cy="2987299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695014" y="803500"/>
            <a:ext cx="9455951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</a:rPr>
              <a:t>Dùng ê ke và thước thẳng kiểm tra xem mỗi hình sau có phải hình vuông hay không.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DDB88-A28B-C19A-B635-726E49561A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87" t="33665" r="56452" b="2341"/>
          <a:stretch/>
        </p:blipFill>
        <p:spPr>
          <a:xfrm>
            <a:off x="2237306" y="2222580"/>
            <a:ext cx="3067665" cy="2802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2DE46-50A9-E741-6690-7314E15418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395" t="25918" r="9444" b="6908"/>
          <a:stretch/>
        </p:blipFill>
        <p:spPr>
          <a:xfrm>
            <a:off x="7294703" y="2074810"/>
            <a:ext cx="3067665" cy="2941428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2164D75C-9D8D-04BD-291B-E87B27A01494}"/>
              </a:ext>
            </a:extLst>
          </p:cNvPr>
          <p:cNvSpPr/>
          <p:nvPr/>
        </p:nvSpPr>
        <p:spPr>
          <a:xfrm>
            <a:off x="2093779" y="5176234"/>
            <a:ext cx="3325945" cy="47578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ABCD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vuông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82BDAAAF-56FB-3352-ECA4-2ABB6CD08390}"/>
              </a:ext>
            </a:extLst>
          </p:cNvPr>
          <p:cNvSpPr/>
          <p:nvPr/>
        </p:nvSpPr>
        <p:spPr>
          <a:xfrm>
            <a:off x="7003631" y="5176234"/>
            <a:ext cx="3653888" cy="47578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DEGH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nhật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318</Words>
  <Application>Microsoft Office PowerPoint</Application>
  <PresentationFormat>Widescreen</PresentationFormat>
  <Paragraphs>37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UTM Avo</vt:lpstr>
      <vt:lpstr>Lobster</vt:lpstr>
      <vt:lpstr>Arial</vt:lpstr>
      <vt:lpstr>Calibri</vt:lpstr>
      <vt:lpstr>Office Theme</vt:lpstr>
      <vt:lpstr>1_Office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Loan Nguyễn</cp:lastModifiedBy>
  <cp:revision>12</cp:revision>
  <dcterms:modified xsi:type="dcterms:W3CDTF">2024-12-04T07:59:48Z</dcterms:modified>
</cp:coreProperties>
</file>