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23"/>
  </p:notesMasterIdLst>
  <p:sldIdLst>
    <p:sldId id="256" r:id="rId3"/>
    <p:sldId id="257" r:id="rId4"/>
    <p:sldId id="258" r:id="rId5"/>
    <p:sldId id="331" r:id="rId6"/>
    <p:sldId id="259" r:id="rId7"/>
    <p:sldId id="260" r:id="rId8"/>
    <p:sldId id="332" r:id="rId9"/>
    <p:sldId id="261" r:id="rId10"/>
    <p:sldId id="330" r:id="rId11"/>
    <p:sldId id="333" r:id="rId12"/>
    <p:sldId id="334" r:id="rId13"/>
    <p:sldId id="335" r:id="rId14"/>
    <p:sldId id="336" r:id="rId15"/>
    <p:sldId id="263" r:id="rId16"/>
    <p:sldId id="337" r:id="rId17"/>
    <p:sldId id="338" r:id="rId18"/>
    <p:sldId id="285" r:id="rId19"/>
    <p:sldId id="325" r:id="rId20"/>
    <p:sldId id="267" r:id="rId21"/>
    <p:sldId id="339" r:id="rId2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ng.nv2510hung.nv2510" initials="h" lastIdx="2" clrIdx="0">
    <p:extLst>
      <p:ext uri="{19B8F6BF-5375-455C-9EA6-DF929625EA0E}">
        <p15:presenceInfo xmlns:p15="http://schemas.microsoft.com/office/powerpoint/2012/main" userId="S::hung.nv2510@dulieucuatoi.win::a43b6403-c448-41ca-a855-a9cbf1ea92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5-18T16:59:35.392" idx="2">
    <p:pos x="6622" y="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47726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4861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48334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08539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79823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22728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1077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2462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5591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051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148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550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55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672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4278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03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260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889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0546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520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EB65114B-0196-8FB7-4100-C673FE0BA7C5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9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hoc10.vn/doc-sach/toan-3-tap-1/1/132/112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s://hoc10.vn/doc-sach/toan-3-tap-1/1/132/112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s://hoc10.vn/doc-sach/toan-3-tap-1/1/132/112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3-tap-1/1/132/110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s://hoc10.vn/doc-sach/toan-3-tap-1/1/132/112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s://hoc10.vn/doc-sach/toan-3-tap-1/1/132/112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3-tap-1/1/132/110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openxmlformats.org/officeDocument/2006/relationships/hyperlink" Target="https://www.facebook.com/groups/hoc10donghanhcunggiaovientieuhoc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3-tap-1/1/132/110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hoc10.vn/doc-sach/toan-3-tap-1/1/132/110/" TargetMode="External"/><Relationship Id="rId9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oc10.vn/doc-sach/toan-3-tap-1/1/132/11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3-tap-1/1/132/11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hoc10.vn/doc-sach/toan-3-tap-1/1/132/112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TOÁN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603076" y="5891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-521891" y="2372944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SzPts val="990"/>
              <a:buFont typeface="Arial"/>
              <a:buNone/>
            </a:pPr>
            <a:r>
              <a:rPr lang="en-US" sz="4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4800" b="1" dirty="0">
                <a:solidFill>
                  <a:srgbClr val="002060"/>
                </a:solidFill>
                <a:latin typeface="UTM Avo" panose="02040603050506020204" pitchFamily="18" charset="0"/>
              </a:rPr>
              <a:t> 16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53: 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Chu vi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hình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chữ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nhật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Chu vi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hình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vuông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–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Tiết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1</a:t>
            </a:r>
            <a:endParaRPr lang="en-US" sz="48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EDFA12B1-45E9-157F-58CA-1D821089952C}"/>
              </a:ext>
            </a:extLst>
          </p:cNvPr>
          <p:cNvSpPr/>
          <p:nvPr/>
        </p:nvSpPr>
        <p:spPr>
          <a:xfrm>
            <a:off x="637847" y="983685"/>
            <a:ext cx="902195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5989F6B9-F8AB-5FBC-55F4-997C5C39531B}"/>
              </a:ext>
            </a:extLst>
          </p:cNvPr>
          <p:cNvSpPr txBox="1"/>
          <p:nvPr/>
        </p:nvSpPr>
        <p:spPr>
          <a:xfrm>
            <a:off x="1760459" y="998965"/>
            <a:ext cx="9953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UTM Avo" panose="02040603050506020204" pitchFamily="18" charset="0"/>
                <a:ea typeface="Calibri" panose="020F0502020204030204" pitchFamily="34" charset="0"/>
              </a:rPr>
              <a:t>Tính chu vi các hình chữ nhật</a:t>
            </a:r>
            <a:r>
              <a:rPr lang="en-US" sz="2800" b="1" dirty="0">
                <a:latin typeface="UTM Avo" panose="02040603050506020204" pitchFamily="18" charset="0"/>
                <a:ea typeface="Calibri" panose="020F0502020204030204" pitchFamily="34" charset="0"/>
              </a:rPr>
              <a:t> s</a:t>
            </a:r>
            <a:r>
              <a:rPr lang="vi-VN" sz="2800" b="1" dirty="0">
                <a:latin typeface="UTM Avo" panose="02040603050506020204" pitchFamily="18" charset="0"/>
                <a:ea typeface="Calibri" panose="020F0502020204030204" pitchFamily="34" charset="0"/>
              </a:rPr>
              <a:t>au: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2B7BCF-0E9A-F684-CAF3-7C35CC69A0B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632" t="23615" r="63471" b="28297"/>
          <a:stretch/>
        </p:blipFill>
        <p:spPr>
          <a:xfrm>
            <a:off x="637847" y="1722362"/>
            <a:ext cx="2975826" cy="20179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597C1A-594A-F55B-F812-09B6DC01818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768" t="25955" r="34738" b="10486"/>
          <a:stretch/>
        </p:blipFill>
        <p:spPr>
          <a:xfrm>
            <a:off x="637847" y="4027638"/>
            <a:ext cx="3002429" cy="2522337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E1C6413-C928-8103-CCCB-F2C693946589}"/>
              </a:ext>
            </a:extLst>
          </p:cNvPr>
          <p:cNvCxnSpPr>
            <a:cxnSpLocks/>
          </p:cNvCxnSpPr>
          <p:nvPr/>
        </p:nvCxnSpPr>
        <p:spPr>
          <a:xfrm>
            <a:off x="637847" y="3876209"/>
            <a:ext cx="8331982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FB8D438-8D66-F2BB-8BC7-8A1BB5B79FFC}"/>
                  </a:ext>
                </a:extLst>
              </p:cNvPr>
              <p:cNvSpPr/>
              <p:nvPr/>
            </p:nvSpPr>
            <p:spPr>
              <a:xfrm>
                <a:off x="3808571" y="1540680"/>
                <a:ext cx="5442471" cy="12086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2221230" algn="l"/>
                  </a:tabLst>
                </a:pPr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 vi </a:t>
                </a:r>
                <a:r>
                  <a:rPr lang="en-US" sz="24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400" dirty="0">
                  <a:latin typeface="UTM Avo" panose="02040603050506020204" pitchFamily="18" charset="0"/>
                  <a:ea typeface="DengXian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2221230" algn="l"/>
                  </a:tabLst>
                </a:pPr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(10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4)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28 (cm)</a:t>
                </a:r>
                <a:endParaRPr lang="en-US" sz="2400" dirty="0">
                  <a:effectLst/>
                  <a:latin typeface="UTM Avo" panose="02040603050506020204" pitchFamily="18" charset="0"/>
                  <a:ea typeface="DengXian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FB8D438-8D66-F2BB-8BC7-8A1BB5B79F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571" y="1540680"/>
                <a:ext cx="5442471" cy="1208601"/>
              </a:xfrm>
              <a:prstGeom prst="rect">
                <a:avLst/>
              </a:prstGeom>
              <a:blipFill>
                <a:blip r:embed="rId6"/>
                <a:stretch>
                  <a:fillRect l="-1792" b="-10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0814A23-471D-3B02-FA40-F033CDEB1D93}"/>
                  </a:ext>
                </a:extLst>
              </p:cNvPr>
              <p:cNvSpPr/>
              <p:nvPr/>
            </p:nvSpPr>
            <p:spPr>
              <a:xfrm>
                <a:off x="3808570" y="3894704"/>
                <a:ext cx="5442471" cy="12086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2221230" algn="l"/>
                  </a:tabLst>
                </a:pPr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 vi </a:t>
                </a:r>
                <a:r>
                  <a:rPr lang="en-US" sz="24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2221230" algn="l"/>
                  </a:tabLst>
                </a:pPr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(40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60)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200 </a:t>
                </a:r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(dm)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0814A23-471D-3B02-FA40-F033CDEB1D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570" y="3894704"/>
                <a:ext cx="5442471" cy="1208601"/>
              </a:xfrm>
              <a:prstGeom prst="rect">
                <a:avLst/>
              </a:prstGeom>
              <a:blipFill>
                <a:blip r:embed="rId7"/>
                <a:stretch>
                  <a:fillRect l="-1792" b="-10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347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EDFA12B1-45E9-157F-58CA-1D821089952C}"/>
              </a:ext>
            </a:extLst>
          </p:cNvPr>
          <p:cNvSpPr/>
          <p:nvPr/>
        </p:nvSpPr>
        <p:spPr>
          <a:xfrm>
            <a:off x="637847" y="983685"/>
            <a:ext cx="902195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5989F6B9-F8AB-5FBC-55F4-997C5C39531B}"/>
              </a:ext>
            </a:extLst>
          </p:cNvPr>
          <p:cNvSpPr txBox="1"/>
          <p:nvPr/>
        </p:nvSpPr>
        <p:spPr>
          <a:xfrm>
            <a:off x="1760460" y="915591"/>
            <a:ext cx="101412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UTM Avo" panose="02040603050506020204" pitchFamily="18" charset="0"/>
                <a:ea typeface="Calibri" panose="020F0502020204030204" pitchFamily="34" charset="0"/>
              </a:rPr>
              <a:t>Tính chu vi hình chữ nhật có chiều dài 12 m, chiều rộng 8 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A3F9989-E2C6-AB46-8D94-8771EBBAE05B}"/>
                  </a:ext>
                </a:extLst>
              </p:cNvPr>
              <p:cNvSpPr/>
              <p:nvPr/>
            </p:nvSpPr>
            <p:spPr>
              <a:xfrm>
                <a:off x="5834743" y="2927060"/>
                <a:ext cx="4523542" cy="1829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2221230" algn="l"/>
                  </a:tabLst>
                </a:pPr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 vi </a:t>
                </a:r>
                <a:r>
                  <a:rPr lang="en-US" sz="24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400" dirty="0">
                  <a:latin typeface="UTM Avo" panose="02040603050506020204" pitchFamily="18" charset="0"/>
                  <a:ea typeface="DengXian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2221230" algn="l"/>
                  </a:tabLst>
                </a:pPr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(12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8)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40 (m)</a:t>
                </a:r>
                <a:endParaRPr lang="en-US" sz="2400" dirty="0">
                  <a:latin typeface="UTM Avo" panose="02040603050506020204" pitchFamily="18" charset="0"/>
                  <a:ea typeface="DengXian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2221230" algn="l"/>
                  </a:tabLst>
                </a:pPr>
                <a:r>
                  <a:rPr lang="en-US" sz="24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40 m.</a:t>
                </a:r>
                <a:endParaRPr lang="en-US" sz="2400" dirty="0">
                  <a:effectLst/>
                  <a:latin typeface="UTM Avo" panose="02040603050506020204" pitchFamily="18" charset="0"/>
                  <a:ea typeface="DengXian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A3F9989-E2C6-AB46-8D94-8771EBBAE0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743" y="2927060"/>
                <a:ext cx="4523542" cy="1829732"/>
              </a:xfrm>
              <a:prstGeom prst="rect">
                <a:avLst/>
              </a:prstGeom>
              <a:blipFill>
                <a:blip r:embed="rId5"/>
                <a:stretch>
                  <a:fillRect b="-7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Callout 43">
            <a:extLst>
              <a:ext uri="{FF2B5EF4-FFF2-40B4-BE49-F238E27FC236}">
                <a16:creationId xmlns:a16="http://schemas.microsoft.com/office/drawing/2014/main" id="{8DFB8601-F3A7-1484-4FD3-16AEEF307FFA}"/>
              </a:ext>
            </a:extLst>
          </p:cNvPr>
          <p:cNvSpPr/>
          <p:nvPr/>
        </p:nvSpPr>
        <p:spPr>
          <a:xfrm>
            <a:off x="4815142" y="1994463"/>
            <a:ext cx="2311371" cy="610878"/>
          </a:xfrm>
          <a:prstGeom prst="wedgeEllipseCallout">
            <a:avLst>
              <a:gd name="adj1" fmla="val 50126"/>
              <a:gd name="adj2" fmla="val 57748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Bài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giải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90514FB9-A0DA-396C-1E22-FD5C41BDF073}"/>
              </a:ext>
            </a:extLst>
          </p:cNvPr>
          <p:cNvSpPr/>
          <p:nvPr/>
        </p:nvSpPr>
        <p:spPr>
          <a:xfrm>
            <a:off x="1760460" y="3127115"/>
            <a:ext cx="3500378" cy="1629677"/>
          </a:xfrm>
          <a:prstGeom prst="flowChartProcess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C82981-E394-FDDF-BE43-FE7353FFA5D0}"/>
              </a:ext>
            </a:extLst>
          </p:cNvPr>
          <p:cNvSpPr txBox="1"/>
          <p:nvPr/>
        </p:nvSpPr>
        <p:spPr>
          <a:xfrm>
            <a:off x="3111116" y="2632890"/>
            <a:ext cx="1263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12 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D276B4-74ED-28C4-B90F-4BAF59085338}"/>
              </a:ext>
            </a:extLst>
          </p:cNvPr>
          <p:cNvSpPr txBox="1"/>
          <p:nvPr/>
        </p:nvSpPr>
        <p:spPr>
          <a:xfrm>
            <a:off x="987235" y="3711120"/>
            <a:ext cx="1263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8 m</a:t>
            </a:r>
          </a:p>
        </p:txBody>
      </p:sp>
    </p:spTree>
    <p:extLst>
      <p:ext uri="{BB962C8B-B14F-4D97-AF65-F5344CB8AC3E}">
        <p14:creationId xmlns:p14="http://schemas.microsoft.com/office/powerpoint/2010/main" val="209704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 animBg="1"/>
      <p:bldP spid="9" grpId="0" animBg="1"/>
      <p:bldP spid="10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4079B4-9644-2226-69C2-A03DDF66410C}"/>
              </a:ext>
            </a:extLst>
          </p:cNvPr>
          <p:cNvSpPr txBox="1"/>
          <p:nvPr/>
        </p:nvSpPr>
        <p:spPr>
          <a:xfrm>
            <a:off x="0" y="893806"/>
            <a:ext cx="2918322" cy="81548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78B9D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CHÚ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F78B9D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Ý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78B9D">
                  <a:lumMod val="75000"/>
                </a:srgbClr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7F40CE-10A7-5F75-9C20-BEFAF33E6864}"/>
              </a:ext>
            </a:extLst>
          </p:cNvPr>
          <p:cNvSpPr/>
          <p:nvPr/>
        </p:nvSpPr>
        <p:spPr>
          <a:xfrm>
            <a:off x="663637" y="1760081"/>
            <a:ext cx="8277163" cy="3337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2221230" algn="l"/>
              </a:tabLst>
            </a:pP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  <a:tabLst>
                <a:tab pos="2221230" algn="l"/>
              </a:tabLst>
            </a:pP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  <a:tabLst>
                <a:tab pos="2221230" algn="l"/>
              </a:tabLst>
            </a:pP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  <a:tabLst>
                <a:tab pos="2221230" algn="l"/>
              </a:tabLst>
            </a:pP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UTM Avo" panose="02040603050506020204" pitchFamily="18" charset="0"/>
              <a:ea typeface="DengXi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30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EDFA12B1-45E9-157F-58CA-1D821089952C}"/>
              </a:ext>
            </a:extLst>
          </p:cNvPr>
          <p:cNvSpPr/>
          <p:nvPr/>
        </p:nvSpPr>
        <p:spPr>
          <a:xfrm>
            <a:off x="637847" y="983685"/>
            <a:ext cx="902195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5989F6B9-F8AB-5FBC-55F4-997C5C39531B}"/>
              </a:ext>
            </a:extLst>
          </p:cNvPr>
          <p:cNvSpPr txBox="1"/>
          <p:nvPr/>
        </p:nvSpPr>
        <p:spPr>
          <a:xfrm>
            <a:off x="1760460" y="915591"/>
            <a:ext cx="101412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UTM Avo" panose="02040603050506020204" pitchFamily="18" charset="0"/>
                <a:ea typeface="Calibri" panose="020F0502020204030204" pitchFamily="34" charset="0"/>
              </a:rPr>
              <a:t>Tính chu vi tấm lướt thép có dạng hình chữ nhật như hình dưới đây: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AFF4D6-68BE-2A14-0A8C-94D48A0A338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32" t="43595" r="46547" b="20346"/>
          <a:stretch/>
        </p:blipFill>
        <p:spPr>
          <a:xfrm>
            <a:off x="637847" y="1973943"/>
            <a:ext cx="5711463" cy="16074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33EBF38-AB27-E3E6-05C3-971FCBA0D9EB}"/>
                  </a:ext>
                </a:extLst>
              </p:cNvPr>
              <p:cNvSpPr/>
              <p:nvPr/>
            </p:nvSpPr>
            <p:spPr>
              <a:xfrm>
                <a:off x="6943661" y="1658256"/>
                <a:ext cx="4206939" cy="26057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tabLst>
                    <a:tab pos="2221230" algn="l"/>
                  </a:tabLst>
                </a:pPr>
                <a:r>
                  <a:rPr lang="en-US" sz="2400" b="1" u="sng" dirty="0" err="1">
                    <a:latin typeface="UTM Avo" panose="02040603050506020204" pitchFamily="18" charset="0"/>
                  </a:rPr>
                  <a:t>Bài</a:t>
                </a:r>
                <a:r>
                  <a:rPr lang="en-US" sz="2400" b="1" u="sng" dirty="0">
                    <a:latin typeface="UTM Avo" panose="02040603050506020204" pitchFamily="18" charset="0"/>
                  </a:rPr>
                  <a:t> </a:t>
                </a:r>
                <a:r>
                  <a:rPr lang="en-US" sz="2400" b="1" u="sng" dirty="0" err="1">
                    <a:latin typeface="UTM Avo" panose="02040603050506020204" pitchFamily="18" charset="0"/>
                  </a:rPr>
                  <a:t>giải</a:t>
                </a:r>
                <a:endParaRPr lang="en-US" sz="2200" b="1" u="sng" dirty="0"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tabLst>
                    <a:tab pos="2221230" algn="l"/>
                  </a:tabLst>
                </a:pPr>
                <a:r>
                  <a:rPr lang="en-US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 vi </a:t>
                </a:r>
                <a:r>
                  <a:rPr lang="en-US" sz="22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tấm</a:t>
                </a:r>
                <a:r>
                  <a:rPr lang="en-US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lưới</a:t>
                </a:r>
                <a:r>
                  <a:rPr lang="en-US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thép</a:t>
                </a:r>
                <a:r>
                  <a:rPr lang="en-US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2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200" dirty="0">
                  <a:latin typeface="UTM Avo" panose="02040603050506020204" pitchFamily="18" charset="0"/>
                  <a:ea typeface="DengXian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tabLst>
                    <a:tab pos="2221230" algn="l"/>
                  </a:tabLst>
                </a:pPr>
                <a:r>
                  <a:rPr lang="en-US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(10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2)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24 (m)</a:t>
                </a:r>
              </a:p>
              <a:p>
                <a:pPr algn="ctr">
                  <a:lnSpc>
                    <a:spcPct val="150000"/>
                  </a:lnSpc>
                  <a:tabLst>
                    <a:tab pos="2221230" algn="l"/>
                  </a:tabLst>
                </a:pPr>
                <a:r>
                  <a:rPr lang="en-US" sz="2200" dirty="0" err="1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Đáp</a:t>
                </a:r>
                <a:r>
                  <a:rPr lang="en-US" sz="2200" dirty="0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: </a:t>
                </a:r>
                <a:r>
                  <a:rPr lang="en-US" sz="2200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24 m.</a:t>
                </a:r>
                <a:endParaRPr lang="en-US" sz="2200" dirty="0">
                  <a:effectLst/>
                  <a:latin typeface="UTM Avo" panose="02040603050506020204" pitchFamily="18" charset="0"/>
                  <a:ea typeface="DengXian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33EBF38-AB27-E3E6-05C3-971FCBA0D9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3661" y="1658256"/>
                <a:ext cx="4206939" cy="2605778"/>
              </a:xfrm>
              <a:prstGeom prst="rect">
                <a:avLst/>
              </a:prstGeom>
              <a:blipFill>
                <a:blip r:embed="rId6"/>
                <a:stretch>
                  <a:fillRect l="-1594" r="-1449" b="-3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952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357F847-EC1E-3954-C189-F934E249AFD6}"/>
              </a:ext>
            </a:extLst>
          </p:cNvPr>
          <p:cNvGrpSpPr/>
          <p:nvPr/>
        </p:nvGrpSpPr>
        <p:grpSpPr>
          <a:xfrm>
            <a:off x="5047780" y="2882551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C6FB8BC8-6ECB-4519-6664-AEEFF4A4B1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94F8569-7C49-9F3B-D012-6A54FEA7918E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EDFA12B1-45E9-157F-58CA-1D821089952C}"/>
              </a:ext>
            </a:extLst>
          </p:cNvPr>
          <p:cNvSpPr/>
          <p:nvPr/>
        </p:nvSpPr>
        <p:spPr>
          <a:xfrm>
            <a:off x="637847" y="983685"/>
            <a:ext cx="902195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5989F6B9-F8AB-5FBC-55F4-997C5C39531B}"/>
              </a:ext>
            </a:extLst>
          </p:cNvPr>
          <p:cNvSpPr txBox="1"/>
          <p:nvPr/>
        </p:nvSpPr>
        <p:spPr>
          <a:xfrm>
            <a:off x="1760460" y="915591"/>
            <a:ext cx="9182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</a:rPr>
              <a:t>Một sân bóng rổ có dạng hình chữ nhật với chiều dài 28 m, chiều rộng ngắn hơn chiều dài 13 m. Tính chu vi của sân bóng rổ đó.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384CB9-7D42-F19C-7FD0-706223A236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952" t="22071" r="9048" b="6899"/>
          <a:stretch/>
        </p:blipFill>
        <p:spPr>
          <a:xfrm>
            <a:off x="2001969" y="2416701"/>
            <a:ext cx="8188061" cy="407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EDFA12B1-45E9-157F-58CA-1D821089952C}"/>
              </a:ext>
            </a:extLst>
          </p:cNvPr>
          <p:cNvSpPr/>
          <p:nvPr/>
        </p:nvSpPr>
        <p:spPr>
          <a:xfrm>
            <a:off x="637847" y="983685"/>
            <a:ext cx="902195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EEB9452-AD55-E821-4987-8F24EC0D3A45}"/>
                  </a:ext>
                </a:extLst>
              </p:cNvPr>
              <p:cNvSpPr/>
              <p:nvPr/>
            </p:nvSpPr>
            <p:spPr>
              <a:xfrm>
                <a:off x="2883017" y="2262230"/>
                <a:ext cx="6019565" cy="31227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 err="1">
                    <a:latin typeface="UTM Avo" panose="02040603050506020204" pitchFamily="18" charset="0"/>
                  </a:rPr>
                  <a:t>Bài</a:t>
                </a:r>
                <a:r>
                  <a:rPr lang="en-US" sz="2400" b="1" dirty="0">
                    <a:latin typeface="UTM Avo" panose="02040603050506020204" pitchFamily="18" charset="0"/>
                  </a:rPr>
                  <a:t> </a:t>
                </a:r>
                <a:r>
                  <a:rPr lang="en-US" sz="2400" b="1" dirty="0" err="1">
                    <a:latin typeface="UTM Avo" panose="02040603050506020204" pitchFamily="18" charset="0"/>
                  </a:rPr>
                  <a:t>giải</a:t>
                </a:r>
                <a:endParaRPr lang="en-US" sz="2200" dirty="0">
                  <a:latin typeface="UTM Avo" panose="020406030505060202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200" dirty="0" err="1">
                    <a:latin typeface="UTM Avo" panose="02040603050506020204" pitchFamily="18" charset="0"/>
                  </a:rPr>
                  <a:t>Chiều</a:t>
                </a:r>
                <a:r>
                  <a:rPr lang="en-US" sz="2200" dirty="0">
                    <a:latin typeface="UTM Avo" panose="020406030505060202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</a:rPr>
                  <a:t>rộng</a:t>
                </a:r>
                <a:r>
                  <a:rPr lang="en-US" sz="2200" dirty="0">
                    <a:latin typeface="UTM Avo" panose="020406030505060202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</a:rPr>
                  <a:t>sân</a:t>
                </a:r>
                <a:r>
                  <a:rPr lang="en-US" sz="2200" dirty="0">
                    <a:latin typeface="UTM Avo" panose="020406030505060202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</a:rPr>
                  <a:t>bóng</a:t>
                </a:r>
                <a:r>
                  <a:rPr lang="en-US" sz="2200" dirty="0">
                    <a:latin typeface="UTM Avo" panose="020406030505060202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</a:rPr>
                  <a:t>dài</a:t>
                </a:r>
                <a:r>
                  <a:rPr lang="en-US" sz="2200" dirty="0">
                    <a:latin typeface="UTM Avo" panose="02040603050506020204" pitchFamily="18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200" dirty="0">
                    <a:latin typeface="UTM Avo" panose="02040603050506020204" pitchFamily="18" charset="0"/>
                  </a:rPr>
                  <a:t>28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–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</a:rPr>
                  <a:t> 13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</a:rPr>
                  <a:t> 15 (m)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200" dirty="0">
                    <a:latin typeface="UTM Avo" panose="02040603050506020204" pitchFamily="18" charset="0"/>
                  </a:rPr>
                  <a:t>Chu vi </a:t>
                </a:r>
                <a:r>
                  <a:rPr lang="en-US" sz="2200" dirty="0" err="1">
                    <a:latin typeface="UTM Avo" panose="02040603050506020204" pitchFamily="18" charset="0"/>
                  </a:rPr>
                  <a:t>của</a:t>
                </a:r>
                <a:r>
                  <a:rPr lang="en-US" sz="2200" dirty="0">
                    <a:latin typeface="UTM Avo" panose="020406030505060202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</a:rPr>
                  <a:t>sân</a:t>
                </a:r>
                <a:r>
                  <a:rPr lang="en-US" sz="2200" dirty="0">
                    <a:latin typeface="UTM Avo" panose="020406030505060202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</a:rPr>
                  <a:t>bóng</a:t>
                </a:r>
                <a:r>
                  <a:rPr lang="en-US" sz="2200" dirty="0">
                    <a:latin typeface="UTM Avo" panose="020406030505060202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</a:rPr>
                  <a:t>là</a:t>
                </a:r>
                <a:r>
                  <a:rPr lang="en-US" sz="2200" dirty="0">
                    <a:latin typeface="UTM Avo" panose="02040603050506020204" pitchFamily="18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200" dirty="0">
                    <a:latin typeface="UTM Avo" panose="02040603050506020204" pitchFamily="18" charset="0"/>
                  </a:rPr>
                  <a:t>(28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</a:rPr>
                  <a:t> 15)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</a:rPr>
                  <a:t> 86 (m)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200" dirty="0" err="1">
                    <a:latin typeface="UTM Avo" panose="02040603050506020204" pitchFamily="18" charset="0"/>
                  </a:rPr>
                  <a:t>Đáp</a:t>
                </a:r>
                <a:r>
                  <a:rPr lang="en-US" sz="2200" dirty="0">
                    <a:latin typeface="UTM Avo" panose="020406030505060202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</a:rPr>
                  <a:t>số</a:t>
                </a:r>
                <a:r>
                  <a:rPr lang="en-US" sz="2200" dirty="0">
                    <a:latin typeface="UTM Avo" panose="02040603050506020204" pitchFamily="18" charset="0"/>
                  </a:rPr>
                  <a:t>: </a:t>
                </a:r>
                <a:r>
                  <a:rPr lang="en-US" sz="2200">
                    <a:latin typeface="UTM Avo" panose="02040603050506020204" pitchFamily="18" charset="0"/>
                  </a:rPr>
                  <a:t>86 m.</a:t>
                </a:r>
                <a:endParaRPr lang="en-US" sz="22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EEB9452-AD55-E821-4987-8F24EC0D3A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017" y="2262230"/>
                <a:ext cx="6019565" cy="3122714"/>
              </a:xfrm>
              <a:prstGeom prst="rect">
                <a:avLst/>
              </a:prstGeom>
              <a:blipFill>
                <a:blip r:embed="rId5"/>
                <a:stretch>
                  <a:fillRect b="-2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ộp Văn bản 11">
            <a:extLst>
              <a:ext uri="{FF2B5EF4-FFF2-40B4-BE49-F238E27FC236}">
                <a16:creationId xmlns:a16="http://schemas.microsoft.com/office/drawing/2014/main" id="{B5BA676A-FCED-E921-8891-E15506596951}"/>
              </a:ext>
            </a:extLst>
          </p:cNvPr>
          <p:cNvSpPr txBox="1"/>
          <p:nvPr/>
        </p:nvSpPr>
        <p:spPr>
          <a:xfrm>
            <a:off x="1760460" y="915591"/>
            <a:ext cx="9182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</a:rPr>
              <a:t>Một sân bóng rổ có dạng hình chữ nhật với chiều dài 28 m, chiều rộng ngắn hơn chiều dài 13 m. Tính chu vi của sân bóng rổ đó.</a:t>
            </a:r>
          </a:p>
        </p:txBody>
      </p:sp>
    </p:spTree>
    <p:extLst>
      <p:ext uri="{BB962C8B-B14F-4D97-AF65-F5344CB8AC3E}">
        <p14:creationId xmlns:p14="http://schemas.microsoft.com/office/powerpoint/2010/main" val="404455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E197741-746C-42B8-A510-FEA0520DB8CF}"/>
              </a:ext>
            </a:extLst>
          </p:cNvPr>
          <p:cNvSpPr/>
          <p:nvPr/>
        </p:nvSpPr>
        <p:spPr>
          <a:xfrm>
            <a:off x="1338760" y="1793896"/>
            <a:ext cx="9576288" cy="654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vi-VN" sz="28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 bài học hôm nay, em biết thêm được điều gì?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2FADA2D-C674-53DB-0EC7-70460C68E730}"/>
              </a:ext>
            </a:extLst>
          </p:cNvPr>
          <p:cNvSpPr/>
          <p:nvPr/>
        </p:nvSpPr>
        <p:spPr>
          <a:xfrm>
            <a:off x="1338760" y="1793896"/>
            <a:ext cx="9576288" cy="654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vi-VN" sz="28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 ngữ nào em cần nhớ?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DAFE9E-6FA6-1AC8-0951-DA6D2FB545FE}"/>
              </a:ext>
            </a:extLst>
          </p:cNvPr>
          <p:cNvSpPr/>
          <p:nvPr/>
        </p:nvSpPr>
        <p:spPr>
          <a:xfrm>
            <a:off x="1121198" y="1821770"/>
            <a:ext cx="10011411" cy="654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vi-VN" sz="28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tính chu vi hình chữ nhật, em nhắc bạn điều gì?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FFB8E0-3591-E2F1-D6B8-A19ADE2C2A5E}"/>
              </a:ext>
            </a:extLst>
          </p:cNvPr>
          <p:cNvSpPr/>
          <p:nvPr/>
        </p:nvSpPr>
        <p:spPr>
          <a:xfrm>
            <a:off x="1121198" y="1793896"/>
            <a:ext cx="100114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 em đã được học cách tính chu vi hình chữ nhật,... theo em, điều đó có thể ứng dụng trong cuộc sống như thế nào?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920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2" grpId="1"/>
      <p:bldP spid="4" grpId="0"/>
      <p:bldP spid="4" grpId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7596;p55">
            <a:extLst>
              <a:ext uri="{FF2B5EF4-FFF2-40B4-BE49-F238E27FC236}">
                <a16:creationId xmlns:a16="http://schemas.microsoft.com/office/drawing/2014/main" id="{96948CBD-F61C-411E-A754-23274D63BB4E}"/>
              </a:ext>
            </a:extLst>
          </p:cNvPr>
          <p:cNvSpPr txBox="1">
            <a:spLocks/>
          </p:cNvSpPr>
          <p:nvPr/>
        </p:nvSpPr>
        <p:spPr>
          <a:xfrm>
            <a:off x="2301893" y="1414903"/>
            <a:ext cx="704109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HƯỚNG DẪN VỀ NHÀ</a:t>
            </a:r>
          </a:p>
        </p:txBody>
      </p:sp>
      <p:grpSp>
        <p:nvGrpSpPr>
          <p:cNvPr id="4" name="Google Shape;1411;p32">
            <a:extLst>
              <a:ext uri="{FF2B5EF4-FFF2-40B4-BE49-F238E27FC236}">
                <a16:creationId xmlns:a16="http://schemas.microsoft.com/office/drawing/2014/main" id="{F1C42770-D889-6EF3-74B7-8238CD314FB4}"/>
              </a:ext>
            </a:extLst>
          </p:cNvPr>
          <p:cNvGrpSpPr/>
          <p:nvPr/>
        </p:nvGrpSpPr>
        <p:grpSpPr>
          <a:xfrm flipH="1">
            <a:off x="1804527" y="2503837"/>
            <a:ext cx="3408339" cy="2131663"/>
            <a:chOff x="6688663" y="3788825"/>
            <a:chExt cx="1050600" cy="1050600"/>
          </a:xfrm>
        </p:grpSpPr>
        <p:sp>
          <p:nvSpPr>
            <p:cNvPr id="5" name="Google Shape;1412;p32">
              <a:extLst>
                <a:ext uri="{FF2B5EF4-FFF2-40B4-BE49-F238E27FC236}">
                  <a16:creationId xmlns:a16="http://schemas.microsoft.com/office/drawing/2014/main" id="{9DA5147E-8CC1-6606-B9FD-B0FA0BF224EB}"/>
                </a:ext>
              </a:extLst>
            </p:cNvPr>
            <p:cNvSpPr/>
            <p:nvPr/>
          </p:nvSpPr>
          <p:spPr>
            <a:xfrm>
              <a:off x="6688663" y="3788825"/>
              <a:ext cx="1050600" cy="10506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52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66675" dir="2760000" algn="bl" rotWithShape="0">
                <a:srgbClr val="000000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UTM Avo" panose="02040603050506020204" pitchFamily="18" charset="0"/>
              </a:endParaRPr>
            </a:p>
          </p:txBody>
        </p:sp>
        <p:sp>
          <p:nvSpPr>
            <p:cNvPr id="6" name="Google Shape;1413;p32">
              <a:extLst>
                <a:ext uri="{FF2B5EF4-FFF2-40B4-BE49-F238E27FC236}">
                  <a16:creationId xmlns:a16="http://schemas.microsoft.com/office/drawing/2014/main" id="{DEEAFD07-98A9-D08E-BC87-05296BF07D43}"/>
                </a:ext>
              </a:extLst>
            </p:cNvPr>
            <p:cNvSpPr/>
            <p:nvPr/>
          </p:nvSpPr>
          <p:spPr>
            <a:xfrm>
              <a:off x="6688663" y="3788825"/>
              <a:ext cx="1050600" cy="10506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UTM Avo" panose="02040603050506020204" pitchFamily="18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99E4F4AE-1C28-21F5-E0F8-BF9A10E327DB}"/>
              </a:ext>
            </a:extLst>
          </p:cNvPr>
          <p:cNvSpPr/>
          <p:nvPr/>
        </p:nvSpPr>
        <p:spPr>
          <a:xfrm>
            <a:off x="1913005" y="2868077"/>
            <a:ext cx="3191382" cy="112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 biết được chu vi hình chữ nhật</a:t>
            </a:r>
            <a:endParaRPr lang="en-US" sz="2400" dirty="0">
              <a:effectLst/>
              <a:latin typeface="UTM Avo" panose="02040603050506020204" pitchFamily="18" charset="0"/>
              <a:ea typeface="DengXian"/>
              <a:cs typeface="Times New Roman" panose="02020603050405020304" pitchFamily="18" charset="0"/>
            </a:endParaRPr>
          </a:p>
        </p:txBody>
      </p:sp>
      <p:grpSp>
        <p:nvGrpSpPr>
          <p:cNvPr id="8" name="Google Shape;1411;p32">
            <a:extLst>
              <a:ext uri="{FF2B5EF4-FFF2-40B4-BE49-F238E27FC236}">
                <a16:creationId xmlns:a16="http://schemas.microsoft.com/office/drawing/2014/main" id="{20BAB0D2-8D91-9F45-7F04-43E2FF8D1F98}"/>
              </a:ext>
            </a:extLst>
          </p:cNvPr>
          <p:cNvGrpSpPr/>
          <p:nvPr/>
        </p:nvGrpSpPr>
        <p:grpSpPr>
          <a:xfrm flipH="1">
            <a:off x="5626273" y="2503837"/>
            <a:ext cx="4332197" cy="2131663"/>
            <a:chOff x="6688663" y="3788825"/>
            <a:chExt cx="1050600" cy="1050600"/>
          </a:xfrm>
        </p:grpSpPr>
        <p:sp>
          <p:nvSpPr>
            <p:cNvPr id="9" name="Google Shape;1412;p32">
              <a:extLst>
                <a:ext uri="{FF2B5EF4-FFF2-40B4-BE49-F238E27FC236}">
                  <a16:creationId xmlns:a16="http://schemas.microsoft.com/office/drawing/2014/main" id="{E393CB7E-8AF4-22B8-F9BB-D96526EB326B}"/>
                </a:ext>
              </a:extLst>
            </p:cNvPr>
            <p:cNvSpPr/>
            <p:nvPr/>
          </p:nvSpPr>
          <p:spPr>
            <a:xfrm>
              <a:off x="6688663" y="3788825"/>
              <a:ext cx="1050600" cy="10506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52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66675" dir="2760000" algn="bl" rotWithShape="0">
                <a:srgbClr val="000000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UTM Avo" panose="02040603050506020204" pitchFamily="18" charset="0"/>
              </a:endParaRPr>
            </a:p>
          </p:txBody>
        </p:sp>
        <p:sp>
          <p:nvSpPr>
            <p:cNvPr id="10" name="Google Shape;1413;p32">
              <a:extLst>
                <a:ext uri="{FF2B5EF4-FFF2-40B4-BE49-F238E27FC236}">
                  <a16:creationId xmlns:a16="http://schemas.microsoft.com/office/drawing/2014/main" id="{B1DE42F5-4BFB-2930-193A-0B12310F0353}"/>
                </a:ext>
              </a:extLst>
            </p:cNvPr>
            <p:cNvSpPr/>
            <p:nvPr/>
          </p:nvSpPr>
          <p:spPr>
            <a:xfrm>
              <a:off x="6688663" y="3788825"/>
              <a:ext cx="1050600" cy="10506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latin typeface="UTM Avo" panose="02040603050506020204" pitchFamily="18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95DE42A9-C8C0-B505-9B5E-F46087DD1D54}"/>
              </a:ext>
            </a:extLst>
          </p:cNvPr>
          <p:cNvSpPr/>
          <p:nvPr/>
        </p:nvSpPr>
        <p:spPr>
          <a:xfrm>
            <a:off x="5822438" y="2636253"/>
            <a:ext cx="3939871" cy="1675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 chu vi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chữ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nhật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theo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quy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tắc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giải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toán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tế</a:t>
            </a:r>
            <a:endParaRPr lang="en-US" sz="24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05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" grpId="0"/>
      <p:bldP spid="7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742D221-7795-3622-67A4-6A7949410F4E}"/>
              </a:ext>
            </a:extLst>
          </p:cNvPr>
          <p:cNvGrpSpPr/>
          <p:nvPr/>
        </p:nvGrpSpPr>
        <p:grpSpPr>
          <a:xfrm>
            <a:off x="5047780" y="2882551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E3842317-1968-A009-93E1-53D9053BCE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C25D4F4-E56F-AF6C-2D40-660006960CED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B027CB-33A2-DB8E-FDCD-11D3E26EE0D0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7F0D54-B65E-6BA3-06C1-B63951AD2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6417" y="3753145"/>
            <a:ext cx="2622541" cy="26225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EB4BD1-2902-EC4A-0F38-79BCCA9B2602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 kết nối cộng đồng giáo viên và nhận thêm nhiều tài liệu giảng dạy,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mời quý thầy cô tham gia Group Facebook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theo đường link: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7F7C17-E574-9332-676F-7B4FC88CD262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hlinkClick r:id="rId4"/>
            <a:extLst>
              <a:ext uri="{FF2B5EF4-FFF2-40B4-BE49-F238E27FC236}">
                <a16:creationId xmlns:a16="http://schemas.microsoft.com/office/drawing/2014/main" id="{EEDCC7DA-65BA-6B5F-4904-487E4956658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Hoc10 – Đồng hành cùng giáo viên tiểu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B892AE-66B0-F635-0B83-4AD3E5525730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Hoặc truy cập qua QR code</a:t>
            </a:r>
          </a:p>
        </p:txBody>
      </p:sp>
      <p:pic>
        <p:nvPicPr>
          <p:cNvPr id="1026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7E39AE3B-04ED-AC20-C486-F5B9A97F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33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BA44BD1-DBFC-4ADF-CC50-ED3319B43989}"/>
              </a:ext>
            </a:extLst>
          </p:cNvPr>
          <p:cNvSpPr/>
          <p:nvPr/>
        </p:nvSpPr>
        <p:spPr>
          <a:xfrm>
            <a:off x="4860469" y="1202913"/>
            <a:ext cx="2471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UTM Avo" panose="02040603050506020204" pitchFamily="18" charset="0"/>
                <a:ea typeface="Times New Roman" panose="02020603050405020304" pitchFamily="18" charset="0"/>
              </a:rPr>
              <a:t>“</a:t>
            </a:r>
            <a:r>
              <a:rPr lang="en-US" sz="3600" b="1" dirty="0" err="1">
                <a:latin typeface="UTM Avo" panose="02040603050506020204" pitchFamily="18" charset="0"/>
                <a:ea typeface="Times New Roman" panose="02020603050405020304" pitchFamily="18" charset="0"/>
              </a:rPr>
              <a:t>Đố</a:t>
            </a:r>
            <a:r>
              <a:rPr lang="en-US" sz="3600" b="1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  <a:ea typeface="Times New Roman" panose="02020603050405020304" pitchFamily="18" charset="0"/>
              </a:rPr>
              <a:t>bạn</a:t>
            </a:r>
            <a:r>
              <a:rPr lang="en-US" sz="3600" b="1" dirty="0">
                <a:latin typeface="UTM Avo" panose="02040603050506020204" pitchFamily="18" charset="0"/>
                <a:ea typeface="Times New Roman" panose="02020603050405020304" pitchFamily="18" charset="0"/>
              </a:rPr>
              <a:t>”</a:t>
            </a:r>
            <a:r>
              <a:rPr lang="en-US" sz="36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endParaRPr lang="en-US" sz="3600" dirty="0">
              <a:latin typeface="UTM Avo" panose="0204060305050602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CBDE43-A405-C194-4938-33DB1D277EA3}"/>
              </a:ext>
            </a:extLst>
          </p:cNvPr>
          <p:cNvSpPr/>
          <p:nvPr/>
        </p:nvSpPr>
        <p:spPr>
          <a:xfrm>
            <a:off x="2222191" y="2307154"/>
            <a:ext cx="3609330" cy="112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chu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 vi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 tam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giác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gì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latin typeface="UTM Avo" panose="0204060305050602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A197B9-7DEA-0653-3D5E-37866FAED53C}"/>
              </a:ext>
            </a:extLst>
          </p:cNvPr>
          <p:cNvSpPr/>
          <p:nvPr/>
        </p:nvSpPr>
        <p:spPr>
          <a:xfrm>
            <a:off x="6228735" y="2304275"/>
            <a:ext cx="3609330" cy="112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chu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 vi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tứ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giác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gì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latin typeface="UTM Avo" panose="0204060305050602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DA56BB-D7F4-8DD5-E60B-D4DB04A9A0C8}"/>
              </a:ext>
            </a:extLst>
          </p:cNvPr>
          <p:cNvSpPr/>
          <p:nvPr/>
        </p:nvSpPr>
        <p:spPr>
          <a:xfrm>
            <a:off x="2404904" y="3881152"/>
            <a:ext cx="7433161" cy="11218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16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Tổng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độ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dài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các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cạnh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của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hình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 tam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giác</a:t>
            </a:r>
            <a:endParaRPr lang="en-US" sz="2400" dirty="0">
              <a:solidFill>
                <a:sysClr val="windowText" lastClr="000000"/>
              </a:solidFill>
              <a:latin typeface="UTM Avo" panose="02040603050506020204" pitchFamily="18" charset="0"/>
            </a:endParaRPr>
          </a:p>
          <a:p>
            <a:pPr marL="12700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16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(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hình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tứ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giác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)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là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 chu vi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của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hình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đó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4BD5B61-1D9C-FDB1-6553-D259E76B1D5E}"/>
              </a:ext>
            </a:extLst>
          </p:cNvPr>
          <p:cNvSpPr txBox="1"/>
          <p:nvPr/>
        </p:nvSpPr>
        <p:spPr>
          <a:xfrm>
            <a:off x="497757" y="989112"/>
            <a:ext cx="75696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Quan sát tranh minh họa: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7F8183-B189-2741-7AED-3ADB0C6ABF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589" t="4995" r="8306" b="5752"/>
          <a:stretch/>
        </p:blipFill>
        <p:spPr>
          <a:xfrm>
            <a:off x="1818967" y="1642506"/>
            <a:ext cx="8554065" cy="440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71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A5DC804-1321-45E9-B942-8399CF037AEA}"/>
              </a:ext>
            </a:extLst>
          </p:cNvPr>
          <p:cNvGrpSpPr/>
          <p:nvPr/>
        </p:nvGrpSpPr>
        <p:grpSpPr>
          <a:xfrm>
            <a:off x="5047780" y="2882551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ADA67583-6EAB-A8EE-ABD1-47350CCED8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E6EBACC-040D-6305-D835-DF311A0803EB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hlinkClick r:id="rId4"/>
            <a:extLst>
              <a:ext uri="{FF2B5EF4-FFF2-40B4-BE49-F238E27FC236}">
                <a16:creationId xmlns:a16="http://schemas.microsoft.com/office/drawing/2014/main" id="{0B8FA7F7-BF73-4BB1-9FDF-F6EBE2CB6261}"/>
              </a:ext>
            </a:extLst>
          </p:cNvPr>
          <p:cNvSpPr/>
          <p:nvPr/>
        </p:nvSpPr>
        <p:spPr>
          <a:xfrm>
            <a:off x="637847" y="983685"/>
            <a:ext cx="3510642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Hình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thành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kiến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thức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2" name="Oval Callout 26">
            <a:extLst>
              <a:ext uri="{FF2B5EF4-FFF2-40B4-BE49-F238E27FC236}">
                <a16:creationId xmlns:a16="http://schemas.microsoft.com/office/drawing/2014/main" id="{98DF269C-3B0F-F665-3B3B-1A886D2D3D69}"/>
              </a:ext>
            </a:extLst>
          </p:cNvPr>
          <p:cNvSpPr/>
          <p:nvPr/>
        </p:nvSpPr>
        <p:spPr>
          <a:xfrm>
            <a:off x="819595" y="4241788"/>
            <a:ext cx="3929385" cy="1849295"/>
          </a:xfrm>
          <a:prstGeom prst="wedgeEllipseCallout">
            <a:avLst>
              <a:gd name="adj1" fmla="val -52314"/>
              <a:gd name="adj2" fmla="val 32121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</a:rPr>
              <a:t>Độ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</a:rPr>
              <a:t>dài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</a:rPr>
              <a:t>cạnh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</a:rPr>
              <a:t>hình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</a:rPr>
              <a:t>chữ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</a:rPr>
              <a:t>nhật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</a:rPr>
              <a:t> ABCD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</a:rPr>
              <a:t>là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</a:rPr>
              <a:t> bao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</a:rPr>
              <a:t>nhiêu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402527-4E6F-F124-6A49-42732ED8820D}"/>
              </a:ext>
            </a:extLst>
          </p:cNvPr>
          <p:cNvSpPr/>
          <p:nvPr/>
        </p:nvSpPr>
        <p:spPr>
          <a:xfrm>
            <a:off x="5173025" y="1522185"/>
            <a:ext cx="3262432" cy="10361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tabLst>
                <a:tab pos="2221230" algn="l"/>
              </a:tabLst>
            </a:pP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 = 5 cm; </a:t>
            </a:r>
          </a:p>
          <a:p>
            <a:pPr algn="just">
              <a:lnSpc>
                <a:spcPct val="150000"/>
              </a:lnSpc>
              <a:tabLst>
                <a:tab pos="2221230" algn="l"/>
              </a:tabLst>
            </a:pP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 = 2 cm.</a:t>
            </a:r>
            <a:endParaRPr lang="en-US" sz="2200" dirty="0">
              <a:effectLst/>
              <a:latin typeface="UTM Avo" panose="02040603050506020204" pitchFamily="18" charset="0"/>
              <a:ea typeface="DengXian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35C06F-E029-9970-6B67-B7929DA3A074}"/>
              </a:ext>
            </a:extLst>
          </p:cNvPr>
          <p:cNvSpPr/>
          <p:nvPr/>
        </p:nvSpPr>
        <p:spPr>
          <a:xfrm>
            <a:off x="5173025" y="2568694"/>
            <a:ext cx="6302937" cy="528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Tổng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độ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dài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các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cạnh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của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hình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chữ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nhật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là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</a:rPr>
              <a:t>:</a:t>
            </a:r>
            <a:endParaRPr lang="en-US" sz="2200" dirty="0"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16BB992-CBFB-0907-4F6E-321F8F2E584C}"/>
                  </a:ext>
                </a:extLst>
              </p:cNvPr>
              <p:cNvSpPr/>
              <p:nvPr/>
            </p:nvSpPr>
            <p:spPr>
              <a:xfrm>
                <a:off x="5173025" y="3157210"/>
                <a:ext cx="3320140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dirty="0">
                    <a:latin typeface="UTM Avo" panose="02040603050506020204" pitchFamily="18" charset="0"/>
                    <a:ea typeface="Times New Roman" panose="02020603050405020304" pitchFamily="18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Times New Roman" panose="02020603050405020304" pitchFamily="18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Times New Roman" panose="02020603050405020304" pitchFamily="18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Times New Roman" panose="02020603050405020304" pitchFamily="18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Times New Roman" panose="02020603050405020304" pitchFamily="18" charset="0"/>
                  </a:rPr>
                  <a:t> 14 (cm)</a:t>
                </a:r>
                <a:endParaRPr lang="en-US" sz="22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16BB992-CBFB-0907-4F6E-321F8F2E58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3025" y="3157210"/>
                <a:ext cx="3320140" cy="430887"/>
              </a:xfrm>
              <a:prstGeom prst="rect">
                <a:avLst/>
              </a:prstGeom>
              <a:blipFill>
                <a:blip r:embed="rId5"/>
                <a:stretch>
                  <a:fillRect l="-2390" t="-11268" r="-1471" b="-25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55FA0C3-E186-EF97-3263-BFDA25CE7E3D}"/>
                  </a:ext>
                </a:extLst>
              </p:cNvPr>
              <p:cNvSpPr/>
              <p:nvPr/>
            </p:nvSpPr>
            <p:spPr>
              <a:xfrm>
                <a:off x="5149210" y="3498300"/>
                <a:ext cx="4342856" cy="534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2221230" algn="l"/>
                  </a:tabLst>
                </a:pPr>
                <a:r>
                  <a:rPr lang="en-US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i="0" dirty="0" smtClean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i="0" dirty="0" smtClean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i="0" dirty="0" smtClean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i="0" dirty="0" smtClean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14 (cm)</a:t>
                </a:r>
                <a:endParaRPr lang="en-US" sz="2200" dirty="0">
                  <a:effectLst/>
                  <a:latin typeface="UTM Avo" panose="02040603050506020204" pitchFamily="18" charset="0"/>
                  <a:ea typeface="DengXian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55FA0C3-E186-EF97-3263-BFDA25CE7E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9210" y="3498300"/>
                <a:ext cx="4342856" cy="534505"/>
              </a:xfrm>
              <a:prstGeom prst="rect">
                <a:avLst/>
              </a:prstGeom>
              <a:blipFill>
                <a:blip r:embed="rId6"/>
                <a:stretch>
                  <a:fillRect l="-1826" r="-702" b="-20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4396C32-81D8-3994-E09A-58B93D04469C}"/>
                  </a:ext>
                </a:extLst>
              </p:cNvPr>
              <p:cNvSpPr/>
              <p:nvPr/>
            </p:nvSpPr>
            <p:spPr>
              <a:xfrm>
                <a:off x="5149210" y="3968701"/>
                <a:ext cx="3823483" cy="5372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2221230" algn="l"/>
                  </a:tabLst>
                </a:pPr>
                <a:r>
                  <a:rPr lang="en-US" sz="22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hoặc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 i="0" dirty="0" smtClean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 + 2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i="0" dirty="0" smtClean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14 (cm).</a:t>
                </a:r>
                <a:endParaRPr lang="en-US" sz="2200" dirty="0">
                  <a:effectLst/>
                  <a:latin typeface="UTM Avo" panose="02040603050506020204" pitchFamily="18" charset="0"/>
                  <a:ea typeface="DengXian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4396C32-81D8-3994-E09A-58B93D0446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9210" y="3968701"/>
                <a:ext cx="3823483" cy="537263"/>
              </a:xfrm>
              <a:prstGeom prst="rect">
                <a:avLst/>
              </a:prstGeom>
              <a:blipFill>
                <a:blip r:embed="rId7"/>
                <a:stretch>
                  <a:fillRect l="-2073" r="-957" b="-21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112F45F9-343E-8BFE-8042-F40DA5552B61}"/>
              </a:ext>
            </a:extLst>
          </p:cNvPr>
          <p:cNvSpPr/>
          <p:nvPr/>
        </p:nvSpPr>
        <p:spPr>
          <a:xfrm>
            <a:off x="678625" y="4667106"/>
            <a:ext cx="7447736" cy="5332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tabLst>
                <a:tab pos="2221230" algn="l"/>
              </a:tabLst>
            </a:pPr>
            <a:r>
              <a:rPr lang="en-US" sz="22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200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2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2200" b="1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ABCD </a:t>
            </a:r>
            <a:r>
              <a:rPr lang="en-US" sz="2200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14 cm”.</a:t>
            </a:r>
            <a:endParaRPr lang="en-US" sz="2200" dirty="0">
              <a:solidFill>
                <a:schemeClr val="tx1"/>
              </a:solidFill>
              <a:effectLst/>
              <a:latin typeface="UTM Avo" panose="02040603050506020204" pitchFamily="18" charset="0"/>
              <a:ea typeface="DengXian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EDD3650-77FE-8541-15B1-E78A89C6690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1215" t="14344" r="52829" b="63698"/>
          <a:stretch/>
        </p:blipFill>
        <p:spPr>
          <a:xfrm>
            <a:off x="678625" y="1801459"/>
            <a:ext cx="4287131" cy="20331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2" grpId="1" animBg="1"/>
      <p:bldP spid="12" grpId="0"/>
      <p:bldP spid="13" grpId="0"/>
      <p:bldP spid="14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hlinkClick r:id="rId4"/>
            <a:extLst>
              <a:ext uri="{FF2B5EF4-FFF2-40B4-BE49-F238E27FC236}">
                <a16:creationId xmlns:a16="http://schemas.microsoft.com/office/drawing/2014/main" id="{0B8FA7F7-BF73-4BB1-9FDF-F6EBE2CB6261}"/>
              </a:ext>
            </a:extLst>
          </p:cNvPr>
          <p:cNvSpPr/>
          <p:nvPr/>
        </p:nvSpPr>
        <p:spPr>
          <a:xfrm>
            <a:off x="637847" y="983685"/>
            <a:ext cx="3510642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Hình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thành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kiến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thức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3" name="Google Shape;994;p50">
            <a:extLst>
              <a:ext uri="{FF2B5EF4-FFF2-40B4-BE49-F238E27FC236}">
                <a16:creationId xmlns:a16="http://schemas.microsoft.com/office/drawing/2014/main" id="{93208E54-A230-9CF5-1F01-31BC49D64F36}"/>
              </a:ext>
            </a:extLst>
          </p:cNvPr>
          <p:cNvSpPr/>
          <p:nvPr/>
        </p:nvSpPr>
        <p:spPr>
          <a:xfrm>
            <a:off x="2441336" y="2135890"/>
            <a:ext cx="7067655" cy="3055542"/>
          </a:xfrm>
          <a:custGeom>
            <a:avLst/>
            <a:gdLst/>
            <a:ahLst/>
            <a:cxnLst/>
            <a:rect l="l" t="t" r="r" b="b"/>
            <a:pathLst>
              <a:path w="29423" h="26963" extrusionOk="0">
                <a:moveTo>
                  <a:pt x="35" y="24075"/>
                </a:moveTo>
                <a:cubicBezTo>
                  <a:pt x="120" y="24126"/>
                  <a:pt x="223" y="24177"/>
                  <a:pt x="308" y="24228"/>
                </a:cubicBezTo>
                <a:cubicBezTo>
                  <a:pt x="445" y="24382"/>
                  <a:pt x="616" y="24519"/>
                  <a:pt x="803" y="24604"/>
                </a:cubicBezTo>
                <a:cubicBezTo>
                  <a:pt x="923" y="24673"/>
                  <a:pt x="1043" y="24707"/>
                  <a:pt x="1179" y="24741"/>
                </a:cubicBezTo>
                <a:cubicBezTo>
                  <a:pt x="1179" y="24758"/>
                  <a:pt x="1179" y="24758"/>
                  <a:pt x="1179" y="24775"/>
                </a:cubicBezTo>
                <a:cubicBezTo>
                  <a:pt x="1214" y="24843"/>
                  <a:pt x="1265" y="24895"/>
                  <a:pt x="1350" y="24912"/>
                </a:cubicBezTo>
                <a:cubicBezTo>
                  <a:pt x="1555" y="24929"/>
                  <a:pt x="1709" y="24861"/>
                  <a:pt x="1897" y="24878"/>
                </a:cubicBezTo>
                <a:cubicBezTo>
                  <a:pt x="1931" y="24861"/>
                  <a:pt x="1965" y="24861"/>
                  <a:pt x="2000" y="24843"/>
                </a:cubicBezTo>
                <a:lnTo>
                  <a:pt x="2000" y="24792"/>
                </a:lnTo>
                <a:cubicBezTo>
                  <a:pt x="2136" y="24741"/>
                  <a:pt x="2273" y="24724"/>
                  <a:pt x="2410" y="24741"/>
                </a:cubicBezTo>
                <a:cubicBezTo>
                  <a:pt x="2563" y="24741"/>
                  <a:pt x="2717" y="24707"/>
                  <a:pt x="2837" y="24621"/>
                </a:cubicBezTo>
                <a:cubicBezTo>
                  <a:pt x="2854" y="24621"/>
                  <a:pt x="2854" y="24604"/>
                  <a:pt x="2854" y="24604"/>
                </a:cubicBezTo>
                <a:lnTo>
                  <a:pt x="3606" y="24861"/>
                </a:lnTo>
                <a:lnTo>
                  <a:pt x="3606" y="24878"/>
                </a:lnTo>
                <a:lnTo>
                  <a:pt x="3606" y="25083"/>
                </a:lnTo>
                <a:cubicBezTo>
                  <a:pt x="3606" y="25100"/>
                  <a:pt x="3623" y="25117"/>
                  <a:pt x="3623" y="25117"/>
                </a:cubicBezTo>
                <a:cubicBezTo>
                  <a:pt x="3657" y="25134"/>
                  <a:pt x="3708" y="25151"/>
                  <a:pt x="3725" y="25151"/>
                </a:cubicBezTo>
                <a:cubicBezTo>
                  <a:pt x="3776" y="25134"/>
                  <a:pt x="3845" y="25100"/>
                  <a:pt x="3896" y="25049"/>
                </a:cubicBezTo>
                <a:cubicBezTo>
                  <a:pt x="3947" y="24997"/>
                  <a:pt x="3999" y="25014"/>
                  <a:pt x="4084" y="25083"/>
                </a:cubicBezTo>
                <a:cubicBezTo>
                  <a:pt x="4101" y="25100"/>
                  <a:pt x="4135" y="25100"/>
                  <a:pt x="4135" y="25100"/>
                </a:cubicBezTo>
                <a:cubicBezTo>
                  <a:pt x="4187" y="24980"/>
                  <a:pt x="4426" y="25117"/>
                  <a:pt x="4511" y="25049"/>
                </a:cubicBezTo>
                <a:cubicBezTo>
                  <a:pt x="4562" y="24997"/>
                  <a:pt x="4614" y="24980"/>
                  <a:pt x="4682" y="24997"/>
                </a:cubicBezTo>
                <a:cubicBezTo>
                  <a:pt x="4819" y="25031"/>
                  <a:pt x="4870" y="24963"/>
                  <a:pt x="4973" y="24929"/>
                </a:cubicBezTo>
                <a:lnTo>
                  <a:pt x="5143" y="24895"/>
                </a:lnTo>
                <a:lnTo>
                  <a:pt x="5195" y="24912"/>
                </a:lnTo>
                <a:cubicBezTo>
                  <a:pt x="5263" y="24963"/>
                  <a:pt x="5348" y="24997"/>
                  <a:pt x="5348" y="25066"/>
                </a:cubicBezTo>
                <a:cubicBezTo>
                  <a:pt x="5365" y="25134"/>
                  <a:pt x="5331" y="25168"/>
                  <a:pt x="5280" y="25168"/>
                </a:cubicBezTo>
                <a:cubicBezTo>
                  <a:pt x="5178" y="25168"/>
                  <a:pt x="5092" y="25168"/>
                  <a:pt x="5075" y="25271"/>
                </a:cubicBezTo>
                <a:cubicBezTo>
                  <a:pt x="5007" y="25271"/>
                  <a:pt x="4921" y="25271"/>
                  <a:pt x="4836" y="25271"/>
                </a:cubicBezTo>
                <a:cubicBezTo>
                  <a:pt x="4819" y="25271"/>
                  <a:pt x="4836" y="25322"/>
                  <a:pt x="4836" y="25356"/>
                </a:cubicBezTo>
                <a:cubicBezTo>
                  <a:pt x="4887" y="25407"/>
                  <a:pt x="4819" y="25373"/>
                  <a:pt x="4887" y="25390"/>
                </a:cubicBezTo>
                <a:cubicBezTo>
                  <a:pt x="4990" y="25424"/>
                  <a:pt x="5092" y="25459"/>
                  <a:pt x="5212" y="25476"/>
                </a:cubicBezTo>
                <a:cubicBezTo>
                  <a:pt x="5280" y="25493"/>
                  <a:pt x="5331" y="25493"/>
                  <a:pt x="5348" y="25441"/>
                </a:cubicBezTo>
                <a:cubicBezTo>
                  <a:pt x="5365" y="25407"/>
                  <a:pt x="5417" y="25390"/>
                  <a:pt x="5485" y="25390"/>
                </a:cubicBezTo>
                <a:cubicBezTo>
                  <a:pt x="5605" y="25424"/>
                  <a:pt x="5724" y="25459"/>
                  <a:pt x="5741" y="25322"/>
                </a:cubicBezTo>
                <a:cubicBezTo>
                  <a:pt x="5827" y="25322"/>
                  <a:pt x="5946" y="25356"/>
                  <a:pt x="5998" y="25305"/>
                </a:cubicBezTo>
                <a:cubicBezTo>
                  <a:pt x="6032" y="25271"/>
                  <a:pt x="6100" y="25322"/>
                  <a:pt x="6134" y="25356"/>
                </a:cubicBezTo>
                <a:cubicBezTo>
                  <a:pt x="6186" y="25407"/>
                  <a:pt x="6186" y="25441"/>
                  <a:pt x="6169" y="25476"/>
                </a:cubicBezTo>
                <a:cubicBezTo>
                  <a:pt x="6117" y="25544"/>
                  <a:pt x="6186" y="25647"/>
                  <a:pt x="6305" y="25681"/>
                </a:cubicBezTo>
                <a:cubicBezTo>
                  <a:pt x="6356" y="25698"/>
                  <a:pt x="6408" y="25715"/>
                  <a:pt x="6459" y="25732"/>
                </a:cubicBezTo>
                <a:cubicBezTo>
                  <a:pt x="6544" y="25800"/>
                  <a:pt x="6647" y="25817"/>
                  <a:pt x="6749" y="25766"/>
                </a:cubicBezTo>
                <a:cubicBezTo>
                  <a:pt x="6835" y="25749"/>
                  <a:pt x="6903" y="25715"/>
                  <a:pt x="6972" y="25681"/>
                </a:cubicBezTo>
                <a:cubicBezTo>
                  <a:pt x="7006" y="25664"/>
                  <a:pt x="7040" y="25629"/>
                  <a:pt x="7074" y="25647"/>
                </a:cubicBezTo>
                <a:cubicBezTo>
                  <a:pt x="7262" y="25766"/>
                  <a:pt x="7330" y="25681"/>
                  <a:pt x="7450" y="25681"/>
                </a:cubicBezTo>
                <a:cubicBezTo>
                  <a:pt x="7604" y="25681"/>
                  <a:pt x="7604" y="25612"/>
                  <a:pt x="7467" y="25407"/>
                </a:cubicBezTo>
                <a:cubicBezTo>
                  <a:pt x="7518" y="25407"/>
                  <a:pt x="7570" y="25373"/>
                  <a:pt x="7621" y="25339"/>
                </a:cubicBezTo>
                <a:cubicBezTo>
                  <a:pt x="7672" y="25288"/>
                  <a:pt x="7740" y="25322"/>
                  <a:pt x="7809" y="25424"/>
                </a:cubicBezTo>
                <a:cubicBezTo>
                  <a:pt x="7843" y="25459"/>
                  <a:pt x="7860" y="25510"/>
                  <a:pt x="7894" y="25561"/>
                </a:cubicBezTo>
                <a:cubicBezTo>
                  <a:pt x="7963" y="25527"/>
                  <a:pt x="8099" y="25647"/>
                  <a:pt x="8133" y="25578"/>
                </a:cubicBezTo>
                <a:cubicBezTo>
                  <a:pt x="8151" y="25561"/>
                  <a:pt x="8133" y="25544"/>
                  <a:pt x="8133" y="25510"/>
                </a:cubicBezTo>
                <a:cubicBezTo>
                  <a:pt x="8219" y="25510"/>
                  <a:pt x="8321" y="25578"/>
                  <a:pt x="8424" y="25612"/>
                </a:cubicBezTo>
                <a:lnTo>
                  <a:pt x="8441" y="25612"/>
                </a:lnTo>
                <a:cubicBezTo>
                  <a:pt x="8475" y="25664"/>
                  <a:pt x="8526" y="25698"/>
                  <a:pt x="8578" y="25732"/>
                </a:cubicBezTo>
                <a:cubicBezTo>
                  <a:pt x="8731" y="25817"/>
                  <a:pt x="8902" y="25869"/>
                  <a:pt x="9090" y="25886"/>
                </a:cubicBezTo>
                <a:cubicBezTo>
                  <a:pt x="9193" y="25920"/>
                  <a:pt x="9278" y="25937"/>
                  <a:pt x="9381" y="25937"/>
                </a:cubicBezTo>
                <a:cubicBezTo>
                  <a:pt x="9415" y="25954"/>
                  <a:pt x="9449" y="25971"/>
                  <a:pt x="9483" y="25988"/>
                </a:cubicBezTo>
                <a:cubicBezTo>
                  <a:pt x="9517" y="26074"/>
                  <a:pt x="9552" y="26125"/>
                  <a:pt x="9603" y="26193"/>
                </a:cubicBezTo>
                <a:cubicBezTo>
                  <a:pt x="9928" y="26210"/>
                  <a:pt x="10218" y="26330"/>
                  <a:pt x="10440" y="26552"/>
                </a:cubicBezTo>
                <a:cubicBezTo>
                  <a:pt x="10491" y="26552"/>
                  <a:pt x="10526" y="26535"/>
                  <a:pt x="10560" y="26535"/>
                </a:cubicBezTo>
                <a:cubicBezTo>
                  <a:pt x="10628" y="26535"/>
                  <a:pt x="10679" y="26501"/>
                  <a:pt x="10696" y="26450"/>
                </a:cubicBezTo>
                <a:lnTo>
                  <a:pt x="10696" y="26415"/>
                </a:lnTo>
                <a:cubicBezTo>
                  <a:pt x="10748" y="26381"/>
                  <a:pt x="10799" y="26364"/>
                  <a:pt x="10833" y="26330"/>
                </a:cubicBezTo>
                <a:lnTo>
                  <a:pt x="10833" y="26330"/>
                </a:lnTo>
                <a:cubicBezTo>
                  <a:pt x="10884" y="26279"/>
                  <a:pt x="10953" y="26245"/>
                  <a:pt x="11021" y="26193"/>
                </a:cubicBezTo>
                <a:lnTo>
                  <a:pt x="11004" y="26159"/>
                </a:lnTo>
                <a:cubicBezTo>
                  <a:pt x="11038" y="26125"/>
                  <a:pt x="11072" y="26074"/>
                  <a:pt x="11072" y="26022"/>
                </a:cubicBezTo>
                <a:cubicBezTo>
                  <a:pt x="11158" y="26057"/>
                  <a:pt x="11226" y="26074"/>
                  <a:pt x="11311" y="26091"/>
                </a:cubicBezTo>
                <a:cubicBezTo>
                  <a:pt x="11534" y="26040"/>
                  <a:pt x="11790" y="26040"/>
                  <a:pt x="12012" y="26091"/>
                </a:cubicBezTo>
                <a:cubicBezTo>
                  <a:pt x="12012" y="26091"/>
                  <a:pt x="12012" y="26074"/>
                  <a:pt x="12012" y="26074"/>
                </a:cubicBezTo>
                <a:lnTo>
                  <a:pt x="12217" y="26108"/>
                </a:lnTo>
                <a:lnTo>
                  <a:pt x="12320" y="26210"/>
                </a:lnTo>
                <a:cubicBezTo>
                  <a:pt x="12371" y="26245"/>
                  <a:pt x="12422" y="26279"/>
                  <a:pt x="12473" y="26330"/>
                </a:cubicBezTo>
                <a:cubicBezTo>
                  <a:pt x="12490" y="26330"/>
                  <a:pt x="12508" y="26313"/>
                  <a:pt x="12508" y="26313"/>
                </a:cubicBezTo>
                <a:cubicBezTo>
                  <a:pt x="12542" y="26296"/>
                  <a:pt x="12559" y="26262"/>
                  <a:pt x="12576" y="26245"/>
                </a:cubicBezTo>
                <a:cubicBezTo>
                  <a:pt x="12610" y="26227"/>
                  <a:pt x="12695" y="26245"/>
                  <a:pt x="12747" y="26296"/>
                </a:cubicBezTo>
                <a:cubicBezTo>
                  <a:pt x="12798" y="26330"/>
                  <a:pt x="12832" y="26381"/>
                  <a:pt x="12832" y="26432"/>
                </a:cubicBezTo>
                <a:cubicBezTo>
                  <a:pt x="12849" y="26450"/>
                  <a:pt x="12849" y="26467"/>
                  <a:pt x="12849" y="26467"/>
                </a:cubicBezTo>
                <a:cubicBezTo>
                  <a:pt x="12883" y="26569"/>
                  <a:pt x="12901" y="26586"/>
                  <a:pt x="12986" y="26586"/>
                </a:cubicBezTo>
                <a:cubicBezTo>
                  <a:pt x="13071" y="26586"/>
                  <a:pt x="13140" y="26620"/>
                  <a:pt x="13191" y="26689"/>
                </a:cubicBezTo>
                <a:lnTo>
                  <a:pt x="13276" y="26774"/>
                </a:lnTo>
                <a:cubicBezTo>
                  <a:pt x="13328" y="26757"/>
                  <a:pt x="13379" y="26740"/>
                  <a:pt x="13430" y="26723"/>
                </a:cubicBezTo>
                <a:cubicBezTo>
                  <a:pt x="13447" y="26706"/>
                  <a:pt x="13464" y="26672"/>
                  <a:pt x="13481" y="26620"/>
                </a:cubicBezTo>
                <a:cubicBezTo>
                  <a:pt x="13481" y="26569"/>
                  <a:pt x="13481" y="26501"/>
                  <a:pt x="13481" y="26432"/>
                </a:cubicBezTo>
                <a:lnTo>
                  <a:pt x="13857" y="26398"/>
                </a:lnTo>
                <a:cubicBezTo>
                  <a:pt x="13909" y="26501"/>
                  <a:pt x="13960" y="26603"/>
                  <a:pt x="14079" y="26586"/>
                </a:cubicBezTo>
                <a:cubicBezTo>
                  <a:pt x="14148" y="26569"/>
                  <a:pt x="14233" y="26586"/>
                  <a:pt x="14302" y="26603"/>
                </a:cubicBezTo>
                <a:cubicBezTo>
                  <a:pt x="14404" y="26586"/>
                  <a:pt x="14490" y="26586"/>
                  <a:pt x="14592" y="26586"/>
                </a:cubicBezTo>
                <a:cubicBezTo>
                  <a:pt x="14592" y="26569"/>
                  <a:pt x="14609" y="26552"/>
                  <a:pt x="14609" y="26535"/>
                </a:cubicBezTo>
                <a:cubicBezTo>
                  <a:pt x="14643" y="26552"/>
                  <a:pt x="14695" y="26569"/>
                  <a:pt x="14729" y="26586"/>
                </a:cubicBezTo>
                <a:cubicBezTo>
                  <a:pt x="14797" y="26586"/>
                  <a:pt x="14865" y="26603"/>
                  <a:pt x="14917" y="26603"/>
                </a:cubicBezTo>
                <a:lnTo>
                  <a:pt x="14883" y="26620"/>
                </a:lnTo>
                <a:cubicBezTo>
                  <a:pt x="15105" y="26672"/>
                  <a:pt x="15293" y="26774"/>
                  <a:pt x="15463" y="26928"/>
                </a:cubicBezTo>
                <a:cubicBezTo>
                  <a:pt x="15532" y="26911"/>
                  <a:pt x="15600" y="26928"/>
                  <a:pt x="15686" y="26945"/>
                </a:cubicBezTo>
                <a:cubicBezTo>
                  <a:pt x="15703" y="26928"/>
                  <a:pt x="15737" y="26928"/>
                  <a:pt x="15754" y="26911"/>
                </a:cubicBezTo>
                <a:cubicBezTo>
                  <a:pt x="15925" y="26894"/>
                  <a:pt x="16079" y="26911"/>
                  <a:pt x="16215" y="26962"/>
                </a:cubicBezTo>
                <a:cubicBezTo>
                  <a:pt x="16386" y="26860"/>
                  <a:pt x="16574" y="26808"/>
                  <a:pt x="16762" y="26808"/>
                </a:cubicBezTo>
                <a:lnTo>
                  <a:pt x="16796" y="26808"/>
                </a:lnTo>
                <a:lnTo>
                  <a:pt x="16865" y="26808"/>
                </a:lnTo>
                <a:cubicBezTo>
                  <a:pt x="16899" y="26757"/>
                  <a:pt x="16933" y="26723"/>
                  <a:pt x="16967" y="26706"/>
                </a:cubicBezTo>
                <a:cubicBezTo>
                  <a:pt x="17001" y="26655"/>
                  <a:pt x="17052" y="26638"/>
                  <a:pt x="17104" y="26603"/>
                </a:cubicBezTo>
                <a:lnTo>
                  <a:pt x="17104" y="26603"/>
                </a:lnTo>
                <a:lnTo>
                  <a:pt x="17155" y="26586"/>
                </a:lnTo>
                <a:cubicBezTo>
                  <a:pt x="17138" y="26569"/>
                  <a:pt x="17138" y="26552"/>
                  <a:pt x="17138" y="26535"/>
                </a:cubicBezTo>
                <a:cubicBezTo>
                  <a:pt x="17138" y="26467"/>
                  <a:pt x="17172" y="26398"/>
                  <a:pt x="17223" y="26347"/>
                </a:cubicBezTo>
                <a:cubicBezTo>
                  <a:pt x="17240" y="26313"/>
                  <a:pt x="17292" y="26347"/>
                  <a:pt x="17326" y="26347"/>
                </a:cubicBezTo>
                <a:cubicBezTo>
                  <a:pt x="17360" y="26364"/>
                  <a:pt x="17411" y="26381"/>
                  <a:pt x="17445" y="26381"/>
                </a:cubicBezTo>
                <a:cubicBezTo>
                  <a:pt x="17497" y="26381"/>
                  <a:pt x="17514" y="26330"/>
                  <a:pt x="17497" y="26279"/>
                </a:cubicBezTo>
                <a:cubicBezTo>
                  <a:pt x="17480" y="26245"/>
                  <a:pt x="17463" y="26142"/>
                  <a:pt x="17445" y="26091"/>
                </a:cubicBezTo>
                <a:lnTo>
                  <a:pt x="17907" y="26040"/>
                </a:lnTo>
                <a:cubicBezTo>
                  <a:pt x="17941" y="26074"/>
                  <a:pt x="17958" y="26125"/>
                  <a:pt x="17975" y="26176"/>
                </a:cubicBezTo>
                <a:cubicBezTo>
                  <a:pt x="17975" y="26245"/>
                  <a:pt x="17975" y="26296"/>
                  <a:pt x="17975" y="26364"/>
                </a:cubicBezTo>
                <a:cubicBezTo>
                  <a:pt x="17975" y="26398"/>
                  <a:pt x="18043" y="26484"/>
                  <a:pt x="18061" y="26467"/>
                </a:cubicBezTo>
                <a:cubicBezTo>
                  <a:pt x="18163" y="26415"/>
                  <a:pt x="18283" y="26415"/>
                  <a:pt x="18368" y="26467"/>
                </a:cubicBezTo>
                <a:cubicBezTo>
                  <a:pt x="18471" y="26432"/>
                  <a:pt x="18556" y="26415"/>
                  <a:pt x="18659" y="26398"/>
                </a:cubicBezTo>
                <a:cubicBezTo>
                  <a:pt x="18727" y="26381"/>
                  <a:pt x="18812" y="26381"/>
                  <a:pt x="18881" y="26381"/>
                </a:cubicBezTo>
                <a:cubicBezTo>
                  <a:pt x="18966" y="26415"/>
                  <a:pt x="19034" y="26381"/>
                  <a:pt x="19086" y="26313"/>
                </a:cubicBezTo>
                <a:cubicBezTo>
                  <a:pt x="19154" y="26227"/>
                  <a:pt x="19257" y="26245"/>
                  <a:pt x="19359" y="26381"/>
                </a:cubicBezTo>
                <a:cubicBezTo>
                  <a:pt x="19359" y="26279"/>
                  <a:pt x="19325" y="26193"/>
                  <a:pt x="19291" y="26108"/>
                </a:cubicBezTo>
                <a:cubicBezTo>
                  <a:pt x="19240" y="26040"/>
                  <a:pt x="19240" y="25954"/>
                  <a:pt x="19308" y="25903"/>
                </a:cubicBezTo>
                <a:lnTo>
                  <a:pt x="19923" y="25834"/>
                </a:lnTo>
                <a:cubicBezTo>
                  <a:pt x="20043" y="26005"/>
                  <a:pt x="20043" y="26005"/>
                  <a:pt x="20145" y="25988"/>
                </a:cubicBezTo>
                <a:cubicBezTo>
                  <a:pt x="20162" y="25988"/>
                  <a:pt x="20179" y="25988"/>
                  <a:pt x="20213" y="25971"/>
                </a:cubicBezTo>
                <a:cubicBezTo>
                  <a:pt x="20265" y="25988"/>
                  <a:pt x="20299" y="26022"/>
                  <a:pt x="20316" y="26074"/>
                </a:cubicBezTo>
                <a:cubicBezTo>
                  <a:pt x="20350" y="26108"/>
                  <a:pt x="20350" y="26159"/>
                  <a:pt x="20333" y="26210"/>
                </a:cubicBezTo>
                <a:cubicBezTo>
                  <a:pt x="20333" y="26227"/>
                  <a:pt x="20316" y="26227"/>
                  <a:pt x="20316" y="26245"/>
                </a:cubicBezTo>
                <a:cubicBezTo>
                  <a:pt x="20282" y="26262"/>
                  <a:pt x="20248" y="26262"/>
                  <a:pt x="20196" y="26279"/>
                </a:cubicBezTo>
                <a:lnTo>
                  <a:pt x="20196" y="26279"/>
                </a:lnTo>
                <a:cubicBezTo>
                  <a:pt x="20282" y="26381"/>
                  <a:pt x="20367" y="26484"/>
                  <a:pt x="20436" y="26586"/>
                </a:cubicBezTo>
                <a:cubicBezTo>
                  <a:pt x="20470" y="26603"/>
                  <a:pt x="20504" y="26586"/>
                  <a:pt x="20538" y="26569"/>
                </a:cubicBezTo>
                <a:cubicBezTo>
                  <a:pt x="20641" y="26518"/>
                  <a:pt x="20743" y="26450"/>
                  <a:pt x="20829" y="26364"/>
                </a:cubicBezTo>
                <a:cubicBezTo>
                  <a:pt x="20863" y="26330"/>
                  <a:pt x="20880" y="26296"/>
                  <a:pt x="20880" y="26245"/>
                </a:cubicBezTo>
                <a:cubicBezTo>
                  <a:pt x="21136" y="26313"/>
                  <a:pt x="21392" y="26227"/>
                  <a:pt x="21580" y="26057"/>
                </a:cubicBezTo>
                <a:cubicBezTo>
                  <a:pt x="21614" y="26057"/>
                  <a:pt x="21649" y="26057"/>
                  <a:pt x="21683" y="26057"/>
                </a:cubicBezTo>
                <a:cubicBezTo>
                  <a:pt x="21717" y="26022"/>
                  <a:pt x="21751" y="26074"/>
                  <a:pt x="21785" y="26125"/>
                </a:cubicBezTo>
                <a:cubicBezTo>
                  <a:pt x="21820" y="26193"/>
                  <a:pt x="21905" y="26227"/>
                  <a:pt x="21990" y="26227"/>
                </a:cubicBezTo>
                <a:cubicBezTo>
                  <a:pt x="22025" y="26227"/>
                  <a:pt x="22059" y="26210"/>
                  <a:pt x="22093" y="26193"/>
                </a:cubicBezTo>
                <a:cubicBezTo>
                  <a:pt x="22127" y="26176"/>
                  <a:pt x="22144" y="26142"/>
                  <a:pt x="22161" y="26125"/>
                </a:cubicBezTo>
                <a:cubicBezTo>
                  <a:pt x="22247" y="26005"/>
                  <a:pt x="22418" y="25954"/>
                  <a:pt x="22537" y="26022"/>
                </a:cubicBezTo>
                <a:cubicBezTo>
                  <a:pt x="22571" y="26022"/>
                  <a:pt x="22605" y="26040"/>
                  <a:pt x="22623" y="26040"/>
                </a:cubicBezTo>
                <a:cubicBezTo>
                  <a:pt x="22742" y="26057"/>
                  <a:pt x="22845" y="26040"/>
                  <a:pt x="22862" y="25903"/>
                </a:cubicBezTo>
                <a:cubicBezTo>
                  <a:pt x="22862" y="25886"/>
                  <a:pt x="22862" y="25869"/>
                  <a:pt x="22879" y="25869"/>
                </a:cubicBezTo>
                <a:cubicBezTo>
                  <a:pt x="22862" y="25834"/>
                  <a:pt x="22845" y="25817"/>
                  <a:pt x="22845" y="25783"/>
                </a:cubicBezTo>
                <a:cubicBezTo>
                  <a:pt x="22845" y="25715"/>
                  <a:pt x="22845" y="25647"/>
                  <a:pt x="22862" y="25595"/>
                </a:cubicBezTo>
                <a:cubicBezTo>
                  <a:pt x="22998" y="25561"/>
                  <a:pt x="23067" y="25459"/>
                  <a:pt x="23169" y="25390"/>
                </a:cubicBezTo>
                <a:cubicBezTo>
                  <a:pt x="23238" y="25424"/>
                  <a:pt x="23323" y="25441"/>
                  <a:pt x="23238" y="25305"/>
                </a:cubicBezTo>
                <a:cubicBezTo>
                  <a:pt x="23221" y="25288"/>
                  <a:pt x="23221" y="25254"/>
                  <a:pt x="23238" y="25236"/>
                </a:cubicBezTo>
                <a:cubicBezTo>
                  <a:pt x="23272" y="25219"/>
                  <a:pt x="23306" y="25185"/>
                  <a:pt x="23357" y="25168"/>
                </a:cubicBezTo>
                <a:cubicBezTo>
                  <a:pt x="23357" y="25168"/>
                  <a:pt x="23391" y="25168"/>
                  <a:pt x="23391" y="25202"/>
                </a:cubicBezTo>
                <a:cubicBezTo>
                  <a:pt x="23545" y="25271"/>
                  <a:pt x="23665" y="25373"/>
                  <a:pt x="23784" y="25476"/>
                </a:cubicBezTo>
                <a:cubicBezTo>
                  <a:pt x="23802" y="25493"/>
                  <a:pt x="23819" y="25510"/>
                  <a:pt x="23819" y="25527"/>
                </a:cubicBezTo>
                <a:cubicBezTo>
                  <a:pt x="23819" y="25527"/>
                  <a:pt x="23802" y="25578"/>
                  <a:pt x="23802" y="25612"/>
                </a:cubicBezTo>
                <a:cubicBezTo>
                  <a:pt x="23819" y="25681"/>
                  <a:pt x="23836" y="25749"/>
                  <a:pt x="23836" y="25817"/>
                </a:cubicBezTo>
                <a:cubicBezTo>
                  <a:pt x="23938" y="25800"/>
                  <a:pt x="24058" y="25800"/>
                  <a:pt x="24109" y="25698"/>
                </a:cubicBezTo>
                <a:cubicBezTo>
                  <a:pt x="24109" y="25681"/>
                  <a:pt x="24160" y="25698"/>
                  <a:pt x="24177" y="25698"/>
                </a:cubicBezTo>
                <a:cubicBezTo>
                  <a:pt x="24195" y="25698"/>
                  <a:pt x="24212" y="25715"/>
                  <a:pt x="24229" y="25732"/>
                </a:cubicBezTo>
                <a:cubicBezTo>
                  <a:pt x="24587" y="25988"/>
                  <a:pt x="24605" y="25988"/>
                  <a:pt x="24724" y="25817"/>
                </a:cubicBezTo>
                <a:cubicBezTo>
                  <a:pt x="24775" y="25749"/>
                  <a:pt x="24844" y="25783"/>
                  <a:pt x="24929" y="25817"/>
                </a:cubicBezTo>
                <a:cubicBezTo>
                  <a:pt x="24998" y="25852"/>
                  <a:pt x="25049" y="25886"/>
                  <a:pt x="25100" y="25920"/>
                </a:cubicBezTo>
                <a:cubicBezTo>
                  <a:pt x="25117" y="25903"/>
                  <a:pt x="25134" y="25869"/>
                  <a:pt x="25117" y="25834"/>
                </a:cubicBezTo>
                <a:cubicBezTo>
                  <a:pt x="25134" y="25834"/>
                  <a:pt x="25151" y="25852"/>
                  <a:pt x="25168" y="25852"/>
                </a:cubicBezTo>
                <a:cubicBezTo>
                  <a:pt x="25425" y="25800"/>
                  <a:pt x="25698" y="25783"/>
                  <a:pt x="25971" y="25800"/>
                </a:cubicBezTo>
                <a:cubicBezTo>
                  <a:pt x="26023" y="25800"/>
                  <a:pt x="26057" y="25783"/>
                  <a:pt x="26108" y="25749"/>
                </a:cubicBezTo>
                <a:cubicBezTo>
                  <a:pt x="26228" y="25698"/>
                  <a:pt x="26382" y="25698"/>
                  <a:pt x="26484" y="25783"/>
                </a:cubicBezTo>
                <a:cubicBezTo>
                  <a:pt x="26501" y="25783"/>
                  <a:pt x="26518" y="25783"/>
                  <a:pt x="26535" y="25800"/>
                </a:cubicBezTo>
                <a:cubicBezTo>
                  <a:pt x="26604" y="25817"/>
                  <a:pt x="26638" y="25800"/>
                  <a:pt x="26638" y="25681"/>
                </a:cubicBezTo>
                <a:cubicBezTo>
                  <a:pt x="26638" y="25612"/>
                  <a:pt x="26655" y="25544"/>
                  <a:pt x="26689" y="25493"/>
                </a:cubicBezTo>
                <a:cubicBezTo>
                  <a:pt x="26723" y="25441"/>
                  <a:pt x="26775" y="25424"/>
                  <a:pt x="26826" y="25441"/>
                </a:cubicBezTo>
                <a:lnTo>
                  <a:pt x="26843" y="25493"/>
                </a:lnTo>
                <a:cubicBezTo>
                  <a:pt x="26877" y="25595"/>
                  <a:pt x="26962" y="25681"/>
                  <a:pt x="27048" y="25715"/>
                </a:cubicBezTo>
                <a:cubicBezTo>
                  <a:pt x="27150" y="25749"/>
                  <a:pt x="27202" y="25681"/>
                  <a:pt x="27236" y="25612"/>
                </a:cubicBezTo>
                <a:cubicBezTo>
                  <a:pt x="27270" y="25527"/>
                  <a:pt x="27287" y="25441"/>
                  <a:pt x="27304" y="25339"/>
                </a:cubicBezTo>
                <a:lnTo>
                  <a:pt x="27304" y="25322"/>
                </a:lnTo>
                <a:cubicBezTo>
                  <a:pt x="27492" y="25339"/>
                  <a:pt x="27680" y="25254"/>
                  <a:pt x="27800" y="25117"/>
                </a:cubicBezTo>
                <a:cubicBezTo>
                  <a:pt x="27851" y="25117"/>
                  <a:pt x="27902" y="25117"/>
                  <a:pt x="27971" y="25134"/>
                </a:cubicBezTo>
                <a:cubicBezTo>
                  <a:pt x="28107" y="25168"/>
                  <a:pt x="28278" y="25185"/>
                  <a:pt x="28432" y="25151"/>
                </a:cubicBezTo>
                <a:cubicBezTo>
                  <a:pt x="28432" y="25168"/>
                  <a:pt x="28432" y="25185"/>
                  <a:pt x="28432" y="25202"/>
                </a:cubicBezTo>
                <a:cubicBezTo>
                  <a:pt x="28620" y="25134"/>
                  <a:pt x="28825" y="25083"/>
                  <a:pt x="29030" y="25100"/>
                </a:cubicBezTo>
                <a:cubicBezTo>
                  <a:pt x="29098" y="24997"/>
                  <a:pt x="29201" y="24929"/>
                  <a:pt x="29303" y="24878"/>
                </a:cubicBezTo>
                <a:cubicBezTo>
                  <a:pt x="29337" y="24878"/>
                  <a:pt x="29389" y="24861"/>
                  <a:pt x="29423" y="24861"/>
                </a:cubicBezTo>
                <a:lnTo>
                  <a:pt x="29423" y="0"/>
                </a:lnTo>
                <a:lnTo>
                  <a:pt x="0" y="0"/>
                </a:lnTo>
                <a:lnTo>
                  <a:pt x="0" y="24058"/>
                </a:lnTo>
                <a:cubicBezTo>
                  <a:pt x="0" y="24075"/>
                  <a:pt x="18" y="24075"/>
                  <a:pt x="35" y="2407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TM Avo" panose="02040603050506020204" pitchFamily="18" charset="0"/>
            </a:endParaRPr>
          </a:p>
        </p:txBody>
      </p:sp>
      <p:grpSp>
        <p:nvGrpSpPr>
          <p:cNvPr id="4" name="Google Shape;996;p50">
            <a:extLst>
              <a:ext uri="{FF2B5EF4-FFF2-40B4-BE49-F238E27FC236}">
                <a16:creationId xmlns:a16="http://schemas.microsoft.com/office/drawing/2014/main" id="{BDAA2DEA-A991-C5CD-AFFE-7C5EB4E89368}"/>
              </a:ext>
            </a:extLst>
          </p:cNvPr>
          <p:cNvGrpSpPr/>
          <p:nvPr/>
        </p:nvGrpSpPr>
        <p:grpSpPr>
          <a:xfrm flipH="1">
            <a:off x="2212444" y="1893161"/>
            <a:ext cx="873657" cy="1013970"/>
            <a:chOff x="5713927" y="671825"/>
            <a:chExt cx="1203484" cy="1299028"/>
          </a:xfrm>
        </p:grpSpPr>
        <p:sp>
          <p:nvSpPr>
            <p:cNvPr id="5" name="Google Shape;997;p50">
              <a:extLst>
                <a:ext uri="{FF2B5EF4-FFF2-40B4-BE49-F238E27FC236}">
                  <a16:creationId xmlns:a16="http://schemas.microsoft.com/office/drawing/2014/main" id="{F5CC568E-0B2D-ACE6-0973-BFEC9B4325CA}"/>
                </a:ext>
              </a:extLst>
            </p:cNvPr>
            <p:cNvSpPr/>
            <p:nvPr/>
          </p:nvSpPr>
          <p:spPr>
            <a:xfrm rot="5400000">
              <a:off x="5666155" y="719597"/>
              <a:ext cx="1299028" cy="1203484"/>
            </a:xfrm>
            <a:custGeom>
              <a:avLst/>
              <a:gdLst/>
              <a:ahLst/>
              <a:cxnLst/>
              <a:rect l="l" t="t" r="r" b="b"/>
              <a:pathLst>
                <a:path w="16968" h="15720" extrusionOk="0">
                  <a:moveTo>
                    <a:pt x="13021" y="0"/>
                  </a:moveTo>
                  <a:lnTo>
                    <a:pt x="1" y="11055"/>
                  </a:lnTo>
                  <a:lnTo>
                    <a:pt x="3948" y="15719"/>
                  </a:lnTo>
                  <a:lnTo>
                    <a:pt x="16967" y="4665"/>
                  </a:lnTo>
                  <a:lnTo>
                    <a:pt x="130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UTM Avo" panose="02040603050506020204" pitchFamily="18" charset="0"/>
              </a:endParaRPr>
            </a:p>
          </p:txBody>
        </p:sp>
        <p:sp>
          <p:nvSpPr>
            <p:cNvPr id="6" name="Google Shape;998;p50">
              <a:extLst>
                <a:ext uri="{FF2B5EF4-FFF2-40B4-BE49-F238E27FC236}">
                  <a16:creationId xmlns:a16="http://schemas.microsoft.com/office/drawing/2014/main" id="{B98AB3CD-DDEE-34BE-834A-513AE6D721AB}"/>
                </a:ext>
              </a:extLst>
            </p:cNvPr>
            <p:cNvSpPr/>
            <p:nvPr/>
          </p:nvSpPr>
          <p:spPr>
            <a:xfrm rot="5400000">
              <a:off x="5712897" y="809589"/>
              <a:ext cx="1192230" cy="985295"/>
            </a:xfrm>
            <a:custGeom>
              <a:avLst/>
              <a:gdLst/>
              <a:ahLst/>
              <a:cxnLst/>
              <a:rect l="l" t="t" r="r" b="b"/>
              <a:pathLst>
                <a:path w="15573" h="12870" extrusionOk="0">
                  <a:moveTo>
                    <a:pt x="12974" y="0"/>
                  </a:moveTo>
                  <a:cubicBezTo>
                    <a:pt x="12953" y="0"/>
                    <a:pt x="12931" y="9"/>
                    <a:pt x="12914" y="26"/>
                  </a:cubicBezTo>
                  <a:lnTo>
                    <a:pt x="12607" y="197"/>
                  </a:lnTo>
                  <a:cubicBezTo>
                    <a:pt x="12419" y="282"/>
                    <a:pt x="12248" y="402"/>
                    <a:pt x="12094" y="538"/>
                  </a:cubicBezTo>
                  <a:cubicBezTo>
                    <a:pt x="12026" y="607"/>
                    <a:pt x="11957" y="692"/>
                    <a:pt x="12026" y="812"/>
                  </a:cubicBezTo>
                  <a:cubicBezTo>
                    <a:pt x="12076" y="887"/>
                    <a:pt x="12153" y="934"/>
                    <a:pt x="12238" y="934"/>
                  </a:cubicBezTo>
                  <a:cubicBezTo>
                    <a:pt x="12269" y="934"/>
                    <a:pt x="12301" y="928"/>
                    <a:pt x="12333" y="914"/>
                  </a:cubicBezTo>
                  <a:cubicBezTo>
                    <a:pt x="12402" y="880"/>
                    <a:pt x="12470" y="846"/>
                    <a:pt x="12521" y="795"/>
                  </a:cubicBezTo>
                  <a:cubicBezTo>
                    <a:pt x="12743" y="590"/>
                    <a:pt x="12914" y="367"/>
                    <a:pt x="13051" y="128"/>
                  </a:cubicBezTo>
                  <a:cubicBezTo>
                    <a:pt x="13068" y="94"/>
                    <a:pt x="13068" y="43"/>
                    <a:pt x="13034" y="26"/>
                  </a:cubicBezTo>
                  <a:cubicBezTo>
                    <a:pt x="13017" y="9"/>
                    <a:pt x="12995" y="0"/>
                    <a:pt x="12974" y="0"/>
                  </a:cubicBezTo>
                  <a:close/>
                  <a:moveTo>
                    <a:pt x="10496" y="630"/>
                  </a:moveTo>
                  <a:cubicBezTo>
                    <a:pt x="10482" y="630"/>
                    <a:pt x="10468" y="634"/>
                    <a:pt x="10454" y="641"/>
                  </a:cubicBezTo>
                  <a:cubicBezTo>
                    <a:pt x="10198" y="726"/>
                    <a:pt x="9941" y="846"/>
                    <a:pt x="9702" y="1017"/>
                  </a:cubicBezTo>
                  <a:cubicBezTo>
                    <a:pt x="9548" y="1153"/>
                    <a:pt x="9497" y="1358"/>
                    <a:pt x="9582" y="1478"/>
                  </a:cubicBezTo>
                  <a:cubicBezTo>
                    <a:pt x="9622" y="1518"/>
                    <a:pt x="9674" y="1539"/>
                    <a:pt x="9736" y="1539"/>
                  </a:cubicBezTo>
                  <a:cubicBezTo>
                    <a:pt x="9835" y="1539"/>
                    <a:pt x="9959" y="1484"/>
                    <a:pt x="10095" y="1358"/>
                  </a:cubicBezTo>
                  <a:cubicBezTo>
                    <a:pt x="10266" y="1171"/>
                    <a:pt x="10403" y="966"/>
                    <a:pt x="10539" y="743"/>
                  </a:cubicBezTo>
                  <a:cubicBezTo>
                    <a:pt x="10573" y="726"/>
                    <a:pt x="10591" y="692"/>
                    <a:pt x="10573" y="658"/>
                  </a:cubicBezTo>
                  <a:lnTo>
                    <a:pt x="10556" y="658"/>
                  </a:lnTo>
                  <a:cubicBezTo>
                    <a:pt x="10536" y="638"/>
                    <a:pt x="10516" y="630"/>
                    <a:pt x="10496" y="630"/>
                  </a:cubicBezTo>
                  <a:close/>
                  <a:moveTo>
                    <a:pt x="13694" y="1501"/>
                  </a:moveTo>
                  <a:cubicBezTo>
                    <a:pt x="13674" y="1501"/>
                    <a:pt x="13653" y="1505"/>
                    <a:pt x="13632" y="1512"/>
                  </a:cubicBezTo>
                  <a:cubicBezTo>
                    <a:pt x="13427" y="1581"/>
                    <a:pt x="13222" y="1649"/>
                    <a:pt x="13034" y="1751"/>
                  </a:cubicBezTo>
                  <a:cubicBezTo>
                    <a:pt x="12914" y="1786"/>
                    <a:pt x="12829" y="1871"/>
                    <a:pt x="12760" y="1957"/>
                  </a:cubicBezTo>
                  <a:cubicBezTo>
                    <a:pt x="12692" y="2059"/>
                    <a:pt x="12675" y="2213"/>
                    <a:pt x="12743" y="2332"/>
                  </a:cubicBezTo>
                  <a:lnTo>
                    <a:pt x="12760" y="2332"/>
                  </a:lnTo>
                  <a:cubicBezTo>
                    <a:pt x="12810" y="2382"/>
                    <a:pt x="12877" y="2409"/>
                    <a:pt x="12948" y="2409"/>
                  </a:cubicBezTo>
                  <a:cubicBezTo>
                    <a:pt x="12999" y="2409"/>
                    <a:pt x="13052" y="2395"/>
                    <a:pt x="13102" y="2367"/>
                  </a:cubicBezTo>
                  <a:cubicBezTo>
                    <a:pt x="13171" y="2332"/>
                    <a:pt x="13222" y="2298"/>
                    <a:pt x="13290" y="2264"/>
                  </a:cubicBezTo>
                  <a:cubicBezTo>
                    <a:pt x="13478" y="2093"/>
                    <a:pt x="13632" y="1888"/>
                    <a:pt x="13751" y="1649"/>
                  </a:cubicBezTo>
                  <a:cubicBezTo>
                    <a:pt x="13769" y="1615"/>
                    <a:pt x="13803" y="1581"/>
                    <a:pt x="13769" y="1529"/>
                  </a:cubicBezTo>
                  <a:cubicBezTo>
                    <a:pt x="13749" y="1509"/>
                    <a:pt x="13723" y="1501"/>
                    <a:pt x="13694" y="1501"/>
                  </a:cubicBezTo>
                  <a:close/>
                  <a:moveTo>
                    <a:pt x="12180" y="1683"/>
                  </a:moveTo>
                  <a:lnTo>
                    <a:pt x="12180" y="1717"/>
                  </a:lnTo>
                  <a:cubicBezTo>
                    <a:pt x="12162" y="1700"/>
                    <a:pt x="12145" y="1692"/>
                    <a:pt x="12128" y="1692"/>
                  </a:cubicBezTo>
                  <a:cubicBezTo>
                    <a:pt x="12111" y="1692"/>
                    <a:pt x="12094" y="1700"/>
                    <a:pt x="12077" y="1717"/>
                  </a:cubicBezTo>
                  <a:lnTo>
                    <a:pt x="11513" y="1939"/>
                  </a:lnTo>
                  <a:cubicBezTo>
                    <a:pt x="11376" y="1991"/>
                    <a:pt x="11240" y="2076"/>
                    <a:pt x="11120" y="2179"/>
                  </a:cubicBezTo>
                  <a:cubicBezTo>
                    <a:pt x="11001" y="2281"/>
                    <a:pt x="10949" y="2469"/>
                    <a:pt x="11018" y="2606"/>
                  </a:cubicBezTo>
                  <a:cubicBezTo>
                    <a:pt x="11080" y="2689"/>
                    <a:pt x="11154" y="2734"/>
                    <a:pt x="11245" y="2734"/>
                  </a:cubicBezTo>
                  <a:cubicBezTo>
                    <a:pt x="11305" y="2734"/>
                    <a:pt x="11371" y="2715"/>
                    <a:pt x="11445" y="2674"/>
                  </a:cubicBezTo>
                  <a:cubicBezTo>
                    <a:pt x="11513" y="2640"/>
                    <a:pt x="11582" y="2589"/>
                    <a:pt x="11616" y="2572"/>
                  </a:cubicBezTo>
                  <a:cubicBezTo>
                    <a:pt x="11838" y="2349"/>
                    <a:pt x="12026" y="2093"/>
                    <a:pt x="12180" y="1837"/>
                  </a:cubicBezTo>
                  <a:cubicBezTo>
                    <a:pt x="12214" y="1786"/>
                    <a:pt x="12214" y="1734"/>
                    <a:pt x="12180" y="1683"/>
                  </a:cubicBezTo>
                  <a:close/>
                  <a:moveTo>
                    <a:pt x="15470" y="1970"/>
                  </a:moveTo>
                  <a:cubicBezTo>
                    <a:pt x="15461" y="1970"/>
                    <a:pt x="15452" y="1971"/>
                    <a:pt x="15443" y="1974"/>
                  </a:cubicBezTo>
                  <a:cubicBezTo>
                    <a:pt x="15153" y="2076"/>
                    <a:pt x="14879" y="2196"/>
                    <a:pt x="14640" y="2367"/>
                  </a:cubicBezTo>
                  <a:cubicBezTo>
                    <a:pt x="14606" y="2401"/>
                    <a:pt x="14572" y="2435"/>
                    <a:pt x="14555" y="2469"/>
                  </a:cubicBezTo>
                  <a:cubicBezTo>
                    <a:pt x="14469" y="2555"/>
                    <a:pt x="14452" y="2708"/>
                    <a:pt x="14520" y="2811"/>
                  </a:cubicBezTo>
                  <a:cubicBezTo>
                    <a:pt x="14580" y="2861"/>
                    <a:pt x="14657" y="2887"/>
                    <a:pt x="14735" y="2887"/>
                  </a:cubicBezTo>
                  <a:cubicBezTo>
                    <a:pt x="14790" y="2887"/>
                    <a:pt x="14846" y="2874"/>
                    <a:pt x="14896" y="2845"/>
                  </a:cubicBezTo>
                  <a:cubicBezTo>
                    <a:pt x="15204" y="2674"/>
                    <a:pt x="15358" y="2349"/>
                    <a:pt x="15528" y="2076"/>
                  </a:cubicBezTo>
                  <a:cubicBezTo>
                    <a:pt x="15573" y="2017"/>
                    <a:pt x="15527" y="1970"/>
                    <a:pt x="15470" y="1970"/>
                  </a:cubicBezTo>
                  <a:close/>
                  <a:moveTo>
                    <a:pt x="9980" y="2270"/>
                  </a:moveTo>
                  <a:cubicBezTo>
                    <a:pt x="9964" y="2270"/>
                    <a:pt x="9945" y="2274"/>
                    <a:pt x="9924" y="2281"/>
                  </a:cubicBezTo>
                  <a:cubicBezTo>
                    <a:pt x="9668" y="2384"/>
                    <a:pt x="9412" y="2520"/>
                    <a:pt x="9189" y="2674"/>
                  </a:cubicBezTo>
                  <a:lnTo>
                    <a:pt x="9104" y="2742"/>
                  </a:lnTo>
                  <a:cubicBezTo>
                    <a:pt x="8984" y="2845"/>
                    <a:pt x="8950" y="2999"/>
                    <a:pt x="9001" y="3135"/>
                  </a:cubicBezTo>
                  <a:cubicBezTo>
                    <a:pt x="9051" y="3205"/>
                    <a:pt x="9124" y="3240"/>
                    <a:pt x="9211" y="3240"/>
                  </a:cubicBezTo>
                  <a:cubicBezTo>
                    <a:pt x="9272" y="3240"/>
                    <a:pt x="9340" y="3222"/>
                    <a:pt x="9412" y="3187"/>
                  </a:cubicBezTo>
                  <a:cubicBezTo>
                    <a:pt x="9514" y="3118"/>
                    <a:pt x="9617" y="3033"/>
                    <a:pt x="9702" y="2930"/>
                  </a:cubicBezTo>
                  <a:cubicBezTo>
                    <a:pt x="9822" y="2794"/>
                    <a:pt x="9941" y="2623"/>
                    <a:pt x="10044" y="2452"/>
                  </a:cubicBezTo>
                  <a:cubicBezTo>
                    <a:pt x="10078" y="2418"/>
                    <a:pt x="10078" y="2349"/>
                    <a:pt x="10044" y="2298"/>
                  </a:cubicBezTo>
                  <a:cubicBezTo>
                    <a:pt x="10024" y="2278"/>
                    <a:pt x="10004" y="2270"/>
                    <a:pt x="9980" y="2270"/>
                  </a:cubicBezTo>
                  <a:close/>
                  <a:moveTo>
                    <a:pt x="8490" y="3280"/>
                  </a:moveTo>
                  <a:cubicBezTo>
                    <a:pt x="8479" y="3280"/>
                    <a:pt x="8467" y="3283"/>
                    <a:pt x="8455" y="3289"/>
                  </a:cubicBezTo>
                  <a:cubicBezTo>
                    <a:pt x="8267" y="3323"/>
                    <a:pt x="8079" y="3392"/>
                    <a:pt x="7925" y="3477"/>
                  </a:cubicBezTo>
                  <a:cubicBezTo>
                    <a:pt x="7771" y="3546"/>
                    <a:pt x="7720" y="3699"/>
                    <a:pt x="7771" y="3853"/>
                  </a:cubicBezTo>
                  <a:cubicBezTo>
                    <a:pt x="7824" y="3941"/>
                    <a:pt x="7890" y="3988"/>
                    <a:pt x="7969" y="3988"/>
                  </a:cubicBezTo>
                  <a:cubicBezTo>
                    <a:pt x="8045" y="3988"/>
                    <a:pt x="8133" y="3945"/>
                    <a:pt x="8233" y="3853"/>
                  </a:cubicBezTo>
                  <a:cubicBezTo>
                    <a:pt x="8369" y="3716"/>
                    <a:pt x="8472" y="3563"/>
                    <a:pt x="8540" y="3392"/>
                  </a:cubicBezTo>
                  <a:cubicBezTo>
                    <a:pt x="8568" y="3336"/>
                    <a:pt x="8539" y="3280"/>
                    <a:pt x="8490" y="3280"/>
                  </a:cubicBezTo>
                  <a:close/>
                  <a:moveTo>
                    <a:pt x="12625" y="3575"/>
                  </a:moveTo>
                  <a:cubicBezTo>
                    <a:pt x="12613" y="3575"/>
                    <a:pt x="12601" y="3577"/>
                    <a:pt x="12590" y="3580"/>
                  </a:cubicBezTo>
                  <a:lnTo>
                    <a:pt x="12607" y="3580"/>
                  </a:lnTo>
                  <a:cubicBezTo>
                    <a:pt x="12367" y="3631"/>
                    <a:pt x="12145" y="3733"/>
                    <a:pt x="11940" y="3853"/>
                  </a:cubicBezTo>
                  <a:lnTo>
                    <a:pt x="11872" y="3921"/>
                  </a:lnTo>
                  <a:cubicBezTo>
                    <a:pt x="11752" y="4007"/>
                    <a:pt x="11718" y="4195"/>
                    <a:pt x="11804" y="4331"/>
                  </a:cubicBezTo>
                  <a:cubicBezTo>
                    <a:pt x="11849" y="4396"/>
                    <a:pt x="11900" y="4430"/>
                    <a:pt x="11966" y="4430"/>
                  </a:cubicBezTo>
                  <a:cubicBezTo>
                    <a:pt x="12023" y="4430"/>
                    <a:pt x="12092" y="4404"/>
                    <a:pt x="12180" y="4349"/>
                  </a:cubicBezTo>
                  <a:cubicBezTo>
                    <a:pt x="12419" y="4178"/>
                    <a:pt x="12607" y="3956"/>
                    <a:pt x="12709" y="3682"/>
                  </a:cubicBezTo>
                  <a:cubicBezTo>
                    <a:pt x="12738" y="3611"/>
                    <a:pt x="12683" y="3575"/>
                    <a:pt x="12625" y="3575"/>
                  </a:cubicBezTo>
                  <a:close/>
                  <a:moveTo>
                    <a:pt x="14105" y="3667"/>
                  </a:moveTo>
                  <a:cubicBezTo>
                    <a:pt x="14085" y="3667"/>
                    <a:pt x="14061" y="3681"/>
                    <a:pt x="14042" y="3699"/>
                  </a:cubicBezTo>
                  <a:cubicBezTo>
                    <a:pt x="13905" y="3768"/>
                    <a:pt x="13769" y="3819"/>
                    <a:pt x="13632" y="3904"/>
                  </a:cubicBezTo>
                  <a:cubicBezTo>
                    <a:pt x="13444" y="3990"/>
                    <a:pt x="13273" y="4109"/>
                    <a:pt x="13136" y="4263"/>
                  </a:cubicBezTo>
                  <a:cubicBezTo>
                    <a:pt x="13051" y="4366"/>
                    <a:pt x="13017" y="4502"/>
                    <a:pt x="13085" y="4605"/>
                  </a:cubicBezTo>
                  <a:cubicBezTo>
                    <a:pt x="13120" y="4676"/>
                    <a:pt x="13188" y="4714"/>
                    <a:pt x="13261" y="4714"/>
                  </a:cubicBezTo>
                  <a:cubicBezTo>
                    <a:pt x="13293" y="4714"/>
                    <a:pt x="13327" y="4706"/>
                    <a:pt x="13358" y="4690"/>
                  </a:cubicBezTo>
                  <a:cubicBezTo>
                    <a:pt x="13444" y="4656"/>
                    <a:pt x="13512" y="4622"/>
                    <a:pt x="13581" y="4554"/>
                  </a:cubicBezTo>
                  <a:cubicBezTo>
                    <a:pt x="13820" y="4331"/>
                    <a:pt x="13939" y="4041"/>
                    <a:pt x="14144" y="3802"/>
                  </a:cubicBezTo>
                  <a:cubicBezTo>
                    <a:pt x="14179" y="3768"/>
                    <a:pt x="14179" y="3716"/>
                    <a:pt x="14144" y="3699"/>
                  </a:cubicBezTo>
                  <a:cubicBezTo>
                    <a:pt x="14137" y="3676"/>
                    <a:pt x="14122" y="3667"/>
                    <a:pt x="14105" y="3667"/>
                  </a:cubicBezTo>
                  <a:close/>
                  <a:moveTo>
                    <a:pt x="6582" y="3954"/>
                  </a:moveTo>
                  <a:cubicBezTo>
                    <a:pt x="6563" y="3954"/>
                    <a:pt x="6544" y="3960"/>
                    <a:pt x="6524" y="3973"/>
                  </a:cubicBezTo>
                  <a:cubicBezTo>
                    <a:pt x="6268" y="4007"/>
                    <a:pt x="6028" y="4144"/>
                    <a:pt x="5823" y="4331"/>
                  </a:cubicBezTo>
                  <a:cubicBezTo>
                    <a:pt x="5687" y="4468"/>
                    <a:pt x="5653" y="4639"/>
                    <a:pt x="5755" y="4742"/>
                  </a:cubicBezTo>
                  <a:cubicBezTo>
                    <a:pt x="5794" y="4794"/>
                    <a:pt x="5853" y="4816"/>
                    <a:pt x="5910" y="4816"/>
                  </a:cubicBezTo>
                  <a:cubicBezTo>
                    <a:pt x="5927" y="4816"/>
                    <a:pt x="5944" y="4814"/>
                    <a:pt x="5960" y="4810"/>
                  </a:cubicBezTo>
                  <a:cubicBezTo>
                    <a:pt x="6063" y="4776"/>
                    <a:pt x="6148" y="4724"/>
                    <a:pt x="6216" y="4656"/>
                  </a:cubicBezTo>
                  <a:cubicBezTo>
                    <a:pt x="6370" y="4485"/>
                    <a:pt x="6507" y="4297"/>
                    <a:pt x="6627" y="4126"/>
                  </a:cubicBezTo>
                  <a:cubicBezTo>
                    <a:pt x="6661" y="4075"/>
                    <a:pt x="6695" y="4041"/>
                    <a:pt x="6661" y="3990"/>
                  </a:cubicBezTo>
                  <a:cubicBezTo>
                    <a:pt x="6640" y="3969"/>
                    <a:pt x="6612" y="3954"/>
                    <a:pt x="6582" y="3954"/>
                  </a:cubicBezTo>
                  <a:close/>
                  <a:moveTo>
                    <a:pt x="11043" y="3793"/>
                  </a:moveTo>
                  <a:cubicBezTo>
                    <a:pt x="11022" y="3793"/>
                    <a:pt x="11001" y="3802"/>
                    <a:pt x="10983" y="3819"/>
                  </a:cubicBezTo>
                  <a:cubicBezTo>
                    <a:pt x="10796" y="3904"/>
                    <a:pt x="10608" y="3973"/>
                    <a:pt x="10437" y="4058"/>
                  </a:cubicBezTo>
                  <a:cubicBezTo>
                    <a:pt x="10266" y="4126"/>
                    <a:pt x="10129" y="4229"/>
                    <a:pt x="10027" y="4349"/>
                  </a:cubicBezTo>
                  <a:cubicBezTo>
                    <a:pt x="9924" y="4451"/>
                    <a:pt x="9907" y="4605"/>
                    <a:pt x="9958" y="4724"/>
                  </a:cubicBezTo>
                  <a:cubicBezTo>
                    <a:pt x="10022" y="4801"/>
                    <a:pt x="10106" y="4840"/>
                    <a:pt x="10194" y="4840"/>
                  </a:cubicBezTo>
                  <a:cubicBezTo>
                    <a:pt x="10223" y="4840"/>
                    <a:pt x="10253" y="4836"/>
                    <a:pt x="10283" y="4827"/>
                  </a:cubicBezTo>
                  <a:cubicBezTo>
                    <a:pt x="10403" y="4793"/>
                    <a:pt x="10488" y="4742"/>
                    <a:pt x="10573" y="4656"/>
                  </a:cubicBezTo>
                  <a:cubicBezTo>
                    <a:pt x="10778" y="4434"/>
                    <a:pt x="10966" y="4178"/>
                    <a:pt x="11103" y="3921"/>
                  </a:cubicBezTo>
                  <a:cubicBezTo>
                    <a:pt x="11137" y="3887"/>
                    <a:pt x="11137" y="3836"/>
                    <a:pt x="11103" y="3819"/>
                  </a:cubicBezTo>
                  <a:cubicBezTo>
                    <a:pt x="11086" y="3802"/>
                    <a:pt x="11065" y="3793"/>
                    <a:pt x="11043" y="3793"/>
                  </a:cubicBezTo>
                  <a:close/>
                  <a:moveTo>
                    <a:pt x="9068" y="4164"/>
                  </a:moveTo>
                  <a:cubicBezTo>
                    <a:pt x="9029" y="4164"/>
                    <a:pt x="8989" y="4185"/>
                    <a:pt x="8950" y="4195"/>
                  </a:cubicBezTo>
                  <a:cubicBezTo>
                    <a:pt x="8831" y="4229"/>
                    <a:pt x="8711" y="4263"/>
                    <a:pt x="8609" y="4314"/>
                  </a:cubicBezTo>
                  <a:cubicBezTo>
                    <a:pt x="8455" y="4383"/>
                    <a:pt x="8318" y="4468"/>
                    <a:pt x="8216" y="4571"/>
                  </a:cubicBezTo>
                  <a:cubicBezTo>
                    <a:pt x="8096" y="4656"/>
                    <a:pt x="8062" y="4827"/>
                    <a:pt x="8130" y="4964"/>
                  </a:cubicBezTo>
                  <a:cubicBezTo>
                    <a:pt x="8185" y="5030"/>
                    <a:pt x="8269" y="5068"/>
                    <a:pt x="8353" y="5068"/>
                  </a:cubicBezTo>
                  <a:cubicBezTo>
                    <a:pt x="8400" y="5068"/>
                    <a:pt x="8447" y="5056"/>
                    <a:pt x="8489" y="5032"/>
                  </a:cubicBezTo>
                  <a:cubicBezTo>
                    <a:pt x="8557" y="5015"/>
                    <a:pt x="8609" y="4981"/>
                    <a:pt x="8660" y="4929"/>
                  </a:cubicBezTo>
                  <a:cubicBezTo>
                    <a:pt x="8831" y="4776"/>
                    <a:pt x="8967" y="4588"/>
                    <a:pt x="9087" y="4400"/>
                  </a:cubicBezTo>
                  <a:cubicBezTo>
                    <a:pt x="9138" y="4349"/>
                    <a:pt x="9207" y="4297"/>
                    <a:pt x="9138" y="4212"/>
                  </a:cubicBezTo>
                  <a:lnTo>
                    <a:pt x="9155" y="4212"/>
                  </a:lnTo>
                  <a:cubicBezTo>
                    <a:pt x="9126" y="4175"/>
                    <a:pt x="9097" y="4164"/>
                    <a:pt x="9068" y="4164"/>
                  </a:cubicBezTo>
                  <a:close/>
                  <a:moveTo>
                    <a:pt x="6870" y="5381"/>
                  </a:moveTo>
                  <a:cubicBezTo>
                    <a:pt x="6843" y="5381"/>
                    <a:pt x="6811" y="5398"/>
                    <a:pt x="6780" y="5408"/>
                  </a:cubicBezTo>
                  <a:lnTo>
                    <a:pt x="6490" y="5510"/>
                  </a:lnTo>
                  <a:cubicBezTo>
                    <a:pt x="6319" y="5579"/>
                    <a:pt x="6148" y="5681"/>
                    <a:pt x="6011" y="5801"/>
                  </a:cubicBezTo>
                  <a:cubicBezTo>
                    <a:pt x="5892" y="5920"/>
                    <a:pt x="5875" y="6108"/>
                    <a:pt x="5977" y="6245"/>
                  </a:cubicBezTo>
                  <a:cubicBezTo>
                    <a:pt x="6019" y="6294"/>
                    <a:pt x="6075" y="6317"/>
                    <a:pt x="6139" y="6317"/>
                  </a:cubicBezTo>
                  <a:cubicBezTo>
                    <a:pt x="6233" y="6317"/>
                    <a:pt x="6344" y="6268"/>
                    <a:pt x="6456" y="6177"/>
                  </a:cubicBezTo>
                  <a:cubicBezTo>
                    <a:pt x="6609" y="5989"/>
                    <a:pt x="6763" y="5784"/>
                    <a:pt x="6917" y="5562"/>
                  </a:cubicBezTo>
                  <a:cubicBezTo>
                    <a:pt x="6951" y="5510"/>
                    <a:pt x="6951" y="5442"/>
                    <a:pt x="6917" y="5408"/>
                  </a:cubicBezTo>
                  <a:cubicBezTo>
                    <a:pt x="6904" y="5388"/>
                    <a:pt x="6888" y="5381"/>
                    <a:pt x="6870" y="5381"/>
                  </a:cubicBezTo>
                  <a:close/>
                  <a:moveTo>
                    <a:pt x="11142" y="5704"/>
                  </a:moveTo>
                  <a:cubicBezTo>
                    <a:pt x="11126" y="5704"/>
                    <a:pt x="11107" y="5708"/>
                    <a:pt x="11086" y="5715"/>
                  </a:cubicBezTo>
                  <a:cubicBezTo>
                    <a:pt x="10898" y="5767"/>
                    <a:pt x="10710" y="5835"/>
                    <a:pt x="10539" y="5920"/>
                  </a:cubicBezTo>
                  <a:cubicBezTo>
                    <a:pt x="10351" y="5989"/>
                    <a:pt x="10232" y="6143"/>
                    <a:pt x="10198" y="6331"/>
                  </a:cubicBezTo>
                  <a:cubicBezTo>
                    <a:pt x="10180" y="6433"/>
                    <a:pt x="10266" y="6536"/>
                    <a:pt x="10368" y="6536"/>
                  </a:cubicBezTo>
                  <a:cubicBezTo>
                    <a:pt x="10505" y="6536"/>
                    <a:pt x="10659" y="6484"/>
                    <a:pt x="10761" y="6399"/>
                  </a:cubicBezTo>
                  <a:cubicBezTo>
                    <a:pt x="10915" y="6211"/>
                    <a:pt x="11052" y="6023"/>
                    <a:pt x="11189" y="5835"/>
                  </a:cubicBezTo>
                  <a:cubicBezTo>
                    <a:pt x="11223" y="5801"/>
                    <a:pt x="11223" y="5750"/>
                    <a:pt x="11206" y="5715"/>
                  </a:cubicBezTo>
                  <a:lnTo>
                    <a:pt x="11206" y="5715"/>
                  </a:lnTo>
                  <a:lnTo>
                    <a:pt x="11206" y="5733"/>
                  </a:lnTo>
                  <a:cubicBezTo>
                    <a:pt x="11186" y="5713"/>
                    <a:pt x="11166" y="5704"/>
                    <a:pt x="11142" y="5704"/>
                  </a:cubicBezTo>
                  <a:close/>
                  <a:moveTo>
                    <a:pt x="4494" y="5623"/>
                  </a:moveTo>
                  <a:cubicBezTo>
                    <a:pt x="4483" y="5623"/>
                    <a:pt x="4470" y="5625"/>
                    <a:pt x="4457" y="5630"/>
                  </a:cubicBezTo>
                  <a:cubicBezTo>
                    <a:pt x="4149" y="5715"/>
                    <a:pt x="3859" y="5886"/>
                    <a:pt x="3602" y="6091"/>
                  </a:cubicBezTo>
                  <a:cubicBezTo>
                    <a:pt x="3500" y="6194"/>
                    <a:pt x="3483" y="6365"/>
                    <a:pt x="3551" y="6501"/>
                  </a:cubicBezTo>
                  <a:cubicBezTo>
                    <a:pt x="3607" y="6548"/>
                    <a:pt x="3679" y="6575"/>
                    <a:pt x="3749" y="6575"/>
                  </a:cubicBezTo>
                  <a:cubicBezTo>
                    <a:pt x="3807" y="6575"/>
                    <a:pt x="3864" y="6557"/>
                    <a:pt x="3910" y="6519"/>
                  </a:cubicBezTo>
                  <a:lnTo>
                    <a:pt x="4064" y="6433"/>
                  </a:lnTo>
                  <a:cubicBezTo>
                    <a:pt x="4234" y="6228"/>
                    <a:pt x="4405" y="6023"/>
                    <a:pt x="4559" y="5784"/>
                  </a:cubicBezTo>
                  <a:cubicBezTo>
                    <a:pt x="4593" y="5767"/>
                    <a:pt x="4610" y="5715"/>
                    <a:pt x="4593" y="5664"/>
                  </a:cubicBezTo>
                  <a:lnTo>
                    <a:pt x="4576" y="5664"/>
                  </a:lnTo>
                  <a:cubicBezTo>
                    <a:pt x="4551" y="5639"/>
                    <a:pt x="4526" y="5623"/>
                    <a:pt x="4494" y="5623"/>
                  </a:cubicBezTo>
                  <a:close/>
                  <a:moveTo>
                    <a:pt x="8932" y="6597"/>
                  </a:moveTo>
                  <a:cubicBezTo>
                    <a:pt x="8920" y="6597"/>
                    <a:pt x="8909" y="6599"/>
                    <a:pt x="8899" y="6604"/>
                  </a:cubicBezTo>
                  <a:cubicBezTo>
                    <a:pt x="8660" y="6689"/>
                    <a:pt x="8421" y="6809"/>
                    <a:pt x="8198" y="6946"/>
                  </a:cubicBezTo>
                  <a:cubicBezTo>
                    <a:pt x="8130" y="7014"/>
                    <a:pt x="8062" y="7082"/>
                    <a:pt x="8010" y="7168"/>
                  </a:cubicBezTo>
                  <a:cubicBezTo>
                    <a:pt x="7959" y="7270"/>
                    <a:pt x="7993" y="7407"/>
                    <a:pt x="8079" y="7475"/>
                  </a:cubicBezTo>
                  <a:cubicBezTo>
                    <a:pt x="8122" y="7510"/>
                    <a:pt x="8173" y="7527"/>
                    <a:pt x="8224" y="7527"/>
                  </a:cubicBezTo>
                  <a:cubicBezTo>
                    <a:pt x="8275" y="7527"/>
                    <a:pt x="8327" y="7510"/>
                    <a:pt x="8369" y="7475"/>
                  </a:cubicBezTo>
                  <a:cubicBezTo>
                    <a:pt x="8626" y="7287"/>
                    <a:pt x="8848" y="7031"/>
                    <a:pt x="9019" y="6758"/>
                  </a:cubicBezTo>
                  <a:cubicBezTo>
                    <a:pt x="9036" y="6706"/>
                    <a:pt x="9036" y="6655"/>
                    <a:pt x="9001" y="6621"/>
                  </a:cubicBezTo>
                  <a:cubicBezTo>
                    <a:pt x="8989" y="6609"/>
                    <a:pt x="8960" y="6597"/>
                    <a:pt x="8932" y="6597"/>
                  </a:cubicBezTo>
                  <a:close/>
                  <a:moveTo>
                    <a:pt x="4241" y="7165"/>
                  </a:moveTo>
                  <a:cubicBezTo>
                    <a:pt x="4220" y="7165"/>
                    <a:pt x="4196" y="7175"/>
                    <a:pt x="4166" y="7185"/>
                  </a:cubicBezTo>
                  <a:cubicBezTo>
                    <a:pt x="4046" y="7236"/>
                    <a:pt x="3910" y="7270"/>
                    <a:pt x="3790" y="7339"/>
                  </a:cubicBezTo>
                  <a:cubicBezTo>
                    <a:pt x="3636" y="7390"/>
                    <a:pt x="3483" y="7475"/>
                    <a:pt x="3363" y="7595"/>
                  </a:cubicBezTo>
                  <a:cubicBezTo>
                    <a:pt x="3261" y="7680"/>
                    <a:pt x="3226" y="7851"/>
                    <a:pt x="3295" y="7971"/>
                  </a:cubicBezTo>
                  <a:cubicBezTo>
                    <a:pt x="3342" y="8054"/>
                    <a:pt x="3431" y="8104"/>
                    <a:pt x="3521" y="8104"/>
                  </a:cubicBezTo>
                  <a:cubicBezTo>
                    <a:pt x="3560" y="8104"/>
                    <a:pt x="3600" y="8094"/>
                    <a:pt x="3636" y="8073"/>
                  </a:cubicBezTo>
                  <a:cubicBezTo>
                    <a:pt x="3705" y="8039"/>
                    <a:pt x="3773" y="8005"/>
                    <a:pt x="3824" y="7954"/>
                  </a:cubicBezTo>
                  <a:cubicBezTo>
                    <a:pt x="4012" y="7766"/>
                    <a:pt x="4166" y="7544"/>
                    <a:pt x="4286" y="7304"/>
                  </a:cubicBezTo>
                  <a:cubicBezTo>
                    <a:pt x="4303" y="7270"/>
                    <a:pt x="4320" y="7219"/>
                    <a:pt x="4286" y="7185"/>
                  </a:cubicBezTo>
                  <a:cubicBezTo>
                    <a:pt x="4271" y="7170"/>
                    <a:pt x="4257" y="7165"/>
                    <a:pt x="4241" y="7165"/>
                  </a:cubicBezTo>
                  <a:close/>
                  <a:moveTo>
                    <a:pt x="10564" y="7251"/>
                  </a:moveTo>
                  <a:cubicBezTo>
                    <a:pt x="10545" y="7251"/>
                    <a:pt x="10525" y="7260"/>
                    <a:pt x="10505" y="7270"/>
                  </a:cubicBezTo>
                  <a:lnTo>
                    <a:pt x="10163" y="7407"/>
                  </a:lnTo>
                  <a:cubicBezTo>
                    <a:pt x="9975" y="7475"/>
                    <a:pt x="9805" y="7561"/>
                    <a:pt x="9634" y="7680"/>
                  </a:cubicBezTo>
                  <a:lnTo>
                    <a:pt x="9634" y="7697"/>
                  </a:lnTo>
                  <a:cubicBezTo>
                    <a:pt x="9617" y="7715"/>
                    <a:pt x="9582" y="7749"/>
                    <a:pt x="9548" y="7766"/>
                  </a:cubicBezTo>
                  <a:cubicBezTo>
                    <a:pt x="9446" y="7851"/>
                    <a:pt x="9429" y="8005"/>
                    <a:pt x="9497" y="8125"/>
                  </a:cubicBezTo>
                  <a:cubicBezTo>
                    <a:pt x="9540" y="8199"/>
                    <a:pt x="9622" y="8240"/>
                    <a:pt x="9707" y="8240"/>
                  </a:cubicBezTo>
                  <a:cubicBezTo>
                    <a:pt x="9758" y="8240"/>
                    <a:pt x="9811" y="8225"/>
                    <a:pt x="9856" y="8193"/>
                  </a:cubicBezTo>
                  <a:cubicBezTo>
                    <a:pt x="9941" y="8159"/>
                    <a:pt x="10027" y="8108"/>
                    <a:pt x="10095" y="8039"/>
                  </a:cubicBezTo>
                  <a:cubicBezTo>
                    <a:pt x="10232" y="7885"/>
                    <a:pt x="10351" y="7697"/>
                    <a:pt x="10488" y="7544"/>
                  </a:cubicBezTo>
                  <a:cubicBezTo>
                    <a:pt x="10539" y="7492"/>
                    <a:pt x="10573" y="7441"/>
                    <a:pt x="10608" y="7373"/>
                  </a:cubicBezTo>
                  <a:cubicBezTo>
                    <a:pt x="10608" y="7339"/>
                    <a:pt x="10642" y="7304"/>
                    <a:pt x="10608" y="7270"/>
                  </a:cubicBezTo>
                  <a:cubicBezTo>
                    <a:pt x="10593" y="7256"/>
                    <a:pt x="10579" y="7251"/>
                    <a:pt x="10564" y="7251"/>
                  </a:cubicBezTo>
                  <a:close/>
                  <a:moveTo>
                    <a:pt x="6446" y="7336"/>
                  </a:moveTo>
                  <a:cubicBezTo>
                    <a:pt x="6427" y="7336"/>
                    <a:pt x="6407" y="7346"/>
                    <a:pt x="6387" y="7356"/>
                  </a:cubicBezTo>
                  <a:cubicBezTo>
                    <a:pt x="6131" y="7424"/>
                    <a:pt x="5875" y="7527"/>
                    <a:pt x="5653" y="7663"/>
                  </a:cubicBezTo>
                  <a:cubicBezTo>
                    <a:pt x="5499" y="7749"/>
                    <a:pt x="5413" y="7885"/>
                    <a:pt x="5379" y="8056"/>
                  </a:cubicBezTo>
                  <a:cubicBezTo>
                    <a:pt x="5365" y="8188"/>
                    <a:pt x="5462" y="8306"/>
                    <a:pt x="5587" y="8306"/>
                  </a:cubicBezTo>
                  <a:cubicBezTo>
                    <a:pt x="5608" y="8306"/>
                    <a:pt x="5630" y="8303"/>
                    <a:pt x="5653" y="8295"/>
                  </a:cubicBezTo>
                  <a:cubicBezTo>
                    <a:pt x="5789" y="8278"/>
                    <a:pt x="5909" y="8210"/>
                    <a:pt x="5994" y="8125"/>
                  </a:cubicBezTo>
                  <a:cubicBezTo>
                    <a:pt x="6182" y="7920"/>
                    <a:pt x="6353" y="7697"/>
                    <a:pt x="6490" y="7458"/>
                  </a:cubicBezTo>
                  <a:cubicBezTo>
                    <a:pt x="6507" y="7424"/>
                    <a:pt x="6507" y="7390"/>
                    <a:pt x="6490" y="7356"/>
                  </a:cubicBezTo>
                  <a:cubicBezTo>
                    <a:pt x="6475" y="7341"/>
                    <a:pt x="6461" y="7336"/>
                    <a:pt x="6446" y="7336"/>
                  </a:cubicBezTo>
                  <a:close/>
                  <a:moveTo>
                    <a:pt x="8471" y="8780"/>
                  </a:moveTo>
                  <a:cubicBezTo>
                    <a:pt x="8456" y="8780"/>
                    <a:pt x="8439" y="8783"/>
                    <a:pt x="8421" y="8791"/>
                  </a:cubicBezTo>
                  <a:cubicBezTo>
                    <a:pt x="8250" y="8842"/>
                    <a:pt x="8079" y="8911"/>
                    <a:pt x="7908" y="8979"/>
                  </a:cubicBezTo>
                  <a:cubicBezTo>
                    <a:pt x="7754" y="9047"/>
                    <a:pt x="7635" y="9133"/>
                    <a:pt x="7515" y="9269"/>
                  </a:cubicBezTo>
                  <a:cubicBezTo>
                    <a:pt x="7412" y="9372"/>
                    <a:pt x="7395" y="9543"/>
                    <a:pt x="7464" y="9679"/>
                  </a:cubicBezTo>
                  <a:cubicBezTo>
                    <a:pt x="7525" y="9741"/>
                    <a:pt x="7605" y="9772"/>
                    <a:pt x="7685" y="9772"/>
                  </a:cubicBezTo>
                  <a:cubicBezTo>
                    <a:pt x="7738" y="9772"/>
                    <a:pt x="7792" y="9758"/>
                    <a:pt x="7840" y="9731"/>
                  </a:cubicBezTo>
                  <a:cubicBezTo>
                    <a:pt x="7891" y="9697"/>
                    <a:pt x="7925" y="9662"/>
                    <a:pt x="7959" y="9645"/>
                  </a:cubicBezTo>
                  <a:cubicBezTo>
                    <a:pt x="8181" y="9406"/>
                    <a:pt x="8369" y="9150"/>
                    <a:pt x="8523" y="8876"/>
                  </a:cubicBezTo>
                  <a:cubicBezTo>
                    <a:pt x="8550" y="8823"/>
                    <a:pt x="8524" y="8780"/>
                    <a:pt x="8471" y="8780"/>
                  </a:cubicBezTo>
                  <a:close/>
                  <a:moveTo>
                    <a:pt x="5494" y="8942"/>
                  </a:moveTo>
                  <a:cubicBezTo>
                    <a:pt x="5485" y="8942"/>
                    <a:pt x="5475" y="8943"/>
                    <a:pt x="5465" y="8945"/>
                  </a:cubicBezTo>
                  <a:cubicBezTo>
                    <a:pt x="5174" y="8996"/>
                    <a:pt x="4918" y="9099"/>
                    <a:pt x="4679" y="9269"/>
                  </a:cubicBezTo>
                  <a:cubicBezTo>
                    <a:pt x="4645" y="9304"/>
                    <a:pt x="4627" y="9338"/>
                    <a:pt x="4593" y="9372"/>
                  </a:cubicBezTo>
                  <a:cubicBezTo>
                    <a:pt x="4474" y="9526"/>
                    <a:pt x="4474" y="9645"/>
                    <a:pt x="4576" y="9765"/>
                  </a:cubicBezTo>
                  <a:cubicBezTo>
                    <a:pt x="4633" y="9832"/>
                    <a:pt x="4712" y="9866"/>
                    <a:pt x="4791" y="9866"/>
                  </a:cubicBezTo>
                  <a:cubicBezTo>
                    <a:pt x="4853" y="9866"/>
                    <a:pt x="4916" y="9844"/>
                    <a:pt x="4969" y="9799"/>
                  </a:cubicBezTo>
                  <a:cubicBezTo>
                    <a:pt x="5072" y="9748"/>
                    <a:pt x="5157" y="9679"/>
                    <a:pt x="5243" y="9594"/>
                  </a:cubicBezTo>
                  <a:cubicBezTo>
                    <a:pt x="5362" y="9440"/>
                    <a:pt x="5465" y="9286"/>
                    <a:pt x="5550" y="9116"/>
                  </a:cubicBezTo>
                  <a:cubicBezTo>
                    <a:pt x="5596" y="9008"/>
                    <a:pt x="5573" y="8942"/>
                    <a:pt x="5494" y="8942"/>
                  </a:cubicBezTo>
                  <a:close/>
                  <a:moveTo>
                    <a:pt x="2492" y="9205"/>
                  </a:moveTo>
                  <a:cubicBezTo>
                    <a:pt x="2475" y="9205"/>
                    <a:pt x="2457" y="9210"/>
                    <a:pt x="2440" y="9218"/>
                  </a:cubicBezTo>
                  <a:cubicBezTo>
                    <a:pt x="2270" y="9304"/>
                    <a:pt x="2082" y="9389"/>
                    <a:pt x="1928" y="9474"/>
                  </a:cubicBezTo>
                  <a:cubicBezTo>
                    <a:pt x="1791" y="9543"/>
                    <a:pt x="1671" y="9645"/>
                    <a:pt x="1586" y="9782"/>
                  </a:cubicBezTo>
                  <a:cubicBezTo>
                    <a:pt x="1535" y="9867"/>
                    <a:pt x="1535" y="9970"/>
                    <a:pt x="1586" y="10055"/>
                  </a:cubicBezTo>
                  <a:cubicBezTo>
                    <a:pt x="1637" y="10119"/>
                    <a:pt x="1706" y="10154"/>
                    <a:pt x="1781" y="10154"/>
                  </a:cubicBezTo>
                  <a:cubicBezTo>
                    <a:pt x="1806" y="10154"/>
                    <a:pt x="1833" y="10150"/>
                    <a:pt x="1859" y="10141"/>
                  </a:cubicBezTo>
                  <a:cubicBezTo>
                    <a:pt x="1945" y="10124"/>
                    <a:pt x="2030" y="10072"/>
                    <a:pt x="2099" y="10021"/>
                  </a:cubicBezTo>
                  <a:cubicBezTo>
                    <a:pt x="2270" y="9799"/>
                    <a:pt x="2423" y="9560"/>
                    <a:pt x="2560" y="9304"/>
                  </a:cubicBezTo>
                  <a:cubicBezTo>
                    <a:pt x="2577" y="9269"/>
                    <a:pt x="2577" y="9235"/>
                    <a:pt x="2543" y="9218"/>
                  </a:cubicBezTo>
                  <a:cubicBezTo>
                    <a:pt x="2526" y="9210"/>
                    <a:pt x="2509" y="9205"/>
                    <a:pt x="2492" y="9205"/>
                  </a:cubicBezTo>
                  <a:close/>
                  <a:moveTo>
                    <a:pt x="1101" y="9478"/>
                  </a:moveTo>
                  <a:cubicBezTo>
                    <a:pt x="1082" y="9478"/>
                    <a:pt x="1061" y="9483"/>
                    <a:pt x="1039" y="9492"/>
                  </a:cubicBezTo>
                  <a:cubicBezTo>
                    <a:pt x="903" y="9543"/>
                    <a:pt x="749" y="9594"/>
                    <a:pt x="612" y="9662"/>
                  </a:cubicBezTo>
                  <a:cubicBezTo>
                    <a:pt x="441" y="9731"/>
                    <a:pt x="270" y="9850"/>
                    <a:pt x="151" y="10004"/>
                  </a:cubicBezTo>
                  <a:cubicBezTo>
                    <a:pt x="0" y="10185"/>
                    <a:pt x="155" y="10446"/>
                    <a:pt x="370" y="10446"/>
                  </a:cubicBezTo>
                  <a:cubicBezTo>
                    <a:pt x="399" y="10446"/>
                    <a:pt x="428" y="10441"/>
                    <a:pt x="458" y="10431"/>
                  </a:cubicBezTo>
                  <a:cubicBezTo>
                    <a:pt x="544" y="10414"/>
                    <a:pt x="629" y="10363"/>
                    <a:pt x="698" y="10295"/>
                  </a:cubicBezTo>
                  <a:cubicBezTo>
                    <a:pt x="903" y="10107"/>
                    <a:pt x="1056" y="9850"/>
                    <a:pt x="1159" y="9577"/>
                  </a:cubicBezTo>
                  <a:cubicBezTo>
                    <a:pt x="1184" y="9514"/>
                    <a:pt x="1153" y="9478"/>
                    <a:pt x="1101" y="9478"/>
                  </a:cubicBezTo>
                  <a:close/>
                  <a:moveTo>
                    <a:pt x="3551" y="9927"/>
                  </a:moveTo>
                  <a:cubicBezTo>
                    <a:pt x="3536" y="9927"/>
                    <a:pt x="3518" y="9930"/>
                    <a:pt x="3500" y="9936"/>
                  </a:cubicBezTo>
                  <a:cubicBezTo>
                    <a:pt x="3158" y="9987"/>
                    <a:pt x="2850" y="10141"/>
                    <a:pt x="2594" y="10363"/>
                  </a:cubicBezTo>
                  <a:cubicBezTo>
                    <a:pt x="2457" y="10483"/>
                    <a:pt x="2423" y="10688"/>
                    <a:pt x="2543" y="10841"/>
                  </a:cubicBezTo>
                  <a:cubicBezTo>
                    <a:pt x="2604" y="10917"/>
                    <a:pt x="2685" y="10956"/>
                    <a:pt x="2779" y="10956"/>
                  </a:cubicBezTo>
                  <a:cubicBezTo>
                    <a:pt x="2896" y="10956"/>
                    <a:pt x="3033" y="10896"/>
                    <a:pt x="3175" y="10773"/>
                  </a:cubicBezTo>
                  <a:cubicBezTo>
                    <a:pt x="3380" y="10568"/>
                    <a:pt x="3534" y="10329"/>
                    <a:pt x="3636" y="10055"/>
                  </a:cubicBezTo>
                  <a:cubicBezTo>
                    <a:pt x="3664" y="9985"/>
                    <a:pt x="3624" y="9927"/>
                    <a:pt x="3551" y="9927"/>
                  </a:cubicBezTo>
                  <a:close/>
                  <a:moveTo>
                    <a:pt x="5837" y="10104"/>
                  </a:moveTo>
                  <a:cubicBezTo>
                    <a:pt x="5827" y="10104"/>
                    <a:pt x="5817" y="10105"/>
                    <a:pt x="5806" y="10107"/>
                  </a:cubicBezTo>
                  <a:cubicBezTo>
                    <a:pt x="5533" y="10158"/>
                    <a:pt x="5260" y="10260"/>
                    <a:pt x="5037" y="10431"/>
                  </a:cubicBezTo>
                  <a:lnTo>
                    <a:pt x="5003" y="10465"/>
                  </a:lnTo>
                  <a:cubicBezTo>
                    <a:pt x="4832" y="10585"/>
                    <a:pt x="4781" y="10824"/>
                    <a:pt x="4901" y="10995"/>
                  </a:cubicBezTo>
                  <a:cubicBezTo>
                    <a:pt x="4948" y="11043"/>
                    <a:pt x="5011" y="11068"/>
                    <a:pt x="5083" y="11068"/>
                  </a:cubicBezTo>
                  <a:cubicBezTo>
                    <a:pt x="5166" y="11068"/>
                    <a:pt x="5261" y="11034"/>
                    <a:pt x="5362" y="10961"/>
                  </a:cubicBezTo>
                  <a:lnTo>
                    <a:pt x="5362" y="10978"/>
                  </a:lnTo>
                  <a:cubicBezTo>
                    <a:pt x="5618" y="10790"/>
                    <a:pt x="5806" y="10517"/>
                    <a:pt x="5926" y="10226"/>
                  </a:cubicBezTo>
                  <a:cubicBezTo>
                    <a:pt x="5957" y="10165"/>
                    <a:pt x="5919" y="10104"/>
                    <a:pt x="5837" y="10104"/>
                  </a:cubicBezTo>
                  <a:close/>
                  <a:moveTo>
                    <a:pt x="5865" y="11565"/>
                  </a:moveTo>
                  <a:cubicBezTo>
                    <a:pt x="5852" y="11565"/>
                    <a:pt x="5838" y="11569"/>
                    <a:pt x="5823" y="11576"/>
                  </a:cubicBezTo>
                  <a:cubicBezTo>
                    <a:pt x="5550" y="11679"/>
                    <a:pt x="5277" y="11832"/>
                    <a:pt x="5037" y="12003"/>
                  </a:cubicBezTo>
                  <a:cubicBezTo>
                    <a:pt x="4952" y="12054"/>
                    <a:pt x="4884" y="12157"/>
                    <a:pt x="4850" y="12259"/>
                  </a:cubicBezTo>
                  <a:cubicBezTo>
                    <a:pt x="4815" y="12345"/>
                    <a:pt x="4832" y="12464"/>
                    <a:pt x="4901" y="12533"/>
                  </a:cubicBezTo>
                  <a:cubicBezTo>
                    <a:pt x="4944" y="12558"/>
                    <a:pt x="4990" y="12571"/>
                    <a:pt x="5037" y="12571"/>
                  </a:cubicBezTo>
                  <a:cubicBezTo>
                    <a:pt x="5084" y="12571"/>
                    <a:pt x="5131" y="12558"/>
                    <a:pt x="5174" y="12533"/>
                  </a:cubicBezTo>
                  <a:cubicBezTo>
                    <a:pt x="5277" y="12482"/>
                    <a:pt x="5379" y="12396"/>
                    <a:pt x="5448" y="12311"/>
                  </a:cubicBezTo>
                  <a:cubicBezTo>
                    <a:pt x="5601" y="12123"/>
                    <a:pt x="5755" y="11918"/>
                    <a:pt x="5892" y="11730"/>
                  </a:cubicBezTo>
                  <a:cubicBezTo>
                    <a:pt x="5926" y="11696"/>
                    <a:pt x="5943" y="11644"/>
                    <a:pt x="5909" y="11593"/>
                  </a:cubicBezTo>
                  <a:cubicBezTo>
                    <a:pt x="5899" y="11573"/>
                    <a:pt x="5883" y="11565"/>
                    <a:pt x="5865" y="11565"/>
                  </a:cubicBezTo>
                  <a:close/>
                  <a:moveTo>
                    <a:pt x="3936" y="11877"/>
                  </a:moveTo>
                  <a:cubicBezTo>
                    <a:pt x="3913" y="11877"/>
                    <a:pt x="3891" y="11885"/>
                    <a:pt x="3876" y="11901"/>
                  </a:cubicBezTo>
                  <a:cubicBezTo>
                    <a:pt x="3705" y="11969"/>
                    <a:pt x="3517" y="12037"/>
                    <a:pt x="3346" y="12140"/>
                  </a:cubicBezTo>
                  <a:cubicBezTo>
                    <a:pt x="3192" y="12208"/>
                    <a:pt x="3073" y="12328"/>
                    <a:pt x="2987" y="12464"/>
                  </a:cubicBezTo>
                  <a:cubicBezTo>
                    <a:pt x="2919" y="12567"/>
                    <a:pt x="2919" y="12704"/>
                    <a:pt x="3004" y="12789"/>
                  </a:cubicBezTo>
                  <a:cubicBezTo>
                    <a:pt x="3058" y="12843"/>
                    <a:pt x="3124" y="12869"/>
                    <a:pt x="3192" y="12869"/>
                  </a:cubicBezTo>
                  <a:cubicBezTo>
                    <a:pt x="3232" y="12869"/>
                    <a:pt x="3273" y="12860"/>
                    <a:pt x="3312" y="12840"/>
                  </a:cubicBezTo>
                  <a:cubicBezTo>
                    <a:pt x="3380" y="12806"/>
                    <a:pt x="3448" y="12772"/>
                    <a:pt x="3500" y="12738"/>
                  </a:cubicBezTo>
                  <a:cubicBezTo>
                    <a:pt x="3705" y="12533"/>
                    <a:pt x="3876" y="12294"/>
                    <a:pt x="4012" y="12037"/>
                  </a:cubicBezTo>
                  <a:cubicBezTo>
                    <a:pt x="4046" y="11986"/>
                    <a:pt x="4046" y="11935"/>
                    <a:pt x="4012" y="11901"/>
                  </a:cubicBezTo>
                  <a:lnTo>
                    <a:pt x="4012" y="11918"/>
                  </a:lnTo>
                  <a:cubicBezTo>
                    <a:pt x="3993" y="11890"/>
                    <a:pt x="3964" y="11877"/>
                    <a:pt x="3936" y="118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UTM Avo" panose="02040603050506020204" pitchFamily="18" charset="0"/>
              </a:endParaRPr>
            </a:p>
          </p:txBody>
        </p:sp>
      </p:grpSp>
      <p:grpSp>
        <p:nvGrpSpPr>
          <p:cNvPr id="7" name="Google Shape;1004;p50">
            <a:extLst>
              <a:ext uri="{FF2B5EF4-FFF2-40B4-BE49-F238E27FC236}">
                <a16:creationId xmlns:a16="http://schemas.microsoft.com/office/drawing/2014/main" id="{381679FA-803A-9C11-080D-8D3C4F5E25FD}"/>
              </a:ext>
            </a:extLst>
          </p:cNvPr>
          <p:cNvGrpSpPr/>
          <p:nvPr/>
        </p:nvGrpSpPr>
        <p:grpSpPr>
          <a:xfrm>
            <a:off x="7617582" y="4317264"/>
            <a:ext cx="905328" cy="736891"/>
            <a:chOff x="6619350" y="3916825"/>
            <a:chExt cx="790183" cy="643169"/>
          </a:xfrm>
        </p:grpSpPr>
        <p:sp>
          <p:nvSpPr>
            <p:cNvPr id="8" name="Google Shape;1005;p50">
              <a:extLst>
                <a:ext uri="{FF2B5EF4-FFF2-40B4-BE49-F238E27FC236}">
                  <a16:creationId xmlns:a16="http://schemas.microsoft.com/office/drawing/2014/main" id="{3446FE13-F7B9-51BA-C066-09D914A93324}"/>
                </a:ext>
              </a:extLst>
            </p:cNvPr>
            <p:cNvSpPr/>
            <p:nvPr/>
          </p:nvSpPr>
          <p:spPr>
            <a:xfrm>
              <a:off x="6619350" y="3916825"/>
              <a:ext cx="790183" cy="643169"/>
            </a:xfrm>
            <a:custGeom>
              <a:avLst/>
              <a:gdLst/>
              <a:ahLst/>
              <a:cxnLst/>
              <a:rect l="l" t="t" r="r" b="b"/>
              <a:pathLst>
                <a:path w="12730" h="10362" extrusionOk="0">
                  <a:moveTo>
                    <a:pt x="7653" y="0"/>
                  </a:moveTo>
                  <a:cubicBezTo>
                    <a:pt x="7120" y="0"/>
                    <a:pt x="6562" y="154"/>
                    <a:pt x="6083" y="450"/>
                  </a:cubicBezTo>
                  <a:cubicBezTo>
                    <a:pt x="5092" y="1048"/>
                    <a:pt x="4768" y="1851"/>
                    <a:pt x="4870" y="2672"/>
                  </a:cubicBezTo>
                  <a:cubicBezTo>
                    <a:pt x="4112" y="2412"/>
                    <a:pt x="3316" y="2207"/>
                    <a:pt x="2577" y="2207"/>
                  </a:cubicBezTo>
                  <a:cubicBezTo>
                    <a:pt x="1999" y="2207"/>
                    <a:pt x="1456" y="2332"/>
                    <a:pt x="991" y="2654"/>
                  </a:cubicBezTo>
                  <a:cubicBezTo>
                    <a:pt x="359" y="3064"/>
                    <a:pt x="0" y="3782"/>
                    <a:pt x="52" y="4551"/>
                  </a:cubicBezTo>
                  <a:cubicBezTo>
                    <a:pt x="154" y="5422"/>
                    <a:pt x="855" y="5901"/>
                    <a:pt x="1624" y="6191"/>
                  </a:cubicBezTo>
                  <a:cubicBezTo>
                    <a:pt x="1897" y="6311"/>
                    <a:pt x="2290" y="6465"/>
                    <a:pt x="2717" y="6584"/>
                  </a:cubicBezTo>
                  <a:cubicBezTo>
                    <a:pt x="2307" y="7080"/>
                    <a:pt x="2017" y="7644"/>
                    <a:pt x="2051" y="8190"/>
                  </a:cubicBezTo>
                  <a:cubicBezTo>
                    <a:pt x="2034" y="8327"/>
                    <a:pt x="2068" y="8464"/>
                    <a:pt x="2136" y="8583"/>
                  </a:cubicBezTo>
                  <a:cubicBezTo>
                    <a:pt x="2222" y="8788"/>
                    <a:pt x="2358" y="8976"/>
                    <a:pt x="2529" y="9130"/>
                  </a:cubicBezTo>
                  <a:cubicBezTo>
                    <a:pt x="2909" y="9478"/>
                    <a:pt x="3337" y="9624"/>
                    <a:pt x="3771" y="9624"/>
                  </a:cubicBezTo>
                  <a:cubicBezTo>
                    <a:pt x="4491" y="9624"/>
                    <a:pt x="5228" y="9223"/>
                    <a:pt x="5793" y="8669"/>
                  </a:cubicBezTo>
                  <a:cubicBezTo>
                    <a:pt x="6006" y="9583"/>
                    <a:pt x="6627" y="10362"/>
                    <a:pt x="7632" y="10362"/>
                  </a:cubicBezTo>
                  <a:cubicBezTo>
                    <a:pt x="7754" y="10362"/>
                    <a:pt x="7881" y="10350"/>
                    <a:pt x="8014" y="10326"/>
                  </a:cubicBezTo>
                  <a:cubicBezTo>
                    <a:pt x="9466" y="10053"/>
                    <a:pt x="9637" y="8669"/>
                    <a:pt x="9347" y="7456"/>
                  </a:cubicBezTo>
                  <a:lnTo>
                    <a:pt x="9347" y="7456"/>
                  </a:lnTo>
                  <a:cubicBezTo>
                    <a:pt x="9449" y="7490"/>
                    <a:pt x="9535" y="7524"/>
                    <a:pt x="9637" y="7541"/>
                  </a:cubicBezTo>
                  <a:cubicBezTo>
                    <a:pt x="9774" y="7575"/>
                    <a:pt x="9911" y="7609"/>
                    <a:pt x="10047" y="7626"/>
                  </a:cubicBezTo>
                  <a:cubicBezTo>
                    <a:pt x="10186" y="7643"/>
                    <a:pt x="10325" y="7651"/>
                    <a:pt x="10462" y="7651"/>
                  </a:cubicBezTo>
                  <a:cubicBezTo>
                    <a:pt x="11474" y="7651"/>
                    <a:pt x="12402" y="7188"/>
                    <a:pt x="12627" y="5969"/>
                  </a:cubicBezTo>
                  <a:cubicBezTo>
                    <a:pt x="12730" y="5252"/>
                    <a:pt x="12439" y="4534"/>
                    <a:pt x="11875" y="4090"/>
                  </a:cubicBezTo>
                  <a:cubicBezTo>
                    <a:pt x="11398" y="3725"/>
                    <a:pt x="10817" y="3533"/>
                    <a:pt x="10227" y="3533"/>
                  </a:cubicBezTo>
                  <a:cubicBezTo>
                    <a:pt x="10099" y="3533"/>
                    <a:pt x="9970" y="3542"/>
                    <a:pt x="9842" y="3560"/>
                  </a:cubicBezTo>
                  <a:lnTo>
                    <a:pt x="9688" y="3457"/>
                  </a:lnTo>
                  <a:cubicBezTo>
                    <a:pt x="9757" y="3099"/>
                    <a:pt x="9757" y="2706"/>
                    <a:pt x="9705" y="2330"/>
                  </a:cubicBezTo>
                  <a:cubicBezTo>
                    <a:pt x="9723" y="2193"/>
                    <a:pt x="9723" y="2073"/>
                    <a:pt x="9723" y="1937"/>
                  </a:cubicBezTo>
                  <a:cubicBezTo>
                    <a:pt x="9688" y="615"/>
                    <a:pt x="8720" y="0"/>
                    <a:pt x="76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UTM Avo" panose="02040603050506020204" pitchFamily="18" charset="0"/>
              </a:endParaRPr>
            </a:p>
          </p:txBody>
        </p:sp>
        <p:sp>
          <p:nvSpPr>
            <p:cNvPr id="16" name="Google Shape;1006;p50">
              <a:extLst>
                <a:ext uri="{FF2B5EF4-FFF2-40B4-BE49-F238E27FC236}">
                  <a16:creationId xmlns:a16="http://schemas.microsoft.com/office/drawing/2014/main" id="{C0C42198-1F25-B07D-E907-2698E94737A9}"/>
                </a:ext>
              </a:extLst>
            </p:cNvPr>
            <p:cNvSpPr/>
            <p:nvPr/>
          </p:nvSpPr>
          <p:spPr>
            <a:xfrm>
              <a:off x="6662862" y="3942088"/>
              <a:ext cx="706261" cy="560492"/>
            </a:xfrm>
            <a:custGeom>
              <a:avLst/>
              <a:gdLst/>
              <a:ahLst/>
              <a:cxnLst/>
              <a:rect l="l" t="t" r="r" b="b"/>
              <a:pathLst>
                <a:path w="11378" h="9030" extrusionOk="0">
                  <a:moveTo>
                    <a:pt x="6564" y="370"/>
                  </a:moveTo>
                  <a:cubicBezTo>
                    <a:pt x="6723" y="370"/>
                    <a:pt x="6893" y="396"/>
                    <a:pt x="7074" y="453"/>
                  </a:cubicBezTo>
                  <a:cubicBezTo>
                    <a:pt x="8424" y="846"/>
                    <a:pt x="8475" y="2367"/>
                    <a:pt x="7945" y="3409"/>
                  </a:cubicBezTo>
                  <a:lnTo>
                    <a:pt x="7894" y="3426"/>
                  </a:lnTo>
                  <a:cubicBezTo>
                    <a:pt x="7791" y="3461"/>
                    <a:pt x="7757" y="3580"/>
                    <a:pt x="7808" y="3648"/>
                  </a:cubicBezTo>
                  <a:cubicBezTo>
                    <a:pt x="7796" y="3722"/>
                    <a:pt x="7855" y="3779"/>
                    <a:pt x="7914" y="3779"/>
                  </a:cubicBezTo>
                  <a:cubicBezTo>
                    <a:pt x="7937" y="3779"/>
                    <a:pt x="7960" y="3770"/>
                    <a:pt x="7979" y="3751"/>
                  </a:cubicBezTo>
                  <a:lnTo>
                    <a:pt x="7996" y="3734"/>
                  </a:lnTo>
                  <a:cubicBezTo>
                    <a:pt x="8338" y="3657"/>
                    <a:pt x="8760" y="3589"/>
                    <a:pt x="9174" y="3589"/>
                  </a:cubicBezTo>
                  <a:cubicBezTo>
                    <a:pt x="9960" y="3589"/>
                    <a:pt x="10721" y="3836"/>
                    <a:pt x="10867" y="4742"/>
                  </a:cubicBezTo>
                  <a:cubicBezTo>
                    <a:pt x="10986" y="5425"/>
                    <a:pt x="10491" y="6006"/>
                    <a:pt x="9859" y="6194"/>
                  </a:cubicBezTo>
                  <a:cubicBezTo>
                    <a:pt x="9687" y="6253"/>
                    <a:pt x="9516" y="6279"/>
                    <a:pt x="9348" y="6279"/>
                  </a:cubicBezTo>
                  <a:cubicBezTo>
                    <a:pt x="8980" y="6279"/>
                    <a:pt x="8621" y="6159"/>
                    <a:pt x="8270" y="6006"/>
                  </a:cubicBezTo>
                  <a:cubicBezTo>
                    <a:pt x="8236" y="5921"/>
                    <a:pt x="8184" y="5836"/>
                    <a:pt x="8116" y="5767"/>
                  </a:cubicBezTo>
                  <a:cubicBezTo>
                    <a:pt x="8085" y="5727"/>
                    <a:pt x="8045" y="5710"/>
                    <a:pt x="8005" y="5710"/>
                  </a:cubicBezTo>
                  <a:cubicBezTo>
                    <a:pt x="7894" y="5710"/>
                    <a:pt x="7784" y="5842"/>
                    <a:pt x="7860" y="5955"/>
                  </a:cubicBezTo>
                  <a:cubicBezTo>
                    <a:pt x="8321" y="6673"/>
                    <a:pt x="8782" y="8398"/>
                    <a:pt x="7535" y="8638"/>
                  </a:cubicBezTo>
                  <a:cubicBezTo>
                    <a:pt x="7444" y="8654"/>
                    <a:pt x="7356" y="8661"/>
                    <a:pt x="7270" y="8661"/>
                  </a:cubicBezTo>
                  <a:cubicBezTo>
                    <a:pt x="6266" y="8661"/>
                    <a:pt x="5669" y="7600"/>
                    <a:pt x="5826" y="6656"/>
                  </a:cubicBezTo>
                  <a:lnTo>
                    <a:pt x="5826" y="6639"/>
                  </a:lnTo>
                  <a:cubicBezTo>
                    <a:pt x="5826" y="6604"/>
                    <a:pt x="5844" y="6587"/>
                    <a:pt x="5844" y="6553"/>
                  </a:cubicBezTo>
                  <a:cubicBezTo>
                    <a:pt x="5857" y="6500"/>
                    <a:pt x="5818" y="6457"/>
                    <a:pt x="5776" y="6457"/>
                  </a:cubicBezTo>
                  <a:cubicBezTo>
                    <a:pt x="5764" y="6457"/>
                    <a:pt x="5752" y="6460"/>
                    <a:pt x="5741" y="6468"/>
                  </a:cubicBezTo>
                  <a:cubicBezTo>
                    <a:pt x="5723" y="6456"/>
                    <a:pt x="5703" y="6450"/>
                    <a:pt x="5682" y="6450"/>
                  </a:cubicBezTo>
                  <a:cubicBezTo>
                    <a:pt x="5646" y="6450"/>
                    <a:pt x="5609" y="6469"/>
                    <a:pt x="5587" y="6502"/>
                  </a:cubicBezTo>
                  <a:cubicBezTo>
                    <a:pt x="4955" y="7219"/>
                    <a:pt x="4306" y="8347"/>
                    <a:pt x="3332" y="8621"/>
                  </a:cubicBezTo>
                  <a:cubicBezTo>
                    <a:pt x="3182" y="8660"/>
                    <a:pt x="3049" y="8679"/>
                    <a:pt x="2932" y="8679"/>
                  </a:cubicBezTo>
                  <a:cubicBezTo>
                    <a:pt x="1999" y="8679"/>
                    <a:pt x="2086" y="7506"/>
                    <a:pt x="2512" y="6792"/>
                  </a:cubicBezTo>
                  <a:cubicBezTo>
                    <a:pt x="2751" y="6416"/>
                    <a:pt x="3058" y="6075"/>
                    <a:pt x="3400" y="5784"/>
                  </a:cubicBezTo>
                  <a:cubicBezTo>
                    <a:pt x="3486" y="5801"/>
                    <a:pt x="3588" y="5801"/>
                    <a:pt x="3674" y="5818"/>
                  </a:cubicBezTo>
                  <a:cubicBezTo>
                    <a:pt x="3862" y="5818"/>
                    <a:pt x="3862" y="5545"/>
                    <a:pt x="3674" y="5511"/>
                  </a:cubicBezTo>
                  <a:cubicBezTo>
                    <a:pt x="3041" y="5443"/>
                    <a:pt x="2307" y="5408"/>
                    <a:pt x="1726" y="5084"/>
                  </a:cubicBezTo>
                  <a:cubicBezTo>
                    <a:pt x="940" y="4657"/>
                    <a:pt x="410" y="3648"/>
                    <a:pt x="1111" y="2897"/>
                  </a:cubicBezTo>
                  <a:cubicBezTo>
                    <a:pt x="1489" y="2498"/>
                    <a:pt x="1933" y="2356"/>
                    <a:pt x="2398" y="2356"/>
                  </a:cubicBezTo>
                  <a:cubicBezTo>
                    <a:pt x="3090" y="2356"/>
                    <a:pt x="3826" y="2669"/>
                    <a:pt x="4460" y="2914"/>
                  </a:cubicBezTo>
                  <a:lnTo>
                    <a:pt x="4460" y="3016"/>
                  </a:lnTo>
                  <a:cubicBezTo>
                    <a:pt x="4468" y="3119"/>
                    <a:pt x="4554" y="3170"/>
                    <a:pt x="4637" y="3170"/>
                  </a:cubicBezTo>
                  <a:cubicBezTo>
                    <a:pt x="4720" y="3170"/>
                    <a:pt x="4801" y="3119"/>
                    <a:pt x="4801" y="3016"/>
                  </a:cubicBezTo>
                  <a:cubicBezTo>
                    <a:pt x="4756" y="1927"/>
                    <a:pt x="5340" y="370"/>
                    <a:pt x="6564" y="370"/>
                  </a:cubicBezTo>
                  <a:close/>
                  <a:moveTo>
                    <a:pt x="6583" y="1"/>
                  </a:moveTo>
                  <a:cubicBezTo>
                    <a:pt x="5305" y="1"/>
                    <a:pt x="4521" y="1447"/>
                    <a:pt x="4477" y="2692"/>
                  </a:cubicBezTo>
                  <a:cubicBezTo>
                    <a:pt x="3869" y="2367"/>
                    <a:pt x="3050" y="2091"/>
                    <a:pt x="2305" y="2091"/>
                  </a:cubicBezTo>
                  <a:cubicBezTo>
                    <a:pt x="1521" y="2091"/>
                    <a:pt x="819" y="2397"/>
                    <a:pt x="530" y="3273"/>
                  </a:cubicBezTo>
                  <a:cubicBezTo>
                    <a:pt x="0" y="4879"/>
                    <a:pt x="1794" y="5579"/>
                    <a:pt x="3127" y="5767"/>
                  </a:cubicBezTo>
                  <a:cubicBezTo>
                    <a:pt x="2255" y="6468"/>
                    <a:pt x="1128" y="8040"/>
                    <a:pt x="2238" y="8791"/>
                  </a:cubicBezTo>
                  <a:cubicBezTo>
                    <a:pt x="2489" y="8958"/>
                    <a:pt x="2739" y="9030"/>
                    <a:pt x="2987" y="9030"/>
                  </a:cubicBezTo>
                  <a:cubicBezTo>
                    <a:pt x="4007" y="9030"/>
                    <a:pt x="4968" y="7812"/>
                    <a:pt x="5587" y="7014"/>
                  </a:cubicBezTo>
                  <a:lnTo>
                    <a:pt x="5587" y="7014"/>
                  </a:lnTo>
                  <a:cubicBezTo>
                    <a:pt x="5475" y="8086"/>
                    <a:pt x="6336" y="8992"/>
                    <a:pt x="7385" y="8992"/>
                  </a:cubicBezTo>
                  <a:cubicBezTo>
                    <a:pt x="7457" y="8992"/>
                    <a:pt x="7530" y="8988"/>
                    <a:pt x="7603" y="8979"/>
                  </a:cubicBezTo>
                  <a:cubicBezTo>
                    <a:pt x="8817" y="8791"/>
                    <a:pt x="8851" y="7322"/>
                    <a:pt x="8441" y="6331"/>
                  </a:cubicBezTo>
                  <a:lnTo>
                    <a:pt x="8441" y="6331"/>
                  </a:lnTo>
                  <a:cubicBezTo>
                    <a:pt x="8736" y="6476"/>
                    <a:pt x="9068" y="6548"/>
                    <a:pt x="9397" y="6548"/>
                  </a:cubicBezTo>
                  <a:cubicBezTo>
                    <a:pt x="10265" y="6548"/>
                    <a:pt x="11114" y="6046"/>
                    <a:pt x="11226" y="5067"/>
                  </a:cubicBezTo>
                  <a:cubicBezTo>
                    <a:pt x="11377" y="3743"/>
                    <a:pt x="10182" y="3243"/>
                    <a:pt x="9042" y="3243"/>
                  </a:cubicBezTo>
                  <a:cubicBezTo>
                    <a:pt x="8769" y="3243"/>
                    <a:pt x="8500" y="3271"/>
                    <a:pt x="8253" y="3324"/>
                  </a:cubicBezTo>
                  <a:cubicBezTo>
                    <a:pt x="8851" y="2179"/>
                    <a:pt x="8629" y="624"/>
                    <a:pt x="7262" y="129"/>
                  </a:cubicBezTo>
                  <a:cubicBezTo>
                    <a:pt x="7023" y="41"/>
                    <a:pt x="6796" y="1"/>
                    <a:pt x="65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UTM Avo" panose="02040603050506020204" pitchFamily="18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3920249-2BB8-328F-8385-FA87AA9115D3}"/>
              </a:ext>
            </a:extLst>
          </p:cNvPr>
          <p:cNvSpPr txBox="1"/>
          <p:nvPr/>
        </p:nvSpPr>
        <p:spPr>
          <a:xfrm>
            <a:off x="2753783" y="2565458"/>
            <a:ext cx="6369323" cy="1675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Muốn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tính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chu</a:t>
            </a:r>
            <a:r>
              <a:rPr lang="en-US" sz="2400" dirty="0">
                <a:latin typeface="UTM Avo" panose="02040603050506020204" pitchFamily="18" charset="0"/>
              </a:rPr>
              <a:t> vi </a:t>
            </a:r>
            <a:r>
              <a:rPr lang="en-US" sz="2400" dirty="0" err="1">
                <a:latin typeface="UTM Avo" panose="02040603050506020204" pitchFamily="18" charset="0"/>
              </a:rPr>
              <a:t>hình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chữ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nhật</a:t>
            </a:r>
            <a:r>
              <a:rPr lang="en-US" sz="2400" dirty="0">
                <a:latin typeface="UTM Avo" panose="02040603050506020204" pitchFamily="18" charset="0"/>
              </a:rPr>
              <a:t> ta </a:t>
            </a:r>
            <a:r>
              <a:rPr lang="en-US" sz="2400" dirty="0" err="1">
                <a:latin typeface="UTM Avo" panose="02040603050506020204" pitchFamily="18" charset="0"/>
              </a:rPr>
              <a:t>lấy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chiều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dài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cộng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với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chiều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rộng</a:t>
            </a:r>
            <a:r>
              <a:rPr lang="en-US" sz="2400" dirty="0">
                <a:latin typeface="UTM Avo" panose="02040603050506020204" pitchFamily="18" charset="0"/>
              </a:rPr>
              <a:t> (</a:t>
            </a:r>
            <a:r>
              <a:rPr lang="en-US" sz="2400" dirty="0" err="1">
                <a:latin typeface="UTM Avo" panose="02040603050506020204" pitchFamily="18" charset="0"/>
              </a:rPr>
              <a:t>cùng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đơn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vị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đo</a:t>
            </a:r>
            <a:r>
              <a:rPr lang="en-US" sz="2400" dirty="0">
                <a:latin typeface="UTM Avo" panose="02040603050506020204" pitchFamily="18" charset="0"/>
              </a:rPr>
              <a:t>) </a:t>
            </a:r>
            <a:r>
              <a:rPr lang="en-US" sz="2400" dirty="0" err="1">
                <a:latin typeface="UTM Avo" panose="02040603050506020204" pitchFamily="18" charset="0"/>
              </a:rPr>
              <a:t>rồi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nhân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với</a:t>
            </a:r>
            <a:r>
              <a:rPr lang="en-US" sz="2400" dirty="0">
                <a:latin typeface="UTM Avo" panose="02040603050506020204" pitchFamily="18" charset="0"/>
              </a:rPr>
              <a:t> 2.</a:t>
            </a:r>
          </a:p>
        </p:txBody>
      </p:sp>
    </p:spTree>
    <p:extLst>
      <p:ext uri="{BB962C8B-B14F-4D97-AF65-F5344CB8AC3E}">
        <p14:creationId xmlns:p14="http://schemas.microsoft.com/office/powerpoint/2010/main" val="119206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2F07B13-A366-ABAE-19E3-0D91BC5BAA5E}"/>
              </a:ext>
            </a:extLst>
          </p:cNvPr>
          <p:cNvGrpSpPr/>
          <p:nvPr/>
        </p:nvGrpSpPr>
        <p:grpSpPr>
          <a:xfrm>
            <a:off x="5047780" y="2882551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64805614-5B03-D98B-6227-1B28F04155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4A12457-9A1C-B7EB-8E10-E10BBB5A5C90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EDFA12B1-45E9-157F-58CA-1D821089952C}"/>
              </a:ext>
            </a:extLst>
          </p:cNvPr>
          <p:cNvSpPr/>
          <p:nvPr/>
        </p:nvSpPr>
        <p:spPr>
          <a:xfrm>
            <a:off x="637847" y="983685"/>
            <a:ext cx="902195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5989F6B9-F8AB-5FBC-55F4-997C5C39531B}"/>
              </a:ext>
            </a:extLst>
          </p:cNvPr>
          <p:cNvSpPr txBox="1"/>
          <p:nvPr/>
        </p:nvSpPr>
        <p:spPr>
          <a:xfrm>
            <a:off x="1760459" y="998965"/>
            <a:ext cx="9953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UTM Avo" panose="02040603050506020204" pitchFamily="18" charset="0"/>
                <a:ea typeface="Calibri" panose="020F0502020204030204" pitchFamily="34" charset="0"/>
              </a:rPr>
              <a:t>Tính chu vi các hình chữ nhật</a:t>
            </a:r>
            <a:r>
              <a:rPr lang="en-US" sz="2800" b="1" dirty="0">
                <a:latin typeface="UTM Avo" panose="02040603050506020204" pitchFamily="18" charset="0"/>
                <a:ea typeface="Calibri" panose="020F0502020204030204" pitchFamily="34" charset="0"/>
              </a:rPr>
              <a:t> s</a:t>
            </a:r>
            <a:r>
              <a:rPr lang="vi-VN" sz="2800" b="1" dirty="0">
                <a:latin typeface="UTM Avo" panose="02040603050506020204" pitchFamily="18" charset="0"/>
                <a:ea typeface="Calibri" panose="020F0502020204030204" pitchFamily="34" charset="0"/>
              </a:rPr>
              <a:t>au: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2B7BCF-0E9A-F684-CAF3-7C35CC69A0B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632" t="23615" r="31774" b="7820"/>
          <a:stretch/>
        </p:blipFill>
        <p:spPr>
          <a:xfrm>
            <a:off x="2306958" y="1799303"/>
            <a:ext cx="7842667" cy="325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20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113</TotalTime>
  <Words>688</Words>
  <Application>Microsoft Office PowerPoint</Application>
  <PresentationFormat>Widescreen</PresentationFormat>
  <Paragraphs>75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UTM Avo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Quý trọng thời gian</dc:title>
  <dc:subject>9Slide.vn</dc:subject>
  <dc:creator>ZZ</dc:creator>
  <dc:description>9Slide.vn</dc:description>
  <cp:lastModifiedBy>hung.nv2510hung.nv2510</cp:lastModifiedBy>
  <cp:revision>12</cp:revision>
  <dcterms:modified xsi:type="dcterms:W3CDTF">2023-08-28T01:58:58Z</dcterms:modified>
  <cp:category>9Slide.vn</cp:category>
</cp:coreProperties>
</file>