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1" r:id="rId2"/>
    <p:sldId id="257" r:id="rId3"/>
    <p:sldId id="258" r:id="rId4"/>
    <p:sldId id="259" r:id="rId5"/>
    <p:sldId id="260" r:id="rId6"/>
    <p:sldId id="263" r:id="rId7"/>
    <p:sldId id="262" r:id="rId8"/>
    <p:sldId id="266" r:id="rId9"/>
    <p:sldId id="264" r:id="rId10"/>
    <p:sldId id="265" r:id="rId11"/>
    <p:sldId id="269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51FA0-DFBC-45C9-A24E-48FB66FDF48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018D9-A1FC-4D94-A0DE-12CC09CE9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1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3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9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79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2589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1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60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4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8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9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4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21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2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18" Type="http://schemas.openxmlformats.org/officeDocument/2006/relationships/image" Target="../media/image16.png"/><Relationship Id="rId3" Type="http://schemas.openxmlformats.org/officeDocument/2006/relationships/image" Target="../media/image8.png"/><Relationship Id="rId21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17" Type="http://schemas.microsoft.com/office/2007/relationships/hdphoto" Target="../media/hdphoto8.wdp"/><Relationship Id="rId2" Type="http://schemas.openxmlformats.org/officeDocument/2006/relationships/image" Target="../media/image7.jpeg"/><Relationship Id="rId16" Type="http://schemas.openxmlformats.org/officeDocument/2006/relationships/image" Target="../media/image15.png"/><Relationship Id="rId20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png"/><Relationship Id="rId3" Type="http://schemas.microsoft.com/office/2007/relationships/hdphoto" Target="../media/hdphoto9.wdp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21.gif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10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microsoft.com/office/2007/relationships/hdphoto" Target="../media/hdphoto11.wdp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21.gif"/><Relationship Id="rId9" Type="http://schemas.microsoft.com/office/2007/relationships/hdphoto" Target="../media/hdphoto10.wdp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J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-194480" y="0"/>
            <a:ext cx="93384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85925" y="1143000"/>
            <a:ext cx="615314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Chào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mừng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các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thầy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cô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và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các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em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đến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với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tiết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  <p:pic>
        <p:nvPicPr>
          <p:cNvPr id="2052" name="Picture 10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45165"/>
            <a:ext cx="108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87680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52400" y="2662706"/>
            <a:ext cx="8305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u="sng" dirty="0" err="1" smtClean="0">
                <a:solidFill>
                  <a:srgbClr val="0000FF"/>
                </a:solidFill>
                <a:latin typeface="HP001 4 hàng" pitchFamily="34" charset="0"/>
              </a:rPr>
              <a:t>Tiếng</a:t>
            </a:r>
            <a:r>
              <a:rPr lang="en-US" altLang="en-US" sz="3200" b="1" u="sng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u="sng" dirty="0" err="1" smtClean="0">
                <a:solidFill>
                  <a:srgbClr val="0000FF"/>
                </a:solidFill>
                <a:latin typeface="HP001 4 hàng" pitchFamily="34" charset="0"/>
              </a:rPr>
              <a:t>Việt</a:t>
            </a:r>
            <a:endParaRPr lang="en-US" altLang="en-US" sz="3200" b="1" u="sng" dirty="0" smtClean="0">
              <a:solidFill>
                <a:srgbClr val="0000FF"/>
              </a:solidFill>
              <a:latin typeface="HP001 4 hàng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Luyện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từ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và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câu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: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Luyện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tập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về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chủ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ngữ</a:t>
            </a:r>
            <a:endParaRPr lang="en-US" altLang="en-US" sz="32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0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0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45165"/>
            <a:ext cx="108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87680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4191000"/>
            <a:ext cx="88391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AutoNum type="alphaLcPeriod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0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45165"/>
            <a:ext cx="108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87680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79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3561" b="120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457201" y="804864"/>
            <a:ext cx="858321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8000" dirty="0" err="1" smtClean="0">
                <a:solidFill>
                  <a:srgbClr val="000000"/>
                </a:solidFill>
                <a:latin typeface=".VnAvant" pitchFamily="34" charset="0"/>
              </a:rPr>
              <a:t>Tạm</a:t>
            </a:r>
            <a:r>
              <a:rPr lang="en-US" sz="8000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.VnAvant" pitchFamily="34" charset="0"/>
              </a:rPr>
              <a:t>biệt</a:t>
            </a:r>
            <a:r>
              <a:rPr lang="en-US" sz="8000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.VnAvant" pitchFamily="34" charset="0"/>
              </a:rPr>
              <a:t>các</a:t>
            </a:r>
            <a:r>
              <a:rPr lang="en-US" sz="8000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.VnAvant" pitchFamily="34" charset="0"/>
              </a:rPr>
              <a:t>em</a:t>
            </a:r>
            <a:endParaRPr lang="en-US" sz="8000" dirty="0">
              <a:solidFill>
                <a:srgbClr val="0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59343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2" y="3953841"/>
            <a:ext cx="128703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4091426"/>
            <a:ext cx="1183843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1" y="2879776"/>
            <a:ext cx="908705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1" y="491820"/>
            <a:ext cx="386650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3259315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4" y="810850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2" y="3006462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728265"/>
            <a:ext cx="586391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4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722180"/>
            <a:ext cx="932654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4329" y="4662277"/>
            <a:ext cx="1410187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1057" y="4667666"/>
            <a:ext cx="1434898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6759" y="4789837"/>
            <a:ext cx="1592716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5802634" y="4957295"/>
            <a:ext cx="1373981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5232399"/>
            <a:ext cx="1659340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056453" y="4577569"/>
            <a:ext cx="124272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63395"/>
            <a:ext cx="1583524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-2947963"/>
            <a:ext cx="7328054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99" y="-2825162"/>
            <a:ext cx="4558915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3" y="-1955800"/>
            <a:ext cx="689093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3346" y="584201"/>
            <a:ext cx="563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91437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28" y="5901543"/>
            <a:ext cx="1069648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680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3997351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4860489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4994984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5" y="4028630"/>
            <a:ext cx="115736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-273842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680242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99" y="-9296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85" y="-536545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3430815"/>
            <a:ext cx="1369010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636" y="-2276273"/>
            <a:ext cx="5941454" cy="440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61512" y="2147893"/>
            <a:ext cx="200084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A.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sym typeface="Arial"/>
              </a:rPr>
              <a:t>Con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sym typeface="Arial"/>
              </a:rPr>
              <a:t>trâu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sym typeface="Arial"/>
              </a:rPr>
              <a:t>là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590800" y="2181625"/>
            <a:ext cx="19812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B.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sym typeface="Arial"/>
              </a:rPr>
              <a:t>người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sym typeface="Arial"/>
              </a:rPr>
              <a:t>bạn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816" y="21816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C.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sym typeface="Arial"/>
              </a:rPr>
              <a:t>Nhà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sym typeface="Arial"/>
              </a:rPr>
              <a:t>nông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10400" y="2147893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D.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sym typeface="Arial"/>
              </a:rPr>
              <a:t>Con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sym typeface="Arial"/>
              </a:rPr>
              <a:t>trâu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8715" y="207313"/>
            <a:ext cx="5935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Chủ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ngữ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</a:p>
          <a:p>
            <a:pPr algn="ctr" defTabSz="914378"/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  Con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trâu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nhà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nông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3810000" y="4356707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90" y="76200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05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4063363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4415267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4385150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3" y="3818721"/>
            <a:ext cx="1342285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657026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1222613"/>
            <a:ext cx="54102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6248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657029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68" y="-1955799"/>
            <a:ext cx="6452631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905000" y="541377"/>
            <a:ext cx="5664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914378"/>
            <a:r>
              <a:rPr lang="en-US" sz="24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550175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4439015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95300" y="2070096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A. </a:t>
            </a:r>
            <a:r>
              <a:rPr lang="en-US" sz="2400" dirty="0" err="1" smtClean="0">
                <a:solidFill>
                  <a:srgbClr val="0000FF"/>
                </a:solidFill>
              </a:rPr>
              <a:t>Cái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gì</a:t>
            </a:r>
            <a:r>
              <a:rPr lang="en-US" sz="2400" dirty="0" smtClean="0">
                <a:solidFill>
                  <a:srgbClr val="0000FF"/>
                </a:solidFill>
              </a:rPr>
              <a:t>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576751" y="2124076"/>
            <a:ext cx="244326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B. </a:t>
            </a:r>
            <a:r>
              <a:rPr lang="en-US" sz="2400" dirty="0" smtClean="0">
                <a:solidFill>
                  <a:srgbClr val="0000FF"/>
                </a:solidFill>
              </a:rPr>
              <a:t>Ai?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34316" y="2103828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C. </a:t>
            </a:r>
            <a:r>
              <a:rPr lang="en-US" sz="2400" dirty="0" smtClean="0">
                <a:solidFill>
                  <a:srgbClr val="0000FF"/>
                </a:solidFill>
              </a:rPr>
              <a:t>Con </a:t>
            </a:r>
            <a:r>
              <a:rPr lang="en-US" sz="2400" dirty="0" err="1" smtClean="0">
                <a:solidFill>
                  <a:srgbClr val="0000FF"/>
                </a:solidFill>
              </a:rPr>
              <a:t>gì</a:t>
            </a:r>
            <a:r>
              <a:rPr lang="en-US" sz="2400" dirty="0" smtClean="0">
                <a:solidFill>
                  <a:srgbClr val="0000FF"/>
                </a:solidFill>
              </a:rPr>
              <a:t>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00900" y="2070096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D. </a:t>
            </a:r>
            <a:r>
              <a:rPr lang="en-US" sz="2400" dirty="0" err="1" smtClean="0">
                <a:solidFill>
                  <a:srgbClr val="0000FF"/>
                </a:solidFill>
              </a:rPr>
              <a:t>Cây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gì</a:t>
            </a:r>
            <a:r>
              <a:rPr lang="en-US" sz="2400" dirty="0" smtClean="0">
                <a:solidFill>
                  <a:srgbClr val="0000FF"/>
                </a:solidFill>
              </a:rPr>
              <a:t>?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3455233"/>
            <a:ext cx="1715986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506324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441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0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45165"/>
            <a:ext cx="108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87680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0150" y="334825"/>
            <a:ext cx="7715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7662" y="1905000"/>
            <a:ext cx="7162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2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3953840"/>
            <a:ext cx="128703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4091426"/>
            <a:ext cx="1183843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1" y="2879776"/>
            <a:ext cx="908705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779637" y="3259315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4" y="810850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85680" y="3006462"/>
            <a:ext cx="103811" cy="1575396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endParaRPr lang="en-US" sz="4950" b="1" dirty="0" smtClean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algn="ctr" defTabSz="684848">
              <a:defRPr/>
            </a:pP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441518"/>
            <a:ext cx="9067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7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4" y="810850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 dirty="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85680" y="3006462"/>
            <a:ext cx="103811" cy="1575396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endParaRPr lang="en-US" sz="4950" b="1" dirty="0" smtClean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algn="ctr" defTabSz="684848">
              <a:defRPr/>
            </a:pP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15240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0655" y="960503"/>
            <a:ext cx="7532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3469583" y="956845"/>
            <a:ext cx="228600" cy="5847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4442" y="1573182"/>
            <a:ext cx="6766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617903" y="1636969"/>
            <a:ext cx="152400" cy="457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28443" y="2151228"/>
            <a:ext cx="3720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1840396" y="2222929"/>
            <a:ext cx="76200" cy="4413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8263" y="2736003"/>
            <a:ext cx="7963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3584243" y="2775737"/>
            <a:ext cx="149557" cy="50530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7181" y="3390270"/>
            <a:ext cx="8712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/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6945019" y="3495686"/>
            <a:ext cx="152400" cy="4349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17927" y="4048376"/>
            <a:ext cx="4192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/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2625128" y="4188363"/>
            <a:ext cx="152400" cy="304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18263" y="4633151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/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1752600" y="4724400"/>
            <a:ext cx="163996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6201" y="5217926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chụm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3352800" y="5217926"/>
            <a:ext cx="231443" cy="5232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47605" y="5741146"/>
            <a:ext cx="7768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cửi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2971800" y="5867400"/>
            <a:ext cx="154283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67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0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45165"/>
            <a:ext cx="108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87680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02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282</Words>
  <Application>Microsoft Office PowerPoint</Application>
  <PresentationFormat>On-screen Show (4:3)</PresentationFormat>
  <Paragraphs>44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宋体</vt:lpstr>
      <vt:lpstr>.VnAvant</vt:lpstr>
      <vt:lpstr>Arial</vt:lpstr>
      <vt:lpstr>Arial-Rounded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32</cp:revision>
  <dcterms:created xsi:type="dcterms:W3CDTF">2023-08-26T03:49:26Z</dcterms:created>
  <dcterms:modified xsi:type="dcterms:W3CDTF">2023-10-04T01:22:18Z</dcterms:modified>
</cp:coreProperties>
</file>