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8"/>
  </p:notesMasterIdLst>
  <p:sldIdLst>
    <p:sldId id="256" r:id="rId3"/>
    <p:sldId id="258" r:id="rId4"/>
    <p:sldId id="259" r:id="rId5"/>
    <p:sldId id="260" r:id="rId6"/>
    <p:sldId id="261" r:id="rId7"/>
    <p:sldId id="262" r:id="rId8"/>
    <p:sldId id="263" r:id="rId9"/>
    <p:sldId id="265" r:id="rId10"/>
    <p:sldId id="267" r:id="rId11"/>
    <p:sldId id="268" r:id="rId12"/>
    <p:sldId id="269" r:id="rId13"/>
    <p:sldId id="270" r:id="rId14"/>
    <p:sldId id="271" r:id="rId15"/>
    <p:sldId id="272" r:id="rId16"/>
    <p:sldId id="273" r:id="rId17"/>
    <p:sldId id="285" r:id="rId18"/>
    <p:sldId id="275" r:id="rId19"/>
    <p:sldId id="276" r:id="rId20"/>
    <p:sldId id="292" r:id="rId21"/>
    <p:sldId id="287" r:id="rId22"/>
    <p:sldId id="288" r:id="rId23"/>
    <p:sldId id="289" r:id="rId24"/>
    <p:sldId id="290" r:id="rId25"/>
    <p:sldId id="291"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9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9/3/2023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9/3/2023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9/3/2023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9/3/2023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9/3/2023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9/3/2023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9/3/2023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9/3/2023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9/3/2023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9/3/2023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9/3/2023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9/3/2023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9/3/2023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9/3/2023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9/3/2023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9/3/2023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9/3/2023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10.png"/><Relationship Id="rId7" Type="http://schemas.openxmlformats.org/officeDocument/2006/relationships/slide" Target="slide23.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22.xml"/><Relationship Id="rId4" Type="http://schemas.openxmlformats.org/officeDocument/2006/relationships/slide" Target="slide20.xml"/><Relationship Id="rId9" Type="http://schemas.openxmlformats.org/officeDocument/2006/relationships/slide" Target="slide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0" y="1009947"/>
            <a:ext cx="12191999" cy="4247317"/>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17</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6000" b="1" u="sng"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 4:</a:t>
            </a:r>
            <a:r>
              <a:rPr lang="en-US" sz="6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BUỔI SÁNG ĐI HỌC </a:t>
            </a:r>
          </a:p>
          <a:p>
            <a:pPr marL="180340" marR="0" algn="ctr">
              <a:lnSpc>
                <a:spcPct val="150000"/>
              </a:lnSpc>
              <a:spcBef>
                <a:spcPts val="0"/>
              </a:spcBef>
              <a:spcAft>
                <a:spcPts val="0"/>
              </a:spcAft>
              <a:tabLst>
                <a:tab pos="270510" algn="l"/>
              </a:tabLst>
            </a:pPr>
            <a:r>
              <a:rPr lang="en-US" sz="6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6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agon 9"/>
          <p:cNvSpPr/>
          <p:nvPr/>
        </p:nvSpPr>
        <p:spPr>
          <a:xfrm>
            <a:off x="1031965" y="53009"/>
            <a:ext cx="9013183" cy="719363"/>
          </a:xfrm>
          <a:prstGeom prst="hexago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b="1">
                <a:solidFill>
                  <a:srgbClr val="FF0000"/>
                </a:solidFill>
                <a:latin typeface="UVF Salome"/>
              </a:rPr>
              <a:t>Luyện đọc nối tiếp</a:t>
            </a:r>
          </a:p>
        </p:txBody>
      </p:sp>
      <p:sp>
        <p:nvSpPr>
          <p:cNvPr id="13" name="TextBox 12"/>
          <p:cNvSpPr txBox="1"/>
          <p:nvPr/>
        </p:nvSpPr>
        <p:spPr>
          <a:xfrm>
            <a:off x="1184081" y="990343"/>
            <a:ext cx="3680816" cy="1815882"/>
          </a:xfrm>
          <a:prstGeom prst="rect">
            <a:avLst/>
          </a:prstGeom>
          <a:noFill/>
        </p:spPr>
        <p:txBody>
          <a:bodyPr wrap="none" rtlCol="0">
            <a:spAutoFit/>
          </a:bodyPr>
          <a:lstStyle/>
          <a:p>
            <a:pPr algn="l"/>
            <a:r>
              <a:rPr lang="en-US" sz="2800">
                <a:latin typeface="Times New Roman" pitchFamily="18" charset="0"/>
                <a:cs typeface="Times New Roman" pitchFamily="18" charset="0"/>
              </a:rPr>
              <a:t>Tay chải răng thật kĩ</a:t>
            </a:r>
          </a:p>
          <a:p>
            <a:pPr algn="l"/>
            <a:r>
              <a:rPr lang="en-US" sz="2800">
                <a:latin typeface="Times New Roman" pitchFamily="18" charset="0"/>
                <a:cs typeface="Times New Roman" pitchFamily="18" charset="0"/>
              </a:rPr>
              <a:t>Mặt sáng trưng nụ cười</a:t>
            </a:r>
          </a:p>
          <a:p>
            <a:pPr algn="l"/>
            <a:r>
              <a:rPr lang="en-US" sz="2800">
                <a:latin typeface="Times New Roman" pitchFamily="18" charset="0"/>
                <a:cs typeface="Times New Roman" pitchFamily="18" charset="0"/>
              </a:rPr>
              <a:t>Cái miệng mới thủ thỉ</a:t>
            </a:r>
          </a:p>
          <a:p>
            <a:pPr algn="l"/>
            <a:r>
              <a:rPr lang="en-US" sz="2800">
                <a:latin typeface="Times New Roman" pitchFamily="18" charset="0"/>
                <a:cs typeface="Times New Roman" pitchFamily="18" charset="0"/>
              </a:rPr>
              <a:t>Đã thơm tiếng thơm lời!</a:t>
            </a:r>
          </a:p>
        </p:txBody>
      </p:sp>
      <p:sp>
        <p:nvSpPr>
          <p:cNvPr id="14" name="TextBox 13"/>
          <p:cNvSpPr txBox="1"/>
          <p:nvPr/>
        </p:nvSpPr>
        <p:spPr>
          <a:xfrm>
            <a:off x="1184081" y="3105903"/>
            <a:ext cx="4059125" cy="2677656"/>
          </a:xfrm>
          <a:prstGeom prst="rect">
            <a:avLst/>
          </a:prstGeom>
          <a:noFill/>
        </p:spPr>
        <p:txBody>
          <a:bodyPr wrap="none" rtlCol="0">
            <a:spAutoFit/>
          </a:bodyPr>
          <a:lstStyle/>
          <a:p>
            <a:pPr algn="l"/>
            <a:r>
              <a:rPr lang="en-US" sz="2800">
                <a:latin typeface="Times New Roman" pitchFamily="18" charset="0"/>
                <a:cs typeface="Times New Roman" pitchFamily="18" charset="0"/>
              </a:rPr>
              <a:t>Khéo chia mớ tóc rối</a:t>
            </a:r>
          </a:p>
          <a:p>
            <a:pPr algn="l"/>
            <a:r>
              <a:rPr lang="en-US" sz="2800">
                <a:latin typeface="Times New Roman" pitchFamily="18" charset="0"/>
                <a:cs typeface="Times New Roman" pitchFamily="18" charset="0"/>
              </a:rPr>
              <a:t>Thành hai bím thật xinh</a:t>
            </a:r>
          </a:p>
          <a:p>
            <a:pPr algn="l"/>
            <a:r>
              <a:rPr lang="en-US" sz="2800">
                <a:latin typeface="Times New Roman" pitchFamily="18" charset="0"/>
                <a:cs typeface="Times New Roman" pitchFamily="18" charset="0"/>
              </a:rPr>
              <a:t>Soi gương</a:t>
            </a:r>
          </a:p>
          <a:p>
            <a:pPr algn="l"/>
            <a:r>
              <a:rPr lang="en-US" sz="2800">
                <a:latin typeface="Times New Roman" pitchFamily="18" charset="0"/>
                <a:cs typeface="Times New Roman" pitchFamily="18" charset="0"/>
              </a:rPr>
              <a:t>	Đẹp</a:t>
            </a:r>
          </a:p>
          <a:p>
            <a:pPr algn="l"/>
            <a:r>
              <a:rPr lang="en-US" sz="2800">
                <a:latin typeface="Times New Roman" pitchFamily="18" charset="0"/>
                <a:cs typeface="Times New Roman" pitchFamily="18" charset="0"/>
              </a:rPr>
              <a:t>		Đẹp quá!</a:t>
            </a:r>
          </a:p>
          <a:p>
            <a:pPr algn="l"/>
            <a:r>
              <a:rPr lang="en-US" sz="2800">
                <a:latin typeface="Times New Roman" pitchFamily="18" charset="0"/>
                <a:cs typeface="Times New Roman" pitchFamily="18" charset="0"/>
              </a:rPr>
              <a:t>Mình càng thêm yêu mình.</a:t>
            </a:r>
          </a:p>
        </p:txBody>
      </p:sp>
      <p:sp>
        <p:nvSpPr>
          <p:cNvPr id="6" name="TextBox 5"/>
          <p:cNvSpPr txBox="1"/>
          <p:nvPr/>
        </p:nvSpPr>
        <p:spPr>
          <a:xfrm>
            <a:off x="3401664" y="1844912"/>
            <a:ext cx="1111202"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thủ thỉ</a:t>
            </a:r>
          </a:p>
        </p:txBody>
      </p:sp>
      <p:sp>
        <p:nvSpPr>
          <p:cNvPr id="11" name="TextBox 10"/>
          <p:cNvSpPr txBox="1"/>
          <p:nvPr/>
        </p:nvSpPr>
        <p:spPr>
          <a:xfrm>
            <a:off x="1692775" y="2275369"/>
            <a:ext cx="93166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thơm</a:t>
            </a:r>
          </a:p>
        </p:txBody>
      </p:sp>
      <p:sp>
        <p:nvSpPr>
          <p:cNvPr id="15" name="TextBox 14"/>
          <p:cNvSpPr txBox="1"/>
          <p:nvPr/>
        </p:nvSpPr>
        <p:spPr>
          <a:xfrm>
            <a:off x="3317276" y="2266943"/>
            <a:ext cx="93166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thơm</a:t>
            </a:r>
          </a:p>
        </p:txBody>
      </p:sp>
      <p:sp>
        <p:nvSpPr>
          <p:cNvPr id="12" name="TextBox 11"/>
          <p:cNvSpPr txBox="1"/>
          <p:nvPr/>
        </p:nvSpPr>
        <p:spPr>
          <a:xfrm>
            <a:off x="1184081" y="3105903"/>
            <a:ext cx="962123"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Khéo</a:t>
            </a:r>
            <a:endParaRPr lang="en-US" sz="2800">
              <a:solidFill>
                <a:srgbClr val="FF0000"/>
              </a:solidFill>
            </a:endParaRPr>
          </a:p>
        </p:txBody>
      </p:sp>
      <p:sp>
        <p:nvSpPr>
          <p:cNvPr id="16" name="TextBox 15"/>
          <p:cNvSpPr txBox="1"/>
          <p:nvPr/>
        </p:nvSpPr>
        <p:spPr>
          <a:xfrm>
            <a:off x="3340181" y="3527934"/>
            <a:ext cx="1449436"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thật xinh</a:t>
            </a:r>
            <a:endParaRPr lang="en-US" sz="2800">
              <a:solidFill>
                <a:srgbClr val="FF0000"/>
              </a:solidFill>
            </a:endParaRPr>
          </a:p>
        </p:txBody>
      </p:sp>
      <p:sp>
        <p:nvSpPr>
          <p:cNvPr id="17" name="TextBox 16"/>
          <p:cNvSpPr txBox="1"/>
          <p:nvPr/>
        </p:nvSpPr>
        <p:spPr>
          <a:xfrm>
            <a:off x="3203219" y="990343"/>
            <a:ext cx="1090363"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thật kĩ</a:t>
            </a:r>
          </a:p>
        </p:txBody>
      </p:sp>
      <p:sp>
        <p:nvSpPr>
          <p:cNvPr id="21" name="TextBox 20"/>
          <p:cNvSpPr txBox="1"/>
          <p:nvPr/>
        </p:nvSpPr>
        <p:spPr>
          <a:xfrm>
            <a:off x="6964797" y="825380"/>
            <a:ext cx="4025461" cy="1815882"/>
          </a:xfrm>
          <a:prstGeom prst="rect">
            <a:avLst/>
          </a:prstGeom>
          <a:noFill/>
        </p:spPr>
        <p:txBody>
          <a:bodyPr wrap="none" rtlCol="0">
            <a:spAutoFit/>
          </a:bodyPr>
          <a:lstStyle/>
          <a:p>
            <a:pPr algn="l"/>
            <a:r>
              <a:rPr lang="en-US" sz="2800">
                <a:latin typeface="Times New Roman" pitchFamily="18" charset="0"/>
                <a:cs typeface="Times New Roman" pitchFamily="18" charset="0"/>
              </a:rPr>
              <a:t>Nào, ta cùng tới trường</a:t>
            </a:r>
          </a:p>
          <a:p>
            <a:pPr algn="l"/>
            <a:r>
              <a:rPr lang="en-US" sz="2800">
                <a:latin typeface="Times New Roman" pitchFamily="18" charset="0"/>
                <a:cs typeface="Times New Roman" pitchFamily="18" charset="0"/>
              </a:rPr>
              <a:t>Vẫn đường quen, lối thuộc</a:t>
            </a:r>
          </a:p>
          <a:p>
            <a:pPr algn="l"/>
            <a:r>
              <a:rPr lang="en-US" sz="2800">
                <a:latin typeface="Times New Roman" pitchFamily="18" charset="0"/>
                <a:cs typeface="Times New Roman" pitchFamily="18" charset="0"/>
              </a:rPr>
              <a:t>Đèn xanh mấy ngã tư</a:t>
            </a:r>
          </a:p>
          <a:p>
            <a:pPr algn="l"/>
            <a:r>
              <a:rPr lang="en-US" sz="2800">
                <a:latin typeface="Times New Roman" pitchFamily="18" charset="0"/>
                <a:cs typeface="Times New Roman" pitchFamily="18" charset="0"/>
              </a:rPr>
              <a:t>Dõi nhìn theo từng bước.</a:t>
            </a:r>
          </a:p>
        </p:txBody>
      </p:sp>
      <p:sp>
        <p:nvSpPr>
          <p:cNvPr id="25" name="TextBox 24"/>
          <p:cNvSpPr txBox="1"/>
          <p:nvPr/>
        </p:nvSpPr>
        <p:spPr>
          <a:xfrm>
            <a:off x="6964797" y="2721088"/>
            <a:ext cx="3924472" cy="1815882"/>
          </a:xfrm>
          <a:prstGeom prst="rect">
            <a:avLst/>
          </a:prstGeom>
          <a:noFill/>
        </p:spPr>
        <p:txBody>
          <a:bodyPr wrap="none" rtlCol="0">
            <a:spAutoFit/>
          </a:bodyPr>
          <a:lstStyle/>
          <a:p>
            <a:pPr algn="l"/>
            <a:r>
              <a:rPr lang="en-US" sz="2800">
                <a:latin typeface="Times New Roman" pitchFamily="18" charset="0"/>
                <a:cs typeface="Times New Roman" pitchFamily="18" charset="0"/>
              </a:rPr>
              <a:t>“Ma ra tông” mỗi sáng</a:t>
            </a:r>
          </a:p>
          <a:p>
            <a:pPr algn="l"/>
            <a:r>
              <a:rPr lang="en-US" sz="2800">
                <a:latin typeface="Times New Roman" pitchFamily="18" charset="0"/>
                <a:cs typeface="Times New Roman" pitchFamily="18" charset="0"/>
              </a:rPr>
              <a:t>Xuất phát từ tinh sương</a:t>
            </a:r>
          </a:p>
          <a:p>
            <a:pPr algn="l"/>
            <a:r>
              <a:rPr lang="en-US" sz="2800">
                <a:latin typeface="Times New Roman" pitchFamily="18" charset="0"/>
                <a:cs typeface="Times New Roman" pitchFamily="18" charset="0"/>
              </a:rPr>
              <a:t>Miệng hát và chân sải</a:t>
            </a:r>
          </a:p>
          <a:p>
            <a:pPr algn="l"/>
            <a:r>
              <a:rPr lang="en-US" sz="2800">
                <a:latin typeface="Times New Roman" pitchFamily="18" charset="0"/>
                <a:cs typeface="Times New Roman" pitchFamily="18" charset="0"/>
              </a:rPr>
              <a:t>Vạch đích là cổng trường.</a:t>
            </a:r>
          </a:p>
        </p:txBody>
      </p:sp>
      <p:sp>
        <p:nvSpPr>
          <p:cNvPr id="26" name="TextBox 25"/>
          <p:cNvSpPr txBox="1"/>
          <p:nvPr/>
        </p:nvSpPr>
        <p:spPr>
          <a:xfrm>
            <a:off x="6964797" y="4597976"/>
            <a:ext cx="3622210" cy="1815882"/>
          </a:xfrm>
          <a:prstGeom prst="rect">
            <a:avLst/>
          </a:prstGeom>
          <a:noFill/>
        </p:spPr>
        <p:txBody>
          <a:bodyPr wrap="none" rtlCol="0">
            <a:spAutoFit/>
          </a:bodyPr>
          <a:lstStyle/>
          <a:p>
            <a:pPr algn="l"/>
            <a:r>
              <a:rPr lang="en-US" sz="2800">
                <a:latin typeface="Times New Roman" pitchFamily="18" charset="0"/>
                <a:cs typeface="Times New Roman" pitchFamily="18" charset="0"/>
              </a:rPr>
              <a:t>Buổi chào cờ hòa giọng</a:t>
            </a:r>
          </a:p>
          <a:p>
            <a:pPr algn="l"/>
            <a:r>
              <a:rPr lang="en-US" sz="2800">
                <a:latin typeface="Times New Roman" pitchFamily="18" charset="0"/>
                <a:cs typeface="Times New Roman" pitchFamily="18" charset="0"/>
              </a:rPr>
              <a:t>Cả trường cùng hát hay.</a:t>
            </a:r>
          </a:p>
          <a:p>
            <a:pPr algn="l"/>
            <a:r>
              <a:rPr lang="en-US" sz="2800">
                <a:latin typeface="Times New Roman" pitchFamily="18" charset="0"/>
                <a:cs typeface="Times New Roman" pitchFamily="18" charset="0"/>
              </a:rPr>
              <a:t>Ai thuộc bài? cô hỏi</a:t>
            </a:r>
          </a:p>
          <a:p>
            <a:pPr algn="l"/>
            <a:r>
              <a:rPr lang="en-US" sz="2800">
                <a:latin typeface="Times New Roman" pitchFamily="18" charset="0"/>
                <a:cs typeface="Times New Roman" pitchFamily="18" charset="0"/>
              </a:rPr>
              <a:t>Cả lớp cùng giơ tay.</a:t>
            </a:r>
          </a:p>
        </p:txBody>
      </p:sp>
      <p:sp>
        <p:nvSpPr>
          <p:cNvPr id="5" name="Hexagon 4"/>
          <p:cNvSpPr/>
          <p:nvPr/>
        </p:nvSpPr>
        <p:spPr>
          <a:xfrm>
            <a:off x="378822" y="1603434"/>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1</a:t>
            </a:r>
          </a:p>
        </p:txBody>
      </p:sp>
      <p:sp>
        <p:nvSpPr>
          <p:cNvPr id="27" name="Hexagon 26"/>
          <p:cNvSpPr/>
          <p:nvPr/>
        </p:nvSpPr>
        <p:spPr>
          <a:xfrm>
            <a:off x="6087291" y="1551182"/>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3</a:t>
            </a:r>
          </a:p>
        </p:txBody>
      </p:sp>
      <p:sp>
        <p:nvSpPr>
          <p:cNvPr id="28" name="Hexagon 27"/>
          <p:cNvSpPr/>
          <p:nvPr/>
        </p:nvSpPr>
        <p:spPr>
          <a:xfrm>
            <a:off x="6087291" y="3367419"/>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4</a:t>
            </a:r>
          </a:p>
        </p:txBody>
      </p:sp>
      <p:sp>
        <p:nvSpPr>
          <p:cNvPr id="29" name="Hexagon 28"/>
          <p:cNvSpPr/>
          <p:nvPr/>
        </p:nvSpPr>
        <p:spPr>
          <a:xfrm>
            <a:off x="6087291" y="5244307"/>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5</a:t>
            </a:r>
          </a:p>
        </p:txBody>
      </p:sp>
      <p:sp>
        <p:nvSpPr>
          <p:cNvPr id="30" name="Hexagon 29"/>
          <p:cNvSpPr/>
          <p:nvPr/>
        </p:nvSpPr>
        <p:spPr>
          <a:xfrm>
            <a:off x="378822" y="4074756"/>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2</a:t>
            </a:r>
          </a:p>
        </p:txBody>
      </p:sp>
      <p:sp>
        <p:nvSpPr>
          <p:cNvPr id="31" name="TextBox 30"/>
          <p:cNvSpPr txBox="1"/>
          <p:nvPr/>
        </p:nvSpPr>
        <p:spPr>
          <a:xfrm>
            <a:off x="7114208" y="2718031"/>
            <a:ext cx="175881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Ma ra tông</a:t>
            </a:r>
            <a:endParaRPr lang="en-US" sz="2800">
              <a:solidFill>
                <a:srgbClr val="FF0000"/>
              </a:solidFill>
            </a:endParaRPr>
          </a:p>
        </p:txBody>
      </p:sp>
      <p:sp>
        <p:nvSpPr>
          <p:cNvPr id="32" name="TextBox 31"/>
          <p:cNvSpPr txBox="1"/>
          <p:nvPr/>
        </p:nvSpPr>
        <p:spPr>
          <a:xfrm>
            <a:off x="8815091" y="3160170"/>
            <a:ext cx="1713931"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tinh sương</a:t>
            </a:r>
            <a:endParaRPr lang="en-US" sz="2800">
              <a:solidFill>
                <a:srgbClr val="FF0000"/>
              </a:solidFill>
            </a:endParaRPr>
          </a:p>
        </p:txBody>
      </p:sp>
      <p:cxnSp>
        <p:nvCxnSpPr>
          <p:cNvPr id="34" name="Straight Connector 33"/>
          <p:cNvCxnSpPr/>
          <p:nvPr/>
        </p:nvCxnSpPr>
        <p:spPr>
          <a:xfrm flipH="1">
            <a:off x="3284722" y="2355195"/>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H="1">
            <a:off x="3231714" y="3184472"/>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6" name="Straight Connector 35"/>
          <p:cNvCxnSpPr/>
          <p:nvPr/>
        </p:nvCxnSpPr>
        <p:spPr>
          <a:xfrm flipH="1">
            <a:off x="2158607" y="3629123"/>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7" name="Straight Connector 36"/>
          <p:cNvCxnSpPr/>
          <p:nvPr/>
        </p:nvCxnSpPr>
        <p:spPr>
          <a:xfrm flipH="1">
            <a:off x="2711093" y="4074756"/>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8" name="Straight Connector 37"/>
          <p:cNvCxnSpPr/>
          <p:nvPr/>
        </p:nvCxnSpPr>
        <p:spPr>
          <a:xfrm flipH="1">
            <a:off x="2790605" y="4535556"/>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9" name="Straight Connector 38"/>
          <p:cNvCxnSpPr/>
          <p:nvPr/>
        </p:nvCxnSpPr>
        <p:spPr>
          <a:xfrm flipH="1">
            <a:off x="4248941" y="3184472"/>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0" name="Straight Connector 39"/>
          <p:cNvCxnSpPr/>
          <p:nvPr/>
        </p:nvCxnSpPr>
        <p:spPr>
          <a:xfrm flipH="1">
            <a:off x="4342916" y="3184472"/>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3" name="Straight Connector 42"/>
          <p:cNvCxnSpPr/>
          <p:nvPr/>
        </p:nvCxnSpPr>
        <p:spPr>
          <a:xfrm flipH="1">
            <a:off x="8400827" y="3241251"/>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4" name="Straight Connector 43"/>
          <p:cNvCxnSpPr/>
          <p:nvPr/>
        </p:nvCxnSpPr>
        <p:spPr>
          <a:xfrm flipH="1">
            <a:off x="8785140" y="2875358"/>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5" name="Straight Connector 44"/>
          <p:cNvCxnSpPr/>
          <p:nvPr/>
        </p:nvCxnSpPr>
        <p:spPr>
          <a:xfrm flipH="1">
            <a:off x="7927355" y="6010598"/>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6" name="Straight Connector 45"/>
          <p:cNvCxnSpPr/>
          <p:nvPr/>
        </p:nvCxnSpPr>
        <p:spPr>
          <a:xfrm flipH="1">
            <a:off x="8323641" y="1812792"/>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7" name="Straight Connector 46"/>
          <p:cNvCxnSpPr/>
          <p:nvPr/>
        </p:nvCxnSpPr>
        <p:spPr>
          <a:xfrm flipH="1">
            <a:off x="8440583" y="4078838"/>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8" name="Straight Connector 47"/>
          <p:cNvCxnSpPr/>
          <p:nvPr/>
        </p:nvCxnSpPr>
        <p:spPr>
          <a:xfrm flipH="1">
            <a:off x="3403990" y="1537174"/>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3622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p:cTn id="54" dur="500" fill="hold"/>
                                        <p:tgtEl>
                                          <p:spTgt spid="48"/>
                                        </p:tgtEl>
                                        <p:attrNameLst>
                                          <p:attrName>ppt_w</p:attrName>
                                        </p:attrNameLst>
                                      </p:cBhvr>
                                      <p:tavLst>
                                        <p:tav tm="0">
                                          <p:val>
                                            <p:fltVal val="0"/>
                                          </p:val>
                                        </p:tav>
                                        <p:tav tm="100000">
                                          <p:val>
                                            <p:strVal val="#ppt_w"/>
                                          </p:val>
                                        </p:tav>
                                      </p:tavLst>
                                    </p:anim>
                                    <p:anim calcmode="lin" valueType="num">
                                      <p:cBhvr>
                                        <p:cTn id="55" dur="500" fill="hold"/>
                                        <p:tgtEl>
                                          <p:spTgt spid="48"/>
                                        </p:tgtEl>
                                        <p:attrNameLst>
                                          <p:attrName>ppt_h</p:attrName>
                                        </p:attrNameLst>
                                      </p:cBhvr>
                                      <p:tavLst>
                                        <p:tav tm="0">
                                          <p:val>
                                            <p:fltVal val="0"/>
                                          </p:val>
                                        </p:tav>
                                        <p:tav tm="100000">
                                          <p:val>
                                            <p:strVal val="#ppt_h"/>
                                          </p:val>
                                        </p:tav>
                                      </p:tavLst>
                                    </p:anim>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500" fill="hold"/>
                                        <p:tgtEl>
                                          <p:spTgt spid="16"/>
                                        </p:tgtEl>
                                        <p:attrNameLst>
                                          <p:attrName>ppt_w</p:attrName>
                                        </p:attrNameLst>
                                      </p:cBhvr>
                                      <p:tavLst>
                                        <p:tav tm="0">
                                          <p:val>
                                            <p:fltVal val="0"/>
                                          </p:val>
                                        </p:tav>
                                        <p:tav tm="100000">
                                          <p:val>
                                            <p:strVal val="#ppt_w"/>
                                          </p:val>
                                        </p:tav>
                                      </p:tavLst>
                                    </p:anim>
                                    <p:anim calcmode="lin" valueType="num">
                                      <p:cBhvr>
                                        <p:cTn id="88" dur="500" fill="hold"/>
                                        <p:tgtEl>
                                          <p:spTgt spid="16"/>
                                        </p:tgtEl>
                                        <p:attrNameLst>
                                          <p:attrName>ppt_h</p:attrName>
                                        </p:attrNameLst>
                                      </p:cBhvr>
                                      <p:tavLst>
                                        <p:tav tm="0">
                                          <p:val>
                                            <p:fltVal val="0"/>
                                          </p:val>
                                        </p:tav>
                                        <p:tav tm="100000">
                                          <p:val>
                                            <p:strVal val="#ppt_h"/>
                                          </p:val>
                                        </p:tav>
                                      </p:tavLst>
                                    </p:anim>
                                    <p:animEffect transition="in" filter="fad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fltVal val="0"/>
                                          </p:val>
                                        </p:tav>
                                        <p:tav tm="100000">
                                          <p:val>
                                            <p:strVal val="#ppt_h"/>
                                          </p:val>
                                        </p:tav>
                                      </p:tavLst>
                                    </p:anim>
                                    <p:animEffect transition="in" filter="fade">
                                      <p:cBhvr>
                                        <p:cTn id="96" dur="5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p:cTn id="101" dur="500" fill="hold"/>
                                        <p:tgtEl>
                                          <p:spTgt spid="36"/>
                                        </p:tgtEl>
                                        <p:attrNameLst>
                                          <p:attrName>ppt_w</p:attrName>
                                        </p:attrNameLst>
                                      </p:cBhvr>
                                      <p:tavLst>
                                        <p:tav tm="0">
                                          <p:val>
                                            <p:fltVal val="0"/>
                                          </p:val>
                                        </p:tav>
                                        <p:tav tm="100000">
                                          <p:val>
                                            <p:strVal val="#ppt_w"/>
                                          </p:val>
                                        </p:tav>
                                      </p:tavLst>
                                    </p:anim>
                                    <p:anim calcmode="lin" valueType="num">
                                      <p:cBhvr>
                                        <p:cTn id="102" dur="500" fill="hold"/>
                                        <p:tgtEl>
                                          <p:spTgt spid="36"/>
                                        </p:tgtEl>
                                        <p:attrNameLst>
                                          <p:attrName>ppt_h</p:attrName>
                                        </p:attrNameLst>
                                      </p:cBhvr>
                                      <p:tavLst>
                                        <p:tav tm="0">
                                          <p:val>
                                            <p:fltVal val="0"/>
                                          </p:val>
                                        </p:tav>
                                        <p:tav tm="100000">
                                          <p:val>
                                            <p:strVal val="#ppt_h"/>
                                          </p:val>
                                        </p:tav>
                                      </p:tavLst>
                                    </p:anim>
                                    <p:animEffect transition="in" filter="fade">
                                      <p:cBhvr>
                                        <p:cTn id="103" dur="500"/>
                                        <p:tgtEl>
                                          <p:spTgt spid="3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39"/>
                                        </p:tgtEl>
                                        <p:attrNameLst>
                                          <p:attrName>style.visibility</p:attrName>
                                        </p:attrNameLst>
                                      </p:cBhvr>
                                      <p:to>
                                        <p:strVal val="visible"/>
                                      </p:to>
                                    </p:set>
                                    <p:anim calcmode="lin" valueType="num">
                                      <p:cBhvr>
                                        <p:cTn id="108" dur="500" fill="hold"/>
                                        <p:tgtEl>
                                          <p:spTgt spid="39"/>
                                        </p:tgtEl>
                                        <p:attrNameLst>
                                          <p:attrName>ppt_w</p:attrName>
                                        </p:attrNameLst>
                                      </p:cBhvr>
                                      <p:tavLst>
                                        <p:tav tm="0">
                                          <p:val>
                                            <p:fltVal val="0"/>
                                          </p:val>
                                        </p:tav>
                                        <p:tav tm="100000">
                                          <p:val>
                                            <p:strVal val="#ppt_w"/>
                                          </p:val>
                                        </p:tav>
                                      </p:tavLst>
                                    </p:anim>
                                    <p:anim calcmode="lin" valueType="num">
                                      <p:cBhvr>
                                        <p:cTn id="109" dur="500" fill="hold"/>
                                        <p:tgtEl>
                                          <p:spTgt spid="39"/>
                                        </p:tgtEl>
                                        <p:attrNameLst>
                                          <p:attrName>ppt_h</p:attrName>
                                        </p:attrNameLst>
                                      </p:cBhvr>
                                      <p:tavLst>
                                        <p:tav tm="0">
                                          <p:val>
                                            <p:fltVal val="0"/>
                                          </p:val>
                                        </p:tav>
                                        <p:tav tm="100000">
                                          <p:val>
                                            <p:strVal val="#ppt_h"/>
                                          </p:val>
                                        </p:tav>
                                      </p:tavLst>
                                    </p:anim>
                                    <p:animEffect transition="in" filter="fade">
                                      <p:cBhvr>
                                        <p:cTn id="110" dur="500"/>
                                        <p:tgtEl>
                                          <p:spTgt spid="39"/>
                                        </p:tgtEl>
                                      </p:cBhvr>
                                    </p:animEffect>
                                  </p:childTnLst>
                                </p:cTn>
                              </p:par>
                              <p:par>
                                <p:cTn id="111" presetID="53" presetClass="entr" presetSubtype="16" fill="hold" nodeType="with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p:cTn id="113" dur="500" fill="hold"/>
                                        <p:tgtEl>
                                          <p:spTgt spid="40"/>
                                        </p:tgtEl>
                                        <p:attrNameLst>
                                          <p:attrName>ppt_w</p:attrName>
                                        </p:attrNameLst>
                                      </p:cBhvr>
                                      <p:tavLst>
                                        <p:tav tm="0">
                                          <p:val>
                                            <p:fltVal val="0"/>
                                          </p:val>
                                        </p:tav>
                                        <p:tav tm="100000">
                                          <p:val>
                                            <p:strVal val="#ppt_w"/>
                                          </p:val>
                                        </p:tav>
                                      </p:tavLst>
                                    </p:anim>
                                    <p:anim calcmode="lin" valueType="num">
                                      <p:cBhvr>
                                        <p:cTn id="114" dur="500" fill="hold"/>
                                        <p:tgtEl>
                                          <p:spTgt spid="40"/>
                                        </p:tgtEl>
                                        <p:attrNameLst>
                                          <p:attrName>ppt_h</p:attrName>
                                        </p:attrNameLst>
                                      </p:cBhvr>
                                      <p:tavLst>
                                        <p:tav tm="0">
                                          <p:val>
                                            <p:fltVal val="0"/>
                                          </p:val>
                                        </p:tav>
                                        <p:tav tm="100000">
                                          <p:val>
                                            <p:strVal val="#ppt_h"/>
                                          </p:val>
                                        </p:tav>
                                      </p:tavLst>
                                    </p:anim>
                                    <p:animEffect transition="in" filter="fade">
                                      <p:cBhvr>
                                        <p:cTn id="115" dur="500"/>
                                        <p:tgtEl>
                                          <p:spTgt spid="40"/>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37"/>
                                        </p:tgtEl>
                                        <p:attrNameLst>
                                          <p:attrName>style.visibility</p:attrName>
                                        </p:attrNameLst>
                                      </p:cBhvr>
                                      <p:to>
                                        <p:strVal val="visible"/>
                                      </p:to>
                                    </p:set>
                                    <p:anim calcmode="lin" valueType="num">
                                      <p:cBhvr>
                                        <p:cTn id="120" dur="500" fill="hold"/>
                                        <p:tgtEl>
                                          <p:spTgt spid="37"/>
                                        </p:tgtEl>
                                        <p:attrNameLst>
                                          <p:attrName>ppt_w</p:attrName>
                                        </p:attrNameLst>
                                      </p:cBhvr>
                                      <p:tavLst>
                                        <p:tav tm="0">
                                          <p:val>
                                            <p:fltVal val="0"/>
                                          </p:val>
                                        </p:tav>
                                        <p:tav tm="100000">
                                          <p:val>
                                            <p:strVal val="#ppt_w"/>
                                          </p:val>
                                        </p:tav>
                                      </p:tavLst>
                                    </p:anim>
                                    <p:anim calcmode="lin" valueType="num">
                                      <p:cBhvr>
                                        <p:cTn id="121" dur="500" fill="hold"/>
                                        <p:tgtEl>
                                          <p:spTgt spid="37"/>
                                        </p:tgtEl>
                                        <p:attrNameLst>
                                          <p:attrName>ppt_h</p:attrName>
                                        </p:attrNameLst>
                                      </p:cBhvr>
                                      <p:tavLst>
                                        <p:tav tm="0">
                                          <p:val>
                                            <p:fltVal val="0"/>
                                          </p:val>
                                        </p:tav>
                                        <p:tav tm="100000">
                                          <p:val>
                                            <p:strVal val="#ppt_h"/>
                                          </p:val>
                                        </p:tav>
                                      </p:tavLst>
                                    </p:anim>
                                    <p:animEffect transition="in" filter="fade">
                                      <p:cBhvr>
                                        <p:cTn id="122" dur="5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nodeType="click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500" fill="hold"/>
                                        <p:tgtEl>
                                          <p:spTgt spid="38"/>
                                        </p:tgtEl>
                                        <p:attrNameLst>
                                          <p:attrName>ppt_w</p:attrName>
                                        </p:attrNameLst>
                                      </p:cBhvr>
                                      <p:tavLst>
                                        <p:tav tm="0">
                                          <p:val>
                                            <p:fltVal val="0"/>
                                          </p:val>
                                        </p:tav>
                                        <p:tav tm="100000">
                                          <p:val>
                                            <p:strVal val="#ppt_w"/>
                                          </p:val>
                                        </p:tav>
                                      </p:tavLst>
                                    </p:anim>
                                    <p:anim calcmode="lin" valueType="num">
                                      <p:cBhvr>
                                        <p:cTn id="128" dur="500" fill="hold"/>
                                        <p:tgtEl>
                                          <p:spTgt spid="38"/>
                                        </p:tgtEl>
                                        <p:attrNameLst>
                                          <p:attrName>ppt_h</p:attrName>
                                        </p:attrNameLst>
                                      </p:cBhvr>
                                      <p:tavLst>
                                        <p:tav tm="0">
                                          <p:val>
                                            <p:fltVal val="0"/>
                                          </p:val>
                                        </p:tav>
                                        <p:tav tm="100000">
                                          <p:val>
                                            <p:strVal val="#ppt_h"/>
                                          </p:val>
                                        </p:tav>
                                      </p:tavLst>
                                    </p:anim>
                                    <p:animEffect transition="in" filter="fade">
                                      <p:cBhvr>
                                        <p:cTn id="129" dur="500"/>
                                        <p:tgtEl>
                                          <p:spTgt spid="38"/>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500" fill="hold"/>
                                        <p:tgtEl>
                                          <p:spTgt spid="27"/>
                                        </p:tgtEl>
                                        <p:attrNameLst>
                                          <p:attrName>ppt_w</p:attrName>
                                        </p:attrNameLst>
                                      </p:cBhvr>
                                      <p:tavLst>
                                        <p:tav tm="0">
                                          <p:val>
                                            <p:fltVal val="0"/>
                                          </p:val>
                                        </p:tav>
                                        <p:tav tm="100000">
                                          <p:val>
                                            <p:strVal val="#ppt_w"/>
                                          </p:val>
                                        </p:tav>
                                      </p:tavLst>
                                    </p:anim>
                                    <p:anim calcmode="lin" valueType="num">
                                      <p:cBhvr>
                                        <p:cTn id="135" dur="500" fill="hold"/>
                                        <p:tgtEl>
                                          <p:spTgt spid="27"/>
                                        </p:tgtEl>
                                        <p:attrNameLst>
                                          <p:attrName>ppt_h</p:attrName>
                                        </p:attrNameLst>
                                      </p:cBhvr>
                                      <p:tavLst>
                                        <p:tav tm="0">
                                          <p:val>
                                            <p:fltVal val="0"/>
                                          </p:val>
                                        </p:tav>
                                        <p:tav tm="100000">
                                          <p:val>
                                            <p:strVal val="#ppt_h"/>
                                          </p:val>
                                        </p:tav>
                                      </p:tavLst>
                                    </p:anim>
                                    <p:animEffect transition="in" filter="fade">
                                      <p:cBhvr>
                                        <p:cTn id="136" dur="500"/>
                                        <p:tgtEl>
                                          <p:spTgt spid="27"/>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21"/>
                                        </p:tgtEl>
                                        <p:attrNameLst>
                                          <p:attrName>style.visibility</p:attrName>
                                        </p:attrNameLst>
                                      </p:cBhvr>
                                      <p:to>
                                        <p:strVal val="visible"/>
                                      </p:to>
                                    </p:set>
                                    <p:anim calcmode="lin" valueType="num">
                                      <p:cBhvr>
                                        <p:cTn id="139" dur="500" fill="hold"/>
                                        <p:tgtEl>
                                          <p:spTgt spid="21"/>
                                        </p:tgtEl>
                                        <p:attrNameLst>
                                          <p:attrName>ppt_w</p:attrName>
                                        </p:attrNameLst>
                                      </p:cBhvr>
                                      <p:tavLst>
                                        <p:tav tm="0">
                                          <p:val>
                                            <p:fltVal val="0"/>
                                          </p:val>
                                        </p:tav>
                                        <p:tav tm="100000">
                                          <p:val>
                                            <p:strVal val="#ppt_w"/>
                                          </p:val>
                                        </p:tav>
                                      </p:tavLst>
                                    </p:anim>
                                    <p:anim calcmode="lin" valueType="num">
                                      <p:cBhvr>
                                        <p:cTn id="140" dur="500" fill="hold"/>
                                        <p:tgtEl>
                                          <p:spTgt spid="21"/>
                                        </p:tgtEl>
                                        <p:attrNameLst>
                                          <p:attrName>ppt_h</p:attrName>
                                        </p:attrNameLst>
                                      </p:cBhvr>
                                      <p:tavLst>
                                        <p:tav tm="0">
                                          <p:val>
                                            <p:fltVal val="0"/>
                                          </p:val>
                                        </p:tav>
                                        <p:tav tm="100000">
                                          <p:val>
                                            <p:strVal val="#ppt_h"/>
                                          </p:val>
                                        </p:tav>
                                      </p:tavLst>
                                    </p:anim>
                                    <p:animEffect transition="in" filter="fade">
                                      <p:cBhvr>
                                        <p:cTn id="141" dur="500"/>
                                        <p:tgtEl>
                                          <p:spTgt spid="21"/>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nodeType="click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p:cTn id="146" dur="500" fill="hold"/>
                                        <p:tgtEl>
                                          <p:spTgt spid="46"/>
                                        </p:tgtEl>
                                        <p:attrNameLst>
                                          <p:attrName>ppt_w</p:attrName>
                                        </p:attrNameLst>
                                      </p:cBhvr>
                                      <p:tavLst>
                                        <p:tav tm="0">
                                          <p:val>
                                            <p:fltVal val="0"/>
                                          </p:val>
                                        </p:tav>
                                        <p:tav tm="100000">
                                          <p:val>
                                            <p:strVal val="#ppt_w"/>
                                          </p:val>
                                        </p:tav>
                                      </p:tavLst>
                                    </p:anim>
                                    <p:anim calcmode="lin" valueType="num">
                                      <p:cBhvr>
                                        <p:cTn id="147" dur="500" fill="hold"/>
                                        <p:tgtEl>
                                          <p:spTgt spid="46"/>
                                        </p:tgtEl>
                                        <p:attrNameLst>
                                          <p:attrName>ppt_h</p:attrName>
                                        </p:attrNameLst>
                                      </p:cBhvr>
                                      <p:tavLst>
                                        <p:tav tm="0">
                                          <p:val>
                                            <p:fltVal val="0"/>
                                          </p:val>
                                        </p:tav>
                                        <p:tav tm="100000">
                                          <p:val>
                                            <p:strVal val="#ppt_h"/>
                                          </p:val>
                                        </p:tav>
                                      </p:tavLst>
                                    </p:anim>
                                    <p:animEffect transition="in" filter="fade">
                                      <p:cBhvr>
                                        <p:cTn id="148" dur="500"/>
                                        <p:tgtEl>
                                          <p:spTgt spid="46"/>
                                        </p:tgtEl>
                                      </p:cBhvr>
                                    </p:animEffec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grpId="0" nodeType="clickEffect">
                                  <p:stCondLst>
                                    <p:cond delay="0"/>
                                  </p:stCondLst>
                                  <p:childTnLst>
                                    <p:set>
                                      <p:cBhvr>
                                        <p:cTn id="152" dur="1" fill="hold">
                                          <p:stCondLst>
                                            <p:cond delay="0"/>
                                          </p:stCondLst>
                                        </p:cTn>
                                        <p:tgtEl>
                                          <p:spTgt spid="25"/>
                                        </p:tgtEl>
                                        <p:attrNameLst>
                                          <p:attrName>style.visibility</p:attrName>
                                        </p:attrNameLst>
                                      </p:cBhvr>
                                      <p:to>
                                        <p:strVal val="visible"/>
                                      </p:to>
                                    </p:set>
                                    <p:anim calcmode="lin" valueType="num">
                                      <p:cBhvr>
                                        <p:cTn id="153" dur="500" fill="hold"/>
                                        <p:tgtEl>
                                          <p:spTgt spid="25"/>
                                        </p:tgtEl>
                                        <p:attrNameLst>
                                          <p:attrName>ppt_w</p:attrName>
                                        </p:attrNameLst>
                                      </p:cBhvr>
                                      <p:tavLst>
                                        <p:tav tm="0">
                                          <p:val>
                                            <p:fltVal val="0"/>
                                          </p:val>
                                        </p:tav>
                                        <p:tav tm="100000">
                                          <p:val>
                                            <p:strVal val="#ppt_w"/>
                                          </p:val>
                                        </p:tav>
                                      </p:tavLst>
                                    </p:anim>
                                    <p:anim calcmode="lin" valueType="num">
                                      <p:cBhvr>
                                        <p:cTn id="154" dur="500" fill="hold"/>
                                        <p:tgtEl>
                                          <p:spTgt spid="25"/>
                                        </p:tgtEl>
                                        <p:attrNameLst>
                                          <p:attrName>ppt_h</p:attrName>
                                        </p:attrNameLst>
                                      </p:cBhvr>
                                      <p:tavLst>
                                        <p:tav tm="0">
                                          <p:val>
                                            <p:fltVal val="0"/>
                                          </p:val>
                                        </p:tav>
                                        <p:tav tm="100000">
                                          <p:val>
                                            <p:strVal val="#ppt_h"/>
                                          </p:val>
                                        </p:tav>
                                      </p:tavLst>
                                    </p:anim>
                                    <p:animEffect transition="in" filter="fade">
                                      <p:cBhvr>
                                        <p:cTn id="155" dur="500"/>
                                        <p:tgtEl>
                                          <p:spTgt spid="25"/>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28"/>
                                        </p:tgtEl>
                                        <p:attrNameLst>
                                          <p:attrName>style.visibility</p:attrName>
                                        </p:attrNameLst>
                                      </p:cBhvr>
                                      <p:to>
                                        <p:strVal val="visible"/>
                                      </p:to>
                                    </p:set>
                                    <p:anim calcmode="lin" valueType="num">
                                      <p:cBhvr>
                                        <p:cTn id="158" dur="500" fill="hold"/>
                                        <p:tgtEl>
                                          <p:spTgt spid="28"/>
                                        </p:tgtEl>
                                        <p:attrNameLst>
                                          <p:attrName>ppt_w</p:attrName>
                                        </p:attrNameLst>
                                      </p:cBhvr>
                                      <p:tavLst>
                                        <p:tav tm="0">
                                          <p:val>
                                            <p:fltVal val="0"/>
                                          </p:val>
                                        </p:tav>
                                        <p:tav tm="100000">
                                          <p:val>
                                            <p:strVal val="#ppt_w"/>
                                          </p:val>
                                        </p:tav>
                                      </p:tavLst>
                                    </p:anim>
                                    <p:anim calcmode="lin" valueType="num">
                                      <p:cBhvr>
                                        <p:cTn id="159" dur="500" fill="hold"/>
                                        <p:tgtEl>
                                          <p:spTgt spid="28"/>
                                        </p:tgtEl>
                                        <p:attrNameLst>
                                          <p:attrName>ppt_h</p:attrName>
                                        </p:attrNameLst>
                                      </p:cBhvr>
                                      <p:tavLst>
                                        <p:tav tm="0">
                                          <p:val>
                                            <p:fltVal val="0"/>
                                          </p:val>
                                        </p:tav>
                                        <p:tav tm="100000">
                                          <p:val>
                                            <p:strVal val="#ppt_h"/>
                                          </p:val>
                                        </p:tav>
                                      </p:tavLst>
                                    </p:anim>
                                    <p:animEffect transition="in" filter="fade">
                                      <p:cBhvr>
                                        <p:cTn id="160" dur="500"/>
                                        <p:tgtEl>
                                          <p:spTgt spid="28"/>
                                        </p:tgtEl>
                                      </p:cBhvr>
                                    </p:animEffect>
                                  </p:childTnLst>
                                </p:cTn>
                              </p:par>
                            </p:childTnLst>
                          </p:cTn>
                        </p:par>
                      </p:childTnLst>
                    </p:cTn>
                  </p:par>
                  <p:par>
                    <p:cTn id="161" fill="hold">
                      <p:stCondLst>
                        <p:cond delay="indefinite"/>
                      </p:stCondLst>
                      <p:childTnLst>
                        <p:par>
                          <p:cTn id="162" fill="hold">
                            <p:stCondLst>
                              <p:cond delay="0"/>
                            </p:stCondLst>
                            <p:childTnLst>
                              <p:par>
                                <p:cTn id="163" presetID="53" presetClass="entr" presetSubtype="16" fill="hold" grpId="0" nodeType="clickEffect">
                                  <p:stCondLst>
                                    <p:cond delay="0"/>
                                  </p:stCondLst>
                                  <p:childTnLst>
                                    <p:set>
                                      <p:cBhvr>
                                        <p:cTn id="164" dur="1" fill="hold">
                                          <p:stCondLst>
                                            <p:cond delay="0"/>
                                          </p:stCondLst>
                                        </p:cTn>
                                        <p:tgtEl>
                                          <p:spTgt spid="31"/>
                                        </p:tgtEl>
                                        <p:attrNameLst>
                                          <p:attrName>style.visibility</p:attrName>
                                        </p:attrNameLst>
                                      </p:cBhvr>
                                      <p:to>
                                        <p:strVal val="visible"/>
                                      </p:to>
                                    </p:set>
                                    <p:anim calcmode="lin" valueType="num">
                                      <p:cBhvr>
                                        <p:cTn id="165" dur="500" fill="hold"/>
                                        <p:tgtEl>
                                          <p:spTgt spid="31"/>
                                        </p:tgtEl>
                                        <p:attrNameLst>
                                          <p:attrName>ppt_w</p:attrName>
                                        </p:attrNameLst>
                                      </p:cBhvr>
                                      <p:tavLst>
                                        <p:tav tm="0">
                                          <p:val>
                                            <p:fltVal val="0"/>
                                          </p:val>
                                        </p:tav>
                                        <p:tav tm="100000">
                                          <p:val>
                                            <p:strVal val="#ppt_w"/>
                                          </p:val>
                                        </p:tav>
                                      </p:tavLst>
                                    </p:anim>
                                    <p:anim calcmode="lin" valueType="num">
                                      <p:cBhvr>
                                        <p:cTn id="166" dur="500" fill="hold"/>
                                        <p:tgtEl>
                                          <p:spTgt spid="31"/>
                                        </p:tgtEl>
                                        <p:attrNameLst>
                                          <p:attrName>ppt_h</p:attrName>
                                        </p:attrNameLst>
                                      </p:cBhvr>
                                      <p:tavLst>
                                        <p:tav tm="0">
                                          <p:val>
                                            <p:fltVal val="0"/>
                                          </p:val>
                                        </p:tav>
                                        <p:tav tm="100000">
                                          <p:val>
                                            <p:strVal val="#ppt_h"/>
                                          </p:val>
                                        </p:tav>
                                      </p:tavLst>
                                    </p:anim>
                                    <p:animEffect transition="in" filter="fade">
                                      <p:cBhvr>
                                        <p:cTn id="167" dur="500"/>
                                        <p:tgtEl>
                                          <p:spTgt spid="31"/>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32"/>
                                        </p:tgtEl>
                                        <p:attrNameLst>
                                          <p:attrName>style.visibility</p:attrName>
                                        </p:attrNameLst>
                                      </p:cBhvr>
                                      <p:to>
                                        <p:strVal val="visible"/>
                                      </p:to>
                                    </p:set>
                                    <p:anim calcmode="lin" valueType="num">
                                      <p:cBhvr>
                                        <p:cTn id="170" dur="500" fill="hold"/>
                                        <p:tgtEl>
                                          <p:spTgt spid="32"/>
                                        </p:tgtEl>
                                        <p:attrNameLst>
                                          <p:attrName>ppt_w</p:attrName>
                                        </p:attrNameLst>
                                      </p:cBhvr>
                                      <p:tavLst>
                                        <p:tav tm="0">
                                          <p:val>
                                            <p:fltVal val="0"/>
                                          </p:val>
                                        </p:tav>
                                        <p:tav tm="100000">
                                          <p:val>
                                            <p:strVal val="#ppt_w"/>
                                          </p:val>
                                        </p:tav>
                                      </p:tavLst>
                                    </p:anim>
                                    <p:anim calcmode="lin" valueType="num">
                                      <p:cBhvr>
                                        <p:cTn id="171" dur="500" fill="hold"/>
                                        <p:tgtEl>
                                          <p:spTgt spid="32"/>
                                        </p:tgtEl>
                                        <p:attrNameLst>
                                          <p:attrName>ppt_h</p:attrName>
                                        </p:attrNameLst>
                                      </p:cBhvr>
                                      <p:tavLst>
                                        <p:tav tm="0">
                                          <p:val>
                                            <p:fltVal val="0"/>
                                          </p:val>
                                        </p:tav>
                                        <p:tav tm="100000">
                                          <p:val>
                                            <p:strVal val="#ppt_h"/>
                                          </p:val>
                                        </p:tav>
                                      </p:tavLst>
                                    </p:anim>
                                    <p:animEffect transition="in" filter="fade">
                                      <p:cBhvr>
                                        <p:cTn id="172" dur="500"/>
                                        <p:tgtEl>
                                          <p:spTgt spid="32"/>
                                        </p:tgtEl>
                                      </p:cBhvr>
                                    </p:animEffec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nodeType="clickEffect">
                                  <p:stCondLst>
                                    <p:cond delay="0"/>
                                  </p:stCondLst>
                                  <p:childTnLst>
                                    <p:set>
                                      <p:cBhvr>
                                        <p:cTn id="176" dur="1" fill="hold">
                                          <p:stCondLst>
                                            <p:cond delay="0"/>
                                          </p:stCondLst>
                                        </p:cTn>
                                        <p:tgtEl>
                                          <p:spTgt spid="44"/>
                                        </p:tgtEl>
                                        <p:attrNameLst>
                                          <p:attrName>style.visibility</p:attrName>
                                        </p:attrNameLst>
                                      </p:cBhvr>
                                      <p:to>
                                        <p:strVal val="visible"/>
                                      </p:to>
                                    </p:set>
                                    <p:anim calcmode="lin" valueType="num">
                                      <p:cBhvr>
                                        <p:cTn id="177" dur="500" fill="hold"/>
                                        <p:tgtEl>
                                          <p:spTgt spid="44"/>
                                        </p:tgtEl>
                                        <p:attrNameLst>
                                          <p:attrName>ppt_w</p:attrName>
                                        </p:attrNameLst>
                                      </p:cBhvr>
                                      <p:tavLst>
                                        <p:tav tm="0">
                                          <p:val>
                                            <p:fltVal val="0"/>
                                          </p:val>
                                        </p:tav>
                                        <p:tav tm="100000">
                                          <p:val>
                                            <p:strVal val="#ppt_w"/>
                                          </p:val>
                                        </p:tav>
                                      </p:tavLst>
                                    </p:anim>
                                    <p:anim calcmode="lin" valueType="num">
                                      <p:cBhvr>
                                        <p:cTn id="178" dur="500" fill="hold"/>
                                        <p:tgtEl>
                                          <p:spTgt spid="44"/>
                                        </p:tgtEl>
                                        <p:attrNameLst>
                                          <p:attrName>ppt_h</p:attrName>
                                        </p:attrNameLst>
                                      </p:cBhvr>
                                      <p:tavLst>
                                        <p:tav tm="0">
                                          <p:val>
                                            <p:fltVal val="0"/>
                                          </p:val>
                                        </p:tav>
                                        <p:tav tm="100000">
                                          <p:val>
                                            <p:strVal val="#ppt_h"/>
                                          </p:val>
                                        </p:tav>
                                      </p:tavLst>
                                    </p:anim>
                                    <p:animEffect transition="in" filter="fade">
                                      <p:cBhvr>
                                        <p:cTn id="179" dur="500"/>
                                        <p:tgtEl>
                                          <p:spTgt spid="44"/>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nodeType="clickEffect">
                                  <p:stCondLst>
                                    <p:cond delay="0"/>
                                  </p:stCondLst>
                                  <p:childTnLst>
                                    <p:set>
                                      <p:cBhvr>
                                        <p:cTn id="183" dur="1" fill="hold">
                                          <p:stCondLst>
                                            <p:cond delay="0"/>
                                          </p:stCondLst>
                                        </p:cTn>
                                        <p:tgtEl>
                                          <p:spTgt spid="43"/>
                                        </p:tgtEl>
                                        <p:attrNameLst>
                                          <p:attrName>style.visibility</p:attrName>
                                        </p:attrNameLst>
                                      </p:cBhvr>
                                      <p:to>
                                        <p:strVal val="visible"/>
                                      </p:to>
                                    </p:set>
                                    <p:anim calcmode="lin" valueType="num">
                                      <p:cBhvr>
                                        <p:cTn id="184" dur="500" fill="hold"/>
                                        <p:tgtEl>
                                          <p:spTgt spid="43"/>
                                        </p:tgtEl>
                                        <p:attrNameLst>
                                          <p:attrName>ppt_w</p:attrName>
                                        </p:attrNameLst>
                                      </p:cBhvr>
                                      <p:tavLst>
                                        <p:tav tm="0">
                                          <p:val>
                                            <p:fltVal val="0"/>
                                          </p:val>
                                        </p:tav>
                                        <p:tav tm="100000">
                                          <p:val>
                                            <p:strVal val="#ppt_w"/>
                                          </p:val>
                                        </p:tav>
                                      </p:tavLst>
                                    </p:anim>
                                    <p:anim calcmode="lin" valueType="num">
                                      <p:cBhvr>
                                        <p:cTn id="185" dur="500" fill="hold"/>
                                        <p:tgtEl>
                                          <p:spTgt spid="43"/>
                                        </p:tgtEl>
                                        <p:attrNameLst>
                                          <p:attrName>ppt_h</p:attrName>
                                        </p:attrNameLst>
                                      </p:cBhvr>
                                      <p:tavLst>
                                        <p:tav tm="0">
                                          <p:val>
                                            <p:fltVal val="0"/>
                                          </p:val>
                                        </p:tav>
                                        <p:tav tm="100000">
                                          <p:val>
                                            <p:strVal val="#ppt_h"/>
                                          </p:val>
                                        </p:tav>
                                      </p:tavLst>
                                    </p:anim>
                                    <p:animEffect transition="in" filter="fade">
                                      <p:cBhvr>
                                        <p:cTn id="186" dur="500"/>
                                        <p:tgtEl>
                                          <p:spTgt spid="43"/>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nodeType="clickEffect">
                                  <p:stCondLst>
                                    <p:cond delay="0"/>
                                  </p:stCondLst>
                                  <p:childTnLst>
                                    <p:set>
                                      <p:cBhvr>
                                        <p:cTn id="190" dur="1" fill="hold">
                                          <p:stCondLst>
                                            <p:cond delay="0"/>
                                          </p:stCondLst>
                                        </p:cTn>
                                        <p:tgtEl>
                                          <p:spTgt spid="47"/>
                                        </p:tgtEl>
                                        <p:attrNameLst>
                                          <p:attrName>style.visibility</p:attrName>
                                        </p:attrNameLst>
                                      </p:cBhvr>
                                      <p:to>
                                        <p:strVal val="visible"/>
                                      </p:to>
                                    </p:set>
                                    <p:anim calcmode="lin" valueType="num">
                                      <p:cBhvr>
                                        <p:cTn id="191" dur="500" fill="hold"/>
                                        <p:tgtEl>
                                          <p:spTgt spid="47"/>
                                        </p:tgtEl>
                                        <p:attrNameLst>
                                          <p:attrName>ppt_w</p:attrName>
                                        </p:attrNameLst>
                                      </p:cBhvr>
                                      <p:tavLst>
                                        <p:tav tm="0">
                                          <p:val>
                                            <p:fltVal val="0"/>
                                          </p:val>
                                        </p:tav>
                                        <p:tav tm="100000">
                                          <p:val>
                                            <p:strVal val="#ppt_w"/>
                                          </p:val>
                                        </p:tav>
                                      </p:tavLst>
                                    </p:anim>
                                    <p:anim calcmode="lin" valueType="num">
                                      <p:cBhvr>
                                        <p:cTn id="192" dur="500" fill="hold"/>
                                        <p:tgtEl>
                                          <p:spTgt spid="47"/>
                                        </p:tgtEl>
                                        <p:attrNameLst>
                                          <p:attrName>ppt_h</p:attrName>
                                        </p:attrNameLst>
                                      </p:cBhvr>
                                      <p:tavLst>
                                        <p:tav tm="0">
                                          <p:val>
                                            <p:fltVal val="0"/>
                                          </p:val>
                                        </p:tav>
                                        <p:tav tm="100000">
                                          <p:val>
                                            <p:strVal val="#ppt_h"/>
                                          </p:val>
                                        </p:tav>
                                      </p:tavLst>
                                    </p:anim>
                                    <p:animEffect transition="in" filter="fade">
                                      <p:cBhvr>
                                        <p:cTn id="193" dur="500"/>
                                        <p:tgtEl>
                                          <p:spTgt spid="47"/>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0" nodeType="clickEffect">
                                  <p:stCondLst>
                                    <p:cond delay="0"/>
                                  </p:stCondLst>
                                  <p:childTnLst>
                                    <p:set>
                                      <p:cBhvr>
                                        <p:cTn id="197" dur="1" fill="hold">
                                          <p:stCondLst>
                                            <p:cond delay="0"/>
                                          </p:stCondLst>
                                        </p:cTn>
                                        <p:tgtEl>
                                          <p:spTgt spid="26"/>
                                        </p:tgtEl>
                                        <p:attrNameLst>
                                          <p:attrName>style.visibility</p:attrName>
                                        </p:attrNameLst>
                                      </p:cBhvr>
                                      <p:to>
                                        <p:strVal val="visible"/>
                                      </p:to>
                                    </p:set>
                                    <p:anim calcmode="lin" valueType="num">
                                      <p:cBhvr>
                                        <p:cTn id="198" dur="500" fill="hold"/>
                                        <p:tgtEl>
                                          <p:spTgt spid="26"/>
                                        </p:tgtEl>
                                        <p:attrNameLst>
                                          <p:attrName>ppt_w</p:attrName>
                                        </p:attrNameLst>
                                      </p:cBhvr>
                                      <p:tavLst>
                                        <p:tav tm="0">
                                          <p:val>
                                            <p:fltVal val="0"/>
                                          </p:val>
                                        </p:tav>
                                        <p:tav tm="100000">
                                          <p:val>
                                            <p:strVal val="#ppt_w"/>
                                          </p:val>
                                        </p:tav>
                                      </p:tavLst>
                                    </p:anim>
                                    <p:anim calcmode="lin" valueType="num">
                                      <p:cBhvr>
                                        <p:cTn id="199" dur="500" fill="hold"/>
                                        <p:tgtEl>
                                          <p:spTgt spid="26"/>
                                        </p:tgtEl>
                                        <p:attrNameLst>
                                          <p:attrName>ppt_h</p:attrName>
                                        </p:attrNameLst>
                                      </p:cBhvr>
                                      <p:tavLst>
                                        <p:tav tm="0">
                                          <p:val>
                                            <p:fltVal val="0"/>
                                          </p:val>
                                        </p:tav>
                                        <p:tav tm="100000">
                                          <p:val>
                                            <p:strVal val="#ppt_h"/>
                                          </p:val>
                                        </p:tav>
                                      </p:tavLst>
                                    </p:anim>
                                    <p:animEffect transition="in" filter="fade">
                                      <p:cBhvr>
                                        <p:cTn id="200" dur="500"/>
                                        <p:tgtEl>
                                          <p:spTgt spid="26"/>
                                        </p:tgtEl>
                                      </p:cBhvr>
                                    </p:animEffect>
                                  </p:childTnLst>
                                </p:cTn>
                              </p:par>
                              <p:par>
                                <p:cTn id="201" presetID="53" presetClass="entr" presetSubtype="16" fill="hold" grpId="0" nodeType="withEffect">
                                  <p:stCondLst>
                                    <p:cond delay="0"/>
                                  </p:stCondLst>
                                  <p:childTnLst>
                                    <p:set>
                                      <p:cBhvr>
                                        <p:cTn id="202" dur="1" fill="hold">
                                          <p:stCondLst>
                                            <p:cond delay="0"/>
                                          </p:stCondLst>
                                        </p:cTn>
                                        <p:tgtEl>
                                          <p:spTgt spid="29"/>
                                        </p:tgtEl>
                                        <p:attrNameLst>
                                          <p:attrName>style.visibility</p:attrName>
                                        </p:attrNameLst>
                                      </p:cBhvr>
                                      <p:to>
                                        <p:strVal val="visible"/>
                                      </p:to>
                                    </p:set>
                                    <p:anim calcmode="lin" valueType="num">
                                      <p:cBhvr>
                                        <p:cTn id="203" dur="500" fill="hold"/>
                                        <p:tgtEl>
                                          <p:spTgt spid="29"/>
                                        </p:tgtEl>
                                        <p:attrNameLst>
                                          <p:attrName>ppt_w</p:attrName>
                                        </p:attrNameLst>
                                      </p:cBhvr>
                                      <p:tavLst>
                                        <p:tav tm="0">
                                          <p:val>
                                            <p:fltVal val="0"/>
                                          </p:val>
                                        </p:tav>
                                        <p:tav tm="100000">
                                          <p:val>
                                            <p:strVal val="#ppt_w"/>
                                          </p:val>
                                        </p:tav>
                                      </p:tavLst>
                                    </p:anim>
                                    <p:anim calcmode="lin" valueType="num">
                                      <p:cBhvr>
                                        <p:cTn id="204" dur="500" fill="hold"/>
                                        <p:tgtEl>
                                          <p:spTgt spid="29"/>
                                        </p:tgtEl>
                                        <p:attrNameLst>
                                          <p:attrName>ppt_h</p:attrName>
                                        </p:attrNameLst>
                                      </p:cBhvr>
                                      <p:tavLst>
                                        <p:tav tm="0">
                                          <p:val>
                                            <p:fltVal val="0"/>
                                          </p:val>
                                        </p:tav>
                                        <p:tav tm="100000">
                                          <p:val>
                                            <p:strVal val="#ppt_h"/>
                                          </p:val>
                                        </p:tav>
                                      </p:tavLst>
                                    </p:anim>
                                    <p:animEffect transition="in" filter="fade">
                                      <p:cBhvr>
                                        <p:cTn id="205" dur="500"/>
                                        <p:tgtEl>
                                          <p:spTgt spid="29"/>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nodeType="clickEffect">
                                  <p:stCondLst>
                                    <p:cond delay="0"/>
                                  </p:stCondLst>
                                  <p:childTnLst>
                                    <p:set>
                                      <p:cBhvr>
                                        <p:cTn id="209" dur="1" fill="hold">
                                          <p:stCondLst>
                                            <p:cond delay="0"/>
                                          </p:stCondLst>
                                        </p:cTn>
                                        <p:tgtEl>
                                          <p:spTgt spid="45"/>
                                        </p:tgtEl>
                                        <p:attrNameLst>
                                          <p:attrName>style.visibility</p:attrName>
                                        </p:attrNameLst>
                                      </p:cBhvr>
                                      <p:to>
                                        <p:strVal val="visible"/>
                                      </p:to>
                                    </p:set>
                                    <p:anim calcmode="lin" valueType="num">
                                      <p:cBhvr>
                                        <p:cTn id="210" dur="500" fill="hold"/>
                                        <p:tgtEl>
                                          <p:spTgt spid="45"/>
                                        </p:tgtEl>
                                        <p:attrNameLst>
                                          <p:attrName>ppt_w</p:attrName>
                                        </p:attrNameLst>
                                      </p:cBhvr>
                                      <p:tavLst>
                                        <p:tav tm="0">
                                          <p:val>
                                            <p:fltVal val="0"/>
                                          </p:val>
                                        </p:tav>
                                        <p:tav tm="100000">
                                          <p:val>
                                            <p:strVal val="#ppt_w"/>
                                          </p:val>
                                        </p:tav>
                                      </p:tavLst>
                                    </p:anim>
                                    <p:anim calcmode="lin" valueType="num">
                                      <p:cBhvr>
                                        <p:cTn id="211" dur="500" fill="hold"/>
                                        <p:tgtEl>
                                          <p:spTgt spid="45"/>
                                        </p:tgtEl>
                                        <p:attrNameLst>
                                          <p:attrName>ppt_h</p:attrName>
                                        </p:attrNameLst>
                                      </p:cBhvr>
                                      <p:tavLst>
                                        <p:tav tm="0">
                                          <p:val>
                                            <p:fltVal val="0"/>
                                          </p:val>
                                        </p:tav>
                                        <p:tav tm="100000">
                                          <p:val>
                                            <p:strVal val="#ppt_h"/>
                                          </p:val>
                                        </p:tav>
                                      </p:tavLst>
                                    </p:anim>
                                    <p:animEffect transition="in" filter="fade">
                                      <p:cBhvr>
                                        <p:cTn id="2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6" grpId="0"/>
      <p:bldP spid="11" grpId="0"/>
      <p:bldP spid="15" grpId="0"/>
      <p:bldP spid="12" grpId="0"/>
      <p:bldP spid="16" grpId="0"/>
      <p:bldP spid="17" grpId="0"/>
      <p:bldP spid="21" grpId="0"/>
      <p:bldP spid="25" grpId="0"/>
      <p:bldP spid="26" grpId="0"/>
      <p:bldP spid="5" grpId="0" animBg="1"/>
      <p:bldP spid="27" grpId="0" animBg="1"/>
      <p:bldP spid="28" grpId="0" animBg="1"/>
      <p:bldP spid="29" grpId="0" animBg="1"/>
      <p:bldP spid="30" grpId="0" animBg="1"/>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411600"/>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err="1">
                  <a:solidFill>
                    <a:srgbClr val="000000"/>
                  </a:solidFill>
                  <a:latin typeface="Calibri" panose="020F0502020204030204" pitchFamily="34" charset="0"/>
                  <a:cs typeface="Calibri" panose="020F0502020204030204" pitchFamily="34" charset="0"/>
                  <a:sym typeface="Arial"/>
                </a:rPr>
                <a:t>theo</a:t>
              </a:r>
              <a:r>
                <a:rPr lang="en-US" sz="3600" kern="0">
                  <a:solidFill>
                    <a:srgbClr val="000000"/>
                  </a:solidFill>
                  <a:latin typeface="Calibri" panose="020F0502020204030204" pitchFamily="34" charset="0"/>
                  <a:cs typeface="Calibri" panose="020F0502020204030204" pitchFamily="34" charset="0"/>
                  <a:sym typeface="Arial"/>
                </a:rPr>
                <a:t> khổ thơ.</a:t>
              </a:r>
              <a:endParaRPr lang="en-US" sz="36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698365" y="2122566"/>
            <a:ext cx="8497889" cy="3778997"/>
            <a:chOff x="563953" y="1443489"/>
            <a:chExt cx="6317636"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63953" y="1443489"/>
              <a:ext cx="6317636" cy="2834247"/>
              <a:chOff x="3211911" y="1281370"/>
              <a:chExt cx="7100460"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211911"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6259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111003" y="3704844"/>
              <a:ext cx="1465980" cy="498928"/>
              <a:chOff x="2802961" y="2583885"/>
              <a:chExt cx="1465980"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802961" y="2588853"/>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42642" y="2583885"/>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242392" y="2610069"/>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1016276" y="1261202"/>
            <a:ext cx="10820400"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a:latin typeface="Times New Roman" panose="02020603050405020304" pitchFamily="18" charset="0"/>
                <a:ea typeface="Times New Roman" panose="02020603050405020304" pitchFamily="18" charset="0"/>
                <a:cs typeface="Times New Roman" panose="02020603050405020304" pitchFamily="18" charset="0"/>
              </a:rPr>
              <a:t>.</a:t>
            </a: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 sáng, bạn nhỏ làm những gì để chuẩn bị đến trường?</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1016276" y="2120357"/>
            <a:ext cx="10820400"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các khổ thơ 1 và 2, em hình dung bạn ấy như thế nào?</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2979512"/>
            <a:ext cx="10820400"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a:t>
            </a:r>
            <a:r>
              <a:rPr lang="en-US" sz="2800" b="1" ker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hiểu câu thơ “Đèn xanh mấy ngã tư/ Dõi nhìn theo từng bước” Như thế nào?</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4400376"/>
            <a:ext cx="9529763"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có cảm nghĩ gì về bạn nhỏ trong bài thơ?</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78CB0-8DDC-4D34-84EC-59314FCDF1F2}"/>
              </a:ext>
            </a:extLst>
          </p:cNvPr>
          <p:cNvSpPr txBox="1"/>
          <p:nvPr/>
        </p:nvSpPr>
        <p:spPr>
          <a:xfrm>
            <a:off x="275035" y="144838"/>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Mỗi sáng, bạn nhỏ làm những gì để chuẩn bị đến trường?</a:t>
            </a: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275035" y="968771"/>
            <a:ext cx="11641930"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 sáng, bạn nhỏ đánh răng, tết tóc, soi gương để chuẩn bị đến trường.</a:t>
            </a:r>
            <a:endParaRPr lang="en-US" sz="28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402278-F12E-45C4-9CD2-8B156BB33116}"/>
              </a:ext>
            </a:extLst>
          </p:cNvPr>
          <p:cNvSpPr txBox="1"/>
          <p:nvPr/>
        </p:nvSpPr>
        <p:spPr>
          <a:xfrm>
            <a:off x="275035" y="1912145"/>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Qua các khổ thơ 1 và 2, em hình dung bạn ấy như thế nào?</a:t>
            </a: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A23521A-0782-45D4-A494-E6A5FDF73D42}"/>
              </a:ext>
            </a:extLst>
          </p:cNvPr>
          <p:cNvSpPr txBox="1"/>
          <p:nvPr/>
        </p:nvSpPr>
        <p:spPr>
          <a:xfrm>
            <a:off x="275035" y="2581687"/>
            <a:ext cx="11528329"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 các khổ thơ 1 và 2, em hình dung bạn nhỏ trong bài thơ là một bạn gái có nụ cười rất tươi và hai bím tóc xinh xinh.</a:t>
            </a:r>
            <a:endParaRPr lang="en-US" sz="28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402278-F12E-45C4-9CD2-8B156BB33116}"/>
              </a:ext>
            </a:extLst>
          </p:cNvPr>
          <p:cNvSpPr txBox="1"/>
          <p:nvPr/>
        </p:nvSpPr>
        <p:spPr>
          <a:xfrm>
            <a:off x="275034" y="343509"/>
            <a:ext cx="11528329"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Em hiểu câu thơ “Đèn xanh mấy ngã tư/ Dõi nhìn theo từng bước” Như thế nào?</a:t>
            </a: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F402278-F12E-45C4-9CD2-8B156BB33116}"/>
              </a:ext>
            </a:extLst>
          </p:cNvPr>
          <p:cNvSpPr txBox="1"/>
          <p:nvPr/>
        </p:nvSpPr>
        <p:spPr>
          <a:xfrm>
            <a:off x="275034" y="1728504"/>
            <a:ext cx="11528329" cy="267765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3. Em hiểu câu thơ “Đèn xanh mấy ngã tư/ Dõi nhìn theo từng bước” là:</a:t>
            </a:r>
          </a:p>
          <a:p>
            <a:pPr marL="637540" marR="0" indent="-457200" algn="just">
              <a:lnSpc>
                <a:spcPct val="150000"/>
              </a:lnSpc>
              <a:spcBef>
                <a:spcPts val="0"/>
              </a:spcBef>
              <a:spcAft>
                <a:spcPts val="0"/>
              </a:spcAft>
              <a:buFontTx/>
              <a:buChar char="-"/>
              <a:tabLst>
                <a:tab pos="270510" algn="l"/>
              </a:tabLst>
            </a:pPr>
            <a:r>
              <a:rPr lang="en-US" sz="2800" b="1" ker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 đến ngã tư đèn xanh chúng ta mới được phép đi tiếp.</a:t>
            </a:r>
          </a:p>
          <a:p>
            <a:pPr marL="637540" marR="0" indent="-457200" algn="just">
              <a:lnSpc>
                <a:spcPct val="150000"/>
              </a:lnSpc>
              <a:spcBef>
                <a:spcPts val="0"/>
              </a:spcBef>
              <a:spcAft>
                <a:spcPts val="0"/>
              </a:spcAft>
              <a:buFontTx/>
              <a:buChar char="-"/>
              <a:tabLst>
                <a:tab pos="270510" algn="l"/>
              </a:tabLst>
            </a:pPr>
            <a:r>
              <a:rPr lang="en-US" sz="2800" b="1" ker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Nhắc nhở chúng ta phải quan sát đèn tín hiệu, xe cộ khi qua đường và phải đi đúng phần đường của mình.</a:t>
            </a:r>
            <a:endParaRPr lang="en-US" sz="28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759F578-855A-476B-9F71-C53A70F49BBF}"/>
              </a:ext>
            </a:extLst>
          </p:cNvPr>
          <p:cNvSpPr txBox="1"/>
          <p:nvPr/>
        </p:nvSpPr>
        <p:spPr>
          <a:xfrm>
            <a:off x="275034" y="4359246"/>
            <a:ext cx="9529763"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Em có cảm nghĩ gì về bạn nhỏ trong bài thơ?</a:t>
            </a:r>
            <a:endParaRPr lang="en-US"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759F578-855A-476B-9F71-C53A70F49BBF}"/>
              </a:ext>
            </a:extLst>
          </p:cNvPr>
          <p:cNvSpPr txBox="1"/>
          <p:nvPr/>
        </p:nvSpPr>
        <p:spPr>
          <a:xfrm>
            <a:off x="275034" y="5064638"/>
            <a:ext cx="11528329"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Bạn nhỏ rất sạch sẽ, gọn gàng. Bạn rất vui vẻ và tích cực học tập. Bạn thích đi bộ đến trường, đây là điều giúp cho bạn nhỏ khỏe mạnh.</a:t>
            </a:r>
            <a:endParaRPr lang="en-US" sz="20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52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957038" y="70459"/>
            <a:ext cx="6451205" cy="1666372"/>
            <a:chOff x="247880" y="1790606"/>
            <a:chExt cx="4838404" cy="1249779"/>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298705" y="1906079"/>
              <a:ext cx="4787579" cy="1054231"/>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1306286" y="2928938"/>
            <a:ext cx="9489533" cy="954107"/>
          </a:xfrm>
          <a:prstGeom prst="rect">
            <a:avLst/>
          </a:prstGeom>
          <a:solidFill>
            <a:schemeClr val="accent2">
              <a:lumMod val="40000"/>
              <a:lumOff val="60000"/>
            </a:schemeClr>
          </a:solidFill>
        </p:spPr>
        <p:txBody>
          <a:bodyPr wrap="square" rtlCol="0">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	Bài thơ diễn tả niềm vui của bạn nhỏ được đến trường mỗi ngày. </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p:cNvSpPr txBox="1"/>
          <p:nvPr/>
        </p:nvSpPr>
        <p:spPr>
          <a:xfrm>
            <a:off x="3291840" y="1280160"/>
            <a:ext cx="5740674" cy="1107996"/>
          </a:xfrm>
          <a:prstGeom prst="rect">
            <a:avLst/>
          </a:prstGeom>
          <a:solidFill>
            <a:srgbClr val="FFFF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l"/>
            <a:r>
              <a:rPr lang="en-US" sz="6600" b="1">
                <a:solidFill>
                  <a:srgbClr val="0070C0"/>
                </a:solidFill>
                <a:latin typeface="UTM Duepuntozero"/>
              </a:rPr>
              <a:t>Đọc nâng cao</a:t>
            </a:r>
          </a:p>
        </p:txBody>
      </p:sp>
    </p:spTree>
    <p:extLst>
      <p:ext uri="{BB962C8B-B14F-4D97-AF65-F5344CB8AC3E}">
        <p14:creationId xmlns:p14="http://schemas.microsoft.com/office/powerpoint/2010/main" val="1264269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232" r="39571"/>
          <a:stretch/>
        </p:blipFill>
        <p:spPr>
          <a:xfrm>
            <a:off x="3084034" y="159027"/>
            <a:ext cx="5938218" cy="6533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9" name="1"/>
          <p:cNvGrpSpPr/>
          <p:nvPr/>
        </p:nvGrpSpPr>
        <p:grpSpPr>
          <a:xfrm>
            <a:off x="3084034" y="159027"/>
            <a:ext cx="2969108" cy="2352160"/>
            <a:chOff x="3084034" y="159027"/>
            <a:chExt cx="2969108" cy="2352160"/>
          </a:xfrm>
        </p:grpSpPr>
        <p:sp>
          <p:nvSpPr>
            <p:cNvPr id="2" name="Rectangle: Rounded Corners 24">
              <a:extLst>
                <a:ext uri="{FF2B5EF4-FFF2-40B4-BE49-F238E27FC236}">
                  <a16:creationId xmlns:a16="http://schemas.microsoft.com/office/drawing/2014/main" id="{611C1E48-E3A6-4116-8468-80CEE442CB84}"/>
                </a:ext>
              </a:extLst>
            </p:cNvPr>
            <p:cNvSpPr/>
            <p:nvPr/>
          </p:nvSpPr>
          <p:spPr>
            <a:xfrm>
              <a:off x="3084034" y="159027"/>
              <a:ext cx="2969108"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0" name="Rectangle: Rounded Corners 35">
              <a:hlinkClick r:id="rId4" action="ppaction://hlinksldjump"/>
              <a:extLst>
                <a:ext uri="{FF2B5EF4-FFF2-40B4-BE49-F238E27FC236}">
                  <a16:creationId xmlns:a16="http://schemas.microsoft.com/office/drawing/2014/main" id="{4766CB71-5DC0-4151-89EC-5BDB86693F1F}"/>
                </a:ext>
              </a:extLst>
            </p:cNvPr>
            <p:cNvSpPr/>
            <p:nvPr/>
          </p:nvSpPr>
          <p:spPr>
            <a:xfrm>
              <a:off x="3710853"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3" name="5"/>
          <p:cNvGrpSpPr/>
          <p:nvPr/>
        </p:nvGrpSpPr>
        <p:grpSpPr>
          <a:xfrm>
            <a:off x="3084033" y="4612943"/>
            <a:ext cx="2969109" cy="2084157"/>
            <a:chOff x="3084033" y="4612943"/>
            <a:chExt cx="2969109" cy="2084157"/>
          </a:xfrm>
        </p:grpSpPr>
        <p:sp>
          <p:nvSpPr>
            <p:cNvPr id="4" name="Rectangle: Rounded Corners 24">
              <a:extLst>
                <a:ext uri="{FF2B5EF4-FFF2-40B4-BE49-F238E27FC236}">
                  <a16:creationId xmlns:a16="http://schemas.microsoft.com/office/drawing/2014/main" id="{611C1E48-E3A6-4116-8468-80CEE442CB84}"/>
                </a:ext>
              </a:extLst>
            </p:cNvPr>
            <p:cNvSpPr/>
            <p:nvPr/>
          </p:nvSpPr>
          <p:spPr>
            <a:xfrm>
              <a:off x="3084033" y="4612943"/>
              <a:ext cx="2969109" cy="2084157"/>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2" name="Rectangle: Rounded Corners 35">
              <a:hlinkClick r:id="rId5" action="ppaction://hlinksldjump"/>
              <a:extLst>
                <a:ext uri="{FF2B5EF4-FFF2-40B4-BE49-F238E27FC236}">
                  <a16:creationId xmlns:a16="http://schemas.microsoft.com/office/drawing/2014/main" id="{4766CB71-5DC0-4151-89EC-5BDB86693F1F}"/>
                </a:ext>
              </a:extLst>
            </p:cNvPr>
            <p:cNvSpPr/>
            <p:nvPr/>
          </p:nvSpPr>
          <p:spPr>
            <a:xfrm>
              <a:off x="3710853"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5</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1" name="3"/>
          <p:cNvGrpSpPr/>
          <p:nvPr/>
        </p:nvGrpSpPr>
        <p:grpSpPr>
          <a:xfrm>
            <a:off x="3084033" y="2511189"/>
            <a:ext cx="2969108" cy="2101755"/>
            <a:chOff x="3084034" y="2511188"/>
            <a:chExt cx="2969108" cy="2101755"/>
          </a:xfrm>
        </p:grpSpPr>
        <p:sp>
          <p:nvSpPr>
            <p:cNvPr id="7" name="Rectangle: Rounded Corners 24">
              <a:extLst>
                <a:ext uri="{FF2B5EF4-FFF2-40B4-BE49-F238E27FC236}">
                  <a16:creationId xmlns:a16="http://schemas.microsoft.com/office/drawing/2014/main" id="{611C1E48-E3A6-4116-8468-80CEE442CB84}"/>
                </a:ext>
              </a:extLst>
            </p:cNvPr>
            <p:cNvSpPr/>
            <p:nvPr/>
          </p:nvSpPr>
          <p:spPr>
            <a:xfrm>
              <a:off x="308403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5" name="Rectangle: Rounded Corners 35">
              <a:hlinkClick r:id="rId6" action="ppaction://hlinksldjump"/>
              <a:extLst>
                <a:ext uri="{FF2B5EF4-FFF2-40B4-BE49-F238E27FC236}">
                  <a16:creationId xmlns:a16="http://schemas.microsoft.com/office/drawing/2014/main" id="{4766CB71-5DC0-4151-89EC-5BDB86693F1F}"/>
                </a:ext>
              </a:extLst>
            </p:cNvPr>
            <p:cNvSpPr/>
            <p:nvPr/>
          </p:nvSpPr>
          <p:spPr>
            <a:xfrm>
              <a:off x="3710852"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3</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0" name="2"/>
          <p:cNvGrpSpPr/>
          <p:nvPr/>
        </p:nvGrpSpPr>
        <p:grpSpPr>
          <a:xfrm>
            <a:off x="6053144" y="159027"/>
            <a:ext cx="2969109" cy="2352160"/>
            <a:chOff x="6053143" y="159028"/>
            <a:chExt cx="2969109" cy="2352160"/>
          </a:xfrm>
        </p:grpSpPr>
        <p:sp>
          <p:nvSpPr>
            <p:cNvPr id="3" name="Rectangle: Rounded Corners 24">
              <a:extLst>
                <a:ext uri="{FF2B5EF4-FFF2-40B4-BE49-F238E27FC236}">
                  <a16:creationId xmlns:a16="http://schemas.microsoft.com/office/drawing/2014/main" id="{611C1E48-E3A6-4116-8468-80CEE442CB84}"/>
                </a:ext>
              </a:extLst>
            </p:cNvPr>
            <p:cNvSpPr/>
            <p:nvPr/>
          </p:nvSpPr>
          <p:spPr>
            <a:xfrm>
              <a:off x="6053143" y="159028"/>
              <a:ext cx="2969109"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6" name="Rectangle: Rounded Corners 35">
              <a:hlinkClick r:id="rId7" action="ppaction://hlinksldjump"/>
              <a:extLst>
                <a:ext uri="{FF2B5EF4-FFF2-40B4-BE49-F238E27FC236}">
                  <a16:creationId xmlns:a16="http://schemas.microsoft.com/office/drawing/2014/main" id="{4766CB71-5DC0-4151-89EC-5BDB86693F1F}"/>
                </a:ext>
              </a:extLst>
            </p:cNvPr>
            <p:cNvSpPr/>
            <p:nvPr/>
          </p:nvSpPr>
          <p:spPr>
            <a:xfrm>
              <a:off x="6679961"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2</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4" name="6"/>
          <p:cNvGrpSpPr/>
          <p:nvPr/>
        </p:nvGrpSpPr>
        <p:grpSpPr>
          <a:xfrm>
            <a:off x="6066393" y="4612943"/>
            <a:ext cx="2969109" cy="2079406"/>
            <a:chOff x="6053143" y="4612944"/>
            <a:chExt cx="2969109" cy="2079406"/>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6053143" y="4612944"/>
              <a:ext cx="2969109" cy="2079406"/>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7" name="Rectangle: Rounded Corners 35">
              <a:hlinkClick r:id="rId8" action="ppaction://hlinksldjump"/>
              <a:extLst>
                <a:ext uri="{FF2B5EF4-FFF2-40B4-BE49-F238E27FC236}">
                  <a16:creationId xmlns:a16="http://schemas.microsoft.com/office/drawing/2014/main" id="{4766CB71-5DC0-4151-89EC-5BDB86693F1F}"/>
                </a:ext>
              </a:extLst>
            </p:cNvPr>
            <p:cNvSpPr/>
            <p:nvPr/>
          </p:nvSpPr>
          <p:spPr>
            <a:xfrm>
              <a:off x="6679961"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6</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2" name="4"/>
          <p:cNvGrpSpPr/>
          <p:nvPr/>
        </p:nvGrpSpPr>
        <p:grpSpPr>
          <a:xfrm>
            <a:off x="6053144" y="2511188"/>
            <a:ext cx="2969108" cy="2101755"/>
            <a:chOff x="6053144" y="2511188"/>
            <a:chExt cx="2969108" cy="2101755"/>
          </a:xfrm>
        </p:grpSpPr>
        <p:sp>
          <p:nvSpPr>
            <p:cNvPr id="9" name="Rectangle: Rounded Corners 24">
              <a:extLst>
                <a:ext uri="{FF2B5EF4-FFF2-40B4-BE49-F238E27FC236}">
                  <a16:creationId xmlns:a16="http://schemas.microsoft.com/office/drawing/2014/main" id="{611C1E48-E3A6-4116-8468-80CEE442CB84}"/>
                </a:ext>
              </a:extLst>
            </p:cNvPr>
            <p:cNvSpPr/>
            <p:nvPr/>
          </p:nvSpPr>
          <p:spPr>
            <a:xfrm>
              <a:off x="605314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8" name="Rectangle: Rounded Corners 35">
              <a:hlinkClick r:id="rId9" action="ppaction://hlinksldjump"/>
              <a:extLst>
                <a:ext uri="{FF2B5EF4-FFF2-40B4-BE49-F238E27FC236}">
                  <a16:creationId xmlns:a16="http://schemas.microsoft.com/office/drawing/2014/main" id="{4766CB71-5DC0-4151-89EC-5BDB86693F1F}"/>
                </a:ext>
              </a:extLst>
            </p:cNvPr>
            <p:cNvSpPr/>
            <p:nvPr/>
          </p:nvSpPr>
          <p:spPr>
            <a:xfrm>
              <a:off x="6679961"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4</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6" name="Rectangle: Rounded Corners 24">
            <a:extLst>
              <a:ext uri="{FF2B5EF4-FFF2-40B4-BE49-F238E27FC236}">
                <a16:creationId xmlns:a16="http://schemas.microsoft.com/office/drawing/2014/main" id="{611C1E48-E3A6-4116-8468-80CEE442CB84}"/>
              </a:ext>
            </a:extLst>
          </p:cNvPr>
          <p:cNvSpPr/>
          <p:nvPr/>
        </p:nvSpPr>
        <p:spPr>
          <a:xfrm>
            <a:off x="436728" y="159027"/>
            <a:ext cx="2306472" cy="6533321"/>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6">
              <a:lumMod val="20000"/>
              <a:lumOff val="80000"/>
            </a:schemeClr>
          </a:solidFill>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a:glow rad="139700">
              <a:schemeClr val="accent5">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r>
              <a:rPr lang="en-US" sz="6000" kern="0">
                <a:solidFill>
                  <a:srgbClr val="FF0000"/>
                </a:solidFill>
                <a:latin typeface="Times New Roman" pitchFamily="18" charset="0"/>
                <a:cs typeface="Times New Roman" pitchFamily="18" charset="0"/>
                <a:sym typeface="Arial"/>
              </a:rPr>
              <a:t>Trò chơi ô cửa bí mật</a:t>
            </a:r>
            <a:endParaRPr lang="en-US" sz="6000"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751861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afterEffect">
                                  <p:stCondLst>
                                    <p:cond delay="0"/>
                                  </p:stCondLst>
                                  <p:childTnLst>
                                    <p:animEffect transition="out" filter="fade">
                                      <p:cBhvr>
                                        <p:cTn id="15" dur="500" tmFilter="0, 0; .2, .5; .8, .5; 1, 0"/>
                                        <p:tgtEl>
                                          <p:spTgt spid="20"/>
                                        </p:tgtEl>
                                      </p:cBhvr>
                                    </p:animEffect>
                                    <p:animScale>
                                      <p:cBhvr>
                                        <p:cTn id="16" dur="250" autoRev="1" fill="hold"/>
                                        <p:tgtEl>
                                          <p:spTgt spid="20"/>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4451579" y="1435991"/>
            <a:ext cx="4705673" cy="2123659"/>
            <a:chOff x="1896661" y="1529831"/>
            <a:chExt cx="1713201" cy="1423828"/>
          </a:xfrm>
        </p:grpSpPr>
        <p:sp>
          <p:nvSpPr>
            <p:cNvPr id="3" name="Flowchart: Terminator 2">
              <a:extLst>
                <a:ext uri="{FF2B5EF4-FFF2-40B4-BE49-F238E27FC236}">
                  <a16:creationId xmlns:a16="http://schemas.microsoft.com/office/drawing/2014/main" id="{5AAEFE8C-F500-4C97-A9CB-67A048B43B62}"/>
                </a:ext>
              </a:extLst>
            </p:cNvPr>
            <p:cNvSpPr/>
            <p:nvPr/>
          </p:nvSpPr>
          <p:spPr>
            <a:xfrm>
              <a:off x="1915103"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896661" y="1529831"/>
              <a:ext cx="1637273" cy="1423828"/>
            </a:xfrm>
            <a:prstGeom prst="rect">
              <a:avLst/>
            </a:prstGeom>
            <a:noFill/>
          </p:spPr>
          <p:txBody>
            <a:bodyPr wrap="square" rtlCol="0">
              <a:spAutoFit/>
            </a:bodyPr>
            <a:lstStyle/>
            <a:p>
              <a:pPr algn="ctr" defTabSz="1219170">
                <a:buClr>
                  <a:srgbClr val="000000"/>
                </a:buClr>
              </a:pPr>
              <a:r>
                <a:rPr lang="en-US" sz="66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a:t>
              </a:r>
              <a:r>
                <a:rPr lang="en-US" sz="66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1</a:t>
              </a:r>
              <a:endParaRPr lang="vi-VN" sz="66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3" name="TextBox 12"/>
          <p:cNvSpPr txBox="1"/>
          <p:nvPr/>
        </p:nvSpPr>
        <p:spPr>
          <a:xfrm>
            <a:off x="4111317" y="2847703"/>
            <a:ext cx="6189515" cy="3046988"/>
          </a:xfrm>
          <a:prstGeom prst="rect">
            <a:avLst/>
          </a:prstGeom>
          <a:noFill/>
        </p:spPr>
        <p:txBody>
          <a:bodyPr wrap="none" rtlCol="0">
            <a:spAutoFit/>
          </a:bodyPr>
          <a:lstStyle/>
          <a:p>
            <a:pPr algn="l"/>
            <a:r>
              <a:rPr lang="en-US" sz="4800">
                <a:latin typeface="Times New Roman" pitchFamily="18" charset="0"/>
                <a:cs typeface="Times New Roman" pitchFamily="18" charset="0"/>
              </a:rPr>
              <a:t>Tay chải răng thật kĩ</a:t>
            </a:r>
          </a:p>
          <a:p>
            <a:pPr algn="l"/>
            <a:r>
              <a:rPr lang="en-US" sz="4800">
                <a:latin typeface="Times New Roman" pitchFamily="18" charset="0"/>
                <a:cs typeface="Times New Roman" pitchFamily="18" charset="0"/>
              </a:rPr>
              <a:t>Mặt sáng trưng nụ cười</a:t>
            </a:r>
          </a:p>
          <a:p>
            <a:pPr algn="l"/>
            <a:r>
              <a:rPr lang="en-US" sz="4800">
                <a:latin typeface="Times New Roman" pitchFamily="18" charset="0"/>
                <a:cs typeface="Times New Roman" pitchFamily="18" charset="0"/>
              </a:rPr>
              <a:t>Cái miệng mới thủ thỉ</a:t>
            </a:r>
          </a:p>
          <a:p>
            <a:pPr algn="l"/>
            <a:r>
              <a:rPr lang="en-US" sz="4800">
                <a:latin typeface="Times New Roman" pitchFamily="18" charset="0"/>
                <a:cs typeface="Times New Roman" pitchFamily="18" charset="0"/>
              </a:rPr>
              <a:t>Đã thơm tiếng thơm lời!</a:t>
            </a:r>
          </a:p>
        </p:txBody>
      </p:sp>
      <p:sp>
        <p:nvSpPr>
          <p:cNvPr id="6" name="TextBox 5"/>
          <p:cNvSpPr txBox="1"/>
          <p:nvPr/>
        </p:nvSpPr>
        <p:spPr>
          <a:xfrm>
            <a:off x="7901126" y="4316168"/>
            <a:ext cx="1776448"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thủ thỉ</a:t>
            </a:r>
          </a:p>
        </p:txBody>
      </p:sp>
      <p:sp>
        <p:nvSpPr>
          <p:cNvPr id="11" name="TextBox 10"/>
          <p:cNvSpPr txBox="1"/>
          <p:nvPr/>
        </p:nvSpPr>
        <p:spPr>
          <a:xfrm>
            <a:off x="4963855" y="5037727"/>
            <a:ext cx="146867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thơm</a:t>
            </a:r>
          </a:p>
        </p:txBody>
      </p:sp>
      <p:sp>
        <p:nvSpPr>
          <p:cNvPr id="15" name="TextBox 14"/>
          <p:cNvSpPr txBox="1"/>
          <p:nvPr/>
        </p:nvSpPr>
        <p:spPr>
          <a:xfrm>
            <a:off x="7768092" y="5037190"/>
            <a:ext cx="146867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thơm</a:t>
            </a:r>
          </a:p>
        </p:txBody>
      </p:sp>
      <p:sp>
        <p:nvSpPr>
          <p:cNvPr id="17" name="TextBox 16"/>
          <p:cNvSpPr txBox="1"/>
          <p:nvPr/>
        </p:nvSpPr>
        <p:spPr>
          <a:xfrm>
            <a:off x="7551959" y="2841872"/>
            <a:ext cx="174118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thật kĩ</a:t>
            </a:r>
          </a:p>
        </p:txBody>
      </p:sp>
      <p:sp>
        <p:nvSpPr>
          <p:cNvPr id="5" name="Action Button: Home 4">
            <a:hlinkClick r:id="rId2" action="ppaction://hlinksldjump" highlightClick="1"/>
          </p:cNvPr>
          <p:cNvSpPr/>
          <p:nvPr/>
        </p:nvSpPr>
        <p:spPr>
          <a:xfrm>
            <a:off x="10813774" y="6003235"/>
            <a:ext cx="1042416" cy="560964"/>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6407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55F396-C613-4434-ACB6-6D12C19C039E}"/>
              </a:ext>
            </a:extLst>
          </p:cNvPr>
          <p:cNvGrpSpPr/>
          <p:nvPr/>
        </p:nvGrpSpPr>
        <p:grpSpPr>
          <a:xfrm>
            <a:off x="3458350" y="181077"/>
            <a:ext cx="4466449" cy="1708728"/>
            <a:chOff x="1638140" y="1551970"/>
            <a:chExt cx="1694760" cy="1145634"/>
          </a:xfrm>
        </p:grpSpPr>
        <p:sp>
          <p:nvSpPr>
            <p:cNvPr id="8" name="Flowchart: Terminator 7">
              <a:extLst>
                <a:ext uri="{FF2B5EF4-FFF2-40B4-BE49-F238E27FC236}">
                  <a16:creationId xmlns:a16="http://schemas.microsoft.com/office/drawing/2014/main" id="{F3A390E9-18DF-49CF-AEC2-910F495B114E}"/>
                </a:ext>
              </a:extLst>
            </p:cNvPr>
            <p:cNvSpPr/>
            <p:nvPr/>
          </p:nvSpPr>
          <p:spPr>
            <a:xfrm>
              <a:off x="1638140" y="1551970"/>
              <a:ext cx="1694760"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48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670391" y="1645210"/>
              <a:ext cx="1637273" cy="10523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Khổ</a:t>
              </a:r>
              <a:r>
                <a:rPr kumimoji="0" lang="en-US" sz="4800" b="1" i="0" u="none" strike="noStrike" kern="0" cap="none" spc="0" normalizeH="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thơ</a:t>
              </a: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a:t>
              </a:r>
              <a:r>
                <a:rPr kumimoji="0" lang="en-US"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2</a:t>
              </a:r>
              <a:endParaRPr kumimoji="0" lang="vi-VN"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4" name="TextBox 13"/>
          <p:cNvSpPr txBox="1"/>
          <p:nvPr/>
        </p:nvSpPr>
        <p:spPr>
          <a:xfrm>
            <a:off x="2704668" y="1514390"/>
            <a:ext cx="6833922" cy="4524315"/>
          </a:xfrm>
          <a:prstGeom prst="rect">
            <a:avLst/>
          </a:prstGeom>
          <a:noFill/>
        </p:spPr>
        <p:txBody>
          <a:bodyPr wrap="none" rtlCol="0">
            <a:spAutoFit/>
          </a:bodyPr>
          <a:lstStyle/>
          <a:p>
            <a:pPr algn="l"/>
            <a:r>
              <a:rPr lang="en-US" sz="4800">
                <a:latin typeface="Times New Roman" pitchFamily="18" charset="0"/>
                <a:cs typeface="Times New Roman" pitchFamily="18" charset="0"/>
              </a:rPr>
              <a:t>Khéo chia mớ tóc rối</a:t>
            </a:r>
          </a:p>
          <a:p>
            <a:pPr algn="l"/>
            <a:r>
              <a:rPr lang="en-US" sz="4800">
                <a:latin typeface="Times New Roman" pitchFamily="18" charset="0"/>
                <a:cs typeface="Times New Roman" pitchFamily="18" charset="0"/>
              </a:rPr>
              <a:t>Thành hai bím thật xinh</a:t>
            </a:r>
          </a:p>
          <a:p>
            <a:pPr algn="l"/>
            <a:r>
              <a:rPr lang="en-US" sz="4800">
                <a:latin typeface="Times New Roman" pitchFamily="18" charset="0"/>
                <a:cs typeface="Times New Roman" pitchFamily="18" charset="0"/>
              </a:rPr>
              <a:t>Soi gương</a:t>
            </a:r>
          </a:p>
          <a:p>
            <a:pPr algn="l"/>
            <a:r>
              <a:rPr lang="en-US" sz="4800">
                <a:latin typeface="Times New Roman" pitchFamily="18" charset="0"/>
                <a:cs typeface="Times New Roman" pitchFamily="18" charset="0"/>
              </a:rPr>
              <a:t>	Đẹp</a:t>
            </a:r>
          </a:p>
          <a:p>
            <a:pPr algn="l"/>
            <a:r>
              <a:rPr lang="en-US" sz="4800">
                <a:latin typeface="Times New Roman" pitchFamily="18" charset="0"/>
                <a:cs typeface="Times New Roman" pitchFamily="18" charset="0"/>
              </a:rPr>
              <a:t>		Đẹp quá!</a:t>
            </a:r>
          </a:p>
          <a:p>
            <a:pPr algn="l"/>
            <a:r>
              <a:rPr lang="en-US" sz="4800">
                <a:latin typeface="Times New Roman" pitchFamily="18" charset="0"/>
                <a:cs typeface="Times New Roman" pitchFamily="18" charset="0"/>
              </a:rPr>
              <a:t>Mình càng thêm yêu mình.</a:t>
            </a:r>
          </a:p>
        </p:txBody>
      </p:sp>
      <p:sp>
        <p:nvSpPr>
          <p:cNvPr id="12" name="TextBox 11"/>
          <p:cNvSpPr txBox="1"/>
          <p:nvPr/>
        </p:nvSpPr>
        <p:spPr>
          <a:xfrm>
            <a:off x="2704668" y="1514390"/>
            <a:ext cx="151676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Khéo</a:t>
            </a:r>
            <a:endParaRPr lang="en-US" sz="4800">
              <a:solidFill>
                <a:srgbClr val="FF0000"/>
              </a:solidFill>
            </a:endParaRPr>
          </a:p>
        </p:txBody>
      </p:sp>
      <p:sp>
        <p:nvSpPr>
          <p:cNvPr id="16" name="TextBox 15"/>
          <p:cNvSpPr txBox="1"/>
          <p:nvPr/>
        </p:nvSpPr>
        <p:spPr>
          <a:xfrm>
            <a:off x="6409435" y="2258150"/>
            <a:ext cx="2356735"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thật xinh</a:t>
            </a:r>
            <a:endParaRPr lang="en-US" sz="4800">
              <a:solidFill>
                <a:srgbClr val="FF0000"/>
              </a:solidFill>
            </a:endParaRPr>
          </a:p>
        </p:txBody>
      </p:sp>
      <p:sp>
        <p:nvSpPr>
          <p:cNvPr id="18" name="Action Button: Home 17">
            <a:hlinkClick r:id="rId2" action="ppaction://hlinksldjump" highlightClick="1"/>
          </p:cNvPr>
          <p:cNvSpPr/>
          <p:nvPr/>
        </p:nvSpPr>
        <p:spPr>
          <a:xfrm>
            <a:off x="10813774" y="6038705"/>
            <a:ext cx="1042416" cy="525494"/>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6407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2689060" y="1142437"/>
            <a:ext cx="4732157" cy="1695664"/>
            <a:chOff x="1882186" y="1551970"/>
            <a:chExt cx="1727676" cy="1136875"/>
          </a:xfrm>
        </p:grpSpPr>
        <p:sp>
          <p:nvSpPr>
            <p:cNvPr id="3" name="Flowchart: Terminator 2">
              <a:extLst>
                <a:ext uri="{FF2B5EF4-FFF2-40B4-BE49-F238E27FC236}">
                  <a16:creationId xmlns:a16="http://schemas.microsoft.com/office/drawing/2014/main" id="{5AAEFE8C-F500-4C97-A9CB-67A048B43B62}"/>
                </a:ext>
              </a:extLst>
            </p:cNvPr>
            <p:cNvSpPr/>
            <p:nvPr/>
          </p:nvSpPr>
          <p:spPr>
            <a:xfrm>
              <a:off x="1915103"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800"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882186" y="1636451"/>
              <a:ext cx="1637273" cy="1052394"/>
            </a:xfrm>
            <a:prstGeom prst="rect">
              <a:avLst/>
            </a:prstGeom>
            <a:noFill/>
          </p:spPr>
          <p:txBody>
            <a:bodyPr wrap="square" rtlCol="0">
              <a:spAutoFit/>
            </a:bodyPr>
            <a:lstStyle/>
            <a:p>
              <a:pPr algn="ctr" defTabSz="1219170">
                <a:buClr>
                  <a:srgbClr val="000000"/>
                </a:buClr>
              </a:pPr>
              <a:r>
                <a:rPr lang="en-US" sz="48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3</a:t>
              </a:r>
              <a:endParaRPr lang="vi-VN"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3" name="TextBox 12"/>
          <p:cNvSpPr txBox="1"/>
          <p:nvPr/>
        </p:nvSpPr>
        <p:spPr>
          <a:xfrm>
            <a:off x="2388557" y="2338246"/>
            <a:ext cx="6774611" cy="3046988"/>
          </a:xfrm>
          <a:prstGeom prst="rect">
            <a:avLst/>
          </a:prstGeom>
          <a:noFill/>
        </p:spPr>
        <p:txBody>
          <a:bodyPr wrap="none" rtlCol="0">
            <a:spAutoFit/>
          </a:bodyPr>
          <a:lstStyle/>
          <a:p>
            <a:pPr algn="l"/>
            <a:r>
              <a:rPr lang="en-US" sz="4800">
                <a:latin typeface="Times New Roman" pitchFamily="18" charset="0"/>
                <a:cs typeface="Times New Roman" pitchFamily="18" charset="0"/>
              </a:rPr>
              <a:t>Nào, ta cùng tới trường</a:t>
            </a:r>
          </a:p>
          <a:p>
            <a:pPr algn="l"/>
            <a:r>
              <a:rPr lang="en-US" sz="4800">
                <a:latin typeface="Times New Roman" pitchFamily="18" charset="0"/>
                <a:cs typeface="Times New Roman" pitchFamily="18" charset="0"/>
              </a:rPr>
              <a:t>Vẫn đường quen, lối thuộc</a:t>
            </a:r>
          </a:p>
          <a:p>
            <a:pPr algn="l"/>
            <a:r>
              <a:rPr lang="en-US" sz="4800">
                <a:latin typeface="Times New Roman" pitchFamily="18" charset="0"/>
                <a:cs typeface="Times New Roman" pitchFamily="18" charset="0"/>
              </a:rPr>
              <a:t>Đèn xanh mấy ngã tư</a:t>
            </a:r>
          </a:p>
          <a:p>
            <a:pPr algn="l"/>
            <a:r>
              <a:rPr lang="en-US" sz="4800">
                <a:latin typeface="Times New Roman" pitchFamily="18" charset="0"/>
                <a:cs typeface="Times New Roman" pitchFamily="18" charset="0"/>
              </a:rPr>
              <a:t>Dõi nhìn theo từng bước.</a:t>
            </a:r>
          </a:p>
        </p:txBody>
      </p:sp>
      <p:sp>
        <p:nvSpPr>
          <p:cNvPr id="18" name="Action Button: Home 17">
            <a:hlinkClick r:id="rId2" action="ppaction://hlinksldjump" highlightClick="1"/>
          </p:cNvPr>
          <p:cNvSpPr/>
          <p:nvPr/>
        </p:nvSpPr>
        <p:spPr>
          <a:xfrm>
            <a:off x="10813774" y="6042991"/>
            <a:ext cx="1042416"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55F396-C613-4434-ACB6-6D12C19C039E}"/>
              </a:ext>
            </a:extLst>
          </p:cNvPr>
          <p:cNvGrpSpPr/>
          <p:nvPr/>
        </p:nvGrpSpPr>
        <p:grpSpPr>
          <a:xfrm>
            <a:off x="3863631" y="1148626"/>
            <a:ext cx="4406911" cy="1708728"/>
            <a:chOff x="1401906" y="1551970"/>
            <a:chExt cx="1694759" cy="1145634"/>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48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645210"/>
              <a:ext cx="1637273" cy="10523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Khổ</a:t>
              </a:r>
              <a:r>
                <a:rPr kumimoji="0" lang="en-US" sz="4800" b="1" i="0" u="none" strike="noStrike" kern="0" cap="none" spc="0" normalizeH="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thơ</a:t>
              </a: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a:t>
              </a:r>
              <a:r>
                <a:rPr lang="en-US"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4</a:t>
              </a:r>
              <a:endParaRPr kumimoji="0" lang="vi-VN"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4" name="TextBox 13"/>
          <p:cNvSpPr txBox="1"/>
          <p:nvPr/>
        </p:nvSpPr>
        <p:spPr>
          <a:xfrm>
            <a:off x="3136076" y="2299057"/>
            <a:ext cx="6601487" cy="3046988"/>
          </a:xfrm>
          <a:prstGeom prst="rect">
            <a:avLst/>
          </a:prstGeom>
          <a:noFill/>
        </p:spPr>
        <p:txBody>
          <a:bodyPr wrap="none" rtlCol="0">
            <a:spAutoFit/>
          </a:bodyPr>
          <a:lstStyle/>
          <a:p>
            <a:pPr algn="l"/>
            <a:r>
              <a:rPr lang="en-US" sz="4800">
                <a:latin typeface="Times New Roman" pitchFamily="18" charset="0"/>
                <a:cs typeface="Times New Roman" pitchFamily="18" charset="0"/>
              </a:rPr>
              <a:t>“Ma ra tông” mỗi sáng</a:t>
            </a:r>
          </a:p>
          <a:p>
            <a:pPr algn="l"/>
            <a:r>
              <a:rPr lang="en-US" sz="4800">
                <a:latin typeface="Times New Roman" pitchFamily="18" charset="0"/>
                <a:cs typeface="Times New Roman" pitchFamily="18" charset="0"/>
              </a:rPr>
              <a:t>Xuất phát từ tinh sương</a:t>
            </a:r>
          </a:p>
          <a:p>
            <a:pPr algn="l"/>
            <a:r>
              <a:rPr lang="en-US" sz="4800">
                <a:latin typeface="Times New Roman" pitchFamily="18" charset="0"/>
                <a:cs typeface="Times New Roman" pitchFamily="18" charset="0"/>
              </a:rPr>
              <a:t>Miệng hát và chân sải</a:t>
            </a:r>
          </a:p>
          <a:p>
            <a:pPr algn="l"/>
            <a:r>
              <a:rPr lang="en-US" sz="4800">
                <a:latin typeface="Times New Roman" pitchFamily="18" charset="0"/>
                <a:cs typeface="Times New Roman" pitchFamily="18" charset="0"/>
              </a:rPr>
              <a:t>Vạch đích là cổng trường.</a:t>
            </a:r>
          </a:p>
        </p:txBody>
      </p:sp>
      <p:sp>
        <p:nvSpPr>
          <p:cNvPr id="6" name="TextBox 5"/>
          <p:cNvSpPr txBox="1"/>
          <p:nvPr/>
        </p:nvSpPr>
        <p:spPr>
          <a:xfrm>
            <a:off x="3413515" y="2299057"/>
            <a:ext cx="2884123"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Ma ra tông</a:t>
            </a:r>
            <a:endParaRPr lang="en-US" sz="4800">
              <a:solidFill>
                <a:srgbClr val="FF0000"/>
              </a:solidFill>
            </a:endParaRPr>
          </a:p>
        </p:txBody>
      </p:sp>
      <p:sp>
        <p:nvSpPr>
          <p:cNvPr id="17" name="TextBox 16"/>
          <p:cNvSpPr txBox="1"/>
          <p:nvPr/>
        </p:nvSpPr>
        <p:spPr>
          <a:xfrm>
            <a:off x="6338582" y="3034518"/>
            <a:ext cx="2810385"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tinh sương</a:t>
            </a:r>
            <a:endParaRPr lang="en-US" sz="4800">
              <a:solidFill>
                <a:srgbClr val="FF0000"/>
              </a:solidFill>
            </a:endParaRPr>
          </a:p>
        </p:txBody>
      </p:sp>
      <p:sp>
        <p:nvSpPr>
          <p:cNvPr id="18" name="Action Button: Home 17">
            <a:hlinkClick r:id="rId2" action="ppaction://hlinksldjump" highlightClick="1"/>
          </p:cNvPr>
          <p:cNvSpPr/>
          <p:nvPr/>
        </p:nvSpPr>
        <p:spPr>
          <a:xfrm>
            <a:off x="10813774" y="6042991"/>
            <a:ext cx="887896"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281623B-B9A7-4C49-85A4-80FC1960B6FE}"/>
              </a:ext>
            </a:extLst>
          </p:cNvPr>
          <p:cNvGrpSpPr/>
          <p:nvPr/>
        </p:nvGrpSpPr>
        <p:grpSpPr>
          <a:xfrm>
            <a:off x="490331" y="2132680"/>
            <a:ext cx="3564608" cy="1695665"/>
            <a:chOff x="1882186" y="1840984"/>
            <a:chExt cx="1727676" cy="1136876"/>
          </a:xfrm>
        </p:grpSpPr>
        <p:sp>
          <p:nvSpPr>
            <p:cNvPr id="12" name="Flowchart: Terminator 11">
              <a:extLst>
                <a:ext uri="{FF2B5EF4-FFF2-40B4-BE49-F238E27FC236}">
                  <a16:creationId xmlns:a16="http://schemas.microsoft.com/office/drawing/2014/main" id="{5AAEFE8C-F500-4C97-A9CB-67A048B43B62}"/>
                </a:ext>
              </a:extLst>
            </p:cNvPr>
            <p:cNvSpPr/>
            <p:nvPr/>
          </p:nvSpPr>
          <p:spPr>
            <a:xfrm>
              <a:off x="1915103" y="1840984"/>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800"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332CC0C3-2378-41C8-B893-D63B12A83F6F}"/>
                </a:ext>
              </a:extLst>
            </p:cNvPr>
            <p:cNvSpPr txBox="1"/>
            <p:nvPr/>
          </p:nvSpPr>
          <p:spPr>
            <a:xfrm>
              <a:off x="1882186" y="1925466"/>
              <a:ext cx="1637273" cy="1052394"/>
            </a:xfrm>
            <a:prstGeom prst="rect">
              <a:avLst/>
            </a:prstGeom>
            <a:noFill/>
          </p:spPr>
          <p:txBody>
            <a:bodyPr wrap="square" rtlCol="0">
              <a:spAutoFit/>
            </a:bodyPr>
            <a:lstStyle/>
            <a:p>
              <a:pPr algn="ctr" defTabSz="1219170">
                <a:buClr>
                  <a:srgbClr val="000000"/>
                </a:buClr>
              </a:pPr>
              <a:r>
                <a:rPr lang="en-US" sz="48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5</a:t>
              </a:r>
              <a:endParaRPr lang="vi-VN"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6" name="TextBox 15"/>
          <p:cNvSpPr txBox="1"/>
          <p:nvPr/>
        </p:nvSpPr>
        <p:spPr>
          <a:xfrm>
            <a:off x="4495442" y="1565996"/>
            <a:ext cx="6083845" cy="3046988"/>
          </a:xfrm>
          <a:prstGeom prst="rect">
            <a:avLst/>
          </a:prstGeom>
          <a:noFill/>
        </p:spPr>
        <p:txBody>
          <a:bodyPr wrap="none" rtlCol="0">
            <a:spAutoFit/>
          </a:bodyPr>
          <a:lstStyle/>
          <a:p>
            <a:pPr algn="l"/>
            <a:r>
              <a:rPr lang="en-US" sz="4800">
                <a:latin typeface="Times New Roman" pitchFamily="18" charset="0"/>
                <a:cs typeface="Times New Roman" pitchFamily="18" charset="0"/>
              </a:rPr>
              <a:t>Buổi chào cờ hòa giọng</a:t>
            </a:r>
          </a:p>
          <a:p>
            <a:pPr algn="l"/>
            <a:r>
              <a:rPr lang="en-US" sz="4800">
                <a:latin typeface="Times New Roman" pitchFamily="18" charset="0"/>
                <a:cs typeface="Times New Roman" pitchFamily="18" charset="0"/>
              </a:rPr>
              <a:t>Cả trường cùng hát hay.</a:t>
            </a:r>
          </a:p>
          <a:p>
            <a:pPr algn="l"/>
            <a:r>
              <a:rPr lang="en-US" sz="4800">
                <a:latin typeface="Times New Roman" pitchFamily="18" charset="0"/>
                <a:cs typeface="Times New Roman" pitchFamily="18" charset="0"/>
              </a:rPr>
              <a:t>Ai thuộc bài? cô hỏi</a:t>
            </a:r>
          </a:p>
          <a:p>
            <a:pPr algn="l"/>
            <a:r>
              <a:rPr lang="en-US" sz="4800">
                <a:latin typeface="Times New Roman" pitchFamily="18" charset="0"/>
                <a:cs typeface="Times New Roman" pitchFamily="18" charset="0"/>
              </a:rPr>
              <a:t>Cả lớp cùng giơ tay.</a:t>
            </a:r>
          </a:p>
        </p:txBody>
      </p:sp>
      <p:sp>
        <p:nvSpPr>
          <p:cNvPr id="18" name="Action Button: Home 17">
            <a:hlinkClick r:id="rId2" action="ppaction://hlinksldjump" highlightClick="1"/>
          </p:cNvPr>
          <p:cNvSpPr/>
          <p:nvPr/>
        </p:nvSpPr>
        <p:spPr>
          <a:xfrm>
            <a:off x="10813774" y="6042991"/>
            <a:ext cx="901148"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405969" y="903644"/>
            <a:ext cx="9489533" cy="1866059"/>
            <a:chOff x="247880" y="1790606"/>
            <a:chExt cx="4838404" cy="1662195"/>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662195"/>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375629" y="1906079"/>
              <a:ext cx="4659830" cy="1252077"/>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a:solidFill>
                    <a:srgbClr val="FFDFAC">
                      <a:lumMod val="25000"/>
                    </a:srgbClr>
                  </a:solidFill>
                  <a:latin typeface="Calibri" panose="020F0502020204030204" pitchFamily="34" charset="0"/>
                  <a:cs typeface="Calibri" panose="020F0502020204030204" pitchFamily="34" charset="0"/>
                  <a:sym typeface="Arial"/>
                </a:rPr>
                <a:t>, bạn nhỏ trong bài thơ muốn nhắc nhở chúng ta điều gì?</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1306286" y="3087962"/>
            <a:ext cx="9489533" cy="954107"/>
          </a:xfrm>
          <a:prstGeom prst="rect">
            <a:avLst/>
          </a:prstGeom>
          <a:solidFill>
            <a:schemeClr val="accent2">
              <a:lumMod val="40000"/>
              <a:lumOff val="60000"/>
            </a:schemeClr>
          </a:solidFill>
        </p:spPr>
        <p:txBody>
          <a:bodyPr wrap="square" rtlCol="0">
            <a:spAutoFit/>
          </a:bodyPr>
          <a:lstStyle/>
          <a:p>
            <a:pPr algn="just"/>
            <a:r>
              <a:rPr lang="en-US" sz="2800" b="1">
                <a:solidFill>
                  <a:srgbClr val="FF0000"/>
                </a:solidFill>
                <a:latin typeface="Times New Roman" panose="02020603050405020304" pitchFamily="18" charset="0"/>
                <a:cs typeface="Times New Roman" panose="02020603050405020304" pitchFamily="18" charset="0"/>
              </a:rPr>
              <a:t> Bạn nhỏ cũng nhắc nhở chúng ta nhớ vệ sinh cá nhân sạch sẽ, gọn gàng và tham gia giao thông đúng quy định.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Action Button: Home 5">
            <a:hlinkClick r:id="rId2" action="ppaction://hlinksldjump" highlightClick="1"/>
          </p:cNvPr>
          <p:cNvSpPr/>
          <p:nvPr/>
        </p:nvSpPr>
        <p:spPr>
          <a:xfrm>
            <a:off x="10813774" y="6042991"/>
            <a:ext cx="901148"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892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d Morning Song For Children - Learn English Kids">
            <a:hlinkClick r:id="" action="ppaction://media"/>
            <a:extLst>
              <a:ext uri="{FF2B5EF4-FFF2-40B4-BE49-F238E27FC236}">
                <a16:creationId xmlns:a16="http://schemas.microsoft.com/office/drawing/2014/main" id="{0947C49F-A1E8-BC90-E134-B2D61F1E12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612" y="0"/>
            <a:ext cx="8640776" cy="6858000"/>
          </a:xfrm>
          <a:prstGeom prst="rect">
            <a:avLst/>
          </a:prstGeom>
        </p:spPr>
      </p:pic>
    </p:spTree>
    <p:extLst>
      <p:ext uri="{BB962C8B-B14F-4D97-AF65-F5344CB8AC3E}">
        <p14:creationId xmlns:p14="http://schemas.microsoft.com/office/powerpoint/2010/main" val="101673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300" y="0"/>
            <a:ext cx="9157399" cy="6858000"/>
          </a:xfrm>
          <a:prstGeom prst="rect">
            <a:avLst/>
          </a:prstGeom>
        </p:spPr>
      </p:pic>
    </p:spTree>
    <p:extLst>
      <p:ext uri="{BB962C8B-B14F-4D97-AF65-F5344CB8AC3E}">
        <p14:creationId xmlns:p14="http://schemas.microsoft.com/office/powerpoint/2010/main" val="3026582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564129" y="1466504"/>
            <a:ext cx="1978606" cy="523220"/>
          </a:xfrm>
          <a:prstGeom prst="rect">
            <a:avLst/>
          </a:prstGeom>
          <a:noFill/>
        </p:spPr>
        <p:txBody>
          <a:bodyPr wrap="square">
            <a:spAutoFit/>
          </a:bodyPr>
          <a:lstStyle/>
          <a:p>
            <a:r>
              <a:rPr lang="en-US" sz="2800" b="1">
                <a:solidFill>
                  <a:srgbClr val="FFFF00"/>
                </a:solidFill>
                <a:effectLst/>
                <a:latin typeface="Times New Roman" panose="02020603050405020304" pitchFamily="18" charset="0"/>
                <a:ea typeface="Times New Roman" panose="02020603050405020304" pitchFamily="18" charset="0"/>
              </a:rPr>
              <a:t>Thủ thỉ: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983655" y="1317952"/>
            <a:ext cx="8264917" cy="66120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a:solidFill>
                  <a:schemeClr val="bg1"/>
                </a:solidFill>
                <a:latin typeface="Times New Roman" pitchFamily="18" charset="0"/>
                <a:cs typeface="Times New Roman" pitchFamily="18" charset="0"/>
              </a:rPr>
              <a:t>Nói chuyện nhỏ và thân mật</a:t>
            </a:r>
            <a:endParaRPr lang="en-US" sz="2800" b="1" i="1" kern="100" dirty="0">
              <a:solidFill>
                <a:schemeClr val="bg1"/>
              </a:solidFill>
              <a:effectLst/>
              <a:latin typeface="Times New Roman" pitchFamily="18" charset="0"/>
              <a:ea typeface="Calibri" panose="020F0502020204030204" pitchFamily="34" charset="0"/>
              <a:cs typeface="Times New Roman"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90701" y="2222267"/>
            <a:ext cx="2470691" cy="523220"/>
          </a:xfrm>
          <a:prstGeom prst="rect">
            <a:avLst/>
          </a:prstGeom>
          <a:noFill/>
        </p:spPr>
        <p:txBody>
          <a:bodyPr wrap="square">
            <a:spAutoFit/>
          </a:bodyPr>
          <a:lstStyle/>
          <a:p>
            <a:r>
              <a:rPr lang="en-US" sz="2800" b="1">
                <a:solidFill>
                  <a:srgbClr val="FFFF00"/>
                </a:solidFill>
                <a:effectLst/>
                <a:latin typeface="Times New Roman" panose="02020603050405020304" pitchFamily="18" charset="0"/>
                <a:ea typeface="Times New Roman" panose="02020603050405020304" pitchFamily="18" charset="0"/>
              </a:rPr>
              <a:t>Ma ra tông: </a:t>
            </a:r>
            <a:endParaRPr lang="en-US" sz="28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721754" y="2229137"/>
            <a:ext cx="5856334" cy="523220"/>
          </a:xfrm>
          <a:prstGeom prst="rect">
            <a:avLst/>
          </a:prstGeom>
          <a:noFill/>
        </p:spPr>
        <p:txBody>
          <a:bodyPr wrap="square">
            <a:spAutoFit/>
          </a:bodyPr>
          <a:lstStyle/>
          <a:p>
            <a:r>
              <a:rPr lang="en-US" sz="2800" b="1" i="1">
                <a:solidFill>
                  <a:schemeClr val="bg1"/>
                </a:solidFill>
                <a:effectLst/>
                <a:latin typeface="Times New Roman" panose="02020603050405020304" pitchFamily="18" charset="0"/>
                <a:ea typeface="Times New Roman" panose="02020603050405020304" pitchFamily="18" charset="0"/>
              </a:rPr>
              <a:t> Là môn thể thao chạy bộ đường dài</a:t>
            </a:r>
            <a:endParaRPr lang="en-US" sz="28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590702" y="2970470"/>
            <a:ext cx="2470690" cy="523220"/>
          </a:xfrm>
          <a:prstGeom prst="rect">
            <a:avLst/>
          </a:prstGeom>
          <a:noFill/>
        </p:spPr>
        <p:txBody>
          <a:bodyPr wrap="square">
            <a:spAutoFit/>
          </a:bodyPr>
          <a:lstStyle/>
          <a:p>
            <a:r>
              <a:rPr lang="en-US" sz="2800" b="1">
                <a:solidFill>
                  <a:srgbClr val="FFFF00"/>
                </a:solidFill>
                <a:effectLst/>
                <a:latin typeface="Times New Roman" panose="02020603050405020304" pitchFamily="18" charset="0"/>
                <a:ea typeface="Times New Roman" panose="02020603050405020304" pitchFamily="18" charset="0"/>
              </a:rPr>
              <a:t>Tinh sương:</a:t>
            </a:r>
            <a:endParaRPr lang="en-US" sz="28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813195" y="2994831"/>
            <a:ext cx="5856334" cy="523220"/>
          </a:xfrm>
          <a:prstGeom prst="rect">
            <a:avLst/>
          </a:prstGeom>
          <a:noFill/>
        </p:spPr>
        <p:txBody>
          <a:bodyPr wrap="square">
            <a:spAutoFit/>
          </a:bodyPr>
          <a:lstStyle/>
          <a:p>
            <a:r>
              <a:rPr lang="en-US" sz="2800" b="1" i="1">
                <a:solidFill>
                  <a:schemeClr val="bg1"/>
                </a:solidFill>
                <a:effectLst/>
                <a:latin typeface="Times New Roman" pitchFamily="18" charset="0"/>
                <a:ea typeface="Times New Roman" pitchFamily="18" charset="0"/>
                <a:cs typeface="Times New Roman" pitchFamily="18" charset="0"/>
              </a:rPr>
              <a:t>Rất sớm </a:t>
            </a:r>
            <a:r>
              <a:rPr lang="en-US" sz="2800" b="1" i="1">
                <a:solidFill>
                  <a:schemeClr val="bg1"/>
                </a:solidFill>
                <a:latin typeface="Times New Roman" pitchFamily="18" charset="0"/>
                <a:cs typeface="Times New Roman" pitchFamily="18" charset="0"/>
              </a:rPr>
              <a:t>(nghĩa trong bài)</a:t>
            </a:r>
            <a:endParaRPr lang="en-US" sz="2800" b="1" i="1">
              <a:solidFill>
                <a:schemeClr val="bg1"/>
              </a:solidFill>
              <a:effectLst/>
              <a:latin typeface="Times New Roman" panose="02020603050405020304" pitchFamily="18" charset="0"/>
              <a:ea typeface="Times New Roman" panose="02020603050405020304" pitchFamily="18" charset="0"/>
              <a:cs typeface="Times New Roman" pitchFamily="18" charset="0"/>
            </a:endParaRPr>
          </a:p>
        </p:txBody>
      </p:sp>
      <p:sp>
        <p:nvSpPr>
          <p:cNvPr id="19" name="TextBox 18">
            <a:extLst>
              <a:ext uri="{FF2B5EF4-FFF2-40B4-BE49-F238E27FC236}">
                <a16:creationId xmlns:a16="http://schemas.microsoft.com/office/drawing/2014/main" id="{79D91AAD-7DA5-4EE4-9B1E-C94AE2C9101A}"/>
              </a:ext>
            </a:extLst>
          </p:cNvPr>
          <p:cNvSpPr txBox="1"/>
          <p:nvPr/>
        </p:nvSpPr>
        <p:spPr>
          <a:xfrm>
            <a:off x="1510355" y="3730436"/>
            <a:ext cx="2951064" cy="523220"/>
          </a:xfrm>
          <a:prstGeom prst="rect">
            <a:avLst/>
          </a:prstGeom>
          <a:noFill/>
        </p:spPr>
        <p:txBody>
          <a:bodyPr wrap="square">
            <a:spAutoFit/>
          </a:bodyPr>
          <a:lstStyle/>
          <a:p>
            <a:r>
              <a:rPr lang="en-US" sz="2800" b="1">
                <a:solidFill>
                  <a:srgbClr val="FFFF00"/>
                </a:solidFill>
                <a:effectLst/>
                <a:latin typeface="Times New Roman" panose="02020603050405020304" pitchFamily="18" charset="0"/>
                <a:ea typeface="Times New Roman" panose="02020603050405020304" pitchFamily="18" charset="0"/>
              </a:rPr>
              <a:t>Chân sải: </a:t>
            </a:r>
            <a:endParaRPr lang="en-US" sz="2800" b="1" dirty="0">
              <a:solidFill>
                <a:srgbClr val="FFFF00"/>
              </a:solidFill>
            </a:endParaRPr>
          </a:p>
        </p:txBody>
      </p:sp>
      <p:sp>
        <p:nvSpPr>
          <p:cNvPr id="21" name="TextBox 20">
            <a:extLst>
              <a:ext uri="{FF2B5EF4-FFF2-40B4-BE49-F238E27FC236}">
                <a16:creationId xmlns:a16="http://schemas.microsoft.com/office/drawing/2014/main" id="{4192DA0B-1281-4BC0-8502-F18E29927F13}"/>
              </a:ext>
            </a:extLst>
          </p:cNvPr>
          <p:cNvSpPr txBox="1"/>
          <p:nvPr/>
        </p:nvSpPr>
        <p:spPr>
          <a:xfrm>
            <a:off x="3207371" y="3608782"/>
            <a:ext cx="2435783" cy="738664"/>
          </a:xfrm>
          <a:prstGeom prst="rect">
            <a:avLst/>
          </a:prstGeom>
          <a:noFill/>
        </p:spPr>
        <p:txBody>
          <a:bodyPr wrap="square">
            <a:spAutoFit/>
          </a:bodyPr>
          <a:lstStyle/>
          <a:p>
            <a:pPr marL="180340" marR="0">
              <a:lnSpc>
                <a:spcPct val="150000"/>
              </a:lnSpc>
              <a:spcBef>
                <a:spcPts val="0"/>
              </a:spcBef>
              <a:spcAft>
                <a:spcPts val="0"/>
              </a:spcAft>
              <a:tabLst>
                <a:tab pos="270510" algn="l"/>
              </a:tabLst>
            </a:pPr>
            <a:r>
              <a:rPr lang="en-US" sz="2800" b="1" i="1"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b="1" i="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hân bước đi</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259522">
            <a:off x="-48046" y="427293"/>
            <a:ext cx="2349755"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19" grpId="0"/>
      <p:bldP spid="2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1000417" y="119941"/>
            <a:ext cx="10029534" cy="1667104"/>
            <a:chOff x="749009" y="569809"/>
            <a:chExt cx="10426744" cy="2007138"/>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Times New Roman" panose="02020603050405020304" pitchFamily="18" charset="0"/>
                    <a:cs typeface="Times New Roman" panose="02020603050405020304" pitchFamily="18" charset="0"/>
                  </a:rPr>
                  <a:t>   Khổ thơ </a:t>
                </a:r>
                <a:r>
                  <a:rPr lang="en-US" sz="3200" b="1" dirty="0">
                    <a:solidFill>
                      <a:srgbClr val="002060"/>
                    </a:solidFill>
                    <a:latin typeface="Times New Roman" panose="02020603050405020304" pitchFamily="18" charset="0"/>
                    <a:cs typeface="Times New Roman" panose="02020603050405020304" pitchFamily="18" charset="0"/>
                  </a:rPr>
                  <a:t>1</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4 câu thơ đầu</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sp>
          <p:nvSpPr>
            <p:cNvPr id="34" name="Hexagon 33">
              <a:extLst>
                <a:ext uri="{FF2B5EF4-FFF2-40B4-BE49-F238E27FC236}">
                  <a16:creationId xmlns:a16="http://schemas.microsoft.com/office/drawing/2014/main" id="{7E640339-FE14-4908-898C-CC56A828B254}"/>
                </a:ext>
              </a:extLst>
            </p:cNvPr>
            <p:cNvSpPr/>
            <p:nvPr/>
          </p:nvSpPr>
          <p:spPr>
            <a:xfrm>
              <a:off x="749009" y="569809"/>
              <a:ext cx="3821674"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FF0000"/>
                  </a:solidFill>
                  <a:latin typeface="UVF Salome" panose="02000503040000020003" pitchFamily="50" charset="0"/>
                  <a:cs typeface="Times New Roman" panose="02020603050405020304" pitchFamily="18" charset="0"/>
                </a:rPr>
                <a:t>Các khổ thơ</a:t>
              </a:r>
              <a:endParaRPr lang="en-US" sz="3200" b="1" dirty="0">
                <a:solidFill>
                  <a:srgbClr val="FF0000"/>
                </a:solidFill>
                <a:latin typeface="UVF Salome" panose="02000503040000020003" pitchFamily="50"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18638" y="2005174"/>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a:solidFill>
                      <a:srgbClr val="002060"/>
                    </a:solidFill>
                    <a:latin typeface="Calibri" panose="020F0502020204030204" pitchFamily="34" charset="0"/>
                    <a:cs typeface="Calibri" panose="020F0502020204030204" pitchFamily="34" charset="0"/>
                  </a:rPr>
                  <a:t> </a:t>
                </a:r>
                <a:r>
                  <a:rPr lang="en-US" sz="3200" b="1">
                    <a:solidFill>
                      <a:srgbClr val="002060"/>
                    </a:solidFill>
                    <a:latin typeface="Times New Roman" panose="02020603050405020304" pitchFamily="18" charset="0"/>
                    <a:cs typeface="Times New Roman" panose="02020603050405020304" pitchFamily="18" charset="0"/>
                  </a:rPr>
                  <a:t>Khổ thơ </a:t>
                </a:r>
                <a:r>
                  <a:rPr lang="en-US" sz="3200" b="1" dirty="0">
                    <a:solidFill>
                      <a:srgbClr val="002060"/>
                    </a:solidFill>
                    <a:latin typeface="Times New Roman" panose="02020603050405020304" pitchFamily="18" charset="0"/>
                    <a:cs typeface="Times New Roman" panose="02020603050405020304" pitchFamily="18" charset="0"/>
                  </a:rPr>
                  <a:t>2</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6 câu thơ tiếp theo</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2954823"/>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UVF Salome" panose="02000503040000020003" pitchFamily="50"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Khổ thơ </a:t>
                </a:r>
                <a:r>
                  <a:rPr lang="en-US" sz="3200" b="1" dirty="0">
                    <a:solidFill>
                      <a:srgbClr val="002060"/>
                    </a:solidFill>
                    <a:latin typeface="Times New Roman" panose="02020603050405020304" pitchFamily="18" charset="0"/>
                    <a:cs typeface="Times New Roman" panose="02020603050405020304" pitchFamily="18" charset="0"/>
                  </a:rPr>
                  <a:t>3</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4 câu thơ tiếp theo </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18638" y="3904472"/>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UVF Salome" panose="02000503040000020003" pitchFamily="50"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Khổ thơ 4:</a:t>
                </a:r>
                <a:r>
                  <a:rPr lang="en-US" sz="3200">
                    <a:solidFill>
                      <a:srgbClr val="002060"/>
                    </a:solidFill>
                    <a:latin typeface="Times New Roman" panose="02020603050405020304" pitchFamily="18" charset="0"/>
                    <a:cs typeface="Times New Roman" panose="02020603050405020304" pitchFamily="18" charset="0"/>
                  </a:rPr>
                  <a:t> 4 câu thơ tiếp theo </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2" name="Group 21">
            <a:extLst>
              <a:ext uri="{FF2B5EF4-FFF2-40B4-BE49-F238E27FC236}">
                <a16:creationId xmlns:a16="http://schemas.microsoft.com/office/drawing/2014/main" id="{1DC91AD6-7FB1-418D-A640-606196DFE56E}"/>
              </a:ext>
            </a:extLst>
          </p:cNvPr>
          <p:cNvGrpSpPr/>
          <p:nvPr/>
        </p:nvGrpSpPr>
        <p:grpSpPr>
          <a:xfrm>
            <a:off x="2918638" y="4854121"/>
            <a:ext cx="8129073" cy="731520"/>
            <a:chOff x="2725447" y="4199992"/>
            <a:chExt cx="7947811" cy="874762"/>
          </a:xfrm>
          <a:solidFill>
            <a:srgbClr val="7DBE57">
              <a:alpha val="67000"/>
            </a:srgbClr>
          </a:solidFill>
        </p:grpSpPr>
        <p:grpSp>
          <p:nvGrpSpPr>
            <p:cNvPr id="23" name="Group 22">
              <a:extLst>
                <a:ext uri="{FF2B5EF4-FFF2-40B4-BE49-F238E27FC236}">
                  <a16:creationId xmlns:a16="http://schemas.microsoft.com/office/drawing/2014/main" id="{F71F8792-C2B1-466C-91F8-3C9C4BA54A9A}"/>
                </a:ext>
              </a:extLst>
            </p:cNvPr>
            <p:cNvGrpSpPr/>
            <p:nvPr/>
          </p:nvGrpSpPr>
          <p:grpSpPr>
            <a:xfrm>
              <a:off x="2725447" y="4199992"/>
              <a:ext cx="7947811" cy="874762"/>
              <a:chOff x="5742834" y="1909700"/>
              <a:chExt cx="4596141" cy="457201"/>
            </a:xfrm>
            <a:grpFill/>
          </p:grpSpPr>
          <p:sp>
            <p:nvSpPr>
              <p:cNvPr id="25" name="Hexagon 24">
                <a:extLst>
                  <a:ext uri="{FF2B5EF4-FFF2-40B4-BE49-F238E27FC236}">
                    <a16:creationId xmlns:a16="http://schemas.microsoft.com/office/drawing/2014/main" id="{61D125CF-816A-4E6B-8437-58494A021AAC}"/>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26D30923-5563-4B4B-A5D7-BCB709B79BC8}"/>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UVF Salome" panose="02000503040000020003" pitchFamily="50"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Khổ thơ </a:t>
                </a:r>
                <a:r>
                  <a:rPr lang="en-US" sz="3200" b="1" dirty="0">
                    <a:solidFill>
                      <a:srgbClr val="002060"/>
                    </a:solidFill>
                    <a:latin typeface="Times New Roman" panose="02020603050405020304" pitchFamily="18" charset="0"/>
                    <a:cs typeface="Times New Roman" panose="02020603050405020304" pitchFamily="18" charset="0"/>
                  </a:rPr>
                  <a:t>5</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4 câu thơ cuối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24" name="Hexagon 23">
              <a:extLst>
                <a:ext uri="{FF2B5EF4-FFF2-40B4-BE49-F238E27FC236}">
                  <a16:creationId xmlns:a16="http://schemas.microsoft.com/office/drawing/2014/main" id="{3CA96EC9-98A0-43BE-AB0E-6B84FA05E32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586</TotalTime>
  <Words>832</Words>
  <Application>Microsoft Office PowerPoint</Application>
  <PresentationFormat>Màn hình rộng</PresentationFormat>
  <Paragraphs>133</Paragraphs>
  <Slides>25</Slides>
  <Notes>0</Notes>
  <HiddenSlides>0</HiddenSlides>
  <MMClips>1</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25</vt:i4>
      </vt:variant>
    </vt:vector>
  </HeadingPairs>
  <TitlesOfParts>
    <vt:vector size="36" baseType="lpstr">
      <vt:lpstr>A3.OpenSansBold-San</vt:lpstr>
      <vt:lpstr>A3.OpenSans-San</vt:lpstr>
      <vt:lpstr>Arial</vt:lpstr>
      <vt:lpstr>Calibri</vt:lpstr>
      <vt:lpstr>Calibri Light</vt:lpstr>
      <vt:lpstr>Pacifico</vt:lpstr>
      <vt:lpstr>Times New Roman</vt:lpstr>
      <vt:lpstr>UTM Duepuntozero</vt:lpstr>
      <vt:lpstr>UVF Salome</vt:lpstr>
      <vt:lpstr>Office Theme</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46</cp:revision>
  <dcterms:created xsi:type="dcterms:W3CDTF">2023-08-23T14:28:38Z</dcterms:created>
  <dcterms:modified xsi:type="dcterms:W3CDTF">2023-09-03T12:46:29Z</dcterms:modified>
</cp:coreProperties>
</file>