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64" r:id="rId3"/>
    <p:sldId id="259" r:id="rId4"/>
    <p:sldId id="263" r:id="rId5"/>
    <p:sldId id="276" r:id="rId6"/>
    <p:sldId id="260" r:id="rId7"/>
    <p:sldId id="275" r:id="rId8"/>
    <p:sldId id="274" r:id="rId9"/>
    <p:sldId id="273" r:id="rId10"/>
    <p:sldId id="272" r:id="rId11"/>
    <p:sldId id="265" r:id="rId12"/>
    <p:sldId id="261" r:id="rId13"/>
    <p:sldId id="277" r:id="rId14"/>
    <p:sldId id="278" r:id="rId15"/>
    <p:sldId id="258" r:id="rId16"/>
    <p:sldId id="279" r:id="rId17"/>
    <p:sldId id="281" r:id="rId18"/>
    <p:sldId id="280" r:id="rId19"/>
    <p:sldId id="282" r:id="rId20"/>
    <p:sldId id="283" r:id="rId21"/>
    <p:sldId id="284" r:id="rId22"/>
    <p:sldId id="257" r:id="rId23"/>
    <p:sldId id="267" r:id="rId24"/>
    <p:sldId id="270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0" autoAdjust="0"/>
    <p:restoredTop sz="94668"/>
  </p:normalViewPr>
  <p:slideViewPr>
    <p:cSldViewPr snapToGrid="0">
      <p:cViewPr varScale="1">
        <p:scale>
          <a:sx n="106" d="100"/>
          <a:sy n="106" d="100"/>
        </p:scale>
        <p:origin x="24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vào ô số 1, 2, 3, 4, 5 để xuất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17414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AC0EFFD-B001-CBDA-A8F0-F8B57D2F2B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4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jpg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hyperlink" Target="https://dsd3rmhotmx78.cloudfront.net/vi/%C3%A2m-nh%E1%BA%A1c-ng%C6%B0%E1%BB%9Di-%C4%91%C3%A0n-%C3%B4ng-d%C3%ADnh-tai-nghe-2865273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40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9.jp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microsoft.com/office/2007/relationships/media" Target="../media/media4.mp3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2.xml"/><Relationship Id="rId4" Type="http://schemas.microsoft.com/office/2007/relationships/media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4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914325" y="2725988"/>
            <a:ext cx="8363350" cy="244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Bài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10. </a:t>
            </a: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Âm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thanh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trong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cuộc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sống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</a:rPr>
              <a:t>T</a:t>
            </a:r>
            <a:r>
              <a:rPr lang="en-US" sz="5200" b="1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iết</a:t>
            </a:r>
            <a:r>
              <a:rPr lang="en-US" sz="5200" b="1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1)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1914325" y="1564001"/>
            <a:ext cx="8363350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/>
              </a:rPr>
              <a:t> 2: </a:t>
            </a:r>
            <a:r>
              <a:rPr lang="vi-VN" sz="5200" b="1" u="none" strike="noStrike" dirty="0">
                <a:solidFill>
                  <a:srgbClr val="002060"/>
                </a:solidFill>
                <a:effectLst/>
                <a:latin typeface="UTM Avo" panose="02040603050506020204" pitchFamily="18"/>
              </a:rPr>
              <a:t>Năng lượng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4DC662-5961-3B83-7656-3282F6A037ED}"/>
              </a:ext>
            </a:extLst>
          </p:cNvPr>
          <p:cNvSpPr/>
          <p:nvPr/>
        </p:nvSpPr>
        <p:spPr>
          <a:xfrm>
            <a:off x="1971862" y="2865034"/>
            <a:ext cx="8866893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latin typeface="UTM Avo" panose="02040603050506020204" pitchFamily="18"/>
              </a:rPr>
              <a:t>Trong đời sống, âm thanh được sử dụng khi nói chuyện, thảo luận, giảng bài, trình diễn văn nghệ, báo hiệu giao thông (tiếng còi xe),… </a:t>
            </a:r>
            <a:endParaRPr lang="en-US" sz="2667" dirty="0">
              <a:latin typeface="UTM Avo" panose="02040603050506020204" pitchFamily="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9E1D5-054F-B45B-C029-87001DD5A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018" y="5159822"/>
            <a:ext cx="2004705" cy="511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AD5D35-90CC-115F-F441-57CD8BEB7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3612"/>
          <a:stretch/>
        </p:blipFill>
        <p:spPr>
          <a:xfrm>
            <a:off x="0" y="5396505"/>
            <a:ext cx="12192000" cy="1471851"/>
          </a:xfrm>
          <a:prstGeom prst="rect">
            <a:avLst/>
          </a:prstGeom>
        </p:spPr>
      </p:pic>
      <p:grpSp>
        <p:nvGrpSpPr>
          <p:cNvPr id="7" name="Google Shape;968;p44">
            <a:extLst>
              <a:ext uri="{FF2B5EF4-FFF2-40B4-BE49-F238E27FC236}">
                <a16:creationId xmlns:a16="http://schemas.microsoft.com/office/drawing/2014/main" id="{E41F2120-D88A-C2DC-AAB1-4DDBC60DB993}"/>
              </a:ext>
            </a:extLst>
          </p:cNvPr>
          <p:cNvGrpSpPr>
            <a:grpSpLocks noChangeAspect="1"/>
          </p:cNvGrpSpPr>
          <p:nvPr/>
        </p:nvGrpSpPr>
        <p:grpSpPr>
          <a:xfrm>
            <a:off x="9243492" y="4397966"/>
            <a:ext cx="2006317" cy="2308040"/>
            <a:chOff x="6872869" y="2633157"/>
            <a:chExt cx="1160905" cy="1335489"/>
          </a:xfrm>
        </p:grpSpPr>
        <p:sp>
          <p:nvSpPr>
            <p:cNvPr id="8" name="Google Shape;969;p44">
              <a:extLst>
                <a:ext uri="{FF2B5EF4-FFF2-40B4-BE49-F238E27FC236}">
                  <a16:creationId xmlns:a16="http://schemas.microsoft.com/office/drawing/2014/main" id="{F199C4D0-5B79-8CDB-3AAB-461D05F2797C}"/>
                </a:ext>
              </a:extLst>
            </p:cNvPr>
            <p:cNvSpPr/>
            <p:nvPr/>
          </p:nvSpPr>
          <p:spPr>
            <a:xfrm flipH="1">
              <a:off x="7149779" y="3373658"/>
              <a:ext cx="323753" cy="248912"/>
            </a:xfrm>
            <a:custGeom>
              <a:avLst/>
              <a:gdLst/>
              <a:ahLst/>
              <a:cxnLst/>
              <a:rect l="l" t="t" r="r" b="b"/>
              <a:pathLst>
                <a:path w="4447" h="3419" extrusionOk="0">
                  <a:moveTo>
                    <a:pt x="967" y="0"/>
                  </a:moveTo>
                  <a:cubicBezTo>
                    <a:pt x="1048" y="82"/>
                    <a:pt x="2503" y="1557"/>
                    <a:pt x="3297" y="2106"/>
                  </a:cubicBezTo>
                  <a:cubicBezTo>
                    <a:pt x="3663" y="2381"/>
                    <a:pt x="4050" y="2625"/>
                    <a:pt x="4446" y="2849"/>
                  </a:cubicBezTo>
                  <a:lnTo>
                    <a:pt x="4212" y="3419"/>
                  </a:lnTo>
                  <a:cubicBezTo>
                    <a:pt x="4212" y="3419"/>
                    <a:pt x="1598" y="2686"/>
                    <a:pt x="804" y="2188"/>
                  </a:cubicBezTo>
                  <a:cubicBezTo>
                    <a:pt x="0" y="1689"/>
                    <a:pt x="590" y="123"/>
                    <a:pt x="967" y="0"/>
                  </a:cubicBezTo>
                  <a:close/>
                </a:path>
              </a:pathLst>
            </a:custGeom>
            <a:solidFill>
              <a:srgbClr val="F388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9" name="Google Shape;970;p44">
              <a:extLst>
                <a:ext uri="{FF2B5EF4-FFF2-40B4-BE49-F238E27FC236}">
                  <a16:creationId xmlns:a16="http://schemas.microsoft.com/office/drawing/2014/main" id="{04C53BEF-6871-56C1-8464-2293E0567C5C}"/>
                </a:ext>
              </a:extLst>
            </p:cNvPr>
            <p:cNvSpPr/>
            <p:nvPr/>
          </p:nvSpPr>
          <p:spPr>
            <a:xfrm flipH="1">
              <a:off x="7108282" y="3569206"/>
              <a:ext cx="87509" cy="76370"/>
            </a:xfrm>
            <a:custGeom>
              <a:avLst/>
              <a:gdLst/>
              <a:ahLst/>
              <a:cxnLst/>
              <a:rect l="l" t="t" r="r" b="b"/>
              <a:pathLst>
                <a:path w="1202" h="1049" extrusionOk="0">
                  <a:moveTo>
                    <a:pt x="1048" y="957"/>
                  </a:moveTo>
                  <a:cubicBezTo>
                    <a:pt x="1059" y="845"/>
                    <a:pt x="1028" y="733"/>
                    <a:pt x="967" y="651"/>
                  </a:cubicBezTo>
                  <a:cubicBezTo>
                    <a:pt x="1089" y="590"/>
                    <a:pt x="1191" y="509"/>
                    <a:pt x="1191" y="438"/>
                  </a:cubicBezTo>
                  <a:cubicBezTo>
                    <a:pt x="1201" y="326"/>
                    <a:pt x="896" y="133"/>
                    <a:pt x="784" y="61"/>
                  </a:cubicBezTo>
                  <a:cubicBezTo>
                    <a:pt x="662" y="0"/>
                    <a:pt x="519" y="0"/>
                    <a:pt x="387" y="41"/>
                  </a:cubicBezTo>
                  <a:cubicBezTo>
                    <a:pt x="133" y="143"/>
                    <a:pt x="1" y="641"/>
                    <a:pt x="163" y="865"/>
                  </a:cubicBezTo>
                  <a:cubicBezTo>
                    <a:pt x="255" y="967"/>
                    <a:pt x="377" y="1028"/>
                    <a:pt x="499" y="1048"/>
                  </a:cubicBezTo>
                  <a:cubicBezTo>
                    <a:pt x="631" y="1048"/>
                    <a:pt x="987" y="1048"/>
                    <a:pt x="1048" y="957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0" name="Google Shape;971;p44">
              <a:extLst>
                <a:ext uri="{FF2B5EF4-FFF2-40B4-BE49-F238E27FC236}">
                  <a16:creationId xmlns:a16="http://schemas.microsoft.com/office/drawing/2014/main" id="{B5EF413E-078D-5936-069A-9440029D05F6}"/>
                </a:ext>
              </a:extLst>
            </p:cNvPr>
            <p:cNvSpPr/>
            <p:nvPr/>
          </p:nvSpPr>
          <p:spPr>
            <a:xfrm flipH="1">
              <a:off x="7353726" y="3681950"/>
              <a:ext cx="351927" cy="284439"/>
            </a:xfrm>
            <a:custGeom>
              <a:avLst/>
              <a:gdLst/>
              <a:ahLst/>
              <a:cxnLst/>
              <a:rect l="l" t="t" r="r" b="b"/>
              <a:pathLst>
                <a:path w="4834" h="3907" extrusionOk="0">
                  <a:moveTo>
                    <a:pt x="2096" y="0"/>
                  </a:moveTo>
                  <a:lnTo>
                    <a:pt x="4833" y="3113"/>
                  </a:lnTo>
                  <a:lnTo>
                    <a:pt x="4050" y="3907"/>
                  </a:lnTo>
                  <a:lnTo>
                    <a:pt x="2554" y="2961"/>
                  </a:lnTo>
                  <a:lnTo>
                    <a:pt x="1" y="2106"/>
                  </a:lnTo>
                  <a:lnTo>
                    <a:pt x="1547" y="529"/>
                  </a:lnTo>
                  <a:close/>
                </a:path>
              </a:pathLst>
            </a:custGeom>
            <a:solidFill>
              <a:srgbClr val="F59C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1" name="Google Shape;972;p44">
              <a:extLst>
                <a:ext uri="{FF2B5EF4-FFF2-40B4-BE49-F238E27FC236}">
                  <a16:creationId xmlns:a16="http://schemas.microsoft.com/office/drawing/2014/main" id="{9F0E20C3-3057-F30B-DF87-4AF693B59954}"/>
                </a:ext>
              </a:extLst>
            </p:cNvPr>
            <p:cNvSpPr/>
            <p:nvPr/>
          </p:nvSpPr>
          <p:spPr>
            <a:xfrm flipH="1">
              <a:off x="7336690" y="3841897"/>
              <a:ext cx="126021" cy="126749"/>
            </a:xfrm>
            <a:custGeom>
              <a:avLst/>
              <a:gdLst/>
              <a:ahLst/>
              <a:cxnLst/>
              <a:rect l="l" t="t" r="r" b="b"/>
              <a:pathLst>
                <a:path w="1731" h="1741" extrusionOk="0">
                  <a:moveTo>
                    <a:pt x="1618" y="214"/>
                  </a:moveTo>
                  <a:cubicBezTo>
                    <a:pt x="1730" y="397"/>
                    <a:pt x="1618" y="794"/>
                    <a:pt x="1425" y="1110"/>
                  </a:cubicBezTo>
                  <a:cubicBezTo>
                    <a:pt x="1252" y="1445"/>
                    <a:pt x="987" y="1740"/>
                    <a:pt x="764" y="1740"/>
                  </a:cubicBezTo>
                  <a:cubicBezTo>
                    <a:pt x="540" y="1740"/>
                    <a:pt x="224" y="1232"/>
                    <a:pt x="112" y="1049"/>
                  </a:cubicBezTo>
                  <a:cubicBezTo>
                    <a:pt x="1" y="876"/>
                    <a:pt x="51" y="631"/>
                    <a:pt x="163" y="397"/>
                  </a:cubicBezTo>
                  <a:cubicBezTo>
                    <a:pt x="296" y="184"/>
                    <a:pt x="489" y="11"/>
                    <a:pt x="682" y="11"/>
                  </a:cubicBezTo>
                  <a:cubicBezTo>
                    <a:pt x="906" y="1"/>
                    <a:pt x="1506" y="11"/>
                    <a:pt x="1618" y="204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2" name="Google Shape;973;p44">
              <a:extLst>
                <a:ext uri="{FF2B5EF4-FFF2-40B4-BE49-F238E27FC236}">
                  <a16:creationId xmlns:a16="http://schemas.microsoft.com/office/drawing/2014/main" id="{652DD421-E365-B7A7-96CA-FC5ED634A507}"/>
                </a:ext>
              </a:extLst>
            </p:cNvPr>
            <p:cNvSpPr/>
            <p:nvPr/>
          </p:nvSpPr>
          <p:spPr>
            <a:xfrm flipH="1">
              <a:off x="7141215" y="3635283"/>
              <a:ext cx="351854" cy="285240"/>
            </a:xfrm>
            <a:custGeom>
              <a:avLst/>
              <a:gdLst/>
              <a:ahLst/>
              <a:cxnLst/>
              <a:rect l="l" t="t" r="r" b="b"/>
              <a:pathLst>
                <a:path w="4833" h="3918" extrusionOk="0">
                  <a:moveTo>
                    <a:pt x="2096" y="0"/>
                  </a:moveTo>
                  <a:lnTo>
                    <a:pt x="4833" y="3113"/>
                  </a:lnTo>
                  <a:lnTo>
                    <a:pt x="4050" y="3917"/>
                  </a:lnTo>
                  <a:lnTo>
                    <a:pt x="2554" y="2961"/>
                  </a:lnTo>
                  <a:lnTo>
                    <a:pt x="0" y="2116"/>
                  </a:lnTo>
                  <a:lnTo>
                    <a:pt x="1557" y="539"/>
                  </a:lnTo>
                  <a:close/>
                </a:path>
              </a:pathLst>
            </a:custGeom>
            <a:solidFill>
              <a:srgbClr val="F388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3" name="Google Shape;974;p44">
              <a:extLst>
                <a:ext uri="{FF2B5EF4-FFF2-40B4-BE49-F238E27FC236}">
                  <a16:creationId xmlns:a16="http://schemas.microsoft.com/office/drawing/2014/main" id="{D67B6843-386F-A7D9-2C6F-2C296A8A3692}"/>
                </a:ext>
              </a:extLst>
            </p:cNvPr>
            <p:cNvSpPr/>
            <p:nvPr/>
          </p:nvSpPr>
          <p:spPr>
            <a:xfrm flipH="1">
              <a:off x="7124179" y="3795231"/>
              <a:ext cx="125948" cy="126749"/>
            </a:xfrm>
            <a:custGeom>
              <a:avLst/>
              <a:gdLst/>
              <a:ahLst/>
              <a:cxnLst/>
              <a:rect l="l" t="t" r="r" b="b"/>
              <a:pathLst>
                <a:path w="1730" h="1741" extrusionOk="0">
                  <a:moveTo>
                    <a:pt x="1618" y="225"/>
                  </a:moveTo>
                  <a:cubicBezTo>
                    <a:pt x="1730" y="408"/>
                    <a:pt x="1618" y="794"/>
                    <a:pt x="1425" y="1110"/>
                  </a:cubicBezTo>
                  <a:cubicBezTo>
                    <a:pt x="1262" y="1445"/>
                    <a:pt x="997" y="1740"/>
                    <a:pt x="774" y="1740"/>
                  </a:cubicBezTo>
                  <a:cubicBezTo>
                    <a:pt x="550" y="1740"/>
                    <a:pt x="224" y="1232"/>
                    <a:pt x="112" y="1059"/>
                  </a:cubicBezTo>
                  <a:cubicBezTo>
                    <a:pt x="0" y="876"/>
                    <a:pt x="61" y="642"/>
                    <a:pt x="173" y="398"/>
                  </a:cubicBezTo>
                  <a:cubicBezTo>
                    <a:pt x="295" y="194"/>
                    <a:pt x="489" y="21"/>
                    <a:pt x="682" y="21"/>
                  </a:cubicBezTo>
                  <a:cubicBezTo>
                    <a:pt x="906" y="1"/>
                    <a:pt x="1506" y="21"/>
                    <a:pt x="1618" y="214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4" name="Google Shape;975;p44">
              <a:extLst>
                <a:ext uri="{FF2B5EF4-FFF2-40B4-BE49-F238E27FC236}">
                  <a16:creationId xmlns:a16="http://schemas.microsoft.com/office/drawing/2014/main" id="{1EE8FF1C-DBA9-6077-B621-4B4AA8E2793E}"/>
                </a:ext>
              </a:extLst>
            </p:cNvPr>
            <p:cNvSpPr/>
            <p:nvPr/>
          </p:nvSpPr>
          <p:spPr>
            <a:xfrm flipH="1">
              <a:off x="7424126" y="3325654"/>
              <a:ext cx="239302" cy="115610"/>
            </a:xfrm>
            <a:custGeom>
              <a:avLst/>
              <a:gdLst/>
              <a:ahLst/>
              <a:cxnLst/>
              <a:rect l="l" t="t" r="r" b="b"/>
              <a:pathLst>
                <a:path w="3287" h="1588" extrusionOk="0">
                  <a:moveTo>
                    <a:pt x="3073" y="1232"/>
                  </a:moveTo>
                  <a:cubicBezTo>
                    <a:pt x="2696" y="1588"/>
                    <a:pt x="590" y="1588"/>
                    <a:pt x="204" y="1232"/>
                  </a:cubicBezTo>
                  <a:cubicBezTo>
                    <a:pt x="0" y="1059"/>
                    <a:pt x="0" y="519"/>
                    <a:pt x="204" y="346"/>
                  </a:cubicBezTo>
                  <a:cubicBezTo>
                    <a:pt x="590" y="1"/>
                    <a:pt x="2696" y="1"/>
                    <a:pt x="3073" y="346"/>
                  </a:cubicBezTo>
                  <a:cubicBezTo>
                    <a:pt x="3287" y="530"/>
                    <a:pt x="3287" y="1059"/>
                    <a:pt x="3073" y="1232"/>
                  </a:cubicBezTo>
                  <a:close/>
                </a:path>
              </a:pathLst>
            </a:custGeom>
            <a:solidFill>
              <a:srgbClr val="F388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" name="Google Shape;976;p44">
              <a:extLst>
                <a:ext uri="{FF2B5EF4-FFF2-40B4-BE49-F238E27FC236}">
                  <a16:creationId xmlns:a16="http://schemas.microsoft.com/office/drawing/2014/main" id="{F98B4172-1292-D144-B482-DA1BE225FEBA}"/>
                </a:ext>
              </a:extLst>
            </p:cNvPr>
            <p:cNvSpPr/>
            <p:nvPr/>
          </p:nvSpPr>
          <p:spPr>
            <a:xfrm flipH="1">
              <a:off x="7285582" y="3196794"/>
              <a:ext cx="593413" cy="657043"/>
            </a:xfrm>
            <a:custGeom>
              <a:avLst/>
              <a:gdLst/>
              <a:ahLst/>
              <a:cxnLst/>
              <a:rect l="l" t="t" r="r" b="b"/>
              <a:pathLst>
                <a:path w="8151" h="9025" extrusionOk="0">
                  <a:moveTo>
                    <a:pt x="7753" y="4446"/>
                  </a:moveTo>
                  <a:cubicBezTo>
                    <a:pt x="6258" y="0"/>
                    <a:pt x="1893" y="194"/>
                    <a:pt x="469" y="4446"/>
                  </a:cubicBezTo>
                  <a:cubicBezTo>
                    <a:pt x="92" y="5535"/>
                    <a:pt x="214" y="6278"/>
                    <a:pt x="316" y="6593"/>
                  </a:cubicBezTo>
                  <a:lnTo>
                    <a:pt x="296" y="6593"/>
                  </a:lnTo>
                  <a:cubicBezTo>
                    <a:pt x="1" y="8160"/>
                    <a:pt x="2025" y="8913"/>
                    <a:pt x="4091" y="9024"/>
                  </a:cubicBezTo>
                  <a:cubicBezTo>
                    <a:pt x="6125" y="8913"/>
                    <a:pt x="8150" y="8170"/>
                    <a:pt x="7896" y="6623"/>
                  </a:cubicBezTo>
                  <a:cubicBezTo>
                    <a:pt x="7997" y="6318"/>
                    <a:pt x="8140" y="5576"/>
                    <a:pt x="7753" y="4446"/>
                  </a:cubicBezTo>
                  <a:close/>
                </a:path>
              </a:pathLst>
            </a:custGeom>
            <a:solidFill>
              <a:srgbClr val="F59C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" name="Google Shape;977;p44">
              <a:extLst>
                <a:ext uri="{FF2B5EF4-FFF2-40B4-BE49-F238E27FC236}">
                  <a16:creationId xmlns:a16="http://schemas.microsoft.com/office/drawing/2014/main" id="{7E4B3B14-1171-0EB1-522C-79C5B175E998}"/>
                </a:ext>
              </a:extLst>
            </p:cNvPr>
            <p:cNvSpPr/>
            <p:nvPr/>
          </p:nvSpPr>
          <p:spPr>
            <a:xfrm flipH="1">
              <a:off x="7224865" y="2650921"/>
              <a:ext cx="263763" cy="214112"/>
            </a:xfrm>
            <a:custGeom>
              <a:avLst/>
              <a:gdLst/>
              <a:ahLst/>
              <a:cxnLst/>
              <a:rect l="l" t="t" r="r" b="b"/>
              <a:pathLst>
                <a:path w="3623" h="2941" extrusionOk="0">
                  <a:moveTo>
                    <a:pt x="672" y="1150"/>
                  </a:moveTo>
                  <a:cubicBezTo>
                    <a:pt x="672" y="1150"/>
                    <a:pt x="1364" y="845"/>
                    <a:pt x="1567" y="427"/>
                  </a:cubicBezTo>
                  <a:cubicBezTo>
                    <a:pt x="1771" y="0"/>
                    <a:pt x="2442" y="173"/>
                    <a:pt x="2992" y="773"/>
                  </a:cubicBezTo>
                  <a:cubicBezTo>
                    <a:pt x="3531" y="1374"/>
                    <a:pt x="3622" y="2361"/>
                    <a:pt x="3612" y="2554"/>
                  </a:cubicBezTo>
                  <a:cubicBezTo>
                    <a:pt x="3612" y="2757"/>
                    <a:pt x="2503" y="2940"/>
                    <a:pt x="1537" y="2849"/>
                  </a:cubicBezTo>
                  <a:cubicBezTo>
                    <a:pt x="570" y="2757"/>
                    <a:pt x="0" y="1506"/>
                    <a:pt x="672" y="1150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7" name="Google Shape;978;p44">
              <a:extLst>
                <a:ext uri="{FF2B5EF4-FFF2-40B4-BE49-F238E27FC236}">
                  <a16:creationId xmlns:a16="http://schemas.microsoft.com/office/drawing/2014/main" id="{35004639-D76A-AE6C-AA36-64A89B00D94C}"/>
                </a:ext>
              </a:extLst>
            </p:cNvPr>
            <p:cNvSpPr/>
            <p:nvPr/>
          </p:nvSpPr>
          <p:spPr>
            <a:xfrm flipH="1">
              <a:off x="7195235" y="2633157"/>
              <a:ext cx="768940" cy="834025"/>
            </a:xfrm>
            <a:custGeom>
              <a:avLst/>
              <a:gdLst/>
              <a:ahLst/>
              <a:cxnLst/>
              <a:rect l="l" t="t" r="r" b="b"/>
              <a:pathLst>
                <a:path w="10562" h="11456" extrusionOk="0">
                  <a:moveTo>
                    <a:pt x="10276" y="7295"/>
                  </a:moveTo>
                  <a:cubicBezTo>
                    <a:pt x="9737" y="9757"/>
                    <a:pt x="3490" y="11456"/>
                    <a:pt x="1771" y="9614"/>
                  </a:cubicBezTo>
                  <a:cubicBezTo>
                    <a:pt x="886" y="8668"/>
                    <a:pt x="1" y="5443"/>
                    <a:pt x="286" y="4161"/>
                  </a:cubicBezTo>
                  <a:cubicBezTo>
                    <a:pt x="825" y="1699"/>
                    <a:pt x="7072" y="0"/>
                    <a:pt x="8781" y="1841"/>
                  </a:cubicBezTo>
                  <a:cubicBezTo>
                    <a:pt x="9676" y="2808"/>
                    <a:pt x="10561" y="6013"/>
                    <a:pt x="10276" y="7295"/>
                  </a:cubicBezTo>
                  <a:close/>
                </a:path>
              </a:pathLst>
            </a:custGeom>
            <a:solidFill>
              <a:srgbClr val="F59C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8" name="Google Shape;979;p44">
              <a:extLst>
                <a:ext uri="{FF2B5EF4-FFF2-40B4-BE49-F238E27FC236}">
                  <a16:creationId xmlns:a16="http://schemas.microsoft.com/office/drawing/2014/main" id="{0B3D3DE4-D820-0BC3-5C0A-E435146C2059}"/>
                </a:ext>
              </a:extLst>
            </p:cNvPr>
            <p:cNvSpPr/>
            <p:nvPr/>
          </p:nvSpPr>
          <p:spPr>
            <a:xfrm flipH="1">
              <a:off x="7795928" y="2819022"/>
              <a:ext cx="237846" cy="240831"/>
            </a:xfrm>
            <a:custGeom>
              <a:avLst/>
              <a:gdLst/>
              <a:ahLst/>
              <a:cxnLst/>
              <a:rect l="l" t="t" r="r" b="b"/>
              <a:pathLst>
                <a:path w="3267" h="3308" extrusionOk="0">
                  <a:moveTo>
                    <a:pt x="2371" y="428"/>
                  </a:moveTo>
                  <a:cubicBezTo>
                    <a:pt x="2371" y="428"/>
                    <a:pt x="1628" y="499"/>
                    <a:pt x="1242" y="255"/>
                  </a:cubicBezTo>
                  <a:cubicBezTo>
                    <a:pt x="845" y="1"/>
                    <a:pt x="346" y="469"/>
                    <a:pt x="173" y="1283"/>
                  </a:cubicBezTo>
                  <a:cubicBezTo>
                    <a:pt x="1" y="2096"/>
                    <a:pt x="438" y="2971"/>
                    <a:pt x="560" y="3144"/>
                  </a:cubicBezTo>
                  <a:cubicBezTo>
                    <a:pt x="672" y="3307"/>
                    <a:pt x="1700" y="2890"/>
                    <a:pt x="2483" y="2330"/>
                  </a:cubicBezTo>
                  <a:cubicBezTo>
                    <a:pt x="3266" y="1781"/>
                    <a:pt x="3124" y="387"/>
                    <a:pt x="2371" y="428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9" name="Google Shape;980;p44">
              <a:extLst>
                <a:ext uri="{FF2B5EF4-FFF2-40B4-BE49-F238E27FC236}">
                  <a16:creationId xmlns:a16="http://schemas.microsoft.com/office/drawing/2014/main" id="{0E40A1F7-12D7-4E9A-6781-FE39251459DE}"/>
                </a:ext>
              </a:extLst>
            </p:cNvPr>
            <p:cNvSpPr/>
            <p:nvPr/>
          </p:nvSpPr>
          <p:spPr>
            <a:xfrm flipH="1">
              <a:off x="7279685" y="2968631"/>
              <a:ext cx="63775" cy="53437"/>
            </a:xfrm>
            <a:custGeom>
              <a:avLst/>
              <a:gdLst/>
              <a:ahLst/>
              <a:cxnLst/>
              <a:rect l="l" t="t" r="r" b="b"/>
              <a:pathLst>
                <a:path w="876" h="734" extrusionOk="0">
                  <a:moveTo>
                    <a:pt x="346" y="52"/>
                  </a:moveTo>
                  <a:cubicBezTo>
                    <a:pt x="133" y="102"/>
                    <a:pt x="0" y="316"/>
                    <a:pt x="62" y="520"/>
                  </a:cubicBezTo>
                  <a:cubicBezTo>
                    <a:pt x="123" y="733"/>
                    <a:pt x="194" y="336"/>
                    <a:pt x="397" y="286"/>
                  </a:cubicBezTo>
                  <a:cubicBezTo>
                    <a:pt x="601" y="235"/>
                    <a:pt x="875" y="540"/>
                    <a:pt x="814" y="326"/>
                  </a:cubicBezTo>
                  <a:cubicBezTo>
                    <a:pt x="764" y="123"/>
                    <a:pt x="550" y="1"/>
                    <a:pt x="346" y="52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0" name="Google Shape;981;p44">
              <a:extLst>
                <a:ext uri="{FF2B5EF4-FFF2-40B4-BE49-F238E27FC236}">
                  <a16:creationId xmlns:a16="http://schemas.microsoft.com/office/drawing/2014/main" id="{BB0121BA-442A-4458-0D47-76436722AC49}"/>
                </a:ext>
              </a:extLst>
            </p:cNvPr>
            <p:cNvSpPr/>
            <p:nvPr/>
          </p:nvSpPr>
          <p:spPr>
            <a:xfrm flipH="1">
              <a:off x="7563397" y="3063420"/>
              <a:ext cx="62974" cy="54165"/>
            </a:xfrm>
            <a:custGeom>
              <a:avLst/>
              <a:gdLst/>
              <a:ahLst/>
              <a:cxnLst/>
              <a:rect l="l" t="t" r="r" b="b"/>
              <a:pathLst>
                <a:path w="865" h="744" extrusionOk="0">
                  <a:moveTo>
                    <a:pt x="336" y="62"/>
                  </a:moveTo>
                  <a:cubicBezTo>
                    <a:pt x="122" y="123"/>
                    <a:pt x="0" y="337"/>
                    <a:pt x="51" y="550"/>
                  </a:cubicBezTo>
                  <a:cubicBezTo>
                    <a:pt x="112" y="744"/>
                    <a:pt x="183" y="357"/>
                    <a:pt x="387" y="296"/>
                  </a:cubicBezTo>
                  <a:cubicBezTo>
                    <a:pt x="590" y="235"/>
                    <a:pt x="865" y="550"/>
                    <a:pt x="804" y="337"/>
                  </a:cubicBezTo>
                  <a:cubicBezTo>
                    <a:pt x="753" y="123"/>
                    <a:pt x="539" y="1"/>
                    <a:pt x="336" y="62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grpSp>
          <p:nvGrpSpPr>
            <p:cNvPr id="21" name="Google Shape;982;p44">
              <a:extLst>
                <a:ext uri="{FF2B5EF4-FFF2-40B4-BE49-F238E27FC236}">
                  <a16:creationId xmlns:a16="http://schemas.microsoft.com/office/drawing/2014/main" id="{E403E5DE-F1C9-420D-87FE-0D8F2FCE8B86}"/>
                </a:ext>
              </a:extLst>
            </p:cNvPr>
            <p:cNvGrpSpPr/>
            <p:nvPr/>
          </p:nvGrpSpPr>
          <p:grpSpPr>
            <a:xfrm>
              <a:off x="7268656" y="3084083"/>
              <a:ext cx="313947" cy="131225"/>
              <a:chOff x="7166106" y="3088446"/>
              <a:chExt cx="313947" cy="131225"/>
            </a:xfrm>
          </p:grpSpPr>
          <p:sp>
            <p:nvSpPr>
              <p:cNvPr id="37" name="Google Shape;983;p44">
                <a:extLst>
                  <a:ext uri="{FF2B5EF4-FFF2-40B4-BE49-F238E27FC236}">
                    <a16:creationId xmlns:a16="http://schemas.microsoft.com/office/drawing/2014/main" id="{EE86192E-7B32-FF3D-0FE5-A36600116E7B}"/>
                  </a:ext>
                </a:extLst>
              </p:cNvPr>
              <p:cNvSpPr/>
              <p:nvPr/>
            </p:nvSpPr>
            <p:spPr>
              <a:xfrm>
                <a:off x="7166106" y="3088446"/>
                <a:ext cx="44896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86" extrusionOk="0">
                    <a:moveTo>
                      <a:pt x="398" y="886"/>
                    </a:moveTo>
                    <a:cubicBezTo>
                      <a:pt x="611" y="886"/>
                      <a:pt x="784" y="702"/>
                      <a:pt x="784" y="489"/>
                    </a:cubicBezTo>
                    <a:cubicBezTo>
                      <a:pt x="754" y="0"/>
                      <a:pt x="31" y="0"/>
                      <a:pt x="1" y="489"/>
                    </a:cubicBezTo>
                    <a:cubicBezTo>
                      <a:pt x="1" y="702"/>
                      <a:pt x="174" y="886"/>
                      <a:pt x="398" y="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8" name="Google Shape;984;p44">
                <a:extLst>
                  <a:ext uri="{FF2B5EF4-FFF2-40B4-BE49-F238E27FC236}">
                    <a16:creationId xmlns:a16="http://schemas.microsoft.com/office/drawing/2014/main" id="{389A6834-D171-009A-2679-05AE3A932CBC}"/>
                  </a:ext>
                </a:extLst>
              </p:cNvPr>
              <p:cNvSpPr/>
              <p:nvPr/>
            </p:nvSpPr>
            <p:spPr>
              <a:xfrm>
                <a:off x="7434585" y="3174830"/>
                <a:ext cx="45468" cy="44841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84" extrusionOk="0">
                    <a:moveTo>
                      <a:pt x="397" y="784"/>
                    </a:moveTo>
                    <a:cubicBezTo>
                      <a:pt x="611" y="784"/>
                      <a:pt x="794" y="600"/>
                      <a:pt x="784" y="387"/>
                    </a:cubicBezTo>
                    <a:cubicBezTo>
                      <a:pt x="784" y="173"/>
                      <a:pt x="611" y="0"/>
                      <a:pt x="397" y="0"/>
                    </a:cubicBezTo>
                    <a:cubicBezTo>
                      <a:pt x="184" y="0"/>
                      <a:pt x="11" y="173"/>
                      <a:pt x="11" y="387"/>
                    </a:cubicBezTo>
                    <a:cubicBezTo>
                      <a:pt x="1" y="600"/>
                      <a:pt x="184" y="784"/>
                      <a:pt x="397" y="7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22" name="Google Shape;985;p44">
              <a:extLst>
                <a:ext uri="{FF2B5EF4-FFF2-40B4-BE49-F238E27FC236}">
                  <a16:creationId xmlns:a16="http://schemas.microsoft.com/office/drawing/2014/main" id="{022AB774-09FB-DEDE-E24D-100C5DD62782}"/>
                </a:ext>
              </a:extLst>
            </p:cNvPr>
            <p:cNvGrpSpPr/>
            <p:nvPr/>
          </p:nvGrpSpPr>
          <p:grpSpPr>
            <a:xfrm>
              <a:off x="7181549" y="3036563"/>
              <a:ext cx="464351" cy="258200"/>
              <a:chOff x="7070074" y="3040325"/>
              <a:chExt cx="464351" cy="258200"/>
            </a:xfrm>
          </p:grpSpPr>
          <p:sp>
            <p:nvSpPr>
              <p:cNvPr id="34" name="Google Shape;986;p44">
                <a:extLst>
                  <a:ext uri="{FF2B5EF4-FFF2-40B4-BE49-F238E27FC236}">
                    <a16:creationId xmlns:a16="http://schemas.microsoft.com/office/drawing/2014/main" id="{C12D9DD7-A8B6-70CD-CF57-8B6E8CCA1B73}"/>
                  </a:ext>
                </a:extLst>
              </p:cNvPr>
              <p:cNvSpPr/>
              <p:nvPr/>
            </p:nvSpPr>
            <p:spPr>
              <a:xfrm>
                <a:off x="7070074" y="3040325"/>
                <a:ext cx="159000" cy="177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5" name="Google Shape;987;p44">
                <a:extLst>
                  <a:ext uri="{FF2B5EF4-FFF2-40B4-BE49-F238E27FC236}">
                    <a16:creationId xmlns:a16="http://schemas.microsoft.com/office/drawing/2014/main" id="{D11B3D33-C467-A2EA-547E-93FF53CE6386}"/>
                  </a:ext>
                </a:extLst>
              </p:cNvPr>
              <p:cNvSpPr/>
              <p:nvPr/>
            </p:nvSpPr>
            <p:spPr>
              <a:xfrm>
                <a:off x="7365525" y="3120925"/>
                <a:ext cx="168900" cy="177600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cxnSp>
            <p:nvCxnSpPr>
              <p:cNvPr id="36" name="Google Shape;988;p44">
                <a:extLst>
                  <a:ext uri="{FF2B5EF4-FFF2-40B4-BE49-F238E27FC236}">
                    <a16:creationId xmlns:a16="http://schemas.microsoft.com/office/drawing/2014/main" id="{969A7EDB-AFB8-596F-8F2C-682C9598C6BE}"/>
                  </a:ext>
                </a:extLst>
              </p:cNvPr>
              <p:cNvCxnSpPr/>
              <p:nvPr/>
            </p:nvCxnSpPr>
            <p:spPr>
              <a:xfrm>
                <a:off x="7229025" y="3146425"/>
                <a:ext cx="140400" cy="27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989;p44">
              <a:extLst>
                <a:ext uri="{FF2B5EF4-FFF2-40B4-BE49-F238E27FC236}">
                  <a16:creationId xmlns:a16="http://schemas.microsoft.com/office/drawing/2014/main" id="{759790C5-6E01-9F14-11EC-BD379C2DE75A}"/>
                </a:ext>
              </a:extLst>
            </p:cNvPr>
            <p:cNvGrpSpPr/>
            <p:nvPr/>
          </p:nvGrpSpPr>
          <p:grpSpPr>
            <a:xfrm>
              <a:off x="7277501" y="3153112"/>
              <a:ext cx="242214" cy="205958"/>
              <a:chOff x="7174951" y="3157475"/>
              <a:chExt cx="242214" cy="205958"/>
            </a:xfrm>
          </p:grpSpPr>
          <p:sp>
            <p:nvSpPr>
              <p:cNvPr id="31" name="Google Shape;990;p44">
                <a:extLst>
                  <a:ext uri="{FF2B5EF4-FFF2-40B4-BE49-F238E27FC236}">
                    <a16:creationId xmlns:a16="http://schemas.microsoft.com/office/drawing/2014/main" id="{48D2AFA3-DD7E-89A3-CD79-C0832BF40DE8}"/>
                  </a:ext>
                </a:extLst>
              </p:cNvPr>
              <p:cNvSpPr/>
              <p:nvPr/>
            </p:nvSpPr>
            <p:spPr>
              <a:xfrm flipH="1">
                <a:off x="7174951" y="3157475"/>
                <a:ext cx="242214" cy="205958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2829" extrusionOk="0">
                    <a:moveTo>
                      <a:pt x="3195" y="1679"/>
                    </a:moveTo>
                    <a:cubicBezTo>
                      <a:pt x="2971" y="2279"/>
                      <a:pt x="967" y="2828"/>
                      <a:pt x="458" y="2421"/>
                    </a:cubicBezTo>
                    <a:cubicBezTo>
                      <a:pt x="204" y="2208"/>
                      <a:pt x="0" y="1465"/>
                      <a:pt x="112" y="1150"/>
                    </a:cubicBezTo>
                    <a:cubicBezTo>
                      <a:pt x="346" y="549"/>
                      <a:pt x="2360" y="0"/>
                      <a:pt x="2859" y="407"/>
                    </a:cubicBezTo>
                    <a:cubicBezTo>
                      <a:pt x="3113" y="621"/>
                      <a:pt x="3327" y="1353"/>
                      <a:pt x="3195" y="1679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2" name="Google Shape;991;p44">
                <a:extLst>
                  <a:ext uri="{FF2B5EF4-FFF2-40B4-BE49-F238E27FC236}">
                    <a16:creationId xmlns:a16="http://schemas.microsoft.com/office/drawing/2014/main" id="{10C63883-9734-84CB-98A1-C8CD190130FB}"/>
                  </a:ext>
                </a:extLst>
              </p:cNvPr>
              <p:cNvSpPr/>
              <p:nvPr/>
            </p:nvSpPr>
            <p:spPr>
              <a:xfrm flipH="1">
                <a:off x="7297114" y="3265587"/>
                <a:ext cx="6377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876" h="876" extrusionOk="0">
                    <a:moveTo>
                      <a:pt x="855" y="540"/>
                    </a:moveTo>
                    <a:cubicBezTo>
                      <a:pt x="804" y="713"/>
                      <a:pt x="275" y="875"/>
                      <a:pt x="133" y="743"/>
                    </a:cubicBezTo>
                    <a:cubicBezTo>
                      <a:pt x="41" y="631"/>
                      <a:pt x="0" y="479"/>
                      <a:pt x="21" y="336"/>
                    </a:cubicBezTo>
                    <a:cubicBezTo>
                      <a:pt x="82" y="163"/>
                      <a:pt x="611" y="0"/>
                      <a:pt x="763" y="143"/>
                    </a:cubicBezTo>
                    <a:cubicBezTo>
                      <a:pt x="845" y="255"/>
                      <a:pt x="875" y="397"/>
                      <a:pt x="855" y="540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3" name="Google Shape;992;p44">
                <a:extLst>
                  <a:ext uri="{FF2B5EF4-FFF2-40B4-BE49-F238E27FC236}">
                    <a16:creationId xmlns:a16="http://schemas.microsoft.com/office/drawing/2014/main" id="{0F9782F9-E38C-25F9-DB32-8BF9018C2322}"/>
                  </a:ext>
                </a:extLst>
              </p:cNvPr>
              <p:cNvSpPr/>
              <p:nvPr/>
            </p:nvSpPr>
            <p:spPr>
              <a:xfrm flipH="1">
                <a:off x="7217905" y="3244110"/>
                <a:ext cx="64503" cy="63047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66" extrusionOk="0">
                    <a:moveTo>
                      <a:pt x="866" y="529"/>
                    </a:moveTo>
                    <a:cubicBezTo>
                      <a:pt x="815" y="713"/>
                      <a:pt x="265" y="865"/>
                      <a:pt x="133" y="723"/>
                    </a:cubicBezTo>
                    <a:cubicBezTo>
                      <a:pt x="41" y="611"/>
                      <a:pt x="1" y="479"/>
                      <a:pt x="21" y="336"/>
                    </a:cubicBezTo>
                    <a:cubicBezTo>
                      <a:pt x="72" y="153"/>
                      <a:pt x="621" y="0"/>
                      <a:pt x="764" y="143"/>
                    </a:cubicBezTo>
                    <a:cubicBezTo>
                      <a:pt x="845" y="255"/>
                      <a:pt x="886" y="387"/>
                      <a:pt x="866" y="529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24" name="Google Shape;993;p44">
              <a:extLst>
                <a:ext uri="{FF2B5EF4-FFF2-40B4-BE49-F238E27FC236}">
                  <a16:creationId xmlns:a16="http://schemas.microsoft.com/office/drawing/2014/main" id="{D2720E1C-8D2C-6EA0-8877-16CB16486A57}"/>
                </a:ext>
              </a:extLst>
            </p:cNvPr>
            <p:cNvGrpSpPr/>
            <p:nvPr/>
          </p:nvGrpSpPr>
          <p:grpSpPr>
            <a:xfrm rot="-944672">
              <a:off x="6932301" y="3373959"/>
              <a:ext cx="461955" cy="501762"/>
              <a:chOff x="-2188412" y="2397011"/>
              <a:chExt cx="620549" cy="673909"/>
            </a:xfrm>
          </p:grpSpPr>
          <p:sp>
            <p:nvSpPr>
              <p:cNvPr id="27" name="Google Shape;994;p44">
                <a:extLst>
                  <a:ext uri="{FF2B5EF4-FFF2-40B4-BE49-F238E27FC236}">
                    <a16:creationId xmlns:a16="http://schemas.microsoft.com/office/drawing/2014/main" id="{62F7E8F8-195E-1B52-E0B9-5055B2444FAE}"/>
                  </a:ext>
                </a:extLst>
              </p:cNvPr>
              <p:cNvSpPr/>
              <p:nvPr/>
            </p:nvSpPr>
            <p:spPr>
              <a:xfrm>
                <a:off x="-2137729" y="2448077"/>
                <a:ext cx="569865" cy="622844"/>
              </a:xfrm>
              <a:custGeom>
                <a:avLst/>
                <a:gdLst/>
                <a:ahLst/>
                <a:cxnLst/>
                <a:rect l="l" t="t" r="r" b="b"/>
                <a:pathLst>
                  <a:path w="20857" h="22796" extrusionOk="0">
                    <a:moveTo>
                      <a:pt x="17019" y="1"/>
                    </a:moveTo>
                    <a:cubicBezTo>
                      <a:pt x="14755" y="1"/>
                      <a:pt x="0" y="3471"/>
                      <a:pt x="0" y="3471"/>
                    </a:cubicBezTo>
                    <a:lnTo>
                      <a:pt x="2904" y="22795"/>
                    </a:lnTo>
                    <a:lnTo>
                      <a:pt x="20857" y="18827"/>
                    </a:lnTo>
                    <a:cubicBezTo>
                      <a:pt x="20857" y="18827"/>
                      <a:pt x="17470" y="713"/>
                      <a:pt x="17308" y="67"/>
                    </a:cubicBezTo>
                    <a:cubicBezTo>
                      <a:pt x="17297" y="22"/>
                      <a:pt x="17196" y="1"/>
                      <a:pt x="17019" y="1"/>
                    </a:cubicBezTo>
                    <a:close/>
                  </a:path>
                </a:pathLst>
              </a:custGeom>
              <a:solidFill>
                <a:srgbClr val="D55D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8" name="Google Shape;995;p44">
                <a:extLst>
                  <a:ext uri="{FF2B5EF4-FFF2-40B4-BE49-F238E27FC236}">
                    <a16:creationId xmlns:a16="http://schemas.microsoft.com/office/drawing/2014/main" id="{E3A799DA-E3DF-200A-F9A7-FB0A457AB1BF}"/>
                  </a:ext>
                </a:extLst>
              </p:cNvPr>
              <p:cNvSpPr/>
              <p:nvPr/>
            </p:nvSpPr>
            <p:spPr>
              <a:xfrm>
                <a:off x="-2158002" y="2476355"/>
                <a:ext cx="197023" cy="594565"/>
              </a:xfrm>
              <a:custGeom>
                <a:avLst/>
                <a:gdLst/>
                <a:ahLst/>
                <a:cxnLst/>
                <a:rect l="l" t="t" r="r" b="b"/>
                <a:pathLst>
                  <a:path w="7211" h="21761" extrusionOk="0">
                    <a:moveTo>
                      <a:pt x="4001" y="0"/>
                    </a:moveTo>
                    <a:lnTo>
                      <a:pt x="0" y="2871"/>
                    </a:lnTo>
                    <a:lnTo>
                      <a:pt x="2791" y="21760"/>
                    </a:lnTo>
                    <a:lnTo>
                      <a:pt x="7211" y="20986"/>
                    </a:lnTo>
                    <a:lnTo>
                      <a:pt x="4001" y="0"/>
                    </a:lnTo>
                    <a:close/>
                  </a:path>
                </a:pathLst>
              </a:custGeom>
              <a:solidFill>
                <a:srgbClr val="A046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9" name="Google Shape;996;p44">
                <a:extLst>
                  <a:ext uri="{FF2B5EF4-FFF2-40B4-BE49-F238E27FC236}">
                    <a16:creationId xmlns:a16="http://schemas.microsoft.com/office/drawing/2014/main" id="{3A004172-9410-F0A7-2E3A-523EE2EEC989}"/>
                  </a:ext>
                </a:extLst>
              </p:cNvPr>
              <p:cNvSpPr/>
              <p:nvPr/>
            </p:nvSpPr>
            <p:spPr>
              <a:xfrm>
                <a:off x="-2188412" y="2397011"/>
                <a:ext cx="539455" cy="214919"/>
              </a:xfrm>
              <a:custGeom>
                <a:avLst/>
                <a:gdLst/>
                <a:ahLst/>
                <a:cxnLst/>
                <a:rect l="l" t="t" r="r" b="b"/>
                <a:pathLst>
                  <a:path w="19744" h="7866" extrusionOk="0">
                    <a:moveTo>
                      <a:pt x="18905" y="1"/>
                    </a:moveTo>
                    <a:cubicBezTo>
                      <a:pt x="18905" y="1"/>
                      <a:pt x="6565" y="2001"/>
                      <a:pt x="3291" y="2904"/>
                    </a:cubicBezTo>
                    <a:cubicBezTo>
                      <a:pt x="0" y="3791"/>
                      <a:pt x="871" y="7082"/>
                      <a:pt x="1855" y="7776"/>
                    </a:cubicBezTo>
                    <a:cubicBezTo>
                      <a:pt x="1943" y="7837"/>
                      <a:pt x="2157" y="7865"/>
                      <a:pt x="2473" y="7865"/>
                    </a:cubicBezTo>
                    <a:cubicBezTo>
                      <a:pt x="5715" y="7865"/>
                      <a:pt x="19744" y="4920"/>
                      <a:pt x="19744" y="4920"/>
                    </a:cubicBezTo>
                    <a:lnTo>
                      <a:pt x="18905" y="1"/>
                    </a:lnTo>
                    <a:close/>
                  </a:path>
                </a:pathLst>
              </a:custGeom>
              <a:solidFill>
                <a:srgbClr val="A046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30" name="Google Shape;997;p44">
                <a:extLst>
                  <a:ext uri="{FF2B5EF4-FFF2-40B4-BE49-F238E27FC236}">
                    <a16:creationId xmlns:a16="http://schemas.microsoft.com/office/drawing/2014/main" id="{33F21C05-05B9-5722-8533-C7D48DDDBC70}"/>
                  </a:ext>
                </a:extLst>
              </p:cNvPr>
              <p:cNvSpPr/>
              <p:nvPr/>
            </p:nvSpPr>
            <p:spPr>
              <a:xfrm>
                <a:off x="-2150516" y="2424771"/>
                <a:ext cx="497597" cy="167405"/>
              </a:xfrm>
              <a:custGeom>
                <a:avLst/>
                <a:gdLst/>
                <a:ahLst/>
                <a:cxnLst/>
                <a:rect l="l" t="t" r="r" b="b"/>
                <a:pathLst>
                  <a:path w="18212" h="6127" extrusionOk="0">
                    <a:moveTo>
                      <a:pt x="17696" y="1"/>
                    </a:moveTo>
                    <a:cubicBezTo>
                      <a:pt x="17696" y="1"/>
                      <a:pt x="5372" y="1856"/>
                      <a:pt x="2694" y="2582"/>
                    </a:cubicBezTo>
                    <a:cubicBezTo>
                      <a:pt x="1" y="3308"/>
                      <a:pt x="565" y="5501"/>
                      <a:pt x="1355" y="6066"/>
                    </a:cubicBezTo>
                    <a:cubicBezTo>
                      <a:pt x="1415" y="6107"/>
                      <a:pt x="1556" y="6127"/>
                      <a:pt x="1767" y="6127"/>
                    </a:cubicBezTo>
                    <a:cubicBezTo>
                      <a:pt x="4431" y="6127"/>
                      <a:pt x="18212" y="3066"/>
                      <a:pt x="18212" y="3066"/>
                    </a:cubicBezTo>
                    <a:lnTo>
                      <a:pt x="176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sp>
          <p:nvSpPr>
            <p:cNvPr id="25" name="Google Shape;998;p44">
              <a:extLst>
                <a:ext uri="{FF2B5EF4-FFF2-40B4-BE49-F238E27FC236}">
                  <a16:creationId xmlns:a16="http://schemas.microsoft.com/office/drawing/2014/main" id="{5C5E0DD4-6241-9FE1-1A71-9F73C2C6014A}"/>
                </a:ext>
              </a:extLst>
            </p:cNvPr>
            <p:cNvSpPr/>
            <p:nvPr/>
          </p:nvSpPr>
          <p:spPr>
            <a:xfrm flipH="1">
              <a:off x="7436720" y="3436751"/>
              <a:ext cx="323025" cy="248912"/>
            </a:xfrm>
            <a:custGeom>
              <a:avLst/>
              <a:gdLst/>
              <a:ahLst/>
              <a:cxnLst/>
              <a:rect l="l" t="t" r="r" b="b"/>
              <a:pathLst>
                <a:path w="4437" h="3419" extrusionOk="0">
                  <a:moveTo>
                    <a:pt x="967" y="1"/>
                  </a:moveTo>
                  <a:cubicBezTo>
                    <a:pt x="1049" y="82"/>
                    <a:pt x="2504" y="1567"/>
                    <a:pt x="3297" y="2107"/>
                  </a:cubicBezTo>
                  <a:cubicBezTo>
                    <a:pt x="3663" y="2381"/>
                    <a:pt x="4040" y="2625"/>
                    <a:pt x="4437" y="2849"/>
                  </a:cubicBezTo>
                  <a:lnTo>
                    <a:pt x="4203" y="3419"/>
                  </a:lnTo>
                  <a:cubicBezTo>
                    <a:pt x="4203" y="3419"/>
                    <a:pt x="1588" y="2697"/>
                    <a:pt x="794" y="2198"/>
                  </a:cubicBezTo>
                  <a:cubicBezTo>
                    <a:pt x="1" y="1689"/>
                    <a:pt x="591" y="123"/>
                    <a:pt x="967" y="1"/>
                  </a:cubicBezTo>
                  <a:close/>
                </a:path>
              </a:pathLst>
            </a:custGeom>
            <a:solidFill>
              <a:srgbClr val="F7AF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6" name="Google Shape;999;p44">
              <a:extLst>
                <a:ext uri="{FF2B5EF4-FFF2-40B4-BE49-F238E27FC236}">
                  <a16:creationId xmlns:a16="http://schemas.microsoft.com/office/drawing/2014/main" id="{72A7113E-63F1-FE09-6273-1BBF9D73688B}"/>
                </a:ext>
              </a:extLst>
            </p:cNvPr>
            <p:cNvSpPr/>
            <p:nvPr/>
          </p:nvSpPr>
          <p:spPr>
            <a:xfrm flipH="1">
              <a:off x="7394495" y="3632299"/>
              <a:ext cx="88237" cy="77098"/>
            </a:xfrm>
            <a:custGeom>
              <a:avLst/>
              <a:gdLst/>
              <a:ahLst/>
              <a:cxnLst/>
              <a:rect l="l" t="t" r="r" b="b"/>
              <a:pathLst>
                <a:path w="1212" h="1059" extrusionOk="0">
                  <a:moveTo>
                    <a:pt x="1049" y="957"/>
                  </a:moveTo>
                  <a:cubicBezTo>
                    <a:pt x="1069" y="855"/>
                    <a:pt x="1039" y="743"/>
                    <a:pt x="967" y="652"/>
                  </a:cubicBezTo>
                  <a:cubicBezTo>
                    <a:pt x="1100" y="601"/>
                    <a:pt x="1191" y="509"/>
                    <a:pt x="1191" y="448"/>
                  </a:cubicBezTo>
                  <a:cubicBezTo>
                    <a:pt x="1211" y="336"/>
                    <a:pt x="896" y="133"/>
                    <a:pt x="784" y="62"/>
                  </a:cubicBezTo>
                  <a:cubicBezTo>
                    <a:pt x="662" y="11"/>
                    <a:pt x="520" y="0"/>
                    <a:pt x="398" y="51"/>
                  </a:cubicBezTo>
                  <a:cubicBezTo>
                    <a:pt x="143" y="143"/>
                    <a:pt x="1" y="652"/>
                    <a:pt x="174" y="875"/>
                  </a:cubicBezTo>
                  <a:cubicBezTo>
                    <a:pt x="255" y="977"/>
                    <a:pt x="377" y="1038"/>
                    <a:pt x="509" y="1059"/>
                  </a:cubicBezTo>
                  <a:cubicBezTo>
                    <a:pt x="632" y="1059"/>
                    <a:pt x="998" y="1059"/>
                    <a:pt x="1049" y="957"/>
                  </a:cubicBezTo>
                  <a:close/>
                </a:path>
              </a:pathLst>
            </a:custGeom>
            <a:solidFill>
              <a:srgbClr val="F96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6F89B39-94BB-D7D0-B8E2-7A0246ED3011}"/>
              </a:ext>
            </a:extLst>
          </p:cNvPr>
          <p:cNvGrpSpPr/>
          <p:nvPr/>
        </p:nvGrpSpPr>
        <p:grpSpPr>
          <a:xfrm>
            <a:off x="859205" y="1494568"/>
            <a:ext cx="2062126" cy="1471851"/>
            <a:chOff x="1042469" y="187861"/>
            <a:chExt cx="2014349" cy="115805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82A373C-5801-6842-CFD6-53BA7095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69" y="187861"/>
              <a:ext cx="2014349" cy="115805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17EBFD2-D6B7-CB82-0E94-B1665B06884E}"/>
                </a:ext>
              </a:extLst>
            </p:cNvPr>
            <p:cNvSpPr txBox="1"/>
            <p:nvPr/>
          </p:nvSpPr>
          <p:spPr>
            <a:xfrm>
              <a:off x="1160981" y="503434"/>
              <a:ext cx="1767156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933" b="1" dirty="0"/>
                <a:t>GHI NHỚ</a:t>
              </a:r>
              <a:endParaRPr lang="en-US" sz="2933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807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E8576635-D448-A6BA-573A-9907606AD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FB71B9-9188-8A3C-728D-0848DD71F6B1}"/>
              </a:ext>
            </a:extLst>
          </p:cNvPr>
          <p:cNvGrpSpPr/>
          <p:nvPr/>
        </p:nvGrpSpPr>
        <p:grpSpPr>
          <a:xfrm>
            <a:off x="224299" y="2666992"/>
            <a:ext cx="4156210" cy="3938352"/>
            <a:chOff x="2932515" y="2424701"/>
            <a:chExt cx="3080530" cy="28724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BA709-A2B4-8C87-649B-566A5D957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3052" y="2424701"/>
              <a:ext cx="2633974" cy="20483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A87057-0B03-3C47-E25B-AEBD2A7380AA}"/>
                </a:ext>
              </a:extLst>
            </p:cNvPr>
            <p:cNvSpPr txBox="1"/>
            <p:nvPr/>
          </p:nvSpPr>
          <p:spPr>
            <a:xfrm>
              <a:off x="2932515" y="4473010"/>
              <a:ext cx="3080530" cy="824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Nghe </a:t>
              </a:r>
              <a:r>
                <a:rPr lang="en-US" sz="2400" dirty="0" err="1">
                  <a:latin typeface="UTM Avo" panose="02040603050506020204" pitchFamily="18"/>
                </a:rPr>
                <a:t>và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biết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được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vi-VN" sz="2400" dirty="0">
                  <a:latin typeface="UTM Avo" panose="02040603050506020204" pitchFamily="18"/>
                </a:rPr>
                <a:t>mọi người thảo luận điều gì</a:t>
              </a:r>
              <a:r>
                <a:rPr lang="en-US" sz="2400" dirty="0">
                  <a:latin typeface="UTM Avo" panose="02040603050506020204" pitchFamily="18"/>
                </a:rPr>
                <a:t> 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134C69E-D555-1165-3A96-E1BCB2CDADD3}"/>
              </a:ext>
            </a:extLst>
          </p:cNvPr>
          <p:cNvGrpSpPr/>
          <p:nvPr/>
        </p:nvGrpSpPr>
        <p:grpSpPr>
          <a:xfrm>
            <a:off x="742740" y="1553578"/>
            <a:ext cx="10706520" cy="1113414"/>
            <a:chOff x="991792" y="792745"/>
            <a:chExt cx="7478679" cy="8350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65F8BC-6864-D90F-5D69-FF0EE79E10B2}"/>
                </a:ext>
              </a:extLst>
            </p:cNvPr>
            <p:cNvSpPr/>
            <p:nvPr/>
          </p:nvSpPr>
          <p:spPr>
            <a:xfrm>
              <a:off x="1675546" y="981475"/>
              <a:ext cx="6794925" cy="646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Nêu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một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số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ví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dụ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về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ích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lợi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của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âm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thanh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trong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cuộc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500" dirty="0" err="1">
                  <a:solidFill>
                    <a:schemeClr val="tx1"/>
                  </a:solidFill>
                  <a:latin typeface="UTM Avo" panose="02040603050506020204" pitchFamily="18"/>
                </a:rPr>
                <a:t>sống</a:t>
              </a:r>
              <a:r>
                <a:rPr lang="en-US" sz="2500" dirty="0">
                  <a:solidFill>
                    <a:schemeClr val="tx1"/>
                  </a:solidFill>
                  <a:latin typeface="UTM Avo" panose="02040603050506020204" pitchFamily="18"/>
                </a:rPr>
                <a:t>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4B7EBF-6AF4-2A6C-7891-E78EF3B2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92" y="792745"/>
              <a:ext cx="642667" cy="58884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C0BC97-5FE0-DF29-0562-E7D23671607B}"/>
              </a:ext>
            </a:extLst>
          </p:cNvPr>
          <p:cNvGrpSpPr/>
          <p:nvPr/>
        </p:nvGrpSpPr>
        <p:grpSpPr>
          <a:xfrm>
            <a:off x="4420913" y="2633699"/>
            <a:ext cx="3688669" cy="4009479"/>
            <a:chOff x="3372977" y="1667953"/>
            <a:chExt cx="2766502" cy="3007109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03DA2393-B2EA-4111-2A92-CEF5E78A0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82578" y="1667953"/>
              <a:ext cx="2147299" cy="22137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E9ED2-0400-EB21-798D-953012D8DC43}"/>
                </a:ext>
              </a:extLst>
            </p:cNvPr>
            <p:cNvSpPr txBox="1"/>
            <p:nvPr/>
          </p:nvSpPr>
          <p:spPr>
            <a:xfrm>
              <a:off x="3372977" y="3827618"/>
              <a:ext cx="2766502" cy="84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Nghe </a:t>
              </a:r>
              <a:r>
                <a:rPr lang="vi-VN" sz="2400" dirty="0">
                  <a:latin typeface="UTM Avo" panose="02040603050506020204" pitchFamily="18"/>
                </a:rPr>
                <a:t>tiếng mưa rơi và biết trời đang mưa</a:t>
              </a:r>
              <a:r>
                <a:rPr lang="en-US" sz="2400" dirty="0">
                  <a:latin typeface="UTM Avo" panose="02040603050506020204" pitchFamily="18"/>
                </a:rPr>
                <a:t>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983B4-0924-5746-522F-7E72E0A1DCCD}"/>
              </a:ext>
            </a:extLst>
          </p:cNvPr>
          <p:cNvGrpSpPr/>
          <p:nvPr/>
        </p:nvGrpSpPr>
        <p:grpSpPr>
          <a:xfrm>
            <a:off x="8370352" y="2633699"/>
            <a:ext cx="3597349" cy="3977667"/>
            <a:chOff x="6148039" y="1665204"/>
            <a:chExt cx="2698012" cy="29832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82E540-C09F-41E4-FC5F-9315A7D67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039" y="1665204"/>
              <a:ext cx="2698012" cy="21958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E7AC7D-02AC-D562-763F-57586A840DBC}"/>
                </a:ext>
              </a:extLst>
            </p:cNvPr>
            <p:cNvSpPr txBox="1"/>
            <p:nvPr/>
          </p:nvSpPr>
          <p:spPr>
            <a:xfrm>
              <a:off x="6178342" y="3807070"/>
              <a:ext cx="2637405" cy="84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Âm thanh báo thức giúp em thức dậy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0BFB1D-A572-B8E0-9090-6BEFA7DB0D31}"/>
              </a:ext>
            </a:extLst>
          </p:cNvPr>
          <p:cNvSpPr>
            <a:spLocks noChangeAspect="1"/>
          </p:cNvSpPr>
          <p:nvPr/>
        </p:nvSpPr>
        <p:spPr>
          <a:xfrm>
            <a:off x="2067784" y="1598447"/>
            <a:ext cx="8056431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667" dirty="0">
                <a:latin typeface="UTM Avo" panose="02040603050506020204" pitchFamily="18"/>
              </a:rPr>
              <a:t>Đ</a:t>
            </a:r>
            <a:r>
              <a:rPr lang="nl-NL" sz="2667" dirty="0" err="1">
                <a:latin typeface="UTM Avo" panose="02040603050506020204" pitchFamily="18"/>
              </a:rPr>
              <a:t>ộng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vật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cũng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sử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dụng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âm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thanh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để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giao</a:t>
            </a:r>
            <a:r>
              <a:rPr lang="nl-NL" sz="2667" dirty="0">
                <a:latin typeface="UTM Avo" panose="02040603050506020204" pitchFamily="18"/>
              </a:rPr>
              <a:t> </a:t>
            </a:r>
            <a:r>
              <a:rPr lang="nl-NL" sz="2667" dirty="0" err="1">
                <a:latin typeface="UTM Avo" panose="02040603050506020204" pitchFamily="18"/>
              </a:rPr>
              <a:t>tiếp</a:t>
            </a:r>
            <a:r>
              <a:rPr lang="nl-NL" sz="2667" dirty="0">
                <a:latin typeface="UTM Avo" panose="02040603050506020204" pitchFamily="18"/>
              </a:rPr>
              <a:t>.</a:t>
            </a:r>
            <a:endParaRPr lang="en-US" sz="2667" dirty="0">
              <a:latin typeface="UTM Avo" panose="02040603050506020204" pitchFamily="1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33086B-E3A3-7AC4-F888-73D302BE9D20}"/>
              </a:ext>
            </a:extLst>
          </p:cNvPr>
          <p:cNvGrpSpPr>
            <a:grpSpLocks noChangeAspect="1"/>
          </p:cNvGrpSpPr>
          <p:nvPr/>
        </p:nvGrpSpPr>
        <p:grpSpPr>
          <a:xfrm>
            <a:off x="177800" y="2445125"/>
            <a:ext cx="3642507" cy="3426359"/>
            <a:chOff x="-395361" y="1707517"/>
            <a:chExt cx="3274047" cy="30476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DBDB7B-0361-301D-83B1-D7324D7A9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034" y="1707517"/>
              <a:ext cx="2587652" cy="203574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D88F6-3030-0091-8013-D20128822331}"/>
                </a:ext>
              </a:extLst>
            </p:cNvPr>
            <p:cNvSpPr/>
            <p:nvPr/>
          </p:nvSpPr>
          <p:spPr>
            <a:xfrm>
              <a:off x="-395361" y="3757284"/>
              <a:ext cx="3274047" cy="997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Gà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mẹ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kêu 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“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cục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”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gọi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con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B042D-C8F5-0644-1E18-12FD52D1B28B}"/>
              </a:ext>
            </a:extLst>
          </p:cNvPr>
          <p:cNvGrpSpPr>
            <a:grpSpLocks noChangeAspect="1"/>
          </p:cNvGrpSpPr>
          <p:nvPr/>
        </p:nvGrpSpPr>
        <p:grpSpPr>
          <a:xfrm>
            <a:off x="4419266" y="2473981"/>
            <a:ext cx="2976070" cy="3958649"/>
            <a:chOff x="3213684" y="2249138"/>
            <a:chExt cx="2675023" cy="35210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21E223-AD9E-F2B9-A440-6F7E8BE21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1425" y="2249138"/>
              <a:ext cx="2170910" cy="19673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A234D8-AF4E-EA16-4ADB-4DF44609E5EA}"/>
                </a:ext>
              </a:extLst>
            </p:cNvPr>
            <p:cNvSpPr/>
            <p:nvPr/>
          </p:nvSpPr>
          <p:spPr>
            <a:xfrm>
              <a:off x="3213684" y="4279598"/>
              <a:ext cx="2675023" cy="1490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Cá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gọi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đàn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bằng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âm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thanh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tần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thấp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315421-F323-BC6C-4CC4-4F79A4A595EA}"/>
              </a:ext>
            </a:extLst>
          </p:cNvPr>
          <p:cNvGrpSpPr>
            <a:grpSpLocks noChangeAspect="1"/>
          </p:cNvGrpSpPr>
          <p:nvPr/>
        </p:nvGrpSpPr>
        <p:grpSpPr>
          <a:xfrm>
            <a:off x="8274489" y="2170113"/>
            <a:ext cx="3159057" cy="4262518"/>
            <a:chOff x="5966627" y="2041066"/>
            <a:chExt cx="2839500" cy="37913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F44AA3-F92C-3A69-A6A0-760205CFB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594828" y="2041066"/>
              <a:ext cx="1878891" cy="228671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D67D-2A0C-77B3-669B-681C0D1E71E2}"/>
                </a:ext>
              </a:extLst>
            </p:cNvPr>
            <p:cNvSpPr/>
            <p:nvPr/>
          </p:nvSpPr>
          <p:spPr>
            <a:xfrm>
              <a:off x="5966627" y="4341804"/>
              <a:ext cx="2839500" cy="14905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Loài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voi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giao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tiếp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nhờ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sóng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âm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thanh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tần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số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th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</a:rPr>
                <a:t>ấp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C430735-2BF0-6C02-5649-F1BBC1B2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7943" y="706510"/>
            <a:ext cx="1359156" cy="1059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7693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8BBEAB2-EBDF-A7AF-57AE-684EC87053EE}"/>
              </a:ext>
            </a:extLst>
          </p:cNvPr>
          <p:cNvSpPr/>
          <p:nvPr/>
        </p:nvSpPr>
        <p:spPr>
          <a:xfrm>
            <a:off x="0" y="5406447"/>
            <a:ext cx="12192000" cy="1451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UTM Avo" panose="02040603050506020204" pitchFamily="18"/>
            </a:endParaRPr>
          </a:p>
        </p:txBody>
      </p:sp>
      <p:grpSp>
        <p:nvGrpSpPr>
          <p:cNvPr id="2" name="Google Shape;1026;p46">
            <a:extLst>
              <a:ext uri="{FF2B5EF4-FFF2-40B4-BE49-F238E27FC236}">
                <a16:creationId xmlns:a16="http://schemas.microsoft.com/office/drawing/2014/main" id="{ECFA0572-0AD6-E043-058F-9A61E8AA11EF}"/>
              </a:ext>
            </a:extLst>
          </p:cNvPr>
          <p:cNvGrpSpPr>
            <a:grpSpLocks noChangeAspect="1"/>
          </p:cNvGrpSpPr>
          <p:nvPr/>
        </p:nvGrpSpPr>
        <p:grpSpPr>
          <a:xfrm>
            <a:off x="6798199" y="4419500"/>
            <a:ext cx="4444870" cy="1838796"/>
            <a:chOff x="5456006" y="3314625"/>
            <a:chExt cx="2594700" cy="1073400"/>
          </a:xfrm>
        </p:grpSpPr>
        <p:sp>
          <p:nvSpPr>
            <p:cNvPr id="3" name="Google Shape;1027;p46">
              <a:extLst>
                <a:ext uri="{FF2B5EF4-FFF2-40B4-BE49-F238E27FC236}">
                  <a16:creationId xmlns:a16="http://schemas.microsoft.com/office/drawing/2014/main" id="{061A1FA1-D988-6D50-E2A3-EFB8AB0BEF32}"/>
                </a:ext>
              </a:extLst>
            </p:cNvPr>
            <p:cNvSpPr/>
            <p:nvPr/>
          </p:nvSpPr>
          <p:spPr>
            <a:xfrm>
              <a:off x="5456006" y="3314625"/>
              <a:ext cx="2594700" cy="1073400"/>
            </a:xfrm>
            <a:prstGeom prst="roundRect">
              <a:avLst>
                <a:gd name="adj" fmla="val 0"/>
              </a:avLst>
            </a:prstGeom>
            <a:solidFill>
              <a:srgbClr val="F4D1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UTM Avo" panose="02040603050506020204" pitchFamily="18"/>
              </a:endParaRPr>
            </a:p>
          </p:txBody>
        </p:sp>
        <p:grpSp>
          <p:nvGrpSpPr>
            <p:cNvPr id="4" name="Google Shape;1028;p46">
              <a:extLst>
                <a:ext uri="{FF2B5EF4-FFF2-40B4-BE49-F238E27FC236}">
                  <a16:creationId xmlns:a16="http://schemas.microsoft.com/office/drawing/2014/main" id="{B0296A61-428A-A9C1-8F95-C8EBCD5AB7B1}"/>
                </a:ext>
              </a:extLst>
            </p:cNvPr>
            <p:cNvGrpSpPr/>
            <p:nvPr/>
          </p:nvGrpSpPr>
          <p:grpSpPr>
            <a:xfrm>
              <a:off x="5573300" y="3564875"/>
              <a:ext cx="2360100" cy="688825"/>
              <a:chOff x="5573300" y="3564875"/>
              <a:chExt cx="2360100" cy="688825"/>
            </a:xfrm>
          </p:grpSpPr>
          <p:sp>
            <p:nvSpPr>
              <p:cNvPr id="5" name="Google Shape;1029;p46">
                <a:extLst>
                  <a:ext uri="{FF2B5EF4-FFF2-40B4-BE49-F238E27FC236}">
                    <a16:creationId xmlns:a16="http://schemas.microsoft.com/office/drawing/2014/main" id="{95663AA0-3FAF-4DD4-5ADE-981EF4C2AFC2}"/>
                  </a:ext>
                </a:extLst>
              </p:cNvPr>
              <p:cNvSpPr/>
              <p:nvPr/>
            </p:nvSpPr>
            <p:spPr>
              <a:xfrm>
                <a:off x="5573300" y="3955800"/>
                <a:ext cx="2360100" cy="297900"/>
              </a:xfrm>
              <a:prstGeom prst="rect">
                <a:avLst/>
              </a:prstGeom>
              <a:solidFill>
                <a:srgbClr val="FBE6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  <p:sp>
            <p:nvSpPr>
              <p:cNvPr id="6" name="Google Shape;1030;p46">
                <a:extLst>
                  <a:ext uri="{FF2B5EF4-FFF2-40B4-BE49-F238E27FC236}">
                    <a16:creationId xmlns:a16="http://schemas.microsoft.com/office/drawing/2014/main" id="{F1369E3D-8BB3-1C1A-2985-4BBE7575E77E}"/>
                  </a:ext>
                </a:extLst>
              </p:cNvPr>
              <p:cNvSpPr/>
              <p:nvPr/>
            </p:nvSpPr>
            <p:spPr>
              <a:xfrm>
                <a:off x="5573300" y="3564875"/>
                <a:ext cx="2360100" cy="297900"/>
              </a:xfrm>
              <a:prstGeom prst="rect">
                <a:avLst/>
              </a:prstGeom>
              <a:solidFill>
                <a:srgbClr val="FBE6C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  <p:sp>
            <p:nvSpPr>
              <p:cNvPr id="7" name="Google Shape;1031;p46">
                <a:extLst>
                  <a:ext uri="{FF2B5EF4-FFF2-40B4-BE49-F238E27FC236}">
                    <a16:creationId xmlns:a16="http://schemas.microsoft.com/office/drawing/2014/main" id="{8E627A0D-4019-8366-4200-1AB990E16473}"/>
                  </a:ext>
                </a:extLst>
              </p:cNvPr>
              <p:cNvSpPr/>
              <p:nvPr/>
            </p:nvSpPr>
            <p:spPr>
              <a:xfrm>
                <a:off x="6697850" y="3658325"/>
                <a:ext cx="111000" cy="111000"/>
              </a:xfrm>
              <a:prstGeom prst="ellipse">
                <a:avLst/>
              </a:prstGeom>
              <a:solidFill>
                <a:srgbClr val="F4D1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  <p:sp>
            <p:nvSpPr>
              <p:cNvPr id="8" name="Google Shape;1032;p46">
                <a:extLst>
                  <a:ext uri="{FF2B5EF4-FFF2-40B4-BE49-F238E27FC236}">
                    <a16:creationId xmlns:a16="http://schemas.microsoft.com/office/drawing/2014/main" id="{C7E23082-5230-3C96-35F6-EEAEFDE2E910}"/>
                  </a:ext>
                </a:extLst>
              </p:cNvPr>
              <p:cNvSpPr/>
              <p:nvPr/>
            </p:nvSpPr>
            <p:spPr>
              <a:xfrm>
                <a:off x="6697850" y="4049250"/>
                <a:ext cx="111000" cy="111000"/>
              </a:xfrm>
              <a:prstGeom prst="ellipse">
                <a:avLst/>
              </a:prstGeom>
              <a:solidFill>
                <a:srgbClr val="F4D1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</p:grpSp>
      </p:grpSp>
      <p:grpSp>
        <p:nvGrpSpPr>
          <p:cNvPr id="9" name="Google Shape;1035;p46">
            <a:extLst>
              <a:ext uri="{FF2B5EF4-FFF2-40B4-BE49-F238E27FC236}">
                <a16:creationId xmlns:a16="http://schemas.microsoft.com/office/drawing/2014/main" id="{2EC0EDA9-C7F8-2A82-3E21-88B3802FF7FE}"/>
              </a:ext>
            </a:extLst>
          </p:cNvPr>
          <p:cNvGrpSpPr/>
          <p:nvPr/>
        </p:nvGrpSpPr>
        <p:grpSpPr>
          <a:xfrm flipH="1">
            <a:off x="7527262" y="2490697"/>
            <a:ext cx="2368449" cy="2575099"/>
            <a:chOff x="3120986" y="1812514"/>
            <a:chExt cx="1546658" cy="1681605"/>
          </a:xfrm>
        </p:grpSpPr>
        <p:grpSp>
          <p:nvGrpSpPr>
            <p:cNvPr id="10" name="Google Shape;1036;p46">
              <a:extLst>
                <a:ext uri="{FF2B5EF4-FFF2-40B4-BE49-F238E27FC236}">
                  <a16:creationId xmlns:a16="http://schemas.microsoft.com/office/drawing/2014/main" id="{C445E4B7-2D08-B232-CE34-068D4C6223DE}"/>
                </a:ext>
              </a:extLst>
            </p:cNvPr>
            <p:cNvGrpSpPr/>
            <p:nvPr/>
          </p:nvGrpSpPr>
          <p:grpSpPr>
            <a:xfrm>
              <a:off x="3640564" y="1812514"/>
              <a:ext cx="1027080" cy="1589772"/>
              <a:chOff x="3640564" y="1812514"/>
              <a:chExt cx="1027080" cy="1589772"/>
            </a:xfrm>
          </p:grpSpPr>
          <p:grpSp>
            <p:nvGrpSpPr>
              <p:cNvPr id="23" name="Google Shape;1037;p46">
                <a:extLst>
                  <a:ext uri="{FF2B5EF4-FFF2-40B4-BE49-F238E27FC236}">
                    <a16:creationId xmlns:a16="http://schemas.microsoft.com/office/drawing/2014/main" id="{D7C97261-2C0A-7B75-7199-2554A46A89ED}"/>
                  </a:ext>
                </a:extLst>
              </p:cNvPr>
              <p:cNvGrpSpPr/>
              <p:nvPr/>
            </p:nvGrpSpPr>
            <p:grpSpPr>
              <a:xfrm rot="857419">
                <a:off x="4238291" y="2622478"/>
                <a:ext cx="400412" cy="297947"/>
                <a:chOff x="1952389" y="2243353"/>
                <a:chExt cx="307551" cy="224015"/>
              </a:xfrm>
            </p:grpSpPr>
            <p:sp>
              <p:nvSpPr>
                <p:cNvPr id="40" name="Google Shape;1038;p46">
                  <a:extLst>
                    <a:ext uri="{FF2B5EF4-FFF2-40B4-BE49-F238E27FC236}">
                      <a16:creationId xmlns:a16="http://schemas.microsoft.com/office/drawing/2014/main" id="{B3489AB6-3104-4877-9E46-8C7C459D29C4}"/>
                    </a:ext>
                  </a:extLst>
                </p:cNvPr>
                <p:cNvSpPr/>
                <p:nvPr/>
              </p:nvSpPr>
              <p:spPr>
                <a:xfrm>
                  <a:off x="1952389" y="2243353"/>
                  <a:ext cx="262252" cy="205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3226" extrusionOk="0">
                      <a:moveTo>
                        <a:pt x="489" y="1"/>
                      </a:moveTo>
                      <a:cubicBezTo>
                        <a:pt x="571" y="72"/>
                        <a:pt x="2107" y="1466"/>
                        <a:pt x="2931" y="1975"/>
                      </a:cubicBezTo>
                      <a:cubicBezTo>
                        <a:pt x="3318" y="2219"/>
                        <a:pt x="3714" y="2432"/>
                        <a:pt x="4121" y="2626"/>
                      </a:cubicBezTo>
                      <a:lnTo>
                        <a:pt x="3928" y="3226"/>
                      </a:lnTo>
                      <a:cubicBezTo>
                        <a:pt x="3928" y="3226"/>
                        <a:pt x="1649" y="2554"/>
                        <a:pt x="825" y="2097"/>
                      </a:cubicBezTo>
                      <a:cubicBezTo>
                        <a:pt x="1" y="1639"/>
                        <a:pt x="113" y="143"/>
                        <a:pt x="489" y="1"/>
                      </a:cubicBezTo>
                      <a:close/>
                    </a:path>
                  </a:pathLst>
                </a:custGeom>
                <a:solidFill>
                  <a:srgbClr val="F3887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41" name="Google Shape;1039;p46">
                  <a:extLst>
                    <a:ext uri="{FF2B5EF4-FFF2-40B4-BE49-F238E27FC236}">
                      <a16:creationId xmlns:a16="http://schemas.microsoft.com/office/drawing/2014/main" id="{3CF68254-9FDA-C621-5B67-6612953B0B3B}"/>
                    </a:ext>
                  </a:extLst>
                </p:cNvPr>
                <p:cNvSpPr/>
                <p:nvPr/>
              </p:nvSpPr>
              <p:spPr>
                <a:xfrm>
                  <a:off x="2184166" y="2401327"/>
                  <a:ext cx="75774" cy="6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038" extrusionOk="0">
                      <a:moveTo>
                        <a:pt x="1058" y="916"/>
                      </a:moveTo>
                      <a:cubicBezTo>
                        <a:pt x="1109" y="845"/>
                        <a:pt x="1048" y="733"/>
                        <a:pt x="967" y="621"/>
                      </a:cubicBezTo>
                      <a:cubicBezTo>
                        <a:pt x="1089" y="550"/>
                        <a:pt x="1190" y="468"/>
                        <a:pt x="1190" y="377"/>
                      </a:cubicBezTo>
                      <a:cubicBezTo>
                        <a:pt x="1190" y="295"/>
                        <a:pt x="865" y="102"/>
                        <a:pt x="753" y="51"/>
                      </a:cubicBezTo>
                      <a:cubicBezTo>
                        <a:pt x="631" y="0"/>
                        <a:pt x="488" y="0"/>
                        <a:pt x="366" y="51"/>
                      </a:cubicBezTo>
                      <a:cubicBezTo>
                        <a:pt x="112" y="163"/>
                        <a:pt x="0" y="662"/>
                        <a:pt x="183" y="875"/>
                      </a:cubicBezTo>
                      <a:cubicBezTo>
                        <a:pt x="275" y="967"/>
                        <a:pt x="397" y="1028"/>
                        <a:pt x="529" y="1038"/>
                      </a:cubicBezTo>
                      <a:cubicBezTo>
                        <a:pt x="661" y="1038"/>
                        <a:pt x="1017" y="1007"/>
                        <a:pt x="1058" y="906"/>
                      </a:cubicBezTo>
                      <a:close/>
                    </a:path>
                  </a:pathLst>
                </a:custGeom>
                <a:solidFill>
                  <a:srgbClr val="F9665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24" name="Google Shape;1040;p46">
                <a:extLst>
                  <a:ext uri="{FF2B5EF4-FFF2-40B4-BE49-F238E27FC236}">
                    <a16:creationId xmlns:a16="http://schemas.microsoft.com/office/drawing/2014/main" id="{2E9625FE-8A83-1637-4996-24A586D6D485}"/>
                  </a:ext>
                </a:extLst>
              </p:cNvPr>
              <p:cNvSpPr/>
              <p:nvPr/>
            </p:nvSpPr>
            <p:spPr>
              <a:xfrm>
                <a:off x="3780260" y="2411658"/>
                <a:ext cx="672343" cy="765558"/>
              </a:xfrm>
              <a:custGeom>
                <a:avLst/>
                <a:gdLst/>
                <a:ahLst/>
                <a:cxnLst/>
                <a:rect l="l" t="t" r="r" b="b"/>
                <a:pathLst>
                  <a:path w="8129" h="9035" extrusionOk="0">
                    <a:moveTo>
                      <a:pt x="7834" y="6582"/>
                    </a:moveTo>
                    <a:cubicBezTo>
                      <a:pt x="7925" y="6267"/>
                      <a:pt x="8048" y="5545"/>
                      <a:pt x="7681" y="4436"/>
                    </a:cubicBezTo>
                    <a:cubicBezTo>
                      <a:pt x="6247" y="203"/>
                      <a:pt x="1892" y="0"/>
                      <a:pt x="397" y="4436"/>
                    </a:cubicBezTo>
                    <a:cubicBezTo>
                      <a:pt x="10" y="5585"/>
                      <a:pt x="153" y="6318"/>
                      <a:pt x="254" y="6613"/>
                    </a:cubicBezTo>
                    <a:cubicBezTo>
                      <a:pt x="0" y="8180"/>
                      <a:pt x="2004" y="8922"/>
                      <a:pt x="4049" y="9034"/>
                    </a:cubicBezTo>
                    <a:cubicBezTo>
                      <a:pt x="6114" y="8922"/>
                      <a:pt x="8129" y="8170"/>
                      <a:pt x="7854" y="6593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  <p:grpSp>
            <p:nvGrpSpPr>
              <p:cNvPr id="25" name="Google Shape;1041;p46">
                <a:extLst>
                  <a:ext uri="{FF2B5EF4-FFF2-40B4-BE49-F238E27FC236}">
                    <a16:creationId xmlns:a16="http://schemas.microsoft.com/office/drawing/2014/main" id="{3507F71A-F0B7-2631-12C2-77E6B852DCEC}"/>
                  </a:ext>
                </a:extLst>
              </p:cNvPr>
              <p:cNvGrpSpPr/>
              <p:nvPr/>
            </p:nvGrpSpPr>
            <p:grpSpPr>
              <a:xfrm rot="-2617958">
                <a:off x="3827619" y="2987441"/>
                <a:ext cx="285159" cy="370758"/>
                <a:chOff x="1628805" y="2559875"/>
                <a:chExt cx="216253" cy="282293"/>
              </a:xfrm>
            </p:grpSpPr>
            <p:sp>
              <p:nvSpPr>
                <p:cNvPr id="38" name="Google Shape;1042;p46">
                  <a:extLst>
                    <a:ext uri="{FF2B5EF4-FFF2-40B4-BE49-F238E27FC236}">
                      <a16:creationId xmlns:a16="http://schemas.microsoft.com/office/drawing/2014/main" id="{BA633FA7-D6BF-75CC-0E49-8F4AEE1AB5BD}"/>
                    </a:ext>
                  </a:extLst>
                </p:cNvPr>
                <p:cNvSpPr/>
                <p:nvPr/>
              </p:nvSpPr>
              <p:spPr>
                <a:xfrm>
                  <a:off x="1656608" y="2559875"/>
                  <a:ext cx="188450" cy="264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4162" extrusionOk="0">
                      <a:moveTo>
                        <a:pt x="0" y="11"/>
                      </a:moveTo>
                      <a:lnTo>
                        <a:pt x="306" y="4162"/>
                      </a:lnTo>
                      <a:lnTo>
                        <a:pt x="1425" y="4162"/>
                      </a:lnTo>
                      <a:lnTo>
                        <a:pt x="1791" y="2412"/>
                      </a:lnTo>
                      <a:lnTo>
                        <a:pt x="2961" y="1"/>
                      </a:lnTo>
                      <a:lnTo>
                        <a:pt x="753" y="1"/>
                      </a:lnTo>
                      <a:close/>
                    </a:path>
                  </a:pathLst>
                </a:custGeom>
                <a:solidFill>
                  <a:srgbClr val="F3887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9" name="Google Shape;1043;p46">
                  <a:extLst>
                    <a:ext uri="{FF2B5EF4-FFF2-40B4-BE49-F238E27FC236}">
                      <a16:creationId xmlns:a16="http://schemas.microsoft.com/office/drawing/2014/main" id="{48CAC43C-7284-B7FC-690A-FE2AA2C24FAB}"/>
                    </a:ext>
                  </a:extLst>
                </p:cNvPr>
                <p:cNvSpPr/>
                <p:nvPr/>
              </p:nvSpPr>
              <p:spPr>
                <a:xfrm>
                  <a:off x="1628805" y="2749533"/>
                  <a:ext cx="125591" cy="9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1456" extrusionOk="0">
                      <a:moveTo>
                        <a:pt x="112" y="1181"/>
                      </a:moveTo>
                      <a:cubicBezTo>
                        <a:pt x="224" y="1364"/>
                        <a:pt x="621" y="1456"/>
                        <a:pt x="997" y="1445"/>
                      </a:cubicBezTo>
                      <a:cubicBezTo>
                        <a:pt x="1363" y="1456"/>
                        <a:pt x="1750" y="1364"/>
                        <a:pt x="1862" y="1181"/>
                      </a:cubicBezTo>
                      <a:cubicBezTo>
                        <a:pt x="1974" y="998"/>
                        <a:pt x="1689" y="448"/>
                        <a:pt x="1587" y="265"/>
                      </a:cubicBezTo>
                      <a:cubicBezTo>
                        <a:pt x="1485" y="113"/>
                        <a:pt x="1251" y="11"/>
                        <a:pt x="997" y="1"/>
                      </a:cubicBezTo>
                      <a:cubicBezTo>
                        <a:pt x="743" y="11"/>
                        <a:pt x="488" y="113"/>
                        <a:pt x="397" y="265"/>
                      </a:cubicBezTo>
                      <a:cubicBezTo>
                        <a:pt x="285" y="459"/>
                        <a:pt x="0" y="988"/>
                        <a:pt x="112" y="1181"/>
                      </a:cubicBezTo>
                      <a:close/>
                    </a:path>
                  </a:pathLst>
                </a:custGeom>
                <a:solidFill>
                  <a:srgbClr val="F9665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26" name="Google Shape;1044;p46">
                <a:extLst>
                  <a:ext uri="{FF2B5EF4-FFF2-40B4-BE49-F238E27FC236}">
                    <a16:creationId xmlns:a16="http://schemas.microsoft.com/office/drawing/2014/main" id="{CEF19333-0812-13A9-BD12-712CD85727AB}"/>
                  </a:ext>
                </a:extLst>
              </p:cNvPr>
              <p:cNvGrpSpPr/>
              <p:nvPr/>
            </p:nvGrpSpPr>
            <p:grpSpPr>
              <a:xfrm rot="-2741536">
                <a:off x="4283064" y="2954914"/>
                <a:ext cx="282827" cy="371493"/>
                <a:chOff x="1844994" y="2559875"/>
                <a:chExt cx="214917" cy="282293"/>
              </a:xfrm>
            </p:grpSpPr>
            <p:sp>
              <p:nvSpPr>
                <p:cNvPr id="36" name="Google Shape;1045;p46">
                  <a:extLst>
                    <a:ext uri="{FF2B5EF4-FFF2-40B4-BE49-F238E27FC236}">
                      <a16:creationId xmlns:a16="http://schemas.microsoft.com/office/drawing/2014/main" id="{33D3B41B-C882-94D3-C894-61FEE0F458CB}"/>
                    </a:ext>
                  </a:extLst>
                </p:cNvPr>
                <p:cNvSpPr/>
                <p:nvPr/>
              </p:nvSpPr>
              <p:spPr>
                <a:xfrm>
                  <a:off x="1844994" y="2559875"/>
                  <a:ext cx="188386" cy="264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4162" extrusionOk="0">
                      <a:moveTo>
                        <a:pt x="2961" y="11"/>
                      </a:moveTo>
                      <a:lnTo>
                        <a:pt x="2635" y="4162"/>
                      </a:lnTo>
                      <a:lnTo>
                        <a:pt x="1526" y="4162"/>
                      </a:lnTo>
                      <a:lnTo>
                        <a:pt x="1160" y="2412"/>
                      </a:lnTo>
                      <a:lnTo>
                        <a:pt x="0" y="1"/>
                      </a:lnTo>
                      <a:lnTo>
                        <a:pt x="2187" y="1"/>
                      </a:lnTo>
                      <a:close/>
                    </a:path>
                  </a:pathLst>
                </a:custGeom>
                <a:solidFill>
                  <a:srgbClr val="F59C8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7" name="Google Shape;1046;p46">
                  <a:extLst>
                    <a:ext uri="{FF2B5EF4-FFF2-40B4-BE49-F238E27FC236}">
                      <a16:creationId xmlns:a16="http://schemas.microsoft.com/office/drawing/2014/main" id="{33B20099-37F0-F744-3B7F-A7CE5A4D34CE}"/>
                    </a:ext>
                  </a:extLst>
                </p:cNvPr>
                <p:cNvSpPr/>
                <p:nvPr/>
              </p:nvSpPr>
              <p:spPr>
                <a:xfrm>
                  <a:off x="1934320" y="2748897"/>
                  <a:ext cx="125591" cy="93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1466" extrusionOk="0">
                      <a:moveTo>
                        <a:pt x="122" y="1191"/>
                      </a:moveTo>
                      <a:cubicBezTo>
                        <a:pt x="234" y="1374"/>
                        <a:pt x="621" y="1466"/>
                        <a:pt x="997" y="1455"/>
                      </a:cubicBezTo>
                      <a:cubicBezTo>
                        <a:pt x="1363" y="1466"/>
                        <a:pt x="1750" y="1374"/>
                        <a:pt x="1872" y="1191"/>
                      </a:cubicBezTo>
                      <a:cubicBezTo>
                        <a:pt x="1974" y="987"/>
                        <a:pt x="1689" y="458"/>
                        <a:pt x="1587" y="265"/>
                      </a:cubicBezTo>
                      <a:cubicBezTo>
                        <a:pt x="1485" y="113"/>
                        <a:pt x="1251" y="11"/>
                        <a:pt x="997" y="1"/>
                      </a:cubicBezTo>
                      <a:cubicBezTo>
                        <a:pt x="743" y="11"/>
                        <a:pt x="488" y="113"/>
                        <a:pt x="397" y="265"/>
                      </a:cubicBezTo>
                      <a:cubicBezTo>
                        <a:pt x="285" y="458"/>
                        <a:pt x="0" y="987"/>
                        <a:pt x="122" y="1191"/>
                      </a:cubicBezTo>
                      <a:close/>
                    </a:path>
                  </a:pathLst>
                </a:custGeom>
                <a:solidFill>
                  <a:srgbClr val="F9665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27" name="Google Shape;1047;p46">
                <a:extLst>
                  <a:ext uri="{FF2B5EF4-FFF2-40B4-BE49-F238E27FC236}">
                    <a16:creationId xmlns:a16="http://schemas.microsoft.com/office/drawing/2014/main" id="{AB73D5A1-0856-DFA1-A157-C5A38EECCC6D}"/>
                  </a:ext>
                </a:extLst>
              </p:cNvPr>
              <p:cNvGrpSpPr/>
              <p:nvPr/>
            </p:nvGrpSpPr>
            <p:grpSpPr>
              <a:xfrm>
                <a:off x="3640564" y="1812514"/>
                <a:ext cx="945863" cy="857831"/>
                <a:chOff x="1480564" y="1671196"/>
                <a:chExt cx="727587" cy="644114"/>
              </a:xfrm>
            </p:grpSpPr>
            <p:sp>
              <p:nvSpPr>
                <p:cNvPr id="28" name="Google Shape;1048;p46">
                  <a:extLst>
                    <a:ext uri="{FF2B5EF4-FFF2-40B4-BE49-F238E27FC236}">
                      <a16:creationId xmlns:a16="http://schemas.microsoft.com/office/drawing/2014/main" id="{56A47528-0562-DE18-9DD7-6BA9BB0C5B6E}"/>
                    </a:ext>
                  </a:extLst>
                </p:cNvPr>
                <p:cNvSpPr/>
                <p:nvPr/>
              </p:nvSpPr>
              <p:spPr>
                <a:xfrm>
                  <a:off x="1525864" y="1671196"/>
                  <a:ext cx="638261" cy="644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2" h="10124" extrusionOk="0">
                      <a:moveTo>
                        <a:pt x="601" y="7895"/>
                      </a:moveTo>
                      <a:cubicBezTo>
                        <a:pt x="1771" y="10123"/>
                        <a:pt x="8241" y="10123"/>
                        <a:pt x="9411" y="7895"/>
                      </a:cubicBezTo>
                      <a:cubicBezTo>
                        <a:pt x="10032" y="6735"/>
                        <a:pt x="10032" y="3398"/>
                        <a:pt x="9411" y="2238"/>
                      </a:cubicBezTo>
                      <a:cubicBezTo>
                        <a:pt x="8241" y="0"/>
                        <a:pt x="1781" y="0"/>
                        <a:pt x="601" y="2238"/>
                      </a:cubicBezTo>
                      <a:cubicBezTo>
                        <a:pt x="0" y="3398"/>
                        <a:pt x="0" y="6735"/>
                        <a:pt x="601" y="7895"/>
                      </a:cubicBezTo>
                      <a:close/>
                    </a:path>
                  </a:pathLst>
                </a:custGeom>
                <a:solidFill>
                  <a:srgbClr val="F59C8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29" name="Google Shape;1049;p46">
                  <a:extLst>
                    <a:ext uri="{FF2B5EF4-FFF2-40B4-BE49-F238E27FC236}">
                      <a16:creationId xmlns:a16="http://schemas.microsoft.com/office/drawing/2014/main" id="{B077D071-77A7-9A25-2FBE-3C71BA94200C}"/>
                    </a:ext>
                  </a:extLst>
                </p:cNvPr>
                <p:cNvSpPr/>
                <p:nvPr/>
              </p:nvSpPr>
              <p:spPr>
                <a:xfrm>
                  <a:off x="1690900" y="2066037"/>
                  <a:ext cx="50580" cy="4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784" extrusionOk="0">
                      <a:moveTo>
                        <a:pt x="397" y="784"/>
                      </a:moveTo>
                      <a:cubicBezTo>
                        <a:pt x="611" y="784"/>
                        <a:pt x="794" y="600"/>
                        <a:pt x="784" y="387"/>
                      </a:cubicBezTo>
                      <a:cubicBezTo>
                        <a:pt x="784" y="173"/>
                        <a:pt x="611" y="0"/>
                        <a:pt x="397" y="0"/>
                      </a:cubicBezTo>
                      <a:cubicBezTo>
                        <a:pt x="184" y="0"/>
                        <a:pt x="11" y="173"/>
                        <a:pt x="11" y="387"/>
                      </a:cubicBezTo>
                      <a:cubicBezTo>
                        <a:pt x="1" y="600"/>
                        <a:pt x="184" y="784"/>
                        <a:pt x="397" y="78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0" name="Google Shape;1050;p46">
                  <a:extLst>
                    <a:ext uri="{FF2B5EF4-FFF2-40B4-BE49-F238E27FC236}">
                      <a16:creationId xmlns:a16="http://schemas.microsoft.com/office/drawing/2014/main" id="{3EE41374-8325-FBFE-300A-5CCD243CF24F}"/>
                    </a:ext>
                  </a:extLst>
                </p:cNvPr>
                <p:cNvSpPr/>
                <p:nvPr/>
              </p:nvSpPr>
              <p:spPr>
                <a:xfrm>
                  <a:off x="1947872" y="2066037"/>
                  <a:ext cx="49944" cy="4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784" extrusionOk="0">
                      <a:moveTo>
                        <a:pt x="397" y="784"/>
                      </a:moveTo>
                      <a:cubicBezTo>
                        <a:pt x="611" y="784"/>
                        <a:pt x="784" y="600"/>
                        <a:pt x="784" y="387"/>
                      </a:cubicBezTo>
                      <a:cubicBezTo>
                        <a:pt x="784" y="173"/>
                        <a:pt x="611" y="0"/>
                        <a:pt x="397" y="0"/>
                      </a:cubicBezTo>
                      <a:cubicBezTo>
                        <a:pt x="184" y="0"/>
                        <a:pt x="11" y="173"/>
                        <a:pt x="1" y="387"/>
                      </a:cubicBezTo>
                      <a:cubicBezTo>
                        <a:pt x="1" y="600"/>
                        <a:pt x="174" y="784"/>
                        <a:pt x="397" y="78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1" name="Google Shape;1051;p46">
                  <a:extLst>
                    <a:ext uri="{FF2B5EF4-FFF2-40B4-BE49-F238E27FC236}">
                      <a16:creationId xmlns:a16="http://schemas.microsoft.com/office/drawing/2014/main" id="{F425FDC7-4453-4ECB-56C4-EA165264A2CB}"/>
                    </a:ext>
                  </a:extLst>
                </p:cNvPr>
                <p:cNvSpPr/>
                <p:nvPr/>
              </p:nvSpPr>
              <p:spPr>
                <a:xfrm>
                  <a:off x="1480564" y="1708733"/>
                  <a:ext cx="220134" cy="198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3124" extrusionOk="0">
                      <a:moveTo>
                        <a:pt x="2717" y="794"/>
                      </a:moveTo>
                      <a:cubicBezTo>
                        <a:pt x="2717" y="794"/>
                        <a:pt x="1984" y="682"/>
                        <a:pt x="1669" y="346"/>
                      </a:cubicBezTo>
                      <a:cubicBezTo>
                        <a:pt x="1343" y="0"/>
                        <a:pt x="753" y="326"/>
                        <a:pt x="377" y="1058"/>
                      </a:cubicBezTo>
                      <a:cubicBezTo>
                        <a:pt x="0" y="1781"/>
                        <a:pt x="183" y="2757"/>
                        <a:pt x="255" y="2941"/>
                      </a:cubicBezTo>
                      <a:cubicBezTo>
                        <a:pt x="316" y="3124"/>
                        <a:pt x="1425" y="3012"/>
                        <a:pt x="2320" y="2676"/>
                      </a:cubicBezTo>
                      <a:cubicBezTo>
                        <a:pt x="3215" y="2340"/>
                        <a:pt x="3459" y="967"/>
                        <a:pt x="2706" y="804"/>
                      </a:cubicBezTo>
                      <a:close/>
                    </a:path>
                  </a:pathLst>
                </a:custGeom>
                <a:solidFill>
                  <a:srgbClr val="F9665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2" name="Google Shape;1052;p46">
                  <a:extLst>
                    <a:ext uri="{FF2B5EF4-FFF2-40B4-BE49-F238E27FC236}">
                      <a16:creationId xmlns:a16="http://schemas.microsoft.com/office/drawing/2014/main" id="{B5F50DCD-D26D-7D5E-A0C1-82A1753D9861}"/>
                    </a:ext>
                  </a:extLst>
                </p:cNvPr>
                <p:cNvSpPr/>
                <p:nvPr/>
              </p:nvSpPr>
              <p:spPr>
                <a:xfrm>
                  <a:off x="1988654" y="1708097"/>
                  <a:ext cx="219498" cy="198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0" h="3124" extrusionOk="0">
                      <a:moveTo>
                        <a:pt x="743" y="804"/>
                      </a:moveTo>
                      <a:cubicBezTo>
                        <a:pt x="743" y="804"/>
                        <a:pt x="1466" y="692"/>
                        <a:pt x="1781" y="346"/>
                      </a:cubicBezTo>
                      <a:cubicBezTo>
                        <a:pt x="2107" y="0"/>
                        <a:pt x="2697" y="336"/>
                        <a:pt x="3073" y="1058"/>
                      </a:cubicBezTo>
                      <a:cubicBezTo>
                        <a:pt x="3450" y="1781"/>
                        <a:pt x="3266" y="2757"/>
                        <a:pt x="3205" y="2940"/>
                      </a:cubicBezTo>
                      <a:cubicBezTo>
                        <a:pt x="3154" y="3123"/>
                        <a:pt x="2035" y="3012"/>
                        <a:pt x="1130" y="2676"/>
                      </a:cubicBezTo>
                      <a:cubicBezTo>
                        <a:pt x="224" y="2340"/>
                        <a:pt x="1" y="977"/>
                        <a:pt x="743" y="804"/>
                      </a:cubicBezTo>
                      <a:close/>
                    </a:path>
                  </a:pathLst>
                </a:custGeom>
                <a:solidFill>
                  <a:srgbClr val="F9665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3" name="Google Shape;1053;p46">
                  <a:extLst>
                    <a:ext uri="{FF2B5EF4-FFF2-40B4-BE49-F238E27FC236}">
                      <a16:creationId xmlns:a16="http://schemas.microsoft.com/office/drawing/2014/main" id="{4714E0FF-9BB6-1811-B577-0385859CFD9D}"/>
                    </a:ext>
                  </a:extLst>
                </p:cNvPr>
                <p:cNvSpPr/>
                <p:nvPr/>
              </p:nvSpPr>
              <p:spPr>
                <a:xfrm>
                  <a:off x="1742053" y="2049813"/>
                  <a:ext cx="205246" cy="207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3267" extrusionOk="0">
                      <a:moveTo>
                        <a:pt x="194" y="2544"/>
                      </a:moveTo>
                      <a:cubicBezTo>
                        <a:pt x="570" y="3267"/>
                        <a:pt x="2656" y="3267"/>
                        <a:pt x="3032" y="2544"/>
                      </a:cubicBezTo>
                      <a:cubicBezTo>
                        <a:pt x="3226" y="2178"/>
                        <a:pt x="3226" y="1089"/>
                        <a:pt x="3032" y="723"/>
                      </a:cubicBezTo>
                      <a:cubicBezTo>
                        <a:pt x="2646" y="1"/>
                        <a:pt x="570" y="1"/>
                        <a:pt x="194" y="723"/>
                      </a:cubicBezTo>
                      <a:cubicBezTo>
                        <a:pt x="0" y="1089"/>
                        <a:pt x="0" y="2178"/>
                        <a:pt x="194" y="2544"/>
                      </a:cubicBezTo>
                      <a:close/>
                    </a:path>
                  </a:pathLst>
                </a:custGeom>
                <a:solidFill>
                  <a:srgbClr val="F9665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4" name="Google Shape;1054;p46">
                  <a:extLst>
                    <a:ext uri="{FF2B5EF4-FFF2-40B4-BE49-F238E27FC236}">
                      <a16:creationId xmlns:a16="http://schemas.microsoft.com/office/drawing/2014/main" id="{4FCFDD89-15B0-2B1F-74DB-10C39C1C6223}"/>
                    </a:ext>
                  </a:extLst>
                </p:cNvPr>
                <p:cNvSpPr/>
                <p:nvPr/>
              </p:nvSpPr>
              <p:spPr>
                <a:xfrm>
                  <a:off x="1852756" y="2179285"/>
                  <a:ext cx="55033" cy="4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744" extrusionOk="0">
                      <a:moveTo>
                        <a:pt x="61" y="581"/>
                      </a:moveTo>
                      <a:cubicBezTo>
                        <a:pt x="153" y="743"/>
                        <a:pt x="712" y="743"/>
                        <a:pt x="814" y="581"/>
                      </a:cubicBezTo>
                      <a:cubicBezTo>
                        <a:pt x="865" y="448"/>
                        <a:pt x="865" y="296"/>
                        <a:pt x="814" y="174"/>
                      </a:cubicBezTo>
                      <a:cubicBezTo>
                        <a:pt x="712" y="1"/>
                        <a:pt x="153" y="1"/>
                        <a:pt x="61" y="174"/>
                      </a:cubicBezTo>
                      <a:cubicBezTo>
                        <a:pt x="0" y="296"/>
                        <a:pt x="0" y="448"/>
                        <a:pt x="61" y="581"/>
                      </a:cubicBezTo>
                      <a:close/>
                    </a:path>
                  </a:pathLst>
                </a:custGeom>
                <a:solidFill>
                  <a:srgbClr val="A444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35" name="Google Shape;1055;p46">
                  <a:extLst>
                    <a:ext uri="{FF2B5EF4-FFF2-40B4-BE49-F238E27FC236}">
                      <a16:creationId xmlns:a16="http://schemas.microsoft.com/office/drawing/2014/main" id="{0571624D-9776-40B9-4539-D0E04734F4FA}"/>
                    </a:ext>
                  </a:extLst>
                </p:cNvPr>
                <p:cNvSpPr/>
                <p:nvPr/>
              </p:nvSpPr>
              <p:spPr>
                <a:xfrm>
                  <a:off x="1781563" y="2179285"/>
                  <a:ext cx="55033" cy="4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" h="744" extrusionOk="0">
                      <a:moveTo>
                        <a:pt x="51" y="581"/>
                      </a:moveTo>
                      <a:cubicBezTo>
                        <a:pt x="153" y="743"/>
                        <a:pt x="722" y="743"/>
                        <a:pt x="814" y="581"/>
                      </a:cubicBezTo>
                      <a:cubicBezTo>
                        <a:pt x="865" y="448"/>
                        <a:pt x="865" y="296"/>
                        <a:pt x="814" y="174"/>
                      </a:cubicBezTo>
                      <a:cubicBezTo>
                        <a:pt x="722" y="1"/>
                        <a:pt x="142" y="1"/>
                        <a:pt x="51" y="174"/>
                      </a:cubicBezTo>
                      <a:cubicBezTo>
                        <a:pt x="0" y="296"/>
                        <a:pt x="0" y="448"/>
                        <a:pt x="51" y="581"/>
                      </a:cubicBezTo>
                      <a:close/>
                    </a:path>
                  </a:pathLst>
                </a:custGeom>
                <a:solidFill>
                  <a:srgbClr val="A444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</p:grpSp>
        </p:grpSp>
        <p:grpSp>
          <p:nvGrpSpPr>
            <p:cNvPr id="11" name="Google Shape;1056;p46">
              <a:extLst>
                <a:ext uri="{FF2B5EF4-FFF2-40B4-BE49-F238E27FC236}">
                  <a16:creationId xmlns:a16="http://schemas.microsoft.com/office/drawing/2014/main" id="{EE621170-516D-A7A2-2826-38E43C9D6C8A}"/>
                </a:ext>
              </a:extLst>
            </p:cNvPr>
            <p:cNvGrpSpPr/>
            <p:nvPr/>
          </p:nvGrpSpPr>
          <p:grpSpPr>
            <a:xfrm rot="-730039">
              <a:off x="3197384" y="2608177"/>
              <a:ext cx="802448" cy="810481"/>
              <a:chOff x="6482575" y="2054925"/>
              <a:chExt cx="976500" cy="986275"/>
            </a:xfrm>
          </p:grpSpPr>
          <p:sp>
            <p:nvSpPr>
              <p:cNvPr id="15" name="Google Shape;1057;p46">
                <a:extLst>
                  <a:ext uri="{FF2B5EF4-FFF2-40B4-BE49-F238E27FC236}">
                    <a16:creationId xmlns:a16="http://schemas.microsoft.com/office/drawing/2014/main" id="{36A6105A-46AB-BA8B-9B38-2C157A261880}"/>
                  </a:ext>
                </a:extLst>
              </p:cNvPr>
              <p:cNvSpPr/>
              <p:nvPr/>
            </p:nvSpPr>
            <p:spPr>
              <a:xfrm>
                <a:off x="6482575" y="2059813"/>
                <a:ext cx="976500" cy="976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  <p:grpSp>
            <p:nvGrpSpPr>
              <p:cNvPr id="16" name="Google Shape;1058;p46">
                <a:extLst>
                  <a:ext uri="{FF2B5EF4-FFF2-40B4-BE49-F238E27FC236}">
                    <a16:creationId xmlns:a16="http://schemas.microsoft.com/office/drawing/2014/main" id="{1D51A8BA-4D11-72A5-6660-07257997BD0A}"/>
                  </a:ext>
                </a:extLst>
              </p:cNvPr>
              <p:cNvGrpSpPr/>
              <p:nvPr/>
            </p:nvGrpSpPr>
            <p:grpSpPr>
              <a:xfrm>
                <a:off x="6482575" y="2059813"/>
                <a:ext cx="976500" cy="976500"/>
                <a:chOff x="6482575" y="2054925"/>
                <a:chExt cx="976500" cy="976500"/>
              </a:xfrm>
            </p:grpSpPr>
            <p:sp>
              <p:nvSpPr>
                <p:cNvPr id="21" name="Google Shape;1059;p46">
                  <a:extLst>
                    <a:ext uri="{FF2B5EF4-FFF2-40B4-BE49-F238E27FC236}">
                      <a16:creationId xmlns:a16="http://schemas.microsoft.com/office/drawing/2014/main" id="{A03FC835-8602-F4B0-DE99-7BC0517AF19D}"/>
                    </a:ext>
                  </a:extLst>
                </p:cNvPr>
                <p:cNvSpPr/>
                <p:nvPr/>
              </p:nvSpPr>
              <p:spPr>
                <a:xfrm flipH="1">
                  <a:off x="6977875" y="2054925"/>
                  <a:ext cx="481200" cy="976500"/>
                </a:xfrm>
                <a:prstGeom prst="moon">
                  <a:avLst>
                    <a:gd name="adj" fmla="val 32596"/>
                  </a:avLst>
                </a:prstGeom>
                <a:solidFill>
                  <a:srgbClr val="A444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22" name="Google Shape;1060;p46">
                  <a:extLst>
                    <a:ext uri="{FF2B5EF4-FFF2-40B4-BE49-F238E27FC236}">
                      <a16:creationId xmlns:a16="http://schemas.microsoft.com/office/drawing/2014/main" id="{78B0A9F7-E326-6C6B-07CE-D94CFC132210}"/>
                    </a:ext>
                  </a:extLst>
                </p:cNvPr>
                <p:cNvSpPr/>
                <p:nvPr/>
              </p:nvSpPr>
              <p:spPr>
                <a:xfrm>
                  <a:off x="6482575" y="2054925"/>
                  <a:ext cx="495600" cy="976500"/>
                </a:xfrm>
                <a:prstGeom prst="moon">
                  <a:avLst>
                    <a:gd name="adj" fmla="val 31669"/>
                  </a:avLst>
                </a:prstGeom>
                <a:solidFill>
                  <a:srgbClr val="A4443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17" name="Google Shape;1061;p46">
                <a:extLst>
                  <a:ext uri="{FF2B5EF4-FFF2-40B4-BE49-F238E27FC236}">
                    <a16:creationId xmlns:a16="http://schemas.microsoft.com/office/drawing/2014/main" id="{07FDA7F1-CAF3-0EDC-6E0F-5C6AD3ADC378}"/>
                  </a:ext>
                </a:extLst>
              </p:cNvPr>
              <p:cNvSpPr/>
              <p:nvPr/>
            </p:nvSpPr>
            <p:spPr>
              <a:xfrm>
                <a:off x="6854550" y="2080113"/>
                <a:ext cx="232550" cy="935900"/>
              </a:xfrm>
              <a:custGeom>
                <a:avLst/>
                <a:gdLst/>
                <a:ahLst/>
                <a:cxnLst/>
                <a:rect l="l" t="t" r="r" b="b"/>
                <a:pathLst>
                  <a:path w="9302" h="37436" extrusionOk="0">
                    <a:moveTo>
                      <a:pt x="4650" y="0"/>
                    </a:moveTo>
                    <a:cubicBezTo>
                      <a:pt x="3100" y="-39"/>
                      <a:pt x="-39" y="10968"/>
                      <a:pt x="0" y="17207"/>
                    </a:cubicBezTo>
                    <a:cubicBezTo>
                      <a:pt x="39" y="23446"/>
                      <a:pt x="3333" y="37397"/>
                      <a:pt x="4883" y="37436"/>
                    </a:cubicBezTo>
                    <a:cubicBezTo>
                      <a:pt x="6433" y="37475"/>
                      <a:pt x="9340" y="23678"/>
                      <a:pt x="9301" y="17439"/>
                    </a:cubicBezTo>
                    <a:cubicBezTo>
                      <a:pt x="9262" y="11200"/>
                      <a:pt x="6200" y="39"/>
                      <a:pt x="4650" y="0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/>
              <a:lstStyle/>
              <a:p>
                <a:endParaRPr lang="en-US" sz="2489">
                  <a:latin typeface="UTM Avo" panose="02040603050506020204" pitchFamily="18"/>
                </a:endParaRPr>
              </a:p>
            </p:txBody>
          </p:sp>
          <p:grpSp>
            <p:nvGrpSpPr>
              <p:cNvPr id="18" name="Google Shape;1062;p46">
                <a:extLst>
                  <a:ext uri="{FF2B5EF4-FFF2-40B4-BE49-F238E27FC236}">
                    <a16:creationId xmlns:a16="http://schemas.microsoft.com/office/drawing/2014/main" id="{E6FAFE3A-F475-6294-4030-C9CFA673D1F1}"/>
                  </a:ext>
                </a:extLst>
              </p:cNvPr>
              <p:cNvGrpSpPr/>
              <p:nvPr/>
            </p:nvGrpSpPr>
            <p:grpSpPr>
              <a:xfrm>
                <a:off x="6482575" y="2054925"/>
                <a:ext cx="976500" cy="986275"/>
                <a:chOff x="6482575" y="2054925"/>
                <a:chExt cx="976500" cy="986275"/>
              </a:xfrm>
            </p:grpSpPr>
            <p:sp>
              <p:nvSpPr>
                <p:cNvPr id="19" name="Google Shape;1063;p46">
                  <a:extLst>
                    <a:ext uri="{FF2B5EF4-FFF2-40B4-BE49-F238E27FC236}">
                      <a16:creationId xmlns:a16="http://schemas.microsoft.com/office/drawing/2014/main" id="{F457DC4A-B032-2F83-E81E-E91448EF2127}"/>
                    </a:ext>
                  </a:extLst>
                </p:cNvPr>
                <p:cNvSpPr/>
                <p:nvPr/>
              </p:nvSpPr>
              <p:spPr>
                <a:xfrm>
                  <a:off x="6482575" y="2064700"/>
                  <a:ext cx="976500" cy="976500"/>
                </a:xfrm>
                <a:prstGeom prst="chord">
                  <a:avLst>
                    <a:gd name="adj1" fmla="val 3830203"/>
                    <a:gd name="adj2" fmla="val 7005584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  <p:sp>
              <p:nvSpPr>
                <p:cNvPr id="20" name="Google Shape;1064;p46">
                  <a:extLst>
                    <a:ext uri="{FF2B5EF4-FFF2-40B4-BE49-F238E27FC236}">
                      <a16:creationId xmlns:a16="http://schemas.microsoft.com/office/drawing/2014/main" id="{A1B25218-8D85-233A-86B0-A2BEF2AB80F4}"/>
                    </a:ext>
                  </a:extLst>
                </p:cNvPr>
                <p:cNvSpPr/>
                <p:nvPr/>
              </p:nvSpPr>
              <p:spPr>
                <a:xfrm rot="10800000" flipH="1">
                  <a:off x="6482575" y="2054925"/>
                  <a:ext cx="976500" cy="976500"/>
                </a:xfrm>
                <a:prstGeom prst="chord">
                  <a:avLst>
                    <a:gd name="adj1" fmla="val 3830203"/>
                    <a:gd name="adj2" fmla="val 7005584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>
                    <a:latin typeface="UTM Avo" panose="02040603050506020204" pitchFamily="18"/>
                  </a:endParaRPr>
                </a:p>
              </p:txBody>
            </p:sp>
          </p:grpSp>
        </p:grpSp>
        <p:grpSp>
          <p:nvGrpSpPr>
            <p:cNvPr id="12" name="Google Shape;1065;p46">
              <a:extLst>
                <a:ext uri="{FF2B5EF4-FFF2-40B4-BE49-F238E27FC236}">
                  <a16:creationId xmlns:a16="http://schemas.microsoft.com/office/drawing/2014/main" id="{9350EB2A-3E65-BECB-5202-D49BAFF65127}"/>
                </a:ext>
              </a:extLst>
            </p:cNvPr>
            <p:cNvGrpSpPr/>
            <p:nvPr/>
          </p:nvGrpSpPr>
          <p:grpSpPr>
            <a:xfrm rot="8137164" flipH="1">
              <a:off x="3585825" y="2547219"/>
              <a:ext cx="401151" cy="297955"/>
              <a:chOff x="1430048" y="2243353"/>
              <a:chExt cx="308187" cy="224015"/>
            </a:xfrm>
          </p:grpSpPr>
          <p:sp>
            <p:nvSpPr>
              <p:cNvPr id="13" name="Google Shape;1066;p46">
                <a:extLst>
                  <a:ext uri="{FF2B5EF4-FFF2-40B4-BE49-F238E27FC236}">
                    <a16:creationId xmlns:a16="http://schemas.microsoft.com/office/drawing/2014/main" id="{39E702B8-8B20-36F4-10FC-9290761D156A}"/>
                  </a:ext>
                </a:extLst>
              </p:cNvPr>
              <p:cNvSpPr/>
              <p:nvPr/>
            </p:nvSpPr>
            <p:spPr>
              <a:xfrm>
                <a:off x="1474711" y="2243353"/>
                <a:ext cx="263524" cy="205246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226" extrusionOk="0">
                    <a:moveTo>
                      <a:pt x="3623" y="1"/>
                    </a:moveTo>
                    <a:cubicBezTo>
                      <a:pt x="3541" y="72"/>
                      <a:pt x="2005" y="1466"/>
                      <a:pt x="1181" y="1975"/>
                    </a:cubicBezTo>
                    <a:cubicBezTo>
                      <a:pt x="804" y="2219"/>
                      <a:pt x="408" y="2432"/>
                      <a:pt x="1" y="2626"/>
                    </a:cubicBezTo>
                    <a:lnTo>
                      <a:pt x="194" y="3226"/>
                    </a:lnTo>
                    <a:cubicBezTo>
                      <a:pt x="194" y="3226"/>
                      <a:pt x="2463" y="2554"/>
                      <a:pt x="3307" y="2097"/>
                    </a:cubicBezTo>
                    <a:cubicBezTo>
                      <a:pt x="4141" y="1639"/>
                      <a:pt x="3999" y="143"/>
                      <a:pt x="3623" y="1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  <p:sp>
            <p:nvSpPr>
              <p:cNvPr id="14" name="Google Shape;1067;p46">
                <a:extLst>
                  <a:ext uri="{FF2B5EF4-FFF2-40B4-BE49-F238E27FC236}">
                    <a16:creationId xmlns:a16="http://schemas.microsoft.com/office/drawing/2014/main" id="{DFC389B4-3592-9F48-8312-F80D5FBD4ECC}"/>
                  </a:ext>
                </a:extLst>
              </p:cNvPr>
              <p:cNvSpPr/>
              <p:nvPr/>
            </p:nvSpPr>
            <p:spPr>
              <a:xfrm>
                <a:off x="1430048" y="2401327"/>
                <a:ext cx="74502" cy="6604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038" extrusionOk="0">
                    <a:moveTo>
                      <a:pt x="113" y="916"/>
                    </a:moveTo>
                    <a:cubicBezTo>
                      <a:pt x="82" y="845"/>
                      <a:pt x="123" y="733"/>
                      <a:pt x="224" y="621"/>
                    </a:cubicBezTo>
                    <a:cubicBezTo>
                      <a:pt x="82" y="550"/>
                      <a:pt x="1" y="468"/>
                      <a:pt x="1" y="377"/>
                    </a:cubicBezTo>
                    <a:cubicBezTo>
                      <a:pt x="1" y="295"/>
                      <a:pt x="306" y="102"/>
                      <a:pt x="418" y="51"/>
                    </a:cubicBezTo>
                    <a:cubicBezTo>
                      <a:pt x="540" y="0"/>
                      <a:pt x="682" y="0"/>
                      <a:pt x="804" y="51"/>
                    </a:cubicBezTo>
                    <a:cubicBezTo>
                      <a:pt x="1059" y="163"/>
                      <a:pt x="1171" y="662"/>
                      <a:pt x="988" y="875"/>
                    </a:cubicBezTo>
                    <a:cubicBezTo>
                      <a:pt x="896" y="977"/>
                      <a:pt x="774" y="1028"/>
                      <a:pt x="642" y="1038"/>
                    </a:cubicBezTo>
                    <a:cubicBezTo>
                      <a:pt x="509" y="1038"/>
                      <a:pt x="153" y="1007"/>
                      <a:pt x="113" y="906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EE2320-A8F1-9E6A-A6CA-D4838D969F5E}"/>
              </a:ext>
            </a:extLst>
          </p:cNvPr>
          <p:cNvGrpSpPr/>
          <p:nvPr/>
        </p:nvGrpSpPr>
        <p:grpSpPr>
          <a:xfrm>
            <a:off x="1190113" y="1566237"/>
            <a:ext cx="4002265" cy="3393246"/>
            <a:chOff x="1107684" y="665050"/>
            <a:chExt cx="3803264" cy="3254613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43" name="Google Shape;1034;p46">
              <a:extLst>
                <a:ext uri="{FF2B5EF4-FFF2-40B4-BE49-F238E27FC236}">
                  <a16:creationId xmlns:a16="http://schemas.microsoft.com/office/drawing/2014/main" id="{E6100F59-2D79-5CB2-3EB6-58103448DC1F}"/>
                </a:ext>
              </a:extLst>
            </p:cNvPr>
            <p:cNvSpPr/>
            <p:nvPr/>
          </p:nvSpPr>
          <p:spPr>
            <a:xfrm flipH="1">
              <a:off x="1107684" y="665050"/>
              <a:ext cx="3803264" cy="3254613"/>
            </a:xfrm>
            <a:prstGeom prst="wedgeEllipseCallout">
              <a:avLst>
                <a:gd name="adj1" fmla="val -72964"/>
                <a:gd name="adj2" fmla="val 30289"/>
              </a:avLst>
            </a:prstGeom>
            <a:grp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sz="2667" dirty="0">
                <a:solidFill>
                  <a:schemeClr val="tx1"/>
                </a:solidFill>
                <a:latin typeface="UTM Avo" panose="02040603050506020204" pitchFamily="18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982E4C0-981D-9DAE-4C29-5C1EE05672E9}"/>
                </a:ext>
              </a:extLst>
            </p:cNvPr>
            <p:cNvSpPr/>
            <p:nvPr/>
          </p:nvSpPr>
          <p:spPr>
            <a:xfrm>
              <a:off x="1399032" y="963896"/>
              <a:ext cx="3181397" cy="2518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UTM Avo" panose="02040603050506020204" pitchFamily="18"/>
                </a:rPr>
                <a:t>Em hãy tưởng tượng điều gì sẽ xảy ra nếu không có âm thanh?</a:t>
              </a:r>
              <a:endParaRPr lang="en-US" sz="2800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3581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1849DA-D35D-F0AE-3CD8-724E0A830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76" y="2780446"/>
            <a:ext cx="4326405" cy="34195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D059166-1F45-567C-01F5-CDFF774E2718}"/>
              </a:ext>
            </a:extLst>
          </p:cNvPr>
          <p:cNvGrpSpPr/>
          <p:nvPr/>
        </p:nvGrpSpPr>
        <p:grpSpPr>
          <a:xfrm>
            <a:off x="2151190" y="905193"/>
            <a:ext cx="1835649" cy="1739757"/>
            <a:chOff x="1684048" y="215757"/>
            <a:chExt cx="1376737" cy="1304818"/>
          </a:xfrm>
        </p:grpSpPr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21AE2A82-62D5-F51D-06D7-FCD7799E387C}"/>
                </a:ext>
              </a:extLst>
            </p:cNvPr>
            <p:cNvSpPr/>
            <p:nvPr/>
          </p:nvSpPr>
          <p:spPr>
            <a:xfrm>
              <a:off x="1684048" y="215757"/>
              <a:ext cx="1376737" cy="1304818"/>
            </a:xfrm>
            <a:prstGeom prst="wedgeEllipseCallout">
              <a:avLst>
                <a:gd name="adj1" fmla="val -37997"/>
                <a:gd name="adj2" fmla="val 62500"/>
              </a:avLst>
            </a:prstGeom>
            <a:solidFill>
              <a:srgbClr val="FFFF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latin typeface="UTM Avo" panose="02040603050506020204" pitchFamily="18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CA9A73-43FA-73EA-384E-500AEF325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2365" y="376688"/>
              <a:ext cx="914400" cy="914400"/>
            </a:xfrm>
            <a:prstGeom prst="rect">
              <a:avLst/>
            </a:prstGeom>
          </p:spPr>
        </p:pic>
      </p:grpSp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500309DB-8BB7-AF45-D9DC-1E9349B7910A}"/>
              </a:ext>
            </a:extLst>
          </p:cNvPr>
          <p:cNvSpPr/>
          <p:nvPr/>
        </p:nvSpPr>
        <p:spPr>
          <a:xfrm>
            <a:off x="7079107" y="1233176"/>
            <a:ext cx="2958959" cy="1219200"/>
          </a:xfrm>
          <a:prstGeom prst="horizontalScroll">
            <a:avLst/>
          </a:prstGeom>
          <a:solidFill>
            <a:srgbClr val="CE492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3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 có biết?</a:t>
            </a:r>
            <a:endParaRPr lang="en-US" sz="2933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43384D-DB46-96BC-B2A3-47DECE26FFF2}"/>
              </a:ext>
            </a:extLst>
          </p:cNvPr>
          <p:cNvSpPr/>
          <p:nvPr/>
        </p:nvSpPr>
        <p:spPr>
          <a:xfrm>
            <a:off x="5609986" y="2500747"/>
            <a:ext cx="5897203" cy="369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667" dirty="0">
                <a:latin typeface="UTM Avo" panose="02040603050506020204" pitchFamily="18"/>
              </a:rPr>
              <a:t>Người khiếm thính bị suy giảm một phần hoặc mất hoàn toàn khả năng nghe. </a:t>
            </a:r>
          </a:p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667" dirty="0">
                <a:latin typeface="UTM Avo" panose="02040603050506020204" pitchFamily="18"/>
              </a:rPr>
              <a:t>Máy trợ thính là một thiết bị hỗ trợ những người khiếm thính nghe được âm thanh.</a:t>
            </a:r>
            <a:endParaRPr lang="en-US" sz="2667" dirty="0"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84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9C765D-B515-46E8-B8BB-8133E3283958}"/>
              </a:ext>
            </a:extLst>
          </p:cNvPr>
          <p:cNvGrpSpPr/>
          <p:nvPr/>
        </p:nvGrpSpPr>
        <p:grpSpPr>
          <a:xfrm>
            <a:off x="4959278" y="608532"/>
            <a:ext cx="2630184" cy="958920"/>
            <a:chOff x="3565133" y="0"/>
            <a:chExt cx="1972638" cy="719190"/>
          </a:xfrm>
          <a:solidFill>
            <a:schemeClr val="accent2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DFB7054-525A-B8CA-3EA7-2E7D4F14C725}"/>
                </a:ext>
              </a:extLst>
            </p:cNvPr>
            <p:cNvCxnSpPr/>
            <p:nvPr/>
          </p:nvCxnSpPr>
          <p:spPr>
            <a:xfrm>
              <a:off x="3873357" y="0"/>
              <a:ext cx="0" cy="3287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D80AC4-E26A-64AB-82C7-EF48A3D7F687}"/>
                </a:ext>
              </a:extLst>
            </p:cNvPr>
            <p:cNvCxnSpPr/>
            <p:nvPr/>
          </p:nvCxnSpPr>
          <p:spPr>
            <a:xfrm>
              <a:off x="5217559" y="0"/>
              <a:ext cx="0" cy="3287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Alternate Process 17">
              <a:extLst>
                <a:ext uri="{FF2B5EF4-FFF2-40B4-BE49-F238E27FC236}">
                  <a16:creationId xmlns:a16="http://schemas.microsoft.com/office/drawing/2014/main" id="{FF064076-3797-0444-69FA-6FC612F39338}"/>
                </a:ext>
              </a:extLst>
            </p:cNvPr>
            <p:cNvSpPr/>
            <p:nvPr/>
          </p:nvSpPr>
          <p:spPr>
            <a:xfrm>
              <a:off x="3565133" y="164387"/>
              <a:ext cx="1972638" cy="554803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933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THÍ NGHIỆM</a:t>
              </a:r>
              <a:endParaRPr lang="en-US" sz="2933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213D5-6E4C-8F8B-39FC-CBFA8D87C546}"/>
              </a:ext>
            </a:extLst>
          </p:cNvPr>
          <p:cNvSpPr/>
          <p:nvPr/>
        </p:nvSpPr>
        <p:spPr>
          <a:xfrm>
            <a:off x="1154130" y="1712410"/>
            <a:ext cx="9745955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hiểu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phận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cách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ra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âm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thanh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nhạc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</a:rPr>
              <a:t>cụ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F322AF-071C-DF81-D5DC-8AE3C5D1C67A}"/>
              </a:ext>
            </a:extLst>
          </p:cNvPr>
          <p:cNvGrpSpPr/>
          <p:nvPr/>
        </p:nvGrpSpPr>
        <p:grpSpPr>
          <a:xfrm>
            <a:off x="1291915" y="2808310"/>
            <a:ext cx="5624255" cy="849925"/>
            <a:chOff x="371679" y="1600800"/>
            <a:chExt cx="4218191" cy="63744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D49914-991E-F7FF-3C39-F7130F31EDD0}"/>
                </a:ext>
              </a:extLst>
            </p:cNvPr>
            <p:cNvSpPr/>
            <p:nvPr/>
          </p:nvSpPr>
          <p:spPr>
            <a:xfrm>
              <a:off x="875872" y="1838134"/>
              <a:ext cx="371399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dirty="0">
                  <a:latin typeface="UTM Avo" panose="02040603050506020204" pitchFamily="18"/>
                </a:rPr>
                <a:t>Lựa chọn nhạc cụ cần tìm hiểu:</a:t>
              </a:r>
              <a:endParaRPr lang="en-US" sz="2400" dirty="0">
                <a:latin typeface="UTM Avo" panose="02040603050506020204" pitchFamily="1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E34D71-556E-7A74-758D-36142A9A1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679" y="1600800"/>
              <a:ext cx="504193" cy="63744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2F43C03-1D22-AF25-248D-59B3B89114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8DB"/>
              </a:clrFrom>
              <a:clrTo>
                <a:srgbClr val="F7F8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6" y="2395167"/>
            <a:ext cx="4794345" cy="39409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EC8F3F-45E8-E079-2D24-9E06DE76A452}"/>
              </a:ext>
            </a:extLst>
          </p:cNvPr>
          <p:cNvGrpSpPr/>
          <p:nvPr/>
        </p:nvGrpSpPr>
        <p:grpSpPr>
          <a:xfrm>
            <a:off x="1291915" y="3565311"/>
            <a:ext cx="4698715" cy="2858351"/>
            <a:chOff x="875872" y="2443081"/>
            <a:chExt cx="3524036" cy="2451391"/>
          </a:xfrm>
        </p:grpSpPr>
        <p:sp>
          <p:nvSpPr>
            <p:cNvPr id="20" name="Folded Corner 19">
              <a:extLst>
                <a:ext uri="{FF2B5EF4-FFF2-40B4-BE49-F238E27FC236}">
                  <a16:creationId xmlns:a16="http://schemas.microsoft.com/office/drawing/2014/main" id="{53F38229-F229-D559-269F-EA4FBA2CC9DB}"/>
                </a:ext>
              </a:extLst>
            </p:cNvPr>
            <p:cNvSpPr/>
            <p:nvPr/>
          </p:nvSpPr>
          <p:spPr>
            <a:xfrm>
              <a:off x="875872" y="2700205"/>
              <a:ext cx="3524036" cy="2194267"/>
            </a:xfrm>
            <a:prstGeom prst="foldedCorner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>
                <a:latin typeface="UTM Avo" panose="02040603050506020204" pitchFamily="1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7C7C0A-FDDA-F9DB-A887-8E389B88C11E}"/>
                </a:ext>
              </a:extLst>
            </p:cNvPr>
            <p:cNvSpPr/>
            <p:nvPr/>
          </p:nvSpPr>
          <p:spPr>
            <a:xfrm>
              <a:off x="1034479" y="2827842"/>
              <a:ext cx="3206821" cy="16723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</a:rPr>
                <a:t>Thu </a:t>
              </a:r>
              <a:r>
                <a:rPr lang="en-US" sz="2400" dirty="0" err="1">
                  <a:latin typeface="UTM Avo" panose="02040603050506020204" pitchFamily="18"/>
                </a:rPr>
                <a:t>thập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thông</a:t>
              </a:r>
              <a:r>
                <a:rPr lang="en-US" sz="2400" dirty="0">
                  <a:latin typeface="UTM Avo" panose="02040603050506020204" pitchFamily="18"/>
                </a:rPr>
                <a:t> tin </a:t>
              </a:r>
              <a:r>
                <a:rPr lang="en-US" sz="2400" dirty="0" err="1">
                  <a:latin typeface="UTM Avo" panose="02040603050506020204" pitchFamily="18"/>
                </a:rPr>
                <a:t>về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bộ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phận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chính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và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cách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làm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phát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ra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âm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thanh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của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nhạc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cụ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đã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lựa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chọn</a:t>
              </a:r>
              <a:r>
                <a:rPr lang="en-US" sz="2400" dirty="0">
                  <a:latin typeface="UTM Avo" panose="02040603050506020204" pitchFamily="18"/>
                </a:rPr>
                <a:t>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AA7B6E-1D9C-A825-A238-15180103A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439" y="2443081"/>
              <a:ext cx="466899" cy="45584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8317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345DD0-A29A-7B46-93DC-1713CC210C95}"/>
              </a:ext>
            </a:extLst>
          </p:cNvPr>
          <p:cNvGrpSpPr/>
          <p:nvPr/>
        </p:nvGrpSpPr>
        <p:grpSpPr>
          <a:xfrm>
            <a:off x="557757" y="675504"/>
            <a:ext cx="11076486" cy="1066425"/>
            <a:chOff x="422638" y="78864"/>
            <a:chExt cx="7357622" cy="7998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660FB-C19E-A78F-34AE-0CC7CA9C8996}"/>
                </a:ext>
              </a:extLst>
            </p:cNvPr>
            <p:cNvSpPr txBox="1"/>
            <p:nvPr/>
          </p:nvSpPr>
          <p:spPr>
            <a:xfrm>
              <a:off x="1129292" y="101883"/>
              <a:ext cx="6650968" cy="776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500" dirty="0" err="1">
                  <a:latin typeface="UTM Avo" panose="02040603050506020204" pitchFamily="18"/>
                </a:rPr>
                <a:t>Hoàn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thành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phiếu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về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bộ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phận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chính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và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cách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làm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phát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ra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âm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thanh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của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nhạc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cụ</a:t>
              </a:r>
              <a:r>
                <a:rPr lang="vi-VN" sz="2500" dirty="0">
                  <a:latin typeface="UTM Avo" panose="02040603050506020204" pitchFamily="18"/>
                </a:rPr>
                <a:t>:</a:t>
              </a:r>
              <a:endParaRPr lang="en-US" sz="2500" b="1" dirty="0">
                <a:solidFill>
                  <a:srgbClr val="002060"/>
                </a:solidFill>
                <a:latin typeface="UTM Avo" panose="02040603050506020204" pitchFamily="18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24D4D7-0C30-42A8-BA58-152FDB646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5" t="24370" r="29426" b="24894"/>
            <a:stretch/>
          </p:blipFill>
          <p:spPr>
            <a:xfrm>
              <a:off x="422638" y="78864"/>
              <a:ext cx="595100" cy="737344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459131-94C8-9C88-B2EF-60FAF020B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66831"/>
              </p:ext>
            </p:extLst>
          </p:nvPr>
        </p:nvGraphicFramePr>
        <p:xfrm>
          <a:off x="557757" y="1812781"/>
          <a:ext cx="11076486" cy="478990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3280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9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3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Tên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nhạc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cụ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Các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bộ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phận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chính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Cách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làm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phát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ra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âm</a:t>
                      </a:r>
                      <a:r>
                        <a:rPr lang="en-US" sz="2200" b="1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UTM Avo" panose="02040603050506020204" pitchFamily="18"/>
                        </a:rPr>
                        <a:t>thanh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effectLst/>
                          <a:latin typeface="UTM Avo" panose="02040603050506020204" pitchFamily="18"/>
                        </a:rPr>
                        <a:t>Trống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UTM Avo" panose="02040603050506020204" pitchFamily="18"/>
                        </a:rPr>
                        <a:t>Mặt</a:t>
                      </a:r>
                      <a:r>
                        <a:rPr lang="en-US" sz="2200" dirty="0">
                          <a:effectLst/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UTM Avo" panose="02040603050506020204" pitchFamily="18"/>
                        </a:rPr>
                        <a:t>trống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UTM Avo" panose="02040603050506020204" pitchFamily="18"/>
                        </a:rPr>
                        <a:t>Gõ</a:t>
                      </a:r>
                      <a:r>
                        <a:rPr lang="vi-VN" sz="2200" dirty="0">
                          <a:effectLst/>
                          <a:latin typeface="UTM Avo" panose="02040603050506020204" pitchFamily="18"/>
                        </a:rPr>
                        <a:t> vào</a:t>
                      </a:r>
                      <a:r>
                        <a:rPr lang="vi-VN" sz="2200" baseline="0" dirty="0">
                          <a:effectLst/>
                          <a:latin typeface="UTM Avo" panose="02040603050506020204" pitchFamily="18"/>
                        </a:rPr>
                        <a:t> mặt trống</a:t>
                      </a:r>
                      <a:endParaRPr lang="en-US" sz="220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Kẻng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Thân kẻng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Gõ vào kẻng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Đàn ghi-ta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UTM Avo" panose="02040603050506020204" pitchFamily="18"/>
                        </a:rPr>
                        <a:t>Thân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,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dây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Gảy vào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dây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Sáo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vi-VN" sz="2200" dirty="0">
                          <a:latin typeface="UTM Avo" panose="02040603050506020204" pitchFamily="18"/>
                        </a:rPr>
                        <a:t>T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hân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vi-VN" sz="2200" dirty="0">
                          <a:latin typeface="UTM Avo" panose="02040603050506020204" pitchFamily="18"/>
                        </a:rPr>
                        <a:t>sáo, các lỗ sáo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UTM Avo" panose="02040603050506020204" pitchFamily="18"/>
                        </a:rPr>
                        <a:t>Thổi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vào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các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lỗ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trên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thân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vi-VN" sz="2200" dirty="0">
                          <a:latin typeface="UTM Avo" panose="02040603050506020204" pitchFamily="18"/>
                        </a:rPr>
                        <a:t>sáo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pi-a-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nô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UTM Avo" panose="02040603050506020204" pitchFamily="18"/>
                        </a:rPr>
                        <a:t>Thân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, </a:t>
                      </a:r>
                      <a:r>
                        <a:rPr lang="vi-VN" sz="2200" dirty="0">
                          <a:latin typeface="UTM Avo" panose="02040603050506020204" pitchFamily="18"/>
                        </a:rPr>
                        <a:t>phím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latin typeface="UTM Avo" panose="02040603050506020204" pitchFamily="18"/>
                        </a:rPr>
                        <a:t>Bấm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vào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phím</a:t>
                      </a:r>
                      <a:r>
                        <a:rPr lang="en-US" sz="2200" dirty="0">
                          <a:latin typeface="UTM Avo" panose="02040603050506020204" pitchFamily="18"/>
                        </a:rPr>
                        <a:t> </a:t>
                      </a:r>
                      <a:r>
                        <a:rPr lang="en-US" sz="2200" dirty="0" err="1">
                          <a:latin typeface="UTM Avo" panose="02040603050506020204" pitchFamily="18"/>
                        </a:rPr>
                        <a:t>đàn</a:t>
                      </a:r>
                      <a:endParaRPr lang="en-US" sz="2200" dirty="0">
                        <a:latin typeface="UTM Avo" panose="02040603050506020204" pitchFamily="18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E31A99-FB86-CC3D-75F1-4F016E03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048" y="3413105"/>
            <a:ext cx="600354" cy="782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4206C8-32EB-0CA9-25CF-EEE871387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33746">
            <a:off x="2424894" y="3959994"/>
            <a:ext cx="1247544" cy="13437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2681D-E32B-D46C-F042-65AF0C21F369}"/>
              </a:ext>
            </a:extLst>
          </p:cNvPr>
          <p:cNvGrpSpPr>
            <a:grpSpLocks noChangeAspect="1"/>
          </p:cNvGrpSpPr>
          <p:nvPr/>
        </p:nvGrpSpPr>
        <p:grpSpPr>
          <a:xfrm>
            <a:off x="1206775" y="5785841"/>
            <a:ext cx="2234560" cy="828718"/>
            <a:chOff x="715930" y="4065628"/>
            <a:chExt cx="2209579" cy="8194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CFA277-D9E2-1592-A96C-C142201EB5D2}"/>
                </a:ext>
              </a:extLst>
            </p:cNvPr>
            <p:cNvSpPr/>
            <p:nvPr/>
          </p:nvSpPr>
          <p:spPr>
            <a:xfrm>
              <a:off x="715930" y="4178967"/>
              <a:ext cx="13854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dirty="0">
                <a:latin typeface="UTM Avo" panose="02040603050506020204" pitchFamily="18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B7F493B-E0B1-E3C2-FCCB-4E8B964FE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55" y="4065628"/>
              <a:ext cx="819454" cy="819454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E288170-FE13-6D14-53E9-5084961095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707" b="30162"/>
          <a:stretch/>
        </p:blipFill>
        <p:spPr>
          <a:xfrm>
            <a:off x="2078301" y="5084841"/>
            <a:ext cx="1609484" cy="6301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277546-8C57-461D-7F82-421FF179B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612616" y="2690459"/>
            <a:ext cx="846421" cy="624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985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469900-776A-6F5D-3789-BA6DC841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8671">
            <a:off x="1236695" y="2081774"/>
            <a:ext cx="2415402" cy="30898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2A4E98-15CE-921A-FD9F-93BAB3D8DAAA}"/>
              </a:ext>
            </a:extLst>
          </p:cNvPr>
          <p:cNvGrpSpPr/>
          <p:nvPr/>
        </p:nvGrpSpPr>
        <p:grpSpPr>
          <a:xfrm>
            <a:off x="4356754" y="2192324"/>
            <a:ext cx="3004903" cy="2730115"/>
            <a:chOff x="3325190" y="2453750"/>
            <a:chExt cx="2253677" cy="20475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444E69-C3E8-7857-33AA-8F0EEC33A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1177" y="2453750"/>
              <a:ext cx="1542422" cy="104250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EA0A80-257D-27DB-2FC2-EC58E0C78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5190" y="2557758"/>
              <a:ext cx="2253677" cy="194357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91B774-60C7-1D77-47DE-D56ECCEEE93C}"/>
              </a:ext>
            </a:extLst>
          </p:cNvPr>
          <p:cNvGrpSpPr/>
          <p:nvPr/>
        </p:nvGrpSpPr>
        <p:grpSpPr>
          <a:xfrm>
            <a:off x="8209716" y="1937746"/>
            <a:ext cx="3004903" cy="3228020"/>
            <a:chOff x="6301482" y="2410511"/>
            <a:chExt cx="2208151" cy="23772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60C0D3-494E-8D1A-D958-57906CEDC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1482" y="2410511"/>
              <a:ext cx="1645922" cy="14134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784B31-4F5C-8B07-4270-BFD1CC38B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18525" y="3496256"/>
              <a:ext cx="991108" cy="129150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3DEF50-3AD7-3F08-6F66-70C44DD62670}"/>
              </a:ext>
            </a:extLst>
          </p:cNvPr>
          <p:cNvGrpSpPr/>
          <p:nvPr/>
        </p:nvGrpSpPr>
        <p:grpSpPr>
          <a:xfrm>
            <a:off x="762659" y="795584"/>
            <a:ext cx="10331725" cy="1164742"/>
            <a:chOff x="542451" y="212838"/>
            <a:chExt cx="7748794" cy="87355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ACD58C-0F17-97BE-0996-BE944A465540}"/>
                </a:ext>
              </a:extLst>
            </p:cNvPr>
            <p:cNvSpPr/>
            <p:nvPr/>
          </p:nvSpPr>
          <p:spPr>
            <a:xfrm>
              <a:off x="1582220" y="212838"/>
              <a:ext cx="6709025" cy="873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dirty="0" err="1">
                  <a:latin typeface="UTM Avo" panose="02040603050506020204" pitchFamily="18"/>
                </a:rPr>
                <a:t>Nhận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xét</a:t>
              </a:r>
              <a:r>
                <a:rPr lang="en-US" sz="2500" dirty="0">
                  <a:latin typeface="UTM Avo" panose="02040603050506020204" pitchFamily="18"/>
                </a:rPr>
                <a:t>, so </a:t>
              </a:r>
              <a:r>
                <a:rPr lang="en-US" sz="2500" dirty="0" err="1">
                  <a:latin typeface="UTM Avo" panose="02040603050506020204" pitchFamily="18"/>
                </a:rPr>
                <a:t>sánh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về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bộ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phận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chính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và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cách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làm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phát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ra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âm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thanh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của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một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số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nhạc</a:t>
              </a:r>
              <a:r>
                <a:rPr lang="en-US" sz="2500" dirty="0">
                  <a:latin typeface="UTM Avo" panose="02040603050506020204" pitchFamily="18"/>
                </a:rPr>
                <a:t> </a:t>
              </a:r>
              <a:r>
                <a:rPr lang="en-US" sz="2500" dirty="0" err="1">
                  <a:latin typeface="UTM Avo" panose="02040603050506020204" pitchFamily="18"/>
                </a:rPr>
                <a:t>cụ</a:t>
              </a:r>
              <a:r>
                <a:rPr lang="en-US" sz="2500" dirty="0">
                  <a:latin typeface="UTM Avo" panose="02040603050506020204" pitchFamily="18"/>
                </a:rPr>
                <a:t>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034598-1F8D-4595-37DB-55510B3D0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51" y="212838"/>
              <a:ext cx="855674" cy="85567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488D3-A104-22F7-C855-C218FF9E69D0}"/>
              </a:ext>
            </a:extLst>
          </p:cNvPr>
          <p:cNvSpPr/>
          <p:nvPr/>
        </p:nvSpPr>
        <p:spPr>
          <a:xfrm>
            <a:off x="1771006" y="5316840"/>
            <a:ext cx="8649988" cy="12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</a:rPr>
              <a:t>nhạc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cụ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các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bộ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phận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chính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và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cách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tạo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ra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âm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thanh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khác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UTM Avo" panose="02040603050506020204" pitchFamily="18"/>
              </a:rPr>
              <a:t>nhau</a:t>
            </a:r>
            <a:r>
              <a:rPr lang="en-US" sz="2667" dirty="0">
                <a:solidFill>
                  <a:schemeClr val="tx1"/>
                </a:solidFill>
                <a:latin typeface="UTM Avo" panose="02040603050506020204" pitchFamily="18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804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F1F80-24F1-AFCB-A1C4-932AC530E545}"/>
              </a:ext>
            </a:extLst>
          </p:cNvPr>
          <p:cNvSpPr/>
          <p:nvPr/>
        </p:nvSpPr>
        <p:spPr>
          <a:xfrm>
            <a:off x="3297797" y="1696801"/>
            <a:ext cx="5596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UTM Avo" panose="02040603050506020204" pitchFamily="18"/>
              </a:rPr>
              <a:t>Trò chơi "Rung chuông vàng"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7D658F-E133-507C-6A0F-9F4590D0E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3456"/>
            <a:ext cx="2448377" cy="1294544"/>
          </a:xfrm>
          <a:prstGeom prst="rect">
            <a:avLst/>
          </a:prstGeom>
        </p:spPr>
      </p:pic>
      <p:sp>
        <p:nvSpPr>
          <p:cNvPr id="20" name="Pentagon 19">
            <a:extLst>
              <a:ext uri="{FF2B5EF4-FFF2-40B4-BE49-F238E27FC236}">
                <a16:creationId xmlns:a16="http://schemas.microsoft.com/office/drawing/2014/main" id="{E00B862A-2724-89BE-A77D-88BA47A03072}"/>
              </a:ext>
            </a:extLst>
          </p:cNvPr>
          <p:cNvSpPr/>
          <p:nvPr/>
        </p:nvSpPr>
        <p:spPr>
          <a:xfrm>
            <a:off x="795" y="2101932"/>
            <a:ext cx="2616485" cy="624392"/>
          </a:xfrm>
          <a:prstGeom prst="homePlat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Luật chơi: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002B63-36F7-B6F8-0D96-8F2FB633BC36}"/>
              </a:ext>
            </a:extLst>
          </p:cNvPr>
          <p:cNvSpPr/>
          <p:nvPr/>
        </p:nvSpPr>
        <p:spPr>
          <a:xfrm>
            <a:off x="1493177" y="2779617"/>
            <a:ext cx="9205644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HS nghe lần lượt âm thanh do một số nhạc cụ phát ra và ghi tên các nhạc cụ vào bảng con và giơ lên.</a:t>
            </a:r>
          </a:p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HS nào trả lời sai sẽ không được tham gia tiếp trò chơi.</a:t>
            </a:r>
          </a:p>
          <a:p>
            <a:pPr marL="457189" indent="-45718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</a:rPr>
              <a:t>Trò chơi tiếp diễn đến khi chỉ còn 1 HS, HS đó là người chiến thắng và nhận được một phần quà.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B9E913-7354-4657-102B-BAFE4E886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063" y="592918"/>
            <a:ext cx="2446740" cy="3414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078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3D48A-0ADF-C623-8CF7-D6504D94B5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609" y="1952665"/>
            <a:ext cx="1348139" cy="15474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5B6B4A-98C6-7FFA-8DE1-AF24AC9D1707}"/>
              </a:ext>
            </a:extLst>
          </p:cNvPr>
          <p:cNvSpPr>
            <a:spLocks noChangeAspect="1"/>
          </p:cNvSpPr>
          <p:nvPr/>
        </p:nvSpPr>
        <p:spPr>
          <a:xfrm>
            <a:off x="625722" y="1507311"/>
            <a:ext cx="720000" cy="720000"/>
          </a:xfrm>
          <a:prstGeom prst="ellipse">
            <a:avLst/>
          </a:prstGeom>
          <a:solidFill>
            <a:schemeClr val="accent5"/>
          </a:solidFill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1</a:t>
            </a:r>
            <a:endParaRPr lang="en-US" sz="3200" b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925FB-EAD6-7524-BE80-985E2C1D4B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7883" y="1976415"/>
            <a:ext cx="1286584" cy="152372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5E8F897-7F45-2AC8-746E-01196DCA2603}"/>
              </a:ext>
            </a:extLst>
          </p:cNvPr>
          <p:cNvSpPr>
            <a:spLocks noChangeAspect="1"/>
          </p:cNvSpPr>
          <p:nvPr/>
        </p:nvSpPr>
        <p:spPr>
          <a:xfrm>
            <a:off x="5403995" y="1507311"/>
            <a:ext cx="720000" cy="72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endParaRPr lang="en-US" sz="32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84215-EBF5-4926-8AD7-DE5C4CA588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2268" y="1964540"/>
            <a:ext cx="1305387" cy="154598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3CE793-B46D-5261-CE4B-4294910B925B}"/>
              </a:ext>
            </a:extLst>
          </p:cNvPr>
          <p:cNvSpPr>
            <a:spLocks noChangeAspect="1"/>
          </p:cNvSpPr>
          <p:nvPr/>
        </p:nvSpPr>
        <p:spPr>
          <a:xfrm>
            <a:off x="9958381" y="1507311"/>
            <a:ext cx="720000" cy="720000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3</a:t>
            </a:r>
            <a:endParaRPr lang="en-US" sz="3200" b="1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6B93A-855C-F397-161F-E96E0C19A0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2415" y="4599604"/>
            <a:ext cx="1323436" cy="156736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E2B9E04-8E18-3742-0114-BBBC56AA3F01}"/>
              </a:ext>
            </a:extLst>
          </p:cNvPr>
          <p:cNvSpPr>
            <a:spLocks noChangeAspect="1"/>
          </p:cNvSpPr>
          <p:nvPr/>
        </p:nvSpPr>
        <p:spPr>
          <a:xfrm>
            <a:off x="3098528" y="4083000"/>
            <a:ext cx="720000" cy="72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23698-3A6B-A725-FF71-5CBD99D1EE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5739" y="4529682"/>
            <a:ext cx="1323437" cy="156736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861EEDF-3B7A-073F-65DD-24A7B5564AEF}"/>
              </a:ext>
            </a:extLst>
          </p:cNvPr>
          <p:cNvSpPr>
            <a:spLocks noChangeAspect="1"/>
          </p:cNvSpPr>
          <p:nvPr/>
        </p:nvSpPr>
        <p:spPr>
          <a:xfrm>
            <a:off x="7861852" y="4013079"/>
            <a:ext cx="720000" cy="720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5</a:t>
            </a:r>
            <a:endParaRPr lang="en-US" sz="32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007A2F8-A4DC-45F8-767A-9A81FE029C7E}"/>
              </a:ext>
            </a:extLst>
          </p:cNvPr>
          <p:cNvSpPr/>
          <p:nvPr/>
        </p:nvSpPr>
        <p:spPr>
          <a:xfrm>
            <a:off x="503658" y="3547170"/>
            <a:ext cx="1929163" cy="58996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Tiếng trống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3EB0A0-8FC0-F2F6-85BC-232A321B58D3}"/>
              </a:ext>
            </a:extLst>
          </p:cNvPr>
          <p:cNvSpPr/>
          <p:nvPr/>
        </p:nvSpPr>
        <p:spPr>
          <a:xfrm>
            <a:off x="5314262" y="3547169"/>
            <a:ext cx="1929163" cy="589967"/>
          </a:xfrm>
          <a:prstGeom prst="roundRect">
            <a:avLst/>
          </a:prstGeom>
          <a:solidFill>
            <a:srgbClr val="FFFFF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Tiếng kèn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A9594D-E591-C704-CD3E-35BD78CD3B12}"/>
              </a:ext>
            </a:extLst>
          </p:cNvPr>
          <p:cNvSpPr/>
          <p:nvPr/>
        </p:nvSpPr>
        <p:spPr>
          <a:xfrm>
            <a:off x="9775269" y="3547169"/>
            <a:ext cx="1929164" cy="589967"/>
          </a:xfrm>
          <a:prstGeom prst="roundRect">
            <a:avLst/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Tiếng sáo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202071-939A-D18A-3017-F06BD047A2D5}"/>
              </a:ext>
            </a:extLst>
          </p:cNvPr>
          <p:cNvSpPr/>
          <p:nvPr/>
        </p:nvSpPr>
        <p:spPr>
          <a:xfrm>
            <a:off x="2877256" y="6195839"/>
            <a:ext cx="2203236" cy="56806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Tiếng pi-a-nô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25ED4DF-604D-61A3-63B6-5041AFFC9DA2}"/>
              </a:ext>
            </a:extLst>
          </p:cNvPr>
          <p:cNvSpPr/>
          <p:nvPr/>
        </p:nvSpPr>
        <p:spPr>
          <a:xfrm>
            <a:off x="7480234" y="6195839"/>
            <a:ext cx="2203236" cy="568060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Tiếng ghi-ta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7" name="Nhac-chuong-tieng-sao-thoi-www_tiengdong_com">
            <a:hlinkClick r:id="" action="ppaction://media"/>
            <a:extLst>
              <a:ext uri="{FF2B5EF4-FFF2-40B4-BE49-F238E27FC236}">
                <a16:creationId xmlns:a16="http://schemas.microsoft.com/office/drawing/2014/main" id="{7B0B6758-3CD0-F711-C6E5-F3D01B4E4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0508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10407" y="1558140"/>
            <a:ext cx="812800" cy="812800"/>
          </a:xfrm>
          <a:prstGeom prst="rect">
            <a:avLst/>
          </a:prstGeom>
        </p:spPr>
      </p:pic>
      <p:pic>
        <p:nvPicPr>
          <p:cNvPr id="18" name="Tieng-tro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020DE3-1AD7-3F1F-7725-CAF9FFC35CB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5882" y="1522748"/>
            <a:ext cx="812800" cy="812800"/>
          </a:xfrm>
          <a:prstGeom prst="rect">
            <a:avLst/>
          </a:prstGeom>
        </p:spPr>
      </p:pic>
      <p:pic>
        <p:nvPicPr>
          <p:cNvPr id="19" name="Tieng-thoi-ken-trumpet-vui-ve-www_tiengdong_com">
            <a:hlinkClick r:id="" action="ppaction://media"/>
            <a:extLst>
              <a:ext uri="{FF2B5EF4-FFF2-40B4-BE49-F238E27FC236}">
                <a16:creationId xmlns:a16="http://schemas.microsoft.com/office/drawing/2014/main" id="{F7890B05-94DD-7402-7AA0-5934326F313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08568" y="1476611"/>
            <a:ext cx="812800" cy="812800"/>
          </a:xfrm>
          <a:prstGeom prst="rect">
            <a:avLst/>
          </a:prstGeom>
        </p:spPr>
      </p:pic>
      <p:pic>
        <p:nvPicPr>
          <p:cNvPr id="20" name="romantic-piano-waltz-166442">
            <a:hlinkClick r:id="" action="ppaction://media"/>
            <a:extLst>
              <a:ext uri="{FF2B5EF4-FFF2-40B4-BE49-F238E27FC236}">
                <a16:creationId xmlns:a16="http://schemas.microsoft.com/office/drawing/2014/main" id="{7A8C7596-248A-8657-3D0C-35074C80C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end="66988.84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82257" y="4628474"/>
            <a:ext cx="812800" cy="812800"/>
          </a:xfrm>
          <a:prstGeom prst="rect">
            <a:avLst/>
          </a:prstGeom>
        </p:spPr>
      </p:pic>
      <p:pic>
        <p:nvPicPr>
          <p:cNvPr id="21" name="sedative-110241">
            <a:hlinkClick r:id="" action="ppaction://media"/>
            <a:extLst>
              <a:ext uri="{FF2B5EF4-FFF2-40B4-BE49-F238E27FC236}">
                <a16:creationId xmlns:a16="http://schemas.microsoft.com/office/drawing/2014/main" id="{B00C8112-E16A-852A-8D03-A363A48E6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end="163304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5581" y="458018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791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27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3C01BE1-4AE3-F189-74DB-1A111DE770B2}"/>
              </a:ext>
            </a:extLst>
          </p:cNvPr>
          <p:cNvGrpSpPr/>
          <p:nvPr/>
        </p:nvGrpSpPr>
        <p:grpSpPr>
          <a:xfrm>
            <a:off x="8716418" y="3340639"/>
            <a:ext cx="4745595" cy="3527717"/>
            <a:chOff x="2503489" y="2272980"/>
            <a:chExt cx="4117406" cy="3060742"/>
          </a:xfrm>
        </p:grpSpPr>
        <p:grpSp>
          <p:nvGrpSpPr>
            <p:cNvPr id="57" name="Google Shape;1801;p63">
              <a:extLst>
                <a:ext uri="{FF2B5EF4-FFF2-40B4-BE49-F238E27FC236}">
                  <a16:creationId xmlns:a16="http://schemas.microsoft.com/office/drawing/2014/main" id="{964BBB9B-BA89-3759-6297-4F0F0991269E}"/>
                </a:ext>
              </a:extLst>
            </p:cNvPr>
            <p:cNvGrpSpPr/>
            <p:nvPr/>
          </p:nvGrpSpPr>
          <p:grpSpPr>
            <a:xfrm>
              <a:off x="5801476" y="3725878"/>
              <a:ext cx="819419" cy="882701"/>
              <a:chOff x="2858185" y="1555766"/>
              <a:chExt cx="1144121" cy="1232478"/>
            </a:xfrm>
          </p:grpSpPr>
          <p:grpSp>
            <p:nvGrpSpPr>
              <p:cNvPr id="125" name="Google Shape;1802;p63">
                <a:extLst>
                  <a:ext uri="{FF2B5EF4-FFF2-40B4-BE49-F238E27FC236}">
                    <a16:creationId xmlns:a16="http://schemas.microsoft.com/office/drawing/2014/main" id="{62848DBD-C1EC-668E-AD72-B9C28F0134A6}"/>
                  </a:ext>
                </a:extLst>
              </p:cNvPr>
              <p:cNvGrpSpPr/>
              <p:nvPr/>
            </p:nvGrpSpPr>
            <p:grpSpPr>
              <a:xfrm>
                <a:off x="2858185" y="1555766"/>
                <a:ext cx="586596" cy="1232478"/>
                <a:chOff x="-1380327" y="-188114"/>
                <a:chExt cx="1024800" cy="2152800"/>
              </a:xfrm>
            </p:grpSpPr>
            <p:sp>
              <p:nvSpPr>
                <p:cNvPr id="130" name="Google Shape;1803;p63">
                  <a:extLst>
                    <a:ext uri="{FF2B5EF4-FFF2-40B4-BE49-F238E27FC236}">
                      <a16:creationId xmlns:a16="http://schemas.microsoft.com/office/drawing/2014/main" id="{FF227CF1-BFB3-9029-72F5-2369709BEE22}"/>
                    </a:ext>
                  </a:extLst>
                </p:cNvPr>
                <p:cNvSpPr/>
                <p:nvPr/>
              </p:nvSpPr>
              <p:spPr>
                <a:xfrm>
                  <a:off x="-1380327" y="-188114"/>
                  <a:ext cx="1024800" cy="2152800"/>
                </a:xfrm>
                <a:prstGeom prst="rect">
                  <a:avLst/>
                </a:prstGeom>
                <a:solidFill>
                  <a:srgbClr val="F4D1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131" name="Google Shape;1804;p63">
                  <a:extLst>
                    <a:ext uri="{FF2B5EF4-FFF2-40B4-BE49-F238E27FC236}">
                      <a16:creationId xmlns:a16="http://schemas.microsoft.com/office/drawing/2014/main" id="{894C7108-8AC2-758F-7A0E-C17AD18896D8}"/>
                    </a:ext>
                  </a:extLst>
                </p:cNvPr>
                <p:cNvSpPr/>
                <p:nvPr/>
              </p:nvSpPr>
              <p:spPr>
                <a:xfrm>
                  <a:off x="-1242137" y="-40100"/>
                  <a:ext cx="723900" cy="826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132" name="Google Shape;1805;p63">
                  <a:extLst>
                    <a:ext uri="{FF2B5EF4-FFF2-40B4-BE49-F238E27FC236}">
                      <a16:creationId xmlns:a16="http://schemas.microsoft.com/office/drawing/2014/main" id="{264E3A17-C7EC-8CFE-F107-8D0830222634}"/>
                    </a:ext>
                  </a:extLst>
                </p:cNvPr>
                <p:cNvSpPr/>
                <p:nvPr/>
              </p:nvSpPr>
              <p:spPr>
                <a:xfrm>
                  <a:off x="-1242154" y="990461"/>
                  <a:ext cx="723900" cy="826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  <p:grpSp>
            <p:nvGrpSpPr>
              <p:cNvPr id="126" name="Google Shape;1806;p63">
                <a:extLst>
                  <a:ext uri="{FF2B5EF4-FFF2-40B4-BE49-F238E27FC236}">
                    <a16:creationId xmlns:a16="http://schemas.microsoft.com/office/drawing/2014/main" id="{7489A03A-BFF0-17FB-1488-FF98EEB3B66D}"/>
                  </a:ext>
                </a:extLst>
              </p:cNvPr>
              <p:cNvGrpSpPr/>
              <p:nvPr/>
            </p:nvGrpSpPr>
            <p:grpSpPr>
              <a:xfrm>
                <a:off x="3415710" y="1555766"/>
                <a:ext cx="586596" cy="1232478"/>
                <a:chOff x="-1380327" y="-188114"/>
                <a:chExt cx="1024800" cy="2152800"/>
              </a:xfrm>
            </p:grpSpPr>
            <p:sp>
              <p:nvSpPr>
                <p:cNvPr id="127" name="Google Shape;1807;p63">
                  <a:extLst>
                    <a:ext uri="{FF2B5EF4-FFF2-40B4-BE49-F238E27FC236}">
                      <a16:creationId xmlns:a16="http://schemas.microsoft.com/office/drawing/2014/main" id="{DEB6867A-A0AA-8B8E-5766-903832BF8B71}"/>
                    </a:ext>
                  </a:extLst>
                </p:cNvPr>
                <p:cNvSpPr/>
                <p:nvPr/>
              </p:nvSpPr>
              <p:spPr>
                <a:xfrm>
                  <a:off x="-1380327" y="-188114"/>
                  <a:ext cx="1024800" cy="2152800"/>
                </a:xfrm>
                <a:prstGeom prst="rect">
                  <a:avLst/>
                </a:prstGeom>
                <a:solidFill>
                  <a:srgbClr val="F4D1A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128" name="Google Shape;1808;p63">
                  <a:extLst>
                    <a:ext uri="{FF2B5EF4-FFF2-40B4-BE49-F238E27FC236}">
                      <a16:creationId xmlns:a16="http://schemas.microsoft.com/office/drawing/2014/main" id="{60936A64-D638-1E4C-6199-E48E26A4107F}"/>
                    </a:ext>
                  </a:extLst>
                </p:cNvPr>
                <p:cNvSpPr/>
                <p:nvPr/>
              </p:nvSpPr>
              <p:spPr>
                <a:xfrm>
                  <a:off x="-1242137" y="-40100"/>
                  <a:ext cx="723900" cy="826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129" name="Google Shape;1809;p63">
                  <a:extLst>
                    <a:ext uri="{FF2B5EF4-FFF2-40B4-BE49-F238E27FC236}">
                      <a16:creationId xmlns:a16="http://schemas.microsoft.com/office/drawing/2014/main" id="{F8BC6B89-98E0-A8F4-30BA-C0432E10EE37}"/>
                    </a:ext>
                  </a:extLst>
                </p:cNvPr>
                <p:cNvSpPr/>
                <p:nvPr/>
              </p:nvSpPr>
              <p:spPr>
                <a:xfrm>
                  <a:off x="-1242154" y="990461"/>
                  <a:ext cx="723900" cy="8262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grpSp>
          <p:nvGrpSpPr>
            <p:cNvPr id="58" name="Google Shape;1810;p63">
              <a:extLst>
                <a:ext uri="{FF2B5EF4-FFF2-40B4-BE49-F238E27FC236}">
                  <a16:creationId xmlns:a16="http://schemas.microsoft.com/office/drawing/2014/main" id="{B1AB4DEB-D10A-DDC1-623C-149205690782}"/>
                </a:ext>
              </a:extLst>
            </p:cNvPr>
            <p:cNvGrpSpPr/>
            <p:nvPr/>
          </p:nvGrpSpPr>
          <p:grpSpPr>
            <a:xfrm rot="1486362">
              <a:off x="2560233" y="2288468"/>
              <a:ext cx="989943" cy="989943"/>
              <a:chOff x="3819450" y="545200"/>
              <a:chExt cx="1505100" cy="1505100"/>
            </a:xfrm>
          </p:grpSpPr>
          <p:sp>
            <p:nvSpPr>
              <p:cNvPr id="120" name="Google Shape;1811;p63">
                <a:extLst>
                  <a:ext uri="{FF2B5EF4-FFF2-40B4-BE49-F238E27FC236}">
                    <a16:creationId xmlns:a16="http://schemas.microsoft.com/office/drawing/2014/main" id="{7725782E-307E-F368-B0B6-9814AD4D155F}"/>
                  </a:ext>
                </a:extLst>
              </p:cNvPr>
              <p:cNvSpPr/>
              <p:nvPr/>
            </p:nvSpPr>
            <p:spPr>
              <a:xfrm>
                <a:off x="3819450" y="545200"/>
                <a:ext cx="1505100" cy="1505100"/>
              </a:xfrm>
              <a:prstGeom prst="ellipse">
                <a:avLst/>
              </a:prstGeom>
              <a:solidFill>
                <a:srgbClr val="F4D1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21" name="Google Shape;1812;p63">
                <a:extLst>
                  <a:ext uri="{FF2B5EF4-FFF2-40B4-BE49-F238E27FC236}">
                    <a16:creationId xmlns:a16="http://schemas.microsoft.com/office/drawing/2014/main" id="{43C45662-29F1-1ADD-81DE-9BEE37957CB4}"/>
                  </a:ext>
                </a:extLst>
              </p:cNvPr>
              <p:cNvSpPr/>
              <p:nvPr/>
            </p:nvSpPr>
            <p:spPr>
              <a:xfrm>
                <a:off x="3912425" y="638175"/>
                <a:ext cx="603889" cy="604472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17" extrusionOk="0">
                    <a:moveTo>
                      <a:pt x="2249" y="0"/>
                    </a:moveTo>
                    <a:cubicBezTo>
                      <a:pt x="1049" y="92"/>
                      <a:pt x="93" y="997"/>
                      <a:pt x="1" y="2116"/>
                    </a:cubicBezTo>
                    <a:lnTo>
                      <a:pt x="2249" y="2116"/>
                    </a:lnTo>
                    <a:lnTo>
                      <a:pt x="22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22" name="Google Shape;1813;p63">
                <a:extLst>
                  <a:ext uri="{FF2B5EF4-FFF2-40B4-BE49-F238E27FC236}">
                    <a16:creationId xmlns:a16="http://schemas.microsoft.com/office/drawing/2014/main" id="{FFF69132-25E0-3F3A-1A90-F985F324FFA5}"/>
                  </a:ext>
                </a:extLst>
              </p:cNvPr>
              <p:cNvSpPr/>
              <p:nvPr/>
            </p:nvSpPr>
            <p:spPr>
              <a:xfrm>
                <a:off x="3912425" y="1352569"/>
                <a:ext cx="603889" cy="604758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18" extrusionOk="0">
                    <a:moveTo>
                      <a:pt x="1" y="1"/>
                    </a:moveTo>
                    <a:cubicBezTo>
                      <a:pt x="93" y="1130"/>
                      <a:pt x="1049" y="2026"/>
                      <a:pt x="2249" y="2117"/>
                    </a:cubicBezTo>
                    <a:lnTo>
                      <a:pt x="22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23" name="Google Shape;1814;p63">
                <a:extLst>
                  <a:ext uri="{FF2B5EF4-FFF2-40B4-BE49-F238E27FC236}">
                    <a16:creationId xmlns:a16="http://schemas.microsoft.com/office/drawing/2014/main" id="{88358717-8709-9E32-4FCD-8FA8964AE47C}"/>
                  </a:ext>
                </a:extLst>
              </p:cNvPr>
              <p:cNvSpPr/>
              <p:nvPr/>
            </p:nvSpPr>
            <p:spPr>
              <a:xfrm>
                <a:off x="4627954" y="1352569"/>
                <a:ext cx="603620" cy="604758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2118" extrusionOk="0">
                    <a:moveTo>
                      <a:pt x="1" y="1"/>
                    </a:moveTo>
                    <a:lnTo>
                      <a:pt x="1" y="2117"/>
                    </a:lnTo>
                    <a:cubicBezTo>
                      <a:pt x="1201" y="2026"/>
                      <a:pt x="2147" y="1130"/>
                      <a:pt x="2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24" name="Google Shape;1815;p63">
                <a:extLst>
                  <a:ext uri="{FF2B5EF4-FFF2-40B4-BE49-F238E27FC236}">
                    <a16:creationId xmlns:a16="http://schemas.microsoft.com/office/drawing/2014/main" id="{03BD8C04-D7FB-C647-A478-FB85E94B5EC6}"/>
                  </a:ext>
                </a:extLst>
              </p:cNvPr>
              <p:cNvSpPr/>
              <p:nvPr/>
            </p:nvSpPr>
            <p:spPr>
              <a:xfrm>
                <a:off x="4627954" y="638175"/>
                <a:ext cx="603620" cy="604472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2117" extrusionOk="0">
                    <a:moveTo>
                      <a:pt x="1" y="0"/>
                    </a:moveTo>
                    <a:lnTo>
                      <a:pt x="1" y="2116"/>
                    </a:lnTo>
                    <a:lnTo>
                      <a:pt x="2249" y="2116"/>
                    </a:lnTo>
                    <a:cubicBezTo>
                      <a:pt x="2157" y="987"/>
                      <a:pt x="1201" y="92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59" name="Google Shape;1816;p63">
              <a:extLst>
                <a:ext uri="{FF2B5EF4-FFF2-40B4-BE49-F238E27FC236}">
                  <a16:creationId xmlns:a16="http://schemas.microsoft.com/office/drawing/2014/main" id="{2DAA2561-AC73-CD60-8D2F-1539C8C6A32B}"/>
                </a:ext>
              </a:extLst>
            </p:cNvPr>
            <p:cNvGrpSpPr/>
            <p:nvPr/>
          </p:nvGrpSpPr>
          <p:grpSpPr>
            <a:xfrm rot="2700000">
              <a:off x="5499839" y="3743825"/>
              <a:ext cx="872808" cy="1106893"/>
              <a:chOff x="3360425" y="4026575"/>
              <a:chExt cx="348191" cy="441575"/>
            </a:xfrm>
          </p:grpSpPr>
          <p:sp>
            <p:nvSpPr>
              <p:cNvPr id="103" name="Google Shape;1817;p63">
                <a:extLst>
                  <a:ext uri="{FF2B5EF4-FFF2-40B4-BE49-F238E27FC236}">
                    <a16:creationId xmlns:a16="http://schemas.microsoft.com/office/drawing/2014/main" id="{91EDC769-A899-8756-73E0-73C43B8A0203}"/>
                  </a:ext>
                </a:extLst>
              </p:cNvPr>
              <p:cNvSpPr/>
              <p:nvPr/>
            </p:nvSpPr>
            <p:spPr>
              <a:xfrm rot="3037459">
                <a:off x="3422469" y="4203598"/>
                <a:ext cx="203249" cy="225374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9015" extrusionOk="0">
                    <a:moveTo>
                      <a:pt x="7835" y="6594"/>
                    </a:moveTo>
                    <a:cubicBezTo>
                      <a:pt x="7926" y="6268"/>
                      <a:pt x="8048" y="5535"/>
                      <a:pt x="7682" y="4437"/>
                    </a:cubicBezTo>
                    <a:cubicBezTo>
                      <a:pt x="6247" y="194"/>
                      <a:pt x="1893" y="1"/>
                      <a:pt x="398" y="4437"/>
                    </a:cubicBezTo>
                    <a:cubicBezTo>
                      <a:pt x="11" y="5566"/>
                      <a:pt x="153" y="6319"/>
                      <a:pt x="255" y="6614"/>
                    </a:cubicBezTo>
                    <a:cubicBezTo>
                      <a:pt x="1" y="8160"/>
                      <a:pt x="1995" y="8903"/>
                      <a:pt x="4050" y="9015"/>
                    </a:cubicBezTo>
                    <a:cubicBezTo>
                      <a:pt x="6115" y="8903"/>
                      <a:pt x="8130" y="8150"/>
                      <a:pt x="7855" y="6594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4" name="Google Shape;1818;p63">
                <a:extLst>
                  <a:ext uri="{FF2B5EF4-FFF2-40B4-BE49-F238E27FC236}">
                    <a16:creationId xmlns:a16="http://schemas.microsoft.com/office/drawing/2014/main" id="{683F878E-82E8-A706-6B6B-783B8136B762}"/>
                  </a:ext>
                </a:extLst>
              </p:cNvPr>
              <p:cNvSpPr/>
              <p:nvPr/>
            </p:nvSpPr>
            <p:spPr>
              <a:xfrm>
                <a:off x="3384325" y="4346050"/>
                <a:ext cx="108900" cy="1055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223" extrusionOk="0">
                    <a:moveTo>
                      <a:pt x="4355" y="2656"/>
                    </a:moveTo>
                    <a:lnTo>
                      <a:pt x="509" y="4222"/>
                    </a:lnTo>
                    <a:lnTo>
                      <a:pt x="1" y="3225"/>
                    </a:lnTo>
                    <a:lnTo>
                      <a:pt x="1394" y="2127"/>
                    </a:lnTo>
                    <a:lnTo>
                      <a:pt x="3053" y="0"/>
                    </a:lnTo>
                    <a:lnTo>
                      <a:pt x="4030" y="1974"/>
                    </a:ln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5" name="Google Shape;1819;p63">
                <a:extLst>
                  <a:ext uri="{FF2B5EF4-FFF2-40B4-BE49-F238E27FC236}">
                    <a16:creationId xmlns:a16="http://schemas.microsoft.com/office/drawing/2014/main" id="{2F3770AD-704D-8E12-B572-48B060F24B42}"/>
                  </a:ext>
                </a:extLst>
              </p:cNvPr>
              <p:cNvSpPr/>
              <p:nvPr/>
            </p:nvSpPr>
            <p:spPr>
              <a:xfrm>
                <a:off x="3382800" y="4415725"/>
                <a:ext cx="448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792" extrusionOk="0">
                    <a:moveTo>
                      <a:pt x="62" y="438"/>
                    </a:moveTo>
                    <a:cubicBezTo>
                      <a:pt x="1" y="652"/>
                      <a:pt x="194" y="988"/>
                      <a:pt x="438" y="1262"/>
                    </a:cubicBezTo>
                    <a:cubicBezTo>
                      <a:pt x="682" y="1557"/>
                      <a:pt x="1008" y="1791"/>
                      <a:pt x="1221" y="1751"/>
                    </a:cubicBezTo>
                    <a:cubicBezTo>
                      <a:pt x="1435" y="1710"/>
                      <a:pt x="1649" y="1130"/>
                      <a:pt x="1720" y="927"/>
                    </a:cubicBezTo>
                    <a:cubicBezTo>
                      <a:pt x="1791" y="733"/>
                      <a:pt x="1689" y="499"/>
                      <a:pt x="1527" y="316"/>
                    </a:cubicBezTo>
                    <a:cubicBezTo>
                      <a:pt x="1364" y="123"/>
                      <a:pt x="1130" y="1"/>
                      <a:pt x="937" y="31"/>
                    </a:cubicBezTo>
                    <a:cubicBezTo>
                      <a:pt x="743" y="72"/>
                      <a:pt x="133" y="225"/>
                      <a:pt x="62" y="438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6" name="Google Shape;1820;p63">
                <a:extLst>
                  <a:ext uri="{FF2B5EF4-FFF2-40B4-BE49-F238E27FC236}">
                    <a16:creationId xmlns:a16="http://schemas.microsoft.com/office/drawing/2014/main" id="{38A9C7F9-DDC0-37B9-9B78-888B8FBB3A4A}"/>
                  </a:ext>
                </a:extLst>
              </p:cNvPr>
              <p:cNvSpPr/>
              <p:nvPr/>
            </p:nvSpPr>
            <p:spPr>
              <a:xfrm rot="1026947">
                <a:off x="3561223" y="4225059"/>
                <a:ext cx="119824" cy="72249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2890" extrusionOk="0">
                    <a:moveTo>
                      <a:pt x="113" y="1119"/>
                    </a:moveTo>
                    <a:cubicBezTo>
                      <a:pt x="225" y="1109"/>
                      <a:pt x="2280" y="794"/>
                      <a:pt x="3185" y="488"/>
                    </a:cubicBezTo>
                    <a:cubicBezTo>
                      <a:pt x="3623" y="356"/>
                      <a:pt x="4050" y="193"/>
                      <a:pt x="4457" y="0"/>
                    </a:cubicBezTo>
                    <a:lnTo>
                      <a:pt x="4793" y="529"/>
                    </a:lnTo>
                    <a:cubicBezTo>
                      <a:pt x="4793" y="529"/>
                      <a:pt x="2656" y="2198"/>
                      <a:pt x="1781" y="2544"/>
                    </a:cubicBezTo>
                    <a:cubicBezTo>
                      <a:pt x="896" y="2889"/>
                      <a:pt x="1" y="1496"/>
                      <a:pt x="123" y="1119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7" name="Google Shape;1821;p63">
                <a:extLst>
                  <a:ext uri="{FF2B5EF4-FFF2-40B4-BE49-F238E27FC236}">
                    <a16:creationId xmlns:a16="http://schemas.microsoft.com/office/drawing/2014/main" id="{714043B7-A6A1-41B5-808C-7A21B0D05B53}"/>
                  </a:ext>
                </a:extLst>
              </p:cNvPr>
              <p:cNvSpPr/>
              <p:nvPr/>
            </p:nvSpPr>
            <p:spPr>
              <a:xfrm rot="1026947">
                <a:off x="3674020" y="4233403"/>
                <a:ext cx="310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51" extrusionOk="0">
                    <a:moveTo>
                      <a:pt x="1190" y="489"/>
                    </a:moveTo>
                    <a:cubicBezTo>
                      <a:pt x="1160" y="418"/>
                      <a:pt x="1038" y="387"/>
                      <a:pt x="895" y="377"/>
                    </a:cubicBezTo>
                    <a:cubicBezTo>
                      <a:pt x="926" y="234"/>
                      <a:pt x="926" y="112"/>
                      <a:pt x="855" y="61"/>
                    </a:cubicBezTo>
                    <a:cubicBezTo>
                      <a:pt x="784" y="0"/>
                      <a:pt x="438" y="123"/>
                      <a:pt x="326" y="173"/>
                    </a:cubicBezTo>
                    <a:cubicBezTo>
                      <a:pt x="204" y="234"/>
                      <a:pt x="112" y="346"/>
                      <a:pt x="71" y="468"/>
                    </a:cubicBezTo>
                    <a:cubicBezTo>
                      <a:pt x="0" y="733"/>
                      <a:pt x="326" y="1150"/>
                      <a:pt x="600" y="1140"/>
                    </a:cubicBezTo>
                    <a:cubicBezTo>
                      <a:pt x="733" y="1130"/>
                      <a:pt x="855" y="1079"/>
                      <a:pt x="946" y="987"/>
                    </a:cubicBezTo>
                    <a:cubicBezTo>
                      <a:pt x="1038" y="875"/>
                      <a:pt x="1241" y="580"/>
                      <a:pt x="1190" y="479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8" name="Google Shape;1822;p63">
                <a:extLst>
                  <a:ext uri="{FF2B5EF4-FFF2-40B4-BE49-F238E27FC236}">
                    <a16:creationId xmlns:a16="http://schemas.microsoft.com/office/drawing/2014/main" id="{DFEC4D4C-3FD6-40C1-5467-8785BA930A7A}"/>
                  </a:ext>
                </a:extLst>
              </p:cNvPr>
              <p:cNvSpPr/>
              <p:nvPr/>
            </p:nvSpPr>
            <p:spPr>
              <a:xfrm>
                <a:off x="3377975" y="4251425"/>
                <a:ext cx="103550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226" extrusionOk="0">
                    <a:moveTo>
                      <a:pt x="3622" y="1"/>
                    </a:moveTo>
                    <a:cubicBezTo>
                      <a:pt x="3541" y="82"/>
                      <a:pt x="2005" y="1466"/>
                      <a:pt x="1181" y="1964"/>
                    </a:cubicBezTo>
                    <a:cubicBezTo>
                      <a:pt x="804" y="2218"/>
                      <a:pt x="407" y="2442"/>
                      <a:pt x="0" y="2636"/>
                    </a:cubicBezTo>
                    <a:lnTo>
                      <a:pt x="194" y="3226"/>
                    </a:lnTo>
                    <a:cubicBezTo>
                      <a:pt x="194" y="3226"/>
                      <a:pt x="2473" y="2564"/>
                      <a:pt x="3307" y="2107"/>
                    </a:cubicBezTo>
                    <a:cubicBezTo>
                      <a:pt x="4141" y="1649"/>
                      <a:pt x="4009" y="153"/>
                      <a:pt x="3622" y="1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9" name="Google Shape;1823;p63">
                <a:extLst>
                  <a:ext uri="{FF2B5EF4-FFF2-40B4-BE49-F238E27FC236}">
                    <a16:creationId xmlns:a16="http://schemas.microsoft.com/office/drawing/2014/main" id="{CF4280C3-E20D-6012-8320-ADA7A13FBFC6}"/>
                  </a:ext>
                </a:extLst>
              </p:cNvPr>
              <p:cNvSpPr/>
              <p:nvPr/>
            </p:nvSpPr>
            <p:spPr>
              <a:xfrm>
                <a:off x="3579925" y="4041600"/>
                <a:ext cx="862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3114" extrusionOk="0">
                    <a:moveTo>
                      <a:pt x="743" y="794"/>
                    </a:moveTo>
                    <a:cubicBezTo>
                      <a:pt x="743" y="794"/>
                      <a:pt x="1465" y="672"/>
                      <a:pt x="1781" y="336"/>
                    </a:cubicBezTo>
                    <a:cubicBezTo>
                      <a:pt x="2106" y="0"/>
                      <a:pt x="2696" y="305"/>
                      <a:pt x="3073" y="1048"/>
                    </a:cubicBezTo>
                    <a:cubicBezTo>
                      <a:pt x="3449" y="1791"/>
                      <a:pt x="3266" y="2747"/>
                      <a:pt x="3205" y="2930"/>
                    </a:cubicBezTo>
                    <a:cubicBezTo>
                      <a:pt x="3154" y="3113"/>
                      <a:pt x="2035" y="2991"/>
                      <a:pt x="1130" y="2666"/>
                    </a:cubicBezTo>
                    <a:cubicBezTo>
                      <a:pt x="224" y="2350"/>
                      <a:pt x="0" y="967"/>
                      <a:pt x="743" y="794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0" name="Google Shape;1824;p63">
                <a:extLst>
                  <a:ext uri="{FF2B5EF4-FFF2-40B4-BE49-F238E27FC236}">
                    <a16:creationId xmlns:a16="http://schemas.microsoft.com/office/drawing/2014/main" id="{B2B50ACC-E46A-319F-2EEE-AC1DBE6394C2}"/>
                  </a:ext>
                </a:extLst>
              </p:cNvPr>
              <p:cNvSpPr/>
              <p:nvPr/>
            </p:nvSpPr>
            <p:spPr>
              <a:xfrm>
                <a:off x="3398075" y="4026575"/>
                <a:ext cx="250800" cy="253100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124" extrusionOk="0">
                    <a:moveTo>
                      <a:pt x="600" y="7896"/>
                    </a:moveTo>
                    <a:cubicBezTo>
                      <a:pt x="1780" y="10124"/>
                      <a:pt x="8231" y="10124"/>
                      <a:pt x="9411" y="7896"/>
                    </a:cubicBezTo>
                    <a:cubicBezTo>
                      <a:pt x="10031" y="6736"/>
                      <a:pt x="10031" y="3399"/>
                      <a:pt x="9411" y="2239"/>
                    </a:cubicBezTo>
                    <a:cubicBezTo>
                      <a:pt x="8241" y="1"/>
                      <a:pt x="1780" y="1"/>
                      <a:pt x="600" y="2239"/>
                    </a:cubicBezTo>
                    <a:cubicBezTo>
                      <a:pt x="0" y="3399"/>
                      <a:pt x="0" y="6736"/>
                      <a:pt x="600" y="7896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1" name="Google Shape;1825;p63">
                <a:extLst>
                  <a:ext uri="{FF2B5EF4-FFF2-40B4-BE49-F238E27FC236}">
                    <a16:creationId xmlns:a16="http://schemas.microsoft.com/office/drawing/2014/main" id="{6361B7C2-24AB-2BEE-3F76-8A93FE9E7F34}"/>
                  </a:ext>
                </a:extLst>
              </p:cNvPr>
              <p:cNvSpPr/>
              <p:nvPr/>
            </p:nvSpPr>
            <p:spPr>
              <a:xfrm>
                <a:off x="3502100" y="4181725"/>
                <a:ext cx="1985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795" extrusionOk="0">
                    <a:moveTo>
                      <a:pt x="397" y="795"/>
                    </a:moveTo>
                    <a:cubicBezTo>
                      <a:pt x="611" y="795"/>
                      <a:pt x="784" y="611"/>
                      <a:pt x="784" y="398"/>
                    </a:cubicBezTo>
                    <a:cubicBezTo>
                      <a:pt x="794" y="184"/>
                      <a:pt x="611" y="1"/>
                      <a:pt x="397" y="11"/>
                    </a:cubicBezTo>
                    <a:cubicBezTo>
                      <a:pt x="173" y="11"/>
                      <a:pt x="0" y="184"/>
                      <a:pt x="0" y="398"/>
                    </a:cubicBezTo>
                    <a:cubicBezTo>
                      <a:pt x="10" y="611"/>
                      <a:pt x="183" y="784"/>
                      <a:pt x="397" y="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2" name="Google Shape;1826;p63">
                <a:extLst>
                  <a:ext uri="{FF2B5EF4-FFF2-40B4-BE49-F238E27FC236}">
                    <a16:creationId xmlns:a16="http://schemas.microsoft.com/office/drawing/2014/main" id="{69A3D65D-E6D9-BB2C-29BE-3488A4BAB826}"/>
                  </a:ext>
                </a:extLst>
              </p:cNvPr>
              <p:cNvSpPr/>
              <p:nvPr/>
            </p:nvSpPr>
            <p:spPr>
              <a:xfrm>
                <a:off x="3603075" y="4181725"/>
                <a:ext cx="196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95" extrusionOk="0">
                    <a:moveTo>
                      <a:pt x="387" y="795"/>
                    </a:moveTo>
                    <a:cubicBezTo>
                      <a:pt x="600" y="795"/>
                      <a:pt x="784" y="611"/>
                      <a:pt x="784" y="398"/>
                    </a:cubicBezTo>
                    <a:cubicBezTo>
                      <a:pt x="784" y="184"/>
                      <a:pt x="611" y="1"/>
                      <a:pt x="387" y="11"/>
                    </a:cubicBezTo>
                    <a:cubicBezTo>
                      <a:pt x="173" y="11"/>
                      <a:pt x="0" y="184"/>
                      <a:pt x="0" y="398"/>
                    </a:cubicBezTo>
                    <a:cubicBezTo>
                      <a:pt x="0" y="611"/>
                      <a:pt x="173" y="784"/>
                      <a:pt x="387" y="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3" name="Google Shape;1827;p63">
                <a:extLst>
                  <a:ext uri="{FF2B5EF4-FFF2-40B4-BE49-F238E27FC236}">
                    <a16:creationId xmlns:a16="http://schemas.microsoft.com/office/drawing/2014/main" id="{49E8EA41-64D0-B2A1-064B-12EAC250437C}"/>
                  </a:ext>
                </a:extLst>
              </p:cNvPr>
              <p:cNvSpPr/>
              <p:nvPr/>
            </p:nvSpPr>
            <p:spPr>
              <a:xfrm>
                <a:off x="3380250" y="4041600"/>
                <a:ext cx="8650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114" extrusionOk="0">
                    <a:moveTo>
                      <a:pt x="2717" y="794"/>
                    </a:moveTo>
                    <a:cubicBezTo>
                      <a:pt x="2717" y="794"/>
                      <a:pt x="1985" y="672"/>
                      <a:pt x="1669" y="336"/>
                    </a:cubicBezTo>
                    <a:cubicBezTo>
                      <a:pt x="1344" y="0"/>
                      <a:pt x="754" y="305"/>
                      <a:pt x="377" y="1048"/>
                    </a:cubicBezTo>
                    <a:cubicBezTo>
                      <a:pt x="1" y="1791"/>
                      <a:pt x="184" y="2747"/>
                      <a:pt x="255" y="2930"/>
                    </a:cubicBezTo>
                    <a:cubicBezTo>
                      <a:pt x="316" y="3113"/>
                      <a:pt x="1425" y="2991"/>
                      <a:pt x="2321" y="2666"/>
                    </a:cubicBezTo>
                    <a:cubicBezTo>
                      <a:pt x="3216" y="2350"/>
                      <a:pt x="3460" y="967"/>
                      <a:pt x="2707" y="794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4" name="Google Shape;1828;p63">
                <a:extLst>
                  <a:ext uri="{FF2B5EF4-FFF2-40B4-BE49-F238E27FC236}">
                    <a16:creationId xmlns:a16="http://schemas.microsoft.com/office/drawing/2014/main" id="{30C2FA96-0014-B2AF-B8DB-3F9AE19B173A}"/>
                  </a:ext>
                </a:extLst>
              </p:cNvPr>
              <p:cNvSpPr/>
              <p:nvPr/>
            </p:nvSpPr>
            <p:spPr>
              <a:xfrm>
                <a:off x="3521925" y="4175625"/>
                <a:ext cx="81175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3257" extrusionOk="0">
                    <a:moveTo>
                      <a:pt x="204" y="2544"/>
                    </a:moveTo>
                    <a:cubicBezTo>
                      <a:pt x="581" y="3256"/>
                      <a:pt x="2666" y="3256"/>
                      <a:pt x="3053" y="2544"/>
                    </a:cubicBezTo>
                    <a:cubicBezTo>
                      <a:pt x="3246" y="2158"/>
                      <a:pt x="3246" y="1089"/>
                      <a:pt x="3053" y="713"/>
                    </a:cubicBezTo>
                    <a:cubicBezTo>
                      <a:pt x="2666" y="1"/>
                      <a:pt x="581" y="1"/>
                      <a:pt x="204" y="713"/>
                    </a:cubicBezTo>
                    <a:cubicBezTo>
                      <a:pt x="1" y="1100"/>
                      <a:pt x="1" y="2168"/>
                      <a:pt x="204" y="2544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5" name="Google Shape;1829;p63">
                <a:extLst>
                  <a:ext uri="{FF2B5EF4-FFF2-40B4-BE49-F238E27FC236}">
                    <a16:creationId xmlns:a16="http://schemas.microsoft.com/office/drawing/2014/main" id="{4D79458C-E042-DD6E-2665-67A3CC543D03}"/>
                  </a:ext>
                </a:extLst>
              </p:cNvPr>
              <p:cNvSpPr/>
              <p:nvPr/>
            </p:nvSpPr>
            <p:spPr>
              <a:xfrm>
                <a:off x="3565675" y="4226500"/>
                <a:ext cx="2165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744" extrusionOk="0">
                    <a:moveTo>
                      <a:pt x="51" y="580"/>
                    </a:moveTo>
                    <a:cubicBezTo>
                      <a:pt x="153" y="743"/>
                      <a:pt x="713" y="743"/>
                      <a:pt x="814" y="580"/>
                    </a:cubicBezTo>
                    <a:cubicBezTo>
                      <a:pt x="865" y="438"/>
                      <a:pt x="865" y="285"/>
                      <a:pt x="814" y="153"/>
                    </a:cubicBezTo>
                    <a:cubicBezTo>
                      <a:pt x="713" y="1"/>
                      <a:pt x="153" y="1"/>
                      <a:pt x="51" y="153"/>
                    </a:cubicBezTo>
                    <a:cubicBezTo>
                      <a:pt x="1" y="285"/>
                      <a:pt x="1" y="438"/>
                      <a:pt x="51" y="580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6" name="Google Shape;1830;p63">
                <a:extLst>
                  <a:ext uri="{FF2B5EF4-FFF2-40B4-BE49-F238E27FC236}">
                    <a16:creationId xmlns:a16="http://schemas.microsoft.com/office/drawing/2014/main" id="{CDD8A23A-7D04-3902-509C-89C825C27522}"/>
                  </a:ext>
                </a:extLst>
              </p:cNvPr>
              <p:cNvSpPr/>
              <p:nvPr/>
            </p:nvSpPr>
            <p:spPr>
              <a:xfrm>
                <a:off x="3537450" y="4226500"/>
                <a:ext cx="2190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44" extrusionOk="0">
                    <a:moveTo>
                      <a:pt x="51" y="580"/>
                    </a:moveTo>
                    <a:cubicBezTo>
                      <a:pt x="163" y="743"/>
                      <a:pt x="723" y="743"/>
                      <a:pt x="814" y="580"/>
                    </a:cubicBezTo>
                    <a:cubicBezTo>
                      <a:pt x="875" y="438"/>
                      <a:pt x="875" y="285"/>
                      <a:pt x="814" y="153"/>
                    </a:cubicBezTo>
                    <a:cubicBezTo>
                      <a:pt x="723" y="1"/>
                      <a:pt x="163" y="1"/>
                      <a:pt x="51" y="153"/>
                    </a:cubicBezTo>
                    <a:cubicBezTo>
                      <a:pt x="0" y="285"/>
                      <a:pt x="0" y="438"/>
                      <a:pt x="51" y="580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7" name="Google Shape;1831;p63">
                <a:extLst>
                  <a:ext uri="{FF2B5EF4-FFF2-40B4-BE49-F238E27FC236}">
                    <a16:creationId xmlns:a16="http://schemas.microsoft.com/office/drawing/2014/main" id="{56B57E4B-B95D-4A66-7E3F-3AA758BCF056}"/>
                  </a:ext>
                </a:extLst>
              </p:cNvPr>
              <p:cNvSpPr/>
              <p:nvPr/>
            </p:nvSpPr>
            <p:spPr>
              <a:xfrm>
                <a:off x="3360425" y="4313475"/>
                <a:ext cx="292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049" extrusionOk="0">
                    <a:moveTo>
                      <a:pt x="112" y="927"/>
                    </a:moveTo>
                    <a:cubicBezTo>
                      <a:pt x="92" y="805"/>
                      <a:pt x="133" y="693"/>
                      <a:pt x="224" y="611"/>
                    </a:cubicBezTo>
                    <a:cubicBezTo>
                      <a:pt x="82" y="550"/>
                      <a:pt x="0" y="459"/>
                      <a:pt x="0" y="398"/>
                    </a:cubicBezTo>
                    <a:cubicBezTo>
                      <a:pt x="0" y="286"/>
                      <a:pt x="306" y="103"/>
                      <a:pt x="417" y="42"/>
                    </a:cubicBezTo>
                    <a:cubicBezTo>
                      <a:pt x="540" y="1"/>
                      <a:pt x="682" y="1"/>
                      <a:pt x="804" y="62"/>
                    </a:cubicBezTo>
                    <a:cubicBezTo>
                      <a:pt x="1058" y="174"/>
                      <a:pt x="1170" y="672"/>
                      <a:pt x="987" y="886"/>
                    </a:cubicBezTo>
                    <a:cubicBezTo>
                      <a:pt x="896" y="978"/>
                      <a:pt x="774" y="1039"/>
                      <a:pt x="641" y="1049"/>
                    </a:cubicBezTo>
                    <a:cubicBezTo>
                      <a:pt x="509" y="1049"/>
                      <a:pt x="153" y="1008"/>
                      <a:pt x="112" y="927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8" name="Google Shape;1832;p63">
                <a:extLst>
                  <a:ext uri="{FF2B5EF4-FFF2-40B4-BE49-F238E27FC236}">
                    <a16:creationId xmlns:a16="http://schemas.microsoft.com/office/drawing/2014/main" id="{18F56F48-1645-41BD-57C3-F353CA4D6E7A}"/>
                  </a:ext>
                </a:extLst>
              </p:cNvPr>
              <p:cNvSpPr/>
              <p:nvPr/>
            </p:nvSpPr>
            <p:spPr>
              <a:xfrm>
                <a:off x="3537200" y="4366900"/>
                <a:ext cx="11880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4050" extrusionOk="0">
                    <a:moveTo>
                      <a:pt x="2218" y="0"/>
                    </a:moveTo>
                    <a:lnTo>
                      <a:pt x="4751" y="3297"/>
                    </a:lnTo>
                    <a:lnTo>
                      <a:pt x="3907" y="4050"/>
                    </a:lnTo>
                    <a:lnTo>
                      <a:pt x="2483" y="2981"/>
                    </a:lnTo>
                    <a:lnTo>
                      <a:pt x="0" y="1954"/>
                    </a:lnTo>
                    <a:lnTo>
                      <a:pt x="1648" y="489"/>
                    </a:ln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19" name="Google Shape;1833;p63">
                <a:extLst>
                  <a:ext uri="{FF2B5EF4-FFF2-40B4-BE49-F238E27FC236}">
                    <a16:creationId xmlns:a16="http://schemas.microsoft.com/office/drawing/2014/main" id="{62F0CC20-0BE0-4C47-9C9B-0D27AD0DB4E2}"/>
                  </a:ext>
                </a:extLst>
              </p:cNvPr>
              <p:cNvSpPr/>
              <p:nvPr/>
            </p:nvSpPr>
            <p:spPr>
              <a:xfrm>
                <a:off x="3617575" y="4424625"/>
                <a:ext cx="44025" cy="435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741" extrusionOk="0">
                    <a:moveTo>
                      <a:pt x="692" y="1741"/>
                    </a:moveTo>
                    <a:cubicBezTo>
                      <a:pt x="916" y="1741"/>
                      <a:pt x="1201" y="1456"/>
                      <a:pt x="1394" y="1151"/>
                    </a:cubicBezTo>
                    <a:cubicBezTo>
                      <a:pt x="1618" y="845"/>
                      <a:pt x="1760" y="469"/>
                      <a:pt x="1658" y="276"/>
                    </a:cubicBezTo>
                    <a:cubicBezTo>
                      <a:pt x="1557" y="72"/>
                      <a:pt x="946" y="21"/>
                      <a:pt x="733" y="11"/>
                    </a:cubicBezTo>
                    <a:cubicBezTo>
                      <a:pt x="529" y="1"/>
                      <a:pt x="336" y="143"/>
                      <a:pt x="193" y="357"/>
                    </a:cubicBezTo>
                    <a:cubicBezTo>
                      <a:pt x="51" y="561"/>
                      <a:pt x="0" y="815"/>
                      <a:pt x="81" y="998"/>
                    </a:cubicBezTo>
                    <a:cubicBezTo>
                      <a:pt x="163" y="1181"/>
                      <a:pt x="468" y="1720"/>
                      <a:pt x="692" y="1741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60" name="Google Shape;1834;p63">
              <a:extLst>
                <a:ext uri="{FF2B5EF4-FFF2-40B4-BE49-F238E27FC236}">
                  <a16:creationId xmlns:a16="http://schemas.microsoft.com/office/drawing/2014/main" id="{C326C1A6-FE23-35AA-2D29-E804F55C9C97}"/>
                </a:ext>
              </a:extLst>
            </p:cNvPr>
            <p:cNvGrpSpPr/>
            <p:nvPr/>
          </p:nvGrpSpPr>
          <p:grpSpPr>
            <a:xfrm rot="-1957233" flipH="1">
              <a:off x="2742013" y="2458238"/>
              <a:ext cx="851216" cy="1087787"/>
              <a:chOff x="3360425" y="4026575"/>
              <a:chExt cx="339575" cy="433950"/>
            </a:xfrm>
          </p:grpSpPr>
          <p:sp>
            <p:nvSpPr>
              <p:cNvPr id="88" name="Google Shape;1835;p63">
                <a:extLst>
                  <a:ext uri="{FF2B5EF4-FFF2-40B4-BE49-F238E27FC236}">
                    <a16:creationId xmlns:a16="http://schemas.microsoft.com/office/drawing/2014/main" id="{3E018CDA-863C-E23C-F5B1-348645FAB1C1}"/>
                  </a:ext>
                </a:extLst>
              </p:cNvPr>
              <p:cNvSpPr/>
              <p:nvPr/>
            </p:nvSpPr>
            <p:spPr>
              <a:xfrm>
                <a:off x="3422475" y="4203600"/>
                <a:ext cx="203250" cy="225375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9015" extrusionOk="0">
                    <a:moveTo>
                      <a:pt x="7835" y="6594"/>
                    </a:moveTo>
                    <a:cubicBezTo>
                      <a:pt x="7926" y="6268"/>
                      <a:pt x="8048" y="5535"/>
                      <a:pt x="7682" y="4437"/>
                    </a:cubicBezTo>
                    <a:cubicBezTo>
                      <a:pt x="6247" y="194"/>
                      <a:pt x="1893" y="1"/>
                      <a:pt x="398" y="4437"/>
                    </a:cubicBezTo>
                    <a:cubicBezTo>
                      <a:pt x="11" y="5566"/>
                      <a:pt x="153" y="6319"/>
                      <a:pt x="255" y="6614"/>
                    </a:cubicBezTo>
                    <a:cubicBezTo>
                      <a:pt x="1" y="8160"/>
                      <a:pt x="1995" y="8903"/>
                      <a:pt x="4050" y="9015"/>
                    </a:cubicBezTo>
                    <a:cubicBezTo>
                      <a:pt x="6115" y="8903"/>
                      <a:pt x="8130" y="8150"/>
                      <a:pt x="7855" y="6594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89" name="Google Shape;1836;p63">
                <a:extLst>
                  <a:ext uri="{FF2B5EF4-FFF2-40B4-BE49-F238E27FC236}">
                    <a16:creationId xmlns:a16="http://schemas.microsoft.com/office/drawing/2014/main" id="{410348CF-6EC1-ECA9-8D15-707B1647FF06}"/>
                  </a:ext>
                </a:extLst>
              </p:cNvPr>
              <p:cNvSpPr/>
              <p:nvPr/>
            </p:nvSpPr>
            <p:spPr>
              <a:xfrm>
                <a:off x="3384325" y="4346050"/>
                <a:ext cx="108900" cy="1055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223" extrusionOk="0">
                    <a:moveTo>
                      <a:pt x="4355" y="2656"/>
                    </a:moveTo>
                    <a:lnTo>
                      <a:pt x="509" y="4222"/>
                    </a:lnTo>
                    <a:lnTo>
                      <a:pt x="1" y="3225"/>
                    </a:lnTo>
                    <a:lnTo>
                      <a:pt x="1394" y="2127"/>
                    </a:lnTo>
                    <a:lnTo>
                      <a:pt x="3053" y="0"/>
                    </a:lnTo>
                    <a:lnTo>
                      <a:pt x="4030" y="1974"/>
                    </a:ln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0" name="Google Shape;1837;p63">
                <a:extLst>
                  <a:ext uri="{FF2B5EF4-FFF2-40B4-BE49-F238E27FC236}">
                    <a16:creationId xmlns:a16="http://schemas.microsoft.com/office/drawing/2014/main" id="{646A0084-6203-84A2-557D-4A31B42545D0}"/>
                  </a:ext>
                </a:extLst>
              </p:cNvPr>
              <p:cNvSpPr/>
              <p:nvPr/>
            </p:nvSpPr>
            <p:spPr>
              <a:xfrm>
                <a:off x="3382800" y="4415725"/>
                <a:ext cx="448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792" extrusionOk="0">
                    <a:moveTo>
                      <a:pt x="62" y="438"/>
                    </a:moveTo>
                    <a:cubicBezTo>
                      <a:pt x="1" y="652"/>
                      <a:pt x="194" y="988"/>
                      <a:pt x="438" y="1262"/>
                    </a:cubicBezTo>
                    <a:cubicBezTo>
                      <a:pt x="682" y="1557"/>
                      <a:pt x="1008" y="1791"/>
                      <a:pt x="1221" y="1751"/>
                    </a:cubicBezTo>
                    <a:cubicBezTo>
                      <a:pt x="1435" y="1710"/>
                      <a:pt x="1649" y="1130"/>
                      <a:pt x="1720" y="927"/>
                    </a:cubicBezTo>
                    <a:cubicBezTo>
                      <a:pt x="1791" y="733"/>
                      <a:pt x="1689" y="499"/>
                      <a:pt x="1527" y="316"/>
                    </a:cubicBezTo>
                    <a:cubicBezTo>
                      <a:pt x="1364" y="123"/>
                      <a:pt x="1130" y="1"/>
                      <a:pt x="937" y="31"/>
                    </a:cubicBezTo>
                    <a:cubicBezTo>
                      <a:pt x="743" y="72"/>
                      <a:pt x="133" y="225"/>
                      <a:pt x="62" y="438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1" name="Google Shape;1838;p63">
                <a:extLst>
                  <a:ext uri="{FF2B5EF4-FFF2-40B4-BE49-F238E27FC236}">
                    <a16:creationId xmlns:a16="http://schemas.microsoft.com/office/drawing/2014/main" id="{68ACBF47-F857-AE37-649C-7149132BDBB7}"/>
                  </a:ext>
                </a:extLst>
              </p:cNvPr>
              <p:cNvSpPr/>
              <p:nvPr/>
            </p:nvSpPr>
            <p:spPr>
              <a:xfrm>
                <a:off x="3563125" y="4227275"/>
                <a:ext cx="119825" cy="7225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2890" extrusionOk="0">
                    <a:moveTo>
                      <a:pt x="113" y="1119"/>
                    </a:moveTo>
                    <a:cubicBezTo>
                      <a:pt x="225" y="1109"/>
                      <a:pt x="2280" y="794"/>
                      <a:pt x="3185" y="488"/>
                    </a:cubicBezTo>
                    <a:cubicBezTo>
                      <a:pt x="3623" y="356"/>
                      <a:pt x="4050" y="193"/>
                      <a:pt x="4457" y="0"/>
                    </a:cubicBezTo>
                    <a:lnTo>
                      <a:pt x="4793" y="529"/>
                    </a:lnTo>
                    <a:cubicBezTo>
                      <a:pt x="4793" y="529"/>
                      <a:pt x="2656" y="2198"/>
                      <a:pt x="1781" y="2544"/>
                    </a:cubicBezTo>
                    <a:cubicBezTo>
                      <a:pt x="896" y="2889"/>
                      <a:pt x="1" y="1496"/>
                      <a:pt x="123" y="1119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2" name="Google Shape;1839;p63">
                <a:extLst>
                  <a:ext uri="{FF2B5EF4-FFF2-40B4-BE49-F238E27FC236}">
                    <a16:creationId xmlns:a16="http://schemas.microsoft.com/office/drawing/2014/main" id="{E015516E-034B-535A-CA9F-0228795CF34D}"/>
                  </a:ext>
                </a:extLst>
              </p:cNvPr>
              <p:cNvSpPr/>
              <p:nvPr/>
            </p:nvSpPr>
            <p:spPr>
              <a:xfrm>
                <a:off x="3668950" y="4216075"/>
                <a:ext cx="31050" cy="2877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51" extrusionOk="0">
                    <a:moveTo>
                      <a:pt x="1190" y="489"/>
                    </a:moveTo>
                    <a:cubicBezTo>
                      <a:pt x="1160" y="418"/>
                      <a:pt x="1038" y="387"/>
                      <a:pt x="895" y="377"/>
                    </a:cubicBezTo>
                    <a:cubicBezTo>
                      <a:pt x="926" y="234"/>
                      <a:pt x="926" y="112"/>
                      <a:pt x="855" y="61"/>
                    </a:cubicBezTo>
                    <a:cubicBezTo>
                      <a:pt x="784" y="0"/>
                      <a:pt x="438" y="123"/>
                      <a:pt x="326" y="173"/>
                    </a:cubicBezTo>
                    <a:cubicBezTo>
                      <a:pt x="204" y="234"/>
                      <a:pt x="112" y="346"/>
                      <a:pt x="71" y="468"/>
                    </a:cubicBezTo>
                    <a:cubicBezTo>
                      <a:pt x="0" y="733"/>
                      <a:pt x="326" y="1150"/>
                      <a:pt x="600" y="1140"/>
                    </a:cubicBezTo>
                    <a:cubicBezTo>
                      <a:pt x="733" y="1130"/>
                      <a:pt x="855" y="1079"/>
                      <a:pt x="946" y="987"/>
                    </a:cubicBezTo>
                    <a:cubicBezTo>
                      <a:pt x="1038" y="875"/>
                      <a:pt x="1241" y="580"/>
                      <a:pt x="1190" y="479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3" name="Google Shape;1840;p63">
                <a:extLst>
                  <a:ext uri="{FF2B5EF4-FFF2-40B4-BE49-F238E27FC236}">
                    <a16:creationId xmlns:a16="http://schemas.microsoft.com/office/drawing/2014/main" id="{0570E444-D1C6-57C5-6764-080EB70C5C17}"/>
                  </a:ext>
                </a:extLst>
              </p:cNvPr>
              <p:cNvSpPr/>
              <p:nvPr/>
            </p:nvSpPr>
            <p:spPr>
              <a:xfrm>
                <a:off x="3377975" y="4251425"/>
                <a:ext cx="103550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3226" extrusionOk="0">
                    <a:moveTo>
                      <a:pt x="3622" y="1"/>
                    </a:moveTo>
                    <a:cubicBezTo>
                      <a:pt x="3541" y="82"/>
                      <a:pt x="2005" y="1466"/>
                      <a:pt x="1181" y="1964"/>
                    </a:cubicBezTo>
                    <a:cubicBezTo>
                      <a:pt x="804" y="2218"/>
                      <a:pt x="407" y="2442"/>
                      <a:pt x="0" y="2636"/>
                    </a:cubicBezTo>
                    <a:lnTo>
                      <a:pt x="194" y="3226"/>
                    </a:lnTo>
                    <a:cubicBezTo>
                      <a:pt x="194" y="3226"/>
                      <a:pt x="2473" y="2564"/>
                      <a:pt x="3307" y="2107"/>
                    </a:cubicBezTo>
                    <a:cubicBezTo>
                      <a:pt x="4141" y="1649"/>
                      <a:pt x="4009" y="153"/>
                      <a:pt x="3622" y="1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4" name="Google Shape;1841;p63">
                <a:extLst>
                  <a:ext uri="{FF2B5EF4-FFF2-40B4-BE49-F238E27FC236}">
                    <a16:creationId xmlns:a16="http://schemas.microsoft.com/office/drawing/2014/main" id="{4E230C6E-DD80-ED5A-3A90-A269EBF76783}"/>
                  </a:ext>
                </a:extLst>
              </p:cNvPr>
              <p:cNvSpPr/>
              <p:nvPr/>
            </p:nvSpPr>
            <p:spPr>
              <a:xfrm>
                <a:off x="3579925" y="4041600"/>
                <a:ext cx="862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3114" extrusionOk="0">
                    <a:moveTo>
                      <a:pt x="743" y="794"/>
                    </a:moveTo>
                    <a:cubicBezTo>
                      <a:pt x="743" y="794"/>
                      <a:pt x="1465" y="672"/>
                      <a:pt x="1781" y="336"/>
                    </a:cubicBezTo>
                    <a:cubicBezTo>
                      <a:pt x="2106" y="0"/>
                      <a:pt x="2696" y="305"/>
                      <a:pt x="3073" y="1048"/>
                    </a:cubicBezTo>
                    <a:cubicBezTo>
                      <a:pt x="3449" y="1791"/>
                      <a:pt x="3266" y="2747"/>
                      <a:pt x="3205" y="2930"/>
                    </a:cubicBezTo>
                    <a:cubicBezTo>
                      <a:pt x="3154" y="3113"/>
                      <a:pt x="2035" y="2991"/>
                      <a:pt x="1130" y="2666"/>
                    </a:cubicBezTo>
                    <a:cubicBezTo>
                      <a:pt x="224" y="2350"/>
                      <a:pt x="0" y="967"/>
                      <a:pt x="743" y="794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5" name="Google Shape;1842;p63">
                <a:extLst>
                  <a:ext uri="{FF2B5EF4-FFF2-40B4-BE49-F238E27FC236}">
                    <a16:creationId xmlns:a16="http://schemas.microsoft.com/office/drawing/2014/main" id="{4F19D4AB-A1A3-4CC2-8CDB-EFB8B5465995}"/>
                  </a:ext>
                </a:extLst>
              </p:cNvPr>
              <p:cNvSpPr/>
              <p:nvPr/>
            </p:nvSpPr>
            <p:spPr>
              <a:xfrm>
                <a:off x="3398075" y="4026575"/>
                <a:ext cx="250800" cy="253100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124" extrusionOk="0">
                    <a:moveTo>
                      <a:pt x="600" y="7896"/>
                    </a:moveTo>
                    <a:cubicBezTo>
                      <a:pt x="1780" y="10124"/>
                      <a:pt x="8231" y="10124"/>
                      <a:pt x="9411" y="7896"/>
                    </a:cubicBezTo>
                    <a:cubicBezTo>
                      <a:pt x="10031" y="6736"/>
                      <a:pt x="10031" y="3399"/>
                      <a:pt x="9411" y="2239"/>
                    </a:cubicBezTo>
                    <a:cubicBezTo>
                      <a:pt x="8241" y="1"/>
                      <a:pt x="1780" y="1"/>
                      <a:pt x="600" y="2239"/>
                    </a:cubicBezTo>
                    <a:cubicBezTo>
                      <a:pt x="0" y="3399"/>
                      <a:pt x="0" y="6736"/>
                      <a:pt x="600" y="7896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6" name="Google Shape;1843;p63">
                <a:extLst>
                  <a:ext uri="{FF2B5EF4-FFF2-40B4-BE49-F238E27FC236}">
                    <a16:creationId xmlns:a16="http://schemas.microsoft.com/office/drawing/2014/main" id="{A200CC04-BEBE-0AC4-9220-1F93350CC638}"/>
                  </a:ext>
                </a:extLst>
              </p:cNvPr>
              <p:cNvSpPr/>
              <p:nvPr/>
            </p:nvSpPr>
            <p:spPr>
              <a:xfrm>
                <a:off x="3502100" y="4181725"/>
                <a:ext cx="1985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795" extrusionOk="0">
                    <a:moveTo>
                      <a:pt x="397" y="795"/>
                    </a:moveTo>
                    <a:cubicBezTo>
                      <a:pt x="611" y="795"/>
                      <a:pt x="784" y="611"/>
                      <a:pt x="784" y="398"/>
                    </a:cubicBezTo>
                    <a:cubicBezTo>
                      <a:pt x="794" y="184"/>
                      <a:pt x="611" y="1"/>
                      <a:pt x="397" y="11"/>
                    </a:cubicBezTo>
                    <a:cubicBezTo>
                      <a:pt x="173" y="11"/>
                      <a:pt x="0" y="184"/>
                      <a:pt x="0" y="398"/>
                    </a:cubicBezTo>
                    <a:cubicBezTo>
                      <a:pt x="10" y="611"/>
                      <a:pt x="183" y="784"/>
                      <a:pt x="397" y="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7" name="Google Shape;1844;p63">
                <a:extLst>
                  <a:ext uri="{FF2B5EF4-FFF2-40B4-BE49-F238E27FC236}">
                    <a16:creationId xmlns:a16="http://schemas.microsoft.com/office/drawing/2014/main" id="{34C2B8C9-EF17-A4A3-8DDF-2B88B08FD158}"/>
                  </a:ext>
                </a:extLst>
              </p:cNvPr>
              <p:cNvSpPr/>
              <p:nvPr/>
            </p:nvSpPr>
            <p:spPr>
              <a:xfrm>
                <a:off x="3603075" y="4181725"/>
                <a:ext cx="196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95" extrusionOk="0">
                    <a:moveTo>
                      <a:pt x="387" y="795"/>
                    </a:moveTo>
                    <a:cubicBezTo>
                      <a:pt x="600" y="795"/>
                      <a:pt x="784" y="611"/>
                      <a:pt x="784" y="398"/>
                    </a:cubicBezTo>
                    <a:cubicBezTo>
                      <a:pt x="784" y="184"/>
                      <a:pt x="611" y="1"/>
                      <a:pt x="387" y="11"/>
                    </a:cubicBezTo>
                    <a:cubicBezTo>
                      <a:pt x="173" y="11"/>
                      <a:pt x="0" y="184"/>
                      <a:pt x="0" y="398"/>
                    </a:cubicBezTo>
                    <a:cubicBezTo>
                      <a:pt x="0" y="611"/>
                      <a:pt x="173" y="784"/>
                      <a:pt x="387" y="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8" name="Google Shape;1845;p63">
                <a:extLst>
                  <a:ext uri="{FF2B5EF4-FFF2-40B4-BE49-F238E27FC236}">
                    <a16:creationId xmlns:a16="http://schemas.microsoft.com/office/drawing/2014/main" id="{D283DFF5-6A8A-2954-AE46-C2EFE11474CD}"/>
                  </a:ext>
                </a:extLst>
              </p:cNvPr>
              <p:cNvSpPr/>
              <p:nvPr/>
            </p:nvSpPr>
            <p:spPr>
              <a:xfrm>
                <a:off x="3380250" y="4041600"/>
                <a:ext cx="8650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3114" extrusionOk="0">
                    <a:moveTo>
                      <a:pt x="2717" y="794"/>
                    </a:moveTo>
                    <a:cubicBezTo>
                      <a:pt x="2717" y="794"/>
                      <a:pt x="1985" y="672"/>
                      <a:pt x="1669" y="336"/>
                    </a:cubicBezTo>
                    <a:cubicBezTo>
                      <a:pt x="1344" y="0"/>
                      <a:pt x="754" y="305"/>
                      <a:pt x="377" y="1048"/>
                    </a:cubicBezTo>
                    <a:cubicBezTo>
                      <a:pt x="1" y="1791"/>
                      <a:pt x="184" y="2747"/>
                      <a:pt x="255" y="2930"/>
                    </a:cubicBezTo>
                    <a:cubicBezTo>
                      <a:pt x="316" y="3113"/>
                      <a:pt x="1425" y="2991"/>
                      <a:pt x="2321" y="2666"/>
                    </a:cubicBezTo>
                    <a:cubicBezTo>
                      <a:pt x="3216" y="2350"/>
                      <a:pt x="3460" y="967"/>
                      <a:pt x="2707" y="794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99" name="Google Shape;1846;p63">
                <a:extLst>
                  <a:ext uri="{FF2B5EF4-FFF2-40B4-BE49-F238E27FC236}">
                    <a16:creationId xmlns:a16="http://schemas.microsoft.com/office/drawing/2014/main" id="{71F56AA8-0A24-A3A6-6741-D3ACACDDD818}"/>
                  </a:ext>
                </a:extLst>
              </p:cNvPr>
              <p:cNvSpPr/>
              <p:nvPr/>
            </p:nvSpPr>
            <p:spPr>
              <a:xfrm>
                <a:off x="3521925" y="4175625"/>
                <a:ext cx="81175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3257" extrusionOk="0">
                    <a:moveTo>
                      <a:pt x="204" y="2544"/>
                    </a:moveTo>
                    <a:cubicBezTo>
                      <a:pt x="581" y="3256"/>
                      <a:pt x="2666" y="3256"/>
                      <a:pt x="3053" y="2544"/>
                    </a:cubicBezTo>
                    <a:cubicBezTo>
                      <a:pt x="3246" y="2158"/>
                      <a:pt x="3246" y="1089"/>
                      <a:pt x="3053" y="713"/>
                    </a:cubicBezTo>
                    <a:cubicBezTo>
                      <a:pt x="2666" y="1"/>
                      <a:pt x="581" y="1"/>
                      <a:pt x="204" y="713"/>
                    </a:cubicBezTo>
                    <a:cubicBezTo>
                      <a:pt x="1" y="1100"/>
                      <a:pt x="1" y="2168"/>
                      <a:pt x="204" y="2544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0" name="Google Shape;1847;p63">
                <a:extLst>
                  <a:ext uri="{FF2B5EF4-FFF2-40B4-BE49-F238E27FC236}">
                    <a16:creationId xmlns:a16="http://schemas.microsoft.com/office/drawing/2014/main" id="{1D4F2136-83BF-34D2-1731-C6E6DFFA7CDD}"/>
                  </a:ext>
                </a:extLst>
              </p:cNvPr>
              <p:cNvSpPr/>
              <p:nvPr/>
            </p:nvSpPr>
            <p:spPr>
              <a:xfrm>
                <a:off x="3565675" y="4226500"/>
                <a:ext cx="2165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744" extrusionOk="0">
                    <a:moveTo>
                      <a:pt x="51" y="580"/>
                    </a:moveTo>
                    <a:cubicBezTo>
                      <a:pt x="153" y="743"/>
                      <a:pt x="713" y="743"/>
                      <a:pt x="814" y="580"/>
                    </a:cubicBezTo>
                    <a:cubicBezTo>
                      <a:pt x="865" y="438"/>
                      <a:pt x="865" y="285"/>
                      <a:pt x="814" y="153"/>
                    </a:cubicBezTo>
                    <a:cubicBezTo>
                      <a:pt x="713" y="1"/>
                      <a:pt x="153" y="1"/>
                      <a:pt x="51" y="153"/>
                    </a:cubicBezTo>
                    <a:cubicBezTo>
                      <a:pt x="1" y="285"/>
                      <a:pt x="1" y="438"/>
                      <a:pt x="51" y="580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1" name="Google Shape;1848;p63">
                <a:extLst>
                  <a:ext uri="{FF2B5EF4-FFF2-40B4-BE49-F238E27FC236}">
                    <a16:creationId xmlns:a16="http://schemas.microsoft.com/office/drawing/2014/main" id="{2C3D5D15-C00B-57E4-7F2B-6CC7EB9E9608}"/>
                  </a:ext>
                </a:extLst>
              </p:cNvPr>
              <p:cNvSpPr/>
              <p:nvPr/>
            </p:nvSpPr>
            <p:spPr>
              <a:xfrm>
                <a:off x="3537450" y="4226500"/>
                <a:ext cx="2190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44" extrusionOk="0">
                    <a:moveTo>
                      <a:pt x="51" y="580"/>
                    </a:moveTo>
                    <a:cubicBezTo>
                      <a:pt x="163" y="743"/>
                      <a:pt x="723" y="743"/>
                      <a:pt x="814" y="580"/>
                    </a:cubicBezTo>
                    <a:cubicBezTo>
                      <a:pt x="875" y="438"/>
                      <a:pt x="875" y="285"/>
                      <a:pt x="814" y="153"/>
                    </a:cubicBezTo>
                    <a:cubicBezTo>
                      <a:pt x="723" y="1"/>
                      <a:pt x="163" y="1"/>
                      <a:pt x="51" y="153"/>
                    </a:cubicBezTo>
                    <a:cubicBezTo>
                      <a:pt x="0" y="285"/>
                      <a:pt x="0" y="438"/>
                      <a:pt x="51" y="580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102" name="Google Shape;1849;p63">
                <a:extLst>
                  <a:ext uri="{FF2B5EF4-FFF2-40B4-BE49-F238E27FC236}">
                    <a16:creationId xmlns:a16="http://schemas.microsoft.com/office/drawing/2014/main" id="{20294F12-FAD9-C0FD-3644-69509380965E}"/>
                  </a:ext>
                </a:extLst>
              </p:cNvPr>
              <p:cNvSpPr/>
              <p:nvPr/>
            </p:nvSpPr>
            <p:spPr>
              <a:xfrm>
                <a:off x="3360425" y="4313475"/>
                <a:ext cx="292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049" extrusionOk="0">
                    <a:moveTo>
                      <a:pt x="112" y="927"/>
                    </a:moveTo>
                    <a:cubicBezTo>
                      <a:pt x="92" y="805"/>
                      <a:pt x="133" y="693"/>
                      <a:pt x="224" y="611"/>
                    </a:cubicBezTo>
                    <a:cubicBezTo>
                      <a:pt x="82" y="550"/>
                      <a:pt x="0" y="459"/>
                      <a:pt x="0" y="398"/>
                    </a:cubicBezTo>
                    <a:cubicBezTo>
                      <a:pt x="0" y="286"/>
                      <a:pt x="306" y="103"/>
                      <a:pt x="417" y="42"/>
                    </a:cubicBezTo>
                    <a:cubicBezTo>
                      <a:pt x="540" y="1"/>
                      <a:pt x="682" y="1"/>
                      <a:pt x="804" y="62"/>
                    </a:cubicBezTo>
                    <a:cubicBezTo>
                      <a:pt x="1058" y="174"/>
                      <a:pt x="1170" y="672"/>
                      <a:pt x="987" y="886"/>
                    </a:cubicBezTo>
                    <a:cubicBezTo>
                      <a:pt x="896" y="978"/>
                      <a:pt x="774" y="1039"/>
                      <a:pt x="641" y="1049"/>
                    </a:cubicBezTo>
                    <a:cubicBezTo>
                      <a:pt x="509" y="1049"/>
                      <a:pt x="153" y="1008"/>
                      <a:pt x="112" y="927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  <p:grpSp>
          <p:nvGrpSpPr>
            <p:cNvPr id="61" name="Google Shape;1870;p63">
              <a:extLst>
                <a:ext uri="{FF2B5EF4-FFF2-40B4-BE49-F238E27FC236}">
                  <a16:creationId xmlns:a16="http://schemas.microsoft.com/office/drawing/2014/main" id="{23232153-51CD-4012-8846-AB0E5AD79E0E}"/>
                </a:ext>
              </a:extLst>
            </p:cNvPr>
            <p:cNvGrpSpPr/>
            <p:nvPr/>
          </p:nvGrpSpPr>
          <p:grpSpPr>
            <a:xfrm>
              <a:off x="2503489" y="2272980"/>
              <a:ext cx="3962621" cy="3060742"/>
              <a:chOff x="2503489" y="2272980"/>
              <a:chExt cx="3962621" cy="3060742"/>
            </a:xfrm>
          </p:grpSpPr>
          <p:sp>
            <p:nvSpPr>
              <p:cNvPr id="62" name="Google Shape;1871;p63">
                <a:extLst>
                  <a:ext uri="{FF2B5EF4-FFF2-40B4-BE49-F238E27FC236}">
                    <a16:creationId xmlns:a16="http://schemas.microsoft.com/office/drawing/2014/main" id="{3D192967-731E-6C22-DDC1-5BFD39F0B6CE}"/>
                  </a:ext>
                </a:extLst>
              </p:cNvPr>
              <p:cNvSpPr/>
              <p:nvPr/>
            </p:nvSpPr>
            <p:spPr>
              <a:xfrm flipH="1">
                <a:off x="2503489" y="4580734"/>
                <a:ext cx="3962621" cy="752988"/>
              </a:xfrm>
              <a:custGeom>
                <a:avLst/>
                <a:gdLst/>
                <a:ahLst/>
                <a:cxnLst/>
                <a:rect l="l" t="t" r="r" b="b"/>
                <a:pathLst>
                  <a:path w="283296" h="45871" extrusionOk="0">
                    <a:moveTo>
                      <a:pt x="112870" y="1"/>
                    </a:moveTo>
                    <a:cubicBezTo>
                      <a:pt x="111315" y="1"/>
                      <a:pt x="109774" y="15"/>
                      <a:pt x="108262" y="44"/>
                    </a:cubicBezTo>
                    <a:lnTo>
                      <a:pt x="108091" y="44"/>
                    </a:lnTo>
                    <a:cubicBezTo>
                      <a:pt x="104781" y="158"/>
                      <a:pt x="101585" y="272"/>
                      <a:pt x="98446" y="443"/>
                    </a:cubicBezTo>
                    <a:cubicBezTo>
                      <a:pt x="95250" y="671"/>
                      <a:pt x="92111" y="957"/>
                      <a:pt x="89086" y="1242"/>
                    </a:cubicBezTo>
                    <a:cubicBezTo>
                      <a:pt x="22200" y="8547"/>
                      <a:pt x="0" y="45699"/>
                      <a:pt x="0" y="45699"/>
                    </a:cubicBezTo>
                    <a:lnTo>
                      <a:pt x="280614" y="45699"/>
                    </a:lnTo>
                    <a:cubicBezTo>
                      <a:pt x="281184" y="45699"/>
                      <a:pt x="281812" y="45756"/>
                      <a:pt x="282440" y="45871"/>
                    </a:cubicBezTo>
                    <a:lnTo>
                      <a:pt x="283296" y="45871"/>
                    </a:lnTo>
                    <a:cubicBezTo>
                      <a:pt x="283296" y="45871"/>
                      <a:pt x="270741" y="30690"/>
                      <a:pt x="227082" y="17507"/>
                    </a:cubicBezTo>
                    <a:cubicBezTo>
                      <a:pt x="223601" y="16423"/>
                      <a:pt x="219891" y="15395"/>
                      <a:pt x="215953" y="14368"/>
                    </a:cubicBezTo>
                    <a:cubicBezTo>
                      <a:pt x="210931" y="13055"/>
                      <a:pt x="205509" y="11800"/>
                      <a:pt x="199802" y="10544"/>
                    </a:cubicBezTo>
                    <a:cubicBezTo>
                      <a:pt x="195636" y="9688"/>
                      <a:pt x="191242" y="8832"/>
                      <a:pt x="186676" y="7976"/>
                    </a:cubicBezTo>
                    <a:cubicBezTo>
                      <a:pt x="183595" y="7406"/>
                      <a:pt x="180399" y="6892"/>
                      <a:pt x="177089" y="6378"/>
                    </a:cubicBezTo>
                    <a:cubicBezTo>
                      <a:pt x="172922" y="5693"/>
                      <a:pt x="168585" y="5066"/>
                      <a:pt x="164134" y="4495"/>
                    </a:cubicBezTo>
                    <a:cubicBezTo>
                      <a:pt x="161394" y="4095"/>
                      <a:pt x="158598" y="3753"/>
                      <a:pt x="155744" y="3411"/>
                    </a:cubicBezTo>
                    <a:cubicBezTo>
                      <a:pt x="149695" y="2726"/>
                      <a:pt x="143360" y="2041"/>
                      <a:pt x="136740" y="1470"/>
                    </a:cubicBezTo>
                    <a:cubicBezTo>
                      <a:pt x="133259" y="1185"/>
                      <a:pt x="129606" y="900"/>
                      <a:pt x="125954" y="614"/>
                    </a:cubicBezTo>
                    <a:cubicBezTo>
                      <a:pt x="123956" y="500"/>
                      <a:pt x="121902" y="329"/>
                      <a:pt x="119847" y="215"/>
                    </a:cubicBezTo>
                    <a:lnTo>
                      <a:pt x="117564" y="44"/>
                    </a:lnTo>
                    <a:cubicBezTo>
                      <a:pt x="115995" y="15"/>
                      <a:pt x="114426" y="1"/>
                      <a:pt x="112870" y="1"/>
                    </a:cubicBezTo>
                    <a:close/>
                  </a:path>
                </a:pathLst>
              </a:custGeom>
              <a:solidFill>
                <a:srgbClr val="95AF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63" name="Google Shape;1872;p63">
                <a:extLst>
                  <a:ext uri="{FF2B5EF4-FFF2-40B4-BE49-F238E27FC236}">
                    <a16:creationId xmlns:a16="http://schemas.microsoft.com/office/drawing/2014/main" id="{23A982CA-2469-05B3-6AF1-023238BE5768}"/>
                  </a:ext>
                </a:extLst>
              </p:cNvPr>
              <p:cNvGrpSpPr/>
              <p:nvPr/>
            </p:nvGrpSpPr>
            <p:grpSpPr>
              <a:xfrm flipH="1">
                <a:off x="2996950" y="2272980"/>
                <a:ext cx="3150088" cy="2611875"/>
                <a:chOff x="2387746" y="1524616"/>
                <a:chExt cx="4126934" cy="3421820"/>
              </a:xfrm>
            </p:grpSpPr>
            <p:sp>
              <p:nvSpPr>
                <p:cNvPr id="66" name="Google Shape;1873;p63">
                  <a:extLst>
                    <a:ext uri="{FF2B5EF4-FFF2-40B4-BE49-F238E27FC236}">
                      <a16:creationId xmlns:a16="http://schemas.microsoft.com/office/drawing/2014/main" id="{8BCA1D42-9F57-DA39-EC14-41988D0EB9D7}"/>
                    </a:ext>
                  </a:extLst>
                </p:cNvPr>
                <p:cNvSpPr/>
                <p:nvPr/>
              </p:nvSpPr>
              <p:spPr>
                <a:xfrm>
                  <a:off x="2721473" y="2497863"/>
                  <a:ext cx="3459481" cy="244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75" h="148759" extrusionOk="0">
                      <a:moveTo>
                        <a:pt x="1" y="1"/>
                      </a:moveTo>
                      <a:lnTo>
                        <a:pt x="1" y="148758"/>
                      </a:lnTo>
                      <a:lnTo>
                        <a:pt x="210174" y="148758"/>
                      </a:lnTo>
                      <a:lnTo>
                        <a:pt x="210174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67" name="Google Shape;1874;p63">
                  <a:extLst>
                    <a:ext uri="{FF2B5EF4-FFF2-40B4-BE49-F238E27FC236}">
                      <a16:creationId xmlns:a16="http://schemas.microsoft.com/office/drawing/2014/main" id="{ACED5636-DF2A-7D64-2926-CC06C4BD5730}"/>
                    </a:ext>
                  </a:extLst>
                </p:cNvPr>
                <p:cNvSpPr/>
                <p:nvPr/>
              </p:nvSpPr>
              <p:spPr>
                <a:xfrm>
                  <a:off x="2387746" y="1574819"/>
                  <a:ext cx="4126934" cy="157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725" h="95981" extrusionOk="0">
                      <a:moveTo>
                        <a:pt x="47795" y="0"/>
                      </a:moveTo>
                      <a:lnTo>
                        <a:pt x="0" y="84153"/>
                      </a:lnTo>
                      <a:cubicBezTo>
                        <a:pt x="104" y="89490"/>
                        <a:pt x="3743" y="94169"/>
                        <a:pt x="8907" y="95556"/>
                      </a:cubicBezTo>
                      <a:cubicBezTo>
                        <a:pt x="9952" y="95834"/>
                        <a:pt x="11007" y="95969"/>
                        <a:pt x="12049" y="95969"/>
                      </a:cubicBezTo>
                      <a:cubicBezTo>
                        <a:pt x="16197" y="95969"/>
                        <a:pt x="20139" y="93840"/>
                        <a:pt x="22355" y="90183"/>
                      </a:cubicBezTo>
                      <a:cubicBezTo>
                        <a:pt x="24695" y="94048"/>
                        <a:pt x="28672" y="95980"/>
                        <a:pt x="32649" y="95980"/>
                      </a:cubicBezTo>
                      <a:cubicBezTo>
                        <a:pt x="36626" y="95980"/>
                        <a:pt x="40603" y="94048"/>
                        <a:pt x="42943" y="90183"/>
                      </a:cubicBezTo>
                      <a:cubicBezTo>
                        <a:pt x="45282" y="94048"/>
                        <a:pt x="49259" y="95980"/>
                        <a:pt x="53237" y="95980"/>
                      </a:cubicBezTo>
                      <a:cubicBezTo>
                        <a:pt x="57214" y="95980"/>
                        <a:pt x="61191" y="94048"/>
                        <a:pt x="63530" y="90183"/>
                      </a:cubicBezTo>
                      <a:cubicBezTo>
                        <a:pt x="65870" y="94048"/>
                        <a:pt x="69838" y="95980"/>
                        <a:pt x="73811" y="95980"/>
                      </a:cubicBezTo>
                      <a:cubicBezTo>
                        <a:pt x="77784" y="95980"/>
                        <a:pt x="81761" y="94048"/>
                        <a:pt x="84118" y="90183"/>
                      </a:cubicBezTo>
                      <a:cubicBezTo>
                        <a:pt x="86457" y="94048"/>
                        <a:pt x="90426" y="95980"/>
                        <a:pt x="94399" y="95980"/>
                      </a:cubicBezTo>
                      <a:cubicBezTo>
                        <a:pt x="98372" y="95980"/>
                        <a:pt x="102349" y="94048"/>
                        <a:pt x="104706" y="90183"/>
                      </a:cubicBezTo>
                      <a:cubicBezTo>
                        <a:pt x="107045" y="94048"/>
                        <a:pt x="111014" y="95980"/>
                        <a:pt x="114986" y="95980"/>
                      </a:cubicBezTo>
                      <a:cubicBezTo>
                        <a:pt x="118959" y="95980"/>
                        <a:pt x="122936" y="94048"/>
                        <a:pt x="125293" y="90183"/>
                      </a:cubicBezTo>
                      <a:cubicBezTo>
                        <a:pt x="127633" y="94048"/>
                        <a:pt x="131601" y="95980"/>
                        <a:pt x="135574" y="95980"/>
                      </a:cubicBezTo>
                      <a:cubicBezTo>
                        <a:pt x="139547" y="95980"/>
                        <a:pt x="143524" y="94048"/>
                        <a:pt x="145881" y="90183"/>
                      </a:cubicBezTo>
                      <a:cubicBezTo>
                        <a:pt x="148220" y="94048"/>
                        <a:pt x="152189" y="95980"/>
                        <a:pt x="156162" y="95980"/>
                      </a:cubicBezTo>
                      <a:cubicBezTo>
                        <a:pt x="160134" y="95980"/>
                        <a:pt x="164112" y="94048"/>
                        <a:pt x="166468" y="90183"/>
                      </a:cubicBezTo>
                      <a:cubicBezTo>
                        <a:pt x="168808" y="94048"/>
                        <a:pt x="172776" y="95980"/>
                        <a:pt x="176749" y="95980"/>
                      </a:cubicBezTo>
                      <a:cubicBezTo>
                        <a:pt x="180722" y="95980"/>
                        <a:pt x="184699" y="94048"/>
                        <a:pt x="187056" y="90183"/>
                      </a:cubicBezTo>
                      <a:cubicBezTo>
                        <a:pt x="189395" y="94048"/>
                        <a:pt x="193364" y="95980"/>
                        <a:pt x="197332" y="95980"/>
                      </a:cubicBezTo>
                      <a:cubicBezTo>
                        <a:pt x="201301" y="95980"/>
                        <a:pt x="205269" y="94048"/>
                        <a:pt x="207609" y="90183"/>
                      </a:cubicBezTo>
                      <a:cubicBezTo>
                        <a:pt x="209966" y="94048"/>
                        <a:pt x="213943" y="95980"/>
                        <a:pt x="217920" y="95980"/>
                      </a:cubicBezTo>
                      <a:cubicBezTo>
                        <a:pt x="221897" y="95980"/>
                        <a:pt x="225874" y="94048"/>
                        <a:pt x="228231" y="90183"/>
                      </a:cubicBezTo>
                      <a:cubicBezTo>
                        <a:pt x="230447" y="93840"/>
                        <a:pt x="234390" y="95969"/>
                        <a:pt x="238520" y="95969"/>
                      </a:cubicBezTo>
                      <a:cubicBezTo>
                        <a:pt x="239557" y="95969"/>
                        <a:pt x="240607" y="95834"/>
                        <a:pt x="241644" y="95556"/>
                      </a:cubicBezTo>
                      <a:cubicBezTo>
                        <a:pt x="246843" y="94169"/>
                        <a:pt x="250482" y="89490"/>
                        <a:pt x="250586" y="84153"/>
                      </a:cubicBezTo>
                      <a:lnTo>
                        <a:pt x="250725" y="84153"/>
                      </a:lnTo>
                      <a:lnTo>
                        <a:pt x="202930" y="0"/>
                      </a:lnTo>
                      <a:close/>
                    </a:path>
                  </a:pathLst>
                </a:custGeom>
                <a:solidFill>
                  <a:srgbClr val="CC606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68" name="Google Shape;1875;p63">
                  <a:extLst>
                    <a:ext uri="{FF2B5EF4-FFF2-40B4-BE49-F238E27FC236}">
                      <a16:creationId xmlns:a16="http://schemas.microsoft.com/office/drawing/2014/main" id="{052A1293-6C5C-FA9D-45D0-F8A37A894FA5}"/>
                    </a:ext>
                  </a:extLst>
                </p:cNvPr>
                <p:cNvSpPr/>
                <p:nvPr/>
              </p:nvSpPr>
              <p:spPr>
                <a:xfrm>
                  <a:off x="2561448" y="2724204"/>
                  <a:ext cx="3780088" cy="20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653" h="12745" extrusionOk="0">
                      <a:moveTo>
                        <a:pt x="83963" y="1"/>
                      </a:moveTo>
                      <a:cubicBezTo>
                        <a:pt x="83252" y="1"/>
                        <a:pt x="82542" y="477"/>
                        <a:pt x="82542" y="1430"/>
                      </a:cubicBezTo>
                      <a:cubicBezTo>
                        <a:pt x="82230" y="7149"/>
                        <a:pt x="77941" y="10009"/>
                        <a:pt x="73656" y="10009"/>
                      </a:cubicBezTo>
                      <a:cubicBezTo>
                        <a:pt x="69371" y="10009"/>
                        <a:pt x="65091" y="7149"/>
                        <a:pt x="64796" y="1430"/>
                      </a:cubicBezTo>
                      <a:cubicBezTo>
                        <a:pt x="64744" y="529"/>
                        <a:pt x="64060" y="79"/>
                        <a:pt x="63375" y="79"/>
                      </a:cubicBezTo>
                      <a:cubicBezTo>
                        <a:pt x="62691" y="79"/>
                        <a:pt x="62006" y="529"/>
                        <a:pt x="61954" y="1430"/>
                      </a:cubicBezTo>
                      <a:cubicBezTo>
                        <a:pt x="61642" y="7149"/>
                        <a:pt x="57353" y="10009"/>
                        <a:pt x="53064" y="10009"/>
                      </a:cubicBezTo>
                      <a:cubicBezTo>
                        <a:pt x="48775" y="10009"/>
                        <a:pt x="44486" y="7149"/>
                        <a:pt x="44174" y="1430"/>
                      </a:cubicBezTo>
                      <a:cubicBezTo>
                        <a:pt x="44122" y="529"/>
                        <a:pt x="43437" y="79"/>
                        <a:pt x="42753" y="79"/>
                      </a:cubicBezTo>
                      <a:cubicBezTo>
                        <a:pt x="42068" y="79"/>
                        <a:pt x="41384" y="529"/>
                        <a:pt x="41332" y="1430"/>
                      </a:cubicBezTo>
                      <a:cubicBezTo>
                        <a:pt x="41020" y="7149"/>
                        <a:pt x="36731" y="10009"/>
                        <a:pt x="32446" y="10009"/>
                      </a:cubicBezTo>
                      <a:cubicBezTo>
                        <a:pt x="28161" y="10009"/>
                        <a:pt x="23881" y="7149"/>
                        <a:pt x="23586" y="1430"/>
                      </a:cubicBezTo>
                      <a:cubicBezTo>
                        <a:pt x="23649" y="674"/>
                        <a:pt x="23081" y="60"/>
                        <a:pt x="22378" y="60"/>
                      </a:cubicBezTo>
                      <a:cubicBezTo>
                        <a:pt x="22308" y="60"/>
                        <a:pt x="22237" y="66"/>
                        <a:pt x="22165" y="79"/>
                      </a:cubicBezTo>
                      <a:cubicBezTo>
                        <a:pt x="22064" y="54"/>
                        <a:pt x="21965" y="42"/>
                        <a:pt x="21867" y="42"/>
                      </a:cubicBezTo>
                      <a:cubicBezTo>
                        <a:pt x="21161" y="42"/>
                        <a:pt x="20579" y="669"/>
                        <a:pt x="20640" y="1430"/>
                      </a:cubicBezTo>
                      <a:cubicBezTo>
                        <a:pt x="20328" y="7149"/>
                        <a:pt x="16039" y="10009"/>
                        <a:pt x="11755" y="10009"/>
                      </a:cubicBezTo>
                      <a:cubicBezTo>
                        <a:pt x="7470" y="10009"/>
                        <a:pt x="3189" y="7149"/>
                        <a:pt x="2895" y="1430"/>
                      </a:cubicBezTo>
                      <a:cubicBezTo>
                        <a:pt x="2843" y="512"/>
                        <a:pt x="2106" y="53"/>
                        <a:pt x="1396" y="53"/>
                      </a:cubicBezTo>
                      <a:cubicBezTo>
                        <a:pt x="685" y="53"/>
                        <a:pt x="1" y="512"/>
                        <a:pt x="53" y="1430"/>
                      </a:cubicBezTo>
                      <a:cubicBezTo>
                        <a:pt x="434" y="8976"/>
                        <a:pt x="6078" y="12745"/>
                        <a:pt x="11732" y="12745"/>
                      </a:cubicBezTo>
                      <a:cubicBezTo>
                        <a:pt x="15844" y="12745"/>
                        <a:pt x="19960" y="10752"/>
                        <a:pt x="22061" y="6768"/>
                      </a:cubicBezTo>
                      <a:cubicBezTo>
                        <a:pt x="24158" y="10737"/>
                        <a:pt x="28257" y="12721"/>
                        <a:pt x="32355" y="12721"/>
                      </a:cubicBezTo>
                      <a:cubicBezTo>
                        <a:pt x="36454" y="12721"/>
                        <a:pt x="40552" y="10737"/>
                        <a:pt x="42649" y="6768"/>
                      </a:cubicBezTo>
                      <a:cubicBezTo>
                        <a:pt x="44746" y="10737"/>
                        <a:pt x="48853" y="12721"/>
                        <a:pt x="52960" y="12721"/>
                      </a:cubicBezTo>
                      <a:cubicBezTo>
                        <a:pt x="57067" y="12721"/>
                        <a:pt x="61174" y="10737"/>
                        <a:pt x="63271" y="6768"/>
                      </a:cubicBezTo>
                      <a:cubicBezTo>
                        <a:pt x="65368" y="10737"/>
                        <a:pt x="69475" y="12721"/>
                        <a:pt x="73582" y="12721"/>
                      </a:cubicBezTo>
                      <a:cubicBezTo>
                        <a:pt x="77689" y="12721"/>
                        <a:pt x="81797" y="10737"/>
                        <a:pt x="83893" y="6768"/>
                      </a:cubicBezTo>
                      <a:cubicBezTo>
                        <a:pt x="85990" y="10737"/>
                        <a:pt x="90097" y="12721"/>
                        <a:pt x="94205" y="12721"/>
                      </a:cubicBezTo>
                      <a:cubicBezTo>
                        <a:pt x="98312" y="12721"/>
                        <a:pt x="102419" y="10737"/>
                        <a:pt x="104516" y="6768"/>
                      </a:cubicBezTo>
                      <a:cubicBezTo>
                        <a:pt x="106613" y="10737"/>
                        <a:pt x="110711" y="12721"/>
                        <a:pt x="114809" y="12721"/>
                      </a:cubicBezTo>
                      <a:cubicBezTo>
                        <a:pt x="118908" y="12721"/>
                        <a:pt x="123006" y="10737"/>
                        <a:pt x="125103" y="6768"/>
                      </a:cubicBezTo>
                      <a:cubicBezTo>
                        <a:pt x="127200" y="10737"/>
                        <a:pt x="131307" y="12721"/>
                        <a:pt x="135414" y="12721"/>
                      </a:cubicBezTo>
                      <a:cubicBezTo>
                        <a:pt x="139522" y="12721"/>
                        <a:pt x="143629" y="10737"/>
                        <a:pt x="145726" y="6768"/>
                      </a:cubicBezTo>
                      <a:cubicBezTo>
                        <a:pt x="147822" y="10737"/>
                        <a:pt x="151930" y="12721"/>
                        <a:pt x="156037" y="12721"/>
                      </a:cubicBezTo>
                      <a:cubicBezTo>
                        <a:pt x="160144" y="12721"/>
                        <a:pt x="164251" y="10737"/>
                        <a:pt x="166348" y="6768"/>
                      </a:cubicBezTo>
                      <a:cubicBezTo>
                        <a:pt x="168445" y="10737"/>
                        <a:pt x="172543" y="12721"/>
                        <a:pt x="176642" y="12721"/>
                      </a:cubicBezTo>
                      <a:cubicBezTo>
                        <a:pt x="180740" y="12721"/>
                        <a:pt x="184839" y="10737"/>
                        <a:pt x="186935" y="6768"/>
                      </a:cubicBezTo>
                      <a:cubicBezTo>
                        <a:pt x="189032" y="10737"/>
                        <a:pt x="193139" y="12721"/>
                        <a:pt x="197247" y="12721"/>
                      </a:cubicBezTo>
                      <a:cubicBezTo>
                        <a:pt x="201354" y="12721"/>
                        <a:pt x="205461" y="10737"/>
                        <a:pt x="207558" y="6768"/>
                      </a:cubicBezTo>
                      <a:cubicBezTo>
                        <a:pt x="209659" y="10752"/>
                        <a:pt x="213769" y="12745"/>
                        <a:pt x="217879" y="12745"/>
                      </a:cubicBezTo>
                      <a:cubicBezTo>
                        <a:pt x="223530" y="12745"/>
                        <a:pt x="229180" y="8976"/>
                        <a:pt x="229601" y="1430"/>
                      </a:cubicBezTo>
                      <a:cubicBezTo>
                        <a:pt x="229653" y="512"/>
                        <a:pt x="228968" y="53"/>
                        <a:pt x="228258" y="53"/>
                      </a:cubicBezTo>
                      <a:cubicBezTo>
                        <a:pt x="227547" y="53"/>
                        <a:pt x="226811" y="512"/>
                        <a:pt x="226759" y="1430"/>
                      </a:cubicBezTo>
                      <a:cubicBezTo>
                        <a:pt x="226447" y="7149"/>
                        <a:pt x="222158" y="10009"/>
                        <a:pt x="217873" y="10009"/>
                      </a:cubicBezTo>
                      <a:cubicBezTo>
                        <a:pt x="213588" y="10009"/>
                        <a:pt x="209308" y="7149"/>
                        <a:pt x="209013" y="1430"/>
                      </a:cubicBezTo>
                      <a:cubicBezTo>
                        <a:pt x="208961" y="529"/>
                        <a:pt x="208277" y="79"/>
                        <a:pt x="207592" y="79"/>
                      </a:cubicBezTo>
                      <a:cubicBezTo>
                        <a:pt x="206908" y="79"/>
                        <a:pt x="206223" y="529"/>
                        <a:pt x="206171" y="1430"/>
                      </a:cubicBezTo>
                      <a:cubicBezTo>
                        <a:pt x="205859" y="7149"/>
                        <a:pt x="201570" y="10009"/>
                        <a:pt x="197281" y="10009"/>
                      </a:cubicBezTo>
                      <a:cubicBezTo>
                        <a:pt x="192992" y="10009"/>
                        <a:pt x="188703" y="7149"/>
                        <a:pt x="188391" y="1430"/>
                      </a:cubicBezTo>
                      <a:cubicBezTo>
                        <a:pt x="188391" y="477"/>
                        <a:pt x="187681" y="1"/>
                        <a:pt x="186970" y="1"/>
                      </a:cubicBezTo>
                      <a:cubicBezTo>
                        <a:pt x="186260" y="1"/>
                        <a:pt x="185549" y="477"/>
                        <a:pt x="185549" y="1430"/>
                      </a:cubicBezTo>
                      <a:cubicBezTo>
                        <a:pt x="185254" y="7149"/>
                        <a:pt x="180965" y="10009"/>
                        <a:pt x="176672" y="10009"/>
                      </a:cubicBezTo>
                      <a:cubicBezTo>
                        <a:pt x="172379" y="10009"/>
                        <a:pt x="168081" y="7149"/>
                        <a:pt x="167769" y="1430"/>
                      </a:cubicBezTo>
                      <a:cubicBezTo>
                        <a:pt x="167717" y="529"/>
                        <a:pt x="167032" y="79"/>
                        <a:pt x="166352" y="79"/>
                      </a:cubicBezTo>
                      <a:cubicBezTo>
                        <a:pt x="165672" y="79"/>
                        <a:pt x="164996" y="529"/>
                        <a:pt x="164961" y="1430"/>
                      </a:cubicBezTo>
                      <a:cubicBezTo>
                        <a:pt x="164649" y="7149"/>
                        <a:pt x="160352" y="10009"/>
                        <a:pt x="156058" y="10009"/>
                      </a:cubicBezTo>
                      <a:cubicBezTo>
                        <a:pt x="151765" y="10009"/>
                        <a:pt x="147476" y="7149"/>
                        <a:pt x="147181" y="1430"/>
                      </a:cubicBezTo>
                      <a:cubicBezTo>
                        <a:pt x="147181" y="477"/>
                        <a:pt x="146471" y="1"/>
                        <a:pt x="145760" y="1"/>
                      </a:cubicBezTo>
                      <a:cubicBezTo>
                        <a:pt x="145050" y="1"/>
                        <a:pt x="144339" y="477"/>
                        <a:pt x="144339" y="1430"/>
                      </a:cubicBezTo>
                      <a:cubicBezTo>
                        <a:pt x="144045" y="7149"/>
                        <a:pt x="139755" y="10009"/>
                        <a:pt x="135466" y="10009"/>
                      </a:cubicBezTo>
                      <a:cubicBezTo>
                        <a:pt x="131177" y="10009"/>
                        <a:pt x="126888" y="7149"/>
                        <a:pt x="126594" y="1430"/>
                      </a:cubicBezTo>
                      <a:cubicBezTo>
                        <a:pt x="126542" y="529"/>
                        <a:pt x="125857" y="79"/>
                        <a:pt x="125173" y="79"/>
                      </a:cubicBezTo>
                      <a:cubicBezTo>
                        <a:pt x="124488" y="79"/>
                        <a:pt x="123804" y="529"/>
                        <a:pt x="123752" y="1430"/>
                      </a:cubicBezTo>
                      <a:cubicBezTo>
                        <a:pt x="123440" y="7149"/>
                        <a:pt x="119151" y="10009"/>
                        <a:pt x="114861" y="10009"/>
                      </a:cubicBezTo>
                      <a:cubicBezTo>
                        <a:pt x="110572" y="10009"/>
                        <a:pt x="106283" y="7149"/>
                        <a:pt x="105971" y="1430"/>
                      </a:cubicBezTo>
                      <a:cubicBezTo>
                        <a:pt x="105919" y="529"/>
                        <a:pt x="105235" y="79"/>
                        <a:pt x="104550" y="79"/>
                      </a:cubicBezTo>
                      <a:cubicBezTo>
                        <a:pt x="103866" y="79"/>
                        <a:pt x="103181" y="529"/>
                        <a:pt x="103129" y="1430"/>
                      </a:cubicBezTo>
                      <a:cubicBezTo>
                        <a:pt x="102835" y="7149"/>
                        <a:pt x="98546" y="10009"/>
                        <a:pt x="94257" y="10009"/>
                      </a:cubicBezTo>
                      <a:cubicBezTo>
                        <a:pt x="89967" y="10009"/>
                        <a:pt x="85678" y="7149"/>
                        <a:pt x="85384" y="1430"/>
                      </a:cubicBezTo>
                      <a:cubicBezTo>
                        <a:pt x="85384" y="477"/>
                        <a:pt x="84673" y="1"/>
                        <a:pt x="83963" y="1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69" name="Google Shape;1876;p63">
                  <a:extLst>
                    <a:ext uri="{FF2B5EF4-FFF2-40B4-BE49-F238E27FC236}">
                      <a16:creationId xmlns:a16="http://schemas.microsoft.com/office/drawing/2014/main" id="{52973FFA-242B-1E86-9FEF-10A41908B50F}"/>
                    </a:ext>
                  </a:extLst>
                </p:cNvPr>
                <p:cNvSpPr/>
                <p:nvPr/>
              </p:nvSpPr>
              <p:spPr>
                <a:xfrm>
                  <a:off x="2722608" y="2458211"/>
                  <a:ext cx="3439235" cy="209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945" h="12721" extrusionOk="0">
                      <a:moveTo>
                        <a:pt x="186884" y="1"/>
                      </a:moveTo>
                      <a:cubicBezTo>
                        <a:pt x="186173" y="1"/>
                        <a:pt x="185463" y="469"/>
                        <a:pt x="185463" y="1405"/>
                      </a:cubicBezTo>
                      <a:cubicBezTo>
                        <a:pt x="185151" y="7141"/>
                        <a:pt x="180862" y="10009"/>
                        <a:pt x="176577" y="10009"/>
                      </a:cubicBezTo>
                      <a:cubicBezTo>
                        <a:pt x="172292" y="10009"/>
                        <a:pt x="168012" y="7141"/>
                        <a:pt x="167717" y="1405"/>
                      </a:cubicBezTo>
                      <a:cubicBezTo>
                        <a:pt x="167665" y="521"/>
                        <a:pt x="166981" y="79"/>
                        <a:pt x="166296" y="79"/>
                      </a:cubicBezTo>
                      <a:cubicBezTo>
                        <a:pt x="165612" y="79"/>
                        <a:pt x="164927" y="521"/>
                        <a:pt x="164875" y="1405"/>
                      </a:cubicBezTo>
                      <a:cubicBezTo>
                        <a:pt x="164563" y="7141"/>
                        <a:pt x="160274" y="10009"/>
                        <a:pt x="155985" y="10009"/>
                      </a:cubicBezTo>
                      <a:cubicBezTo>
                        <a:pt x="151696" y="10009"/>
                        <a:pt x="147407" y="7141"/>
                        <a:pt x="147095" y="1405"/>
                      </a:cubicBezTo>
                      <a:cubicBezTo>
                        <a:pt x="147043" y="521"/>
                        <a:pt x="146358" y="79"/>
                        <a:pt x="145674" y="79"/>
                      </a:cubicBezTo>
                      <a:cubicBezTo>
                        <a:pt x="144989" y="79"/>
                        <a:pt x="144305" y="521"/>
                        <a:pt x="144253" y="1405"/>
                      </a:cubicBezTo>
                      <a:cubicBezTo>
                        <a:pt x="143941" y="7141"/>
                        <a:pt x="139652" y="10009"/>
                        <a:pt x="135363" y="10009"/>
                      </a:cubicBezTo>
                      <a:cubicBezTo>
                        <a:pt x="131074" y="10009"/>
                        <a:pt x="126785" y="7141"/>
                        <a:pt x="126473" y="1405"/>
                      </a:cubicBezTo>
                      <a:cubicBezTo>
                        <a:pt x="126421" y="521"/>
                        <a:pt x="125736" y="79"/>
                        <a:pt x="125052" y="79"/>
                      </a:cubicBezTo>
                      <a:cubicBezTo>
                        <a:pt x="124367" y="79"/>
                        <a:pt x="123683" y="521"/>
                        <a:pt x="123631" y="1405"/>
                      </a:cubicBezTo>
                      <a:cubicBezTo>
                        <a:pt x="123336" y="7141"/>
                        <a:pt x="119047" y="10009"/>
                        <a:pt x="114758" y="10009"/>
                      </a:cubicBezTo>
                      <a:cubicBezTo>
                        <a:pt x="110469" y="10009"/>
                        <a:pt x="106180" y="7141"/>
                        <a:pt x="105885" y="1405"/>
                      </a:cubicBezTo>
                      <a:cubicBezTo>
                        <a:pt x="105833" y="521"/>
                        <a:pt x="105148" y="79"/>
                        <a:pt x="104464" y="79"/>
                      </a:cubicBezTo>
                      <a:cubicBezTo>
                        <a:pt x="103779" y="79"/>
                        <a:pt x="103095" y="521"/>
                        <a:pt x="103043" y="1405"/>
                      </a:cubicBezTo>
                      <a:cubicBezTo>
                        <a:pt x="102748" y="7141"/>
                        <a:pt x="98459" y="10009"/>
                        <a:pt x="94166" y="10009"/>
                      </a:cubicBezTo>
                      <a:cubicBezTo>
                        <a:pt x="89872" y="10009"/>
                        <a:pt x="85575" y="7141"/>
                        <a:pt x="85263" y="1405"/>
                      </a:cubicBezTo>
                      <a:cubicBezTo>
                        <a:pt x="85211" y="521"/>
                        <a:pt x="84526" y="79"/>
                        <a:pt x="83846" y="79"/>
                      </a:cubicBezTo>
                      <a:cubicBezTo>
                        <a:pt x="83166" y="79"/>
                        <a:pt x="82490" y="521"/>
                        <a:pt x="82455" y="1405"/>
                      </a:cubicBezTo>
                      <a:cubicBezTo>
                        <a:pt x="82143" y="7141"/>
                        <a:pt x="77846" y="10009"/>
                        <a:pt x="73552" y="10009"/>
                      </a:cubicBezTo>
                      <a:cubicBezTo>
                        <a:pt x="69259" y="10009"/>
                        <a:pt x="64970" y="7141"/>
                        <a:pt x="64675" y="1405"/>
                      </a:cubicBezTo>
                      <a:cubicBezTo>
                        <a:pt x="64623" y="521"/>
                        <a:pt x="63939" y="79"/>
                        <a:pt x="63254" y="79"/>
                      </a:cubicBezTo>
                      <a:cubicBezTo>
                        <a:pt x="62570" y="79"/>
                        <a:pt x="61885" y="521"/>
                        <a:pt x="61833" y="1405"/>
                      </a:cubicBezTo>
                      <a:cubicBezTo>
                        <a:pt x="61538" y="7141"/>
                        <a:pt x="57249" y="10009"/>
                        <a:pt x="52960" y="10009"/>
                      </a:cubicBezTo>
                      <a:cubicBezTo>
                        <a:pt x="48671" y="10009"/>
                        <a:pt x="44382" y="7141"/>
                        <a:pt x="44088" y="1405"/>
                      </a:cubicBezTo>
                      <a:cubicBezTo>
                        <a:pt x="44036" y="521"/>
                        <a:pt x="43351" y="79"/>
                        <a:pt x="42667" y="79"/>
                      </a:cubicBezTo>
                      <a:cubicBezTo>
                        <a:pt x="41982" y="79"/>
                        <a:pt x="41297" y="521"/>
                        <a:pt x="41245" y="1405"/>
                      </a:cubicBezTo>
                      <a:cubicBezTo>
                        <a:pt x="40934" y="7141"/>
                        <a:pt x="36644" y="10009"/>
                        <a:pt x="32355" y="10009"/>
                      </a:cubicBezTo>
                      <a:cubicBezTo>
                        <a:pt x="28066" y="10009"/>
                        <a:pt x="23777" y="7141"/>
                        <a:pt x="23465" y="1405"/>
                      </a:cubicBezTo>
                      <a:cubicBezTo>
                        <a:pt x="23413" y="521"/>
                        <a:pt x="22729" y="79"/>
                        <a:pt x="22049" y="79"/>
                      </a:cubicBezTo>
                      <a:cubicBezTo>
                        <a:pt x="21368" y="79"/>
                        <a:pt x="20693" y="521"/>
                        <a:pt x="20658" y="1405"/>
                      </a:cubicBezTo>
                      <a:cubicBezTo>
                        <a:pt x="20346" y="7141"/>
                        <a:pt x="16048" y="10009"/>
                        <a:pt x="11755" y="10009"/>
                      </a:cubicBezTo>
                      <a:cubicBezTo>
                        <a:pt x="7461" y="10009"/>
                        <a:pt x="3172" y="7141"/>
                        <a:pt x="2878" y="1405"/>
                      </a:cubicBezTo>
                      <a:cubicBezTo>
                        <a:pt x="2826" y="503"/>
                        <a:pt x="2098" y="53"/>
                        <a:pt x="1392" y="53"/>
                      </a:cubicBezTo>
                      <a:cubicBezTo>
                        <a:pt x="685" y="53"/>
                        <a:pt x="1" y="503"/>
                        <a:pt x="36" y="1405"/>
                      </a:cubicBezTo>
                      <a:cubicBezTo>
                        <a:pt x="377" y="8950"/>
                        <a:pt x="6004" y="12719"/>
                        <a:pt x="11651" y="12719"/>
                      </a:cubicBezTo>
                      <a:cubicBezTo>
                        <a:pt x="15757" y="12719"/>
                        <a:pt x="19874" y="10726"/>
                        <a:pt x="21975" y="6742"/>
                      </a:cubicBezTo>
                      <a:cubicBezTo>
                        <a:pt x="24072" y="10728"/>
                        <a:pt x="28170" y="12721"/>
                        <a:pt x="32269" y="12721"/>
                      </a:cubicBezTo>
                      <a:cubicBezTo>
                        <a:pt x="36367" y="12721"/>
                        <a:pt x="40466" y="10728"/>
                        <a:pt x="42563" y="6742"/>
                      </a:cubicBezTo>
                      <a:cubicBezTo>
                        <a:pt x="44659" y="10728"/>
                        <a:pt x="48767" y="12721"/>
                        <a:pt x="52874" y="12721"/>
                      </a:cubicBezTo>
                      <a:cubicBezTo>
                        <a:pt x="56981" y="12721"/>
                        <a:pt x="61088" y="10728"/>
                        <a:pt x="63185" y="6742"/>
                      </a:cubicBezTo>
                      <a:cubicBezTo>
                        <a:pt x="65282" y="10728"/>
                        <a:pt x="69389" y="12721"/>
                        <a:pt x="73496" y="12721"/>
                      </a:cubicBezTo>
                      <a:cubicBezTo>
                        <a:pt x="77603" y="12721"/>
                        <a:pt x="81710" y="10728"/>
                        <a:pt x="83807" y="6742"/>
                      </a:cubicBezTo>
                      <a:cubicBezTo>
                        <a:pt x="85904" y="10728"/>
                        <a:pt x="90002" y="12721"/>
                        <a:pt x="94101" y="12721"/>
                      </a:cubicBezTo>
                      <a:cubicBezTo>
                        <a:pt x="98199" y="12721"/>
                        <a:pt x="102298" y="10728"/>
                        <a:pt x="104395" y="6742"/>
                      </a:cubicBezTo>
                      <a:cubicBezTo>
                        <a:pt x="106492" y="10728"/>
                        <a:pt x="110599" y="12721"/>
                        <a:pt x="114706" y="12721"/>
                      </a:cubicBezTo>
                      <a:cubicBezTo>
                        <a:pt x="118813" y="12721"/>
                        <a:pt x="122920" y="10728"/>
                        <a:pt x="125017" y="6742"/>
                      </a:cubicBezTo>
                      <a:cubicBezTo>
                        <a:pt x="127114" y="10728"/>
                        <a:pt x="131221" y="12721"/>
                        <a:pt x="135328" y="12721"/>
                      </a:cubicBezTo>
                      <a:cubicBezTo>
                        <a:pt x="139435" y="12721"/>
                        <a:pt x="143542" y="10728"/>
                        <a:pt x="145639" y="6742"/>
                      </a:cubicBezTo>
                      <a:cubicBezTo>
                        <a:pt x="147736" y="10728"/>
                        <a:pt x="151843" y="12721"/>
                        <a:pt x="155950" y="12721"/>
                      </a:cubicBezTo>
                      <a:cubicBezTo>
                        <a:pt x="160057" y="12721"/>
                        <a:pt x="164165" y="10728"/>
                        <a:pt x="166261" y="6742"/>
                      </a:cubicBezTo>
                      <a:cubicBezTo>
                        <a:pt x="168358" y="10728"/>
                        <a:pt x="172457" y="12721"/>
                        <a:pt x="176555" y="12721"/>
                      </a:cubicBezTo>
                      <a:cubicBezTo>
                        <a:pt x="180654" y="12721"/>
                        <a:pt x="184752" y="10728"/>
                        <a:pt x="186849" y="6742"/>
                      </a:cubicBezTo>
                      <a:cubicBezTo>
                        <a:pt x="188950" y="10726"/>
                        <a:pt x="193067" y="12719"/>
                        <a:pt x="197181" y="12719"/>
                      </a:cubicBezTo>
                      <a:cubicBezTo>
                        <a:pt x="202838" y="12719"/>
                        <a:pt x="208491" y="8950"/>
                        <a:pt x="208892" y="1405"/>
                      </a:cubicBezTo>
                      <a:cubicBezTo>
                        <a:pt x="208944" y="503"/>
                        <a:pt x="208260" y="53"/>
                        <a:pt x="207549" y="53"/>
                      </a:cubicBezTo>
                      <a:cubicBezTo>
                        <a:pt x="206839" y="53"/>
                        <a:pt x="206102" y="503"/>
                        <a:pt x="206050" y="1405"/>
                      </a:cubicBezTo>
                      <a:cubicBezTo>
                        <a:pt x="205738" y="7141"/>
                        <a:pt x="201449" y="10009"/>
                        <a:pt x="197164" y="10009"/>
                      </a:cubicBezTo>
                      <a:cubicBezTo>
                        <a:pt x="192880" y="10009"/>
                        <a:pt x="188599" y="7141"/>
                        <a:pt x="188305" y="1405"/>
                      </a:cubicBezTo>
                      <a:cubicBezTo>
                        <a:pt x="188305" y="469"/>
                        <a:pt x="187594" y="1"/>
                        <a:pt x="186884" y="1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0" name="Google Shape;1877;p63">
                  <a:extLst>
                    <a:ext uri="{FF2B5EF4-FFF2-40B4-BE49-F238E27FC236}">
                      <a16:creationId xmlns:a16="http://schemas.microsoft.com/office/drawing/2014/main" id="{26DC7E2D-C268-5934-BCC7-9E56FD1D1F6F}"/>
                    </a:ext>
                  </a:extLst>
                </p:cNvPr>
                <p:cNvSpPr/>
                <p:nvPr/>
              </p:nvSpPr>
              <p:spPr>
                <a:xfrm>
                  <a:off x="2881497" y="2192793"/>
                  <a:ext cx="3100356" cy="2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357" h="12695" extrusionOk="0">
                      <a:moveTo>
                        <a:pt x="1378" y="1"/>
                      </a:moveTo>
                      <a:cubicBezTo>
                        <a:pt x="676" y="1"/>
                        <a:pt x="1" y="460"/>
                        <a:pt x="53" y="1378"/>
                      </a:cubicBezTo>
                      <a:cubicBezTo>
                        <a:pt x="414" y="8924"/>
                        <a:pt x="6050" y="12693"/>
                        <a:pt x="11693" y="12693"/>
                      </a:cubicBezTo>
                      <a:cubicBezTo>
                        <a:pt x="15797" y="12693"/>
                        <a:pt x="19905" y="10700"/>
                        <a:pt x="21992" y="6716"/>
                      </a:cubicBezTo>
                      <a:cubicBezTo>
                        <a:pt x="24089" y="10702"/>
                        <a:pt x="28196" y="12695"/>
                        <a:pt x="32303" y="12695"/>
                      </a:cubicBezTo>
                      <a:cubicBezTo>
                        <a:pt x="36410" y="12695"/>
                        <a:pt x="40517" y="10702"/>
                        <a:pt x="42614" y="6716"/>
                      </a:cubicBezTo>
                      <a:cubicBezTo>
                        <a:pt x="44711" y="10702"/>
                        <a:pt x="48818" y="12695"/>
                        <a:pt x="52921" y="12695"/>
                      </a:cubicBezTo>
                      <a:cubicBezTo>
                        <a:pt x="57024" y="12695"/>
                        <a:pt x="61122" y="10702"/>
                        <a:pt x="63202" y="6716"/>
                      </a:cubicBezTo>
                      <a:cubicBezTo>
                        <a:pt x="65299" y="10702"/>
                        <a:pt x="69406" y="12695"/>
                        <a:pt x="73513" y="12695"/>
                      </a:cubicBezTo>
                      <a:cubicBezTo>
                        <a:pt x="77620" y="12695"/>
                        <a:pt x="81727" y="10702"/>
                        <a:pt x="83824" y="6716"/>
                      </a:cubicBezTo>
                      <a:cubicBezTo>
                        <a:pt x="85921" y="10702"/>
                        <a:pt x="90028" y="12695"/>
                        <a:pt x="94135" y="12695"/>
                      </a:cubicBezTo>
                      <a:cubicBezTo>
                        <a:pt x="98242" y="12695"/>
                        <a:pt x="102349" y="10702"/>
                        <a:pt x="104446" y="6716"/>
                      </a:cubicBezTo>
                      <a:cubicBezTo>
                        <a:pt x="106543" y="10702"/>
                        <a:pt x="110650" y="12695"/>
                        <a:pt x="114757" y="12695"/>
                      </a:cubicBezTo>
                      <a:cubicBezTo>
                        <a:pt x="118864" y="12695"/>
                        <a:pt x="122972" y="10702"/>
                        <a:pt x="125068" y="6716"/>
                      </a:cubicBezTo>
                      <a:cubicBezTo>
                        <a:pt x="127165" y="10702"/>
                        <a:pt x="131264" y="12695"/>
                        <a:pt x="135362" y="12695"/>
                      </a:cubicBezTo>
                      <a:cubicBezTo>
                        <a:pt x="139461" y="12695"/>
                        <a:pt x="143559" y="10702"/>
                        <a:pt x="145656" y="6716"/>
                      </a:cubicBezTo>
                      <a:cubicBezTo>
                        <a:pt x="147753" y="10702"/>
                        <a:pt x="151860" y="12695"/>
                        <a:pt x="155967" y="12695"/>
                      </a:cubicBezTo>
                      <a:cubicBezTo>
                        <a:pt x="160074" y="12695"/>
                        <a:pt x="164181" y="10702"/>
                        <a:pt x="166278" y="6716"/>
                      </a:cubicBezTo>
                      <a:cubicBezTo>
                        <a:pt x="168380" y="10700"/>
                        <a:pt x="172490" y="12693"/>
                        <a:pt x="176599" y="12693"/>
                      </a:cubicBezTo>
                      <a:cubicBezTo>
                        <a:pt x="182251" y="12693"/>
                        <a:pt x="187900" y="8924"/>
                        <a:pt x="188322" y="1378"/>
                      </a:cubicBezTo>
                      <a:cubicBezTo>
                        <a:pt x="188356" y="460"/>
                        <a:pt x="187672" y="1"/>
                        <a:pt x="186966" y="1"/>
                      </a:cubicBezTo>
                      <a:cubicBezTo>
                        <a:pt x="186259" y="1"/>
                        <a:pt x="185532" y="460"/>
                        <a:pt x="185480" y="1378"/>
                      </a:cubicBezTo>
                      <a:cubicBezTo>
                        <a:pt x="185168" y="7097"/>
                        <a:pt x="180879" y="9957"/>
                        <a:pt x="176589" y="9957"/>
                      </a:cubicBezTo>
                      <a:cubicBezTo>
                        <a:pt x="172300" y="9957"/>
                        <a:pt x="168011" y="7097"/>
                        <a:pt x="167699" y="1378"/>
                      </a:cubicBezTo>
                      <a:cubicBezTo>
                        <a:pt x="167665" y="477"/>
                        <a:pt x="166989" y="27"/>
                        <a:pt x="166309" y="27"/>
                      </a:cubicBezTo>
                      <a:cubicBezTo>
                        <a:pt x="165628" y="27"/>
                        <a:pt x="164944" y="477"/>
                        <a:pt x="164892" y="1378"/>
                      </a:cubicBezTo>
                      <a:cubicBezTo>
                        <a:pt x="164580" y="7097"/>
                        <a:pt x="160282" y="9957"/>
                        <a:pt x="155989" y="9957"/>
                      </a:cubicBezTo>
                      <a:cubicBezTo>
                        <a:pt x="151695" y="9957"/>
                        <a:pt x="147406" y="7097"/>
                        <a:pt x="147112" y="1378"/>
                      </a:cubicBezTo>
                      <a:cubicBezTo>
                        <a:pt x="147060" y="477"/>
                        <a:pt x="146375" y="27"/>
                        <a:pt x="145691" y="27"/>
                      </a:cubicBezTo>
                      <a:cubicBezTo>
                        <a:pt x="145006" y="27"/>
                        <a:pt x="144322" y="477"/>
                        <a:pt x="144270" y="1378"/>
                      </a:cubicBezTo>
                      <a:cubicBezTo>
                        <a:pt x="143958" y="7097"/>
                        <a:pt x="139669" y="9957"/>
                        <a:pt x="135380" y="9957"/>
                      </a:cubicBezTo>
                      <a:cubicBezTo>
                        <a:pt x="131091" y="9957"/>
                        <a:pt x="126801" y="7097"/>
                        <a:pt x="126490" y="1378"/>
                      </a:cubicBezTo>
                      <a:cubicBezTo>
                        <a:pt x="126438" y="477"/>
                        <a:pt x="125753" y="27"/>
                        <a:pt x="125068" y="27"/>
                      </a:cubicBezTo>
                      <a:cubicBezTo>
                        <a:pt x="124384" y="27"/>
                        <a:pt x="123699" y="477"/>
                        <a:pt x="123647" y="1378"/>
                      </a:cubicBezTo>
                      <a:cubicBezTo>
                        <a:pt x="123336" y="7097"/>
                        <a:pt x="119046" y="9957"/>
                        <a:pt x="114757" y="9957"/>
                      </a:cubicBezTo>
                      <a:cubicBezTo>
                        <a:pt x="110468" y="9957"/>
                        <a:pt x="106179" y="7097"/>
                        <a:pt x="105867" y="1378"/>
                      </a:cubicBezTo>
                      <a:cubicBezTo>
                        <a:pt x="105815" y="477"/>
                        <a:pt x="105131" y="27"/>
                        <a:pt x="104451" y="27"/>
                      </a:cubicBezTo>
                      <a:cubicBezTo>
                        <a:pt x="103770" y="27"/>
                        <a:pt x="103095" y="477"/>
                        <a:pt x="103060" y="1378"/>
                      </a:cubicBezTo>
                      <a:cubicBezTo>
                        <a:pt x="102748" y="7097"/>
                        <a:pt x="98450" y="9957"/>
                        <a:pt x="94152" y="9957"/>
                      </a:cubicBezTo>
                      <a:cubicBezTo>
                        <a:pt x="89855" y="9957"/>
                        <a:pt x="85557" y="7097"/>
                        <a:pt x="85245" y="1378"/>
                      </a:cubicBezTo>
                      <a:cubicBezTo>
                        <a:pt x="85210" y="477"/>
                        <a:pt x="84534" y="27"/>
                        <a:pt x="83854" y="27"/>
                      </a:cubicBezTo>
                      <a:cubicBezTo>
                        <a:pt x="83174" y="27"/>
                        <a:pt x="82490" y="477"/>
                        <a:pt x="82438" y="1378"/>
                      </a:cubicBezTo>
                      <a:cubicBezTo>
                        <a:pt x="82126" y="7097"/>
                        <a:pt x="77837" y="9957"/>
                        <a:pt x="73548" y="9957"/>
                      </a:cubicBezTo>
                      <a:cubicBezTo>
                        <a:pt x="69258" y="9957"/>
                        <a:pt x="64969" y="7097"/>
                        <a:pt x="64657" y="1378"/>
                      </a:cubicBezTo>
                      <a:cubicBezTo>
                        <a:pt x="64605" y="477"/>
                        <a:pt x="63921" y="27"/>
                        <a:pt x="63236" y="27"/>
                      </a:cubicBezTo>
                      <a:cubicBezTo>
                        <a:pt x="62552" y="27"/>
                        <a:pt x="61867" y="477"/>
                        <a:pt x="61815" y="1378"/>
                      </a:cubicBezTo>
                      <a:cubicBezTo>
                        <a:pt x="61503" y="7097"/>
                        <a:pt x="57214" y="9957"/>
                        <a:pt x="52930" y="9957"/>
                      </a:cubicBezTo>
                      <a:cubicBezTo>
                        <a:pt x="48645" y="9957"/>
                        <a:pt x="44364" y="7097"/>
                        <a:pt x="44070" y="1378"/>
                      </a:cubicBezTo>
                      <a:cubicBezTo>
                        <a:pt x="44018" y="477"/>
                        <a:pt x="43333" y="27"/>
                        <a:pt x="42649" y="27"/>
                      </a:cubicBezTo>
                      <a:cubicBezTo>
                        <a:pt x="41964" y="27"/>
                        <a:pt x="41280" y="477"/>
                        <a:pt x="41228" y="1378"/>
                      </a:cubicBezTo>
                      <a:cubicBezTo>
                        <a:pt x="40916" y="7097"/>
                        <a:pt x="36627" y="9957"/>
                        <a:pt x="32338" y="9957"/>
                      </a:cubicBezTo>
                      <a:cubicBezTo>
                        <a:pt x="28049" y="9957"/>
                        <a:pt x="23759" y="7097"/>
                        <a:pt x="23448" y="1378"/>
                      </a:cubicBezTo>
                      <a:cubicBezTo>
                        <a:pt x="23413" y="477"/>
                        <a:pt x="22737" y="27"/>
                        <a:pt x="22057" y="27"/>
                      </a:cubicBezTo>
                      <a:cubicBezTo>
                        <a:pt x="21377" y="27"/>
                        <a:pt x="20692" y="477"/>
                        <a:pt x="20640" y="1378"/>
                      </a:cubicBezTo>
                      <a:cubicBezTo>
                        <a:pt x="20328" y="7097"/>
                        <a:pt x="16030" y="9957"/>
                        <a:pt x="11737" y="9957"/>
                      </a:cubicBezTo>
                      <a:cubicBezTo>
                        <a:pt x="7444" y="9957"/>
                        <a:pt x="3155" y="7097"/>
                        <a:pt x="2860" y="1378"/>
                      </a:cubicBezTo>
                      <a:cubicBezTo>
                        <a:pt x="2808" y="460"/>
                        <a:pt x="2080" y="1"/>
                        <a:pt x="1378" y="1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1" name="Google Shape;1878;p63">
                  <a:extLst>
                    <a:ext uri="{FF2B5EF4-FFF2-40B4-BE49-F238E27FC236}">
                      <a16:creationId xmlns:a16="http://schemas.microsoft.com/office/drawing/2014/main" id="{60B32F01-B3B9-5527-3163-FADCA036F65A}"/>
                    </a:ext>
                  </a:extLst>
                </p:cNvPr>
                <p:cNvSpPr/>
                <p:nvPr/>
              </p:nvSpPr>
              <p:spPr>
                <a:xfrm>
                  <a:off x="3041241" y="1926800"/>
                  <a:ext cx="2761181" cy="208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1" h="12669" extrusionOk="0">
                      <a:moveTo>
                        <a:pt x="1378" y="1"/>
                      </a:moveTo>
                      <a:cubicBezTo>
                        <a:pt x="676" y="1"/>
                        <a:pt x="0" y="451"/>
                        <a:pt x="52" y="1353"/>
                      </a:cubicBezTo>
                      <a:cubicBezTo>
                        <a:pt x="413" y="8898"/>
                        <a:pt x="6038" y="12667"/>
                        <a:pt x="11678" y="12667"/>
                      </a:cubicBezTo>
                      <a:cubicBezTo>
                        <a:pt x="15780" y="12667"/>
                        <a:pt x="19890" y="10674"/>
                        <a:pt x="21991" y="6690"/>
                      </a:cubicBezTo>
                      <a:cubicBezTo>
                        <a:pt x="24088" y="10676"/>
                        <a:pt x="28195" y="12669"/>
                        <a:pt x="32303" y="12669"/>
                      </a:cubicBezTo>
                      <a:cubicBezTo>
                        <a:pt x="36410" y="12669"/>
                        <a:pt x="40517" y="10676"/>
                        <a:pt x="42614" y="6690"/>
                      </a:cubicBezTo>
                      <a:cubicBezTo>
                        <a:pt x="44711" y="10676"/>
                        <a:pt x="48818" y="12669"/>
                        <a:pt x="52925" y="12669"/>
                      </a:cubicBezTo>
                      <a:cubicBezTo>
                        <a:pt x="57032" y="12669"/>
                        <a:pt x="61139" y="10676"/>
                        <a:pt x="63236" y="6690"/>
                      </a:cubicBezTo>
                      <a:cubicBezTo>
                        <a:pt x="65333" y="10676"/>
                        <a:pt x="69431" y="12669"/>
                        <a:pt x="73530" y="12669"/>
                      </a:cubicBezTo>
                      <a:cubicBezTo>
                        <a:pt x="77628" y="12669"/>
                        <a:pt x="81727" y="10676"/>
                        <a:pt x="83824" y="6690"/>
                      </a:cubicBezTo>
                      <a:cubicBezTo>
                        <a:pt x="85920" y="10676"/>
                        <a:pt x="90028" y="12669"/>
                        <a:pt x="94135" y="12669"/>
                      </a:cubicBezTo>
                      <a:cubicBezTo>
                        <a:pt x="98242" y="12669"/>
                        <a:pt x="102349" y="10676"/>
                        <a:pt x="104446" y="6690"/>
                      </a:cubicBezTo>
                      <a:cubicBezTo>
                        <a:pt x="106543" y="10676"/>
                        <a:pt x="110650" y="12669"/>
                        <a:pt x="114757" y="12669"/>
                      </a:cubicBezTo>
                      <a:cubicBezTo>
                        <a:pt x="118864" y="12669"/>
                        <a:pt x="122971" y="10676"/>
                        <a:pt x="125068" y="6690"/>
                      </a:cubicBezTo>
                      <a:cubicBezTo>
                        <a:pt x="127165" y="10676"/>
                        <a:pt x="131272" y="12669"/>
                        <a:pt x="135379" y="12669"/>
                      </a:cubicBezTo>
                      <a:cubicBezTo>
                        <a:pt x="139486" y="12669"/>
                        <a:pt x="143593" y="10676"/>
                        <a:pt x="145690" y="6690"/>
                      </a:cubicBezTo>
                      <a:cubicBezTo>
                        <a:pt x="147777" y="10674"/>
                        <a:pt x="151885" y="12667"/>
                        <a:pt x="155994" y="12667"/>
                      </a:cubicBezTo>
                      <a:cubicBezTo>
                        <a:pt x="161645" y="12667"/>
                        <a:pt x="167298" y="8898"/>
                        <a:pt x="167699" y="1353"/>
                      </a:cubicBezTo>
                      <a:cubicBezTo>
                        <a:pt x="167751" y="451"/>
                        <a:pt x="167066" y="1"/>
                        <a:pt x="166356" y="1"/>
                      </a:cubicBezTo>
                      <a:cubicBezTo>
                        <a:pt x="165645" y="1"/>
                        <a:pt x="164909" y="451"/>
                        <a:pt x="164857" y="1353"/>
                      </a:cubicBezTo>
                      <a:cubicBezTo>
                        <a:pt x="164562" y="7089"/>
                        <a:pt x="160273" y="9957"/>
                        <a:pt x="155984" y="9957"/>
                      </a:cubicBezTo>
                      <a:cubicBezTo>
                        <a:pt x="151695" y="9957"/>
                        <a:pt x="147406" y="7089"/>
                        <a:pt x="147111" y="1353"/>
                      </a:cubicBezTo>
                      <a:cubicBezTo>
                        <a:pt x="147059" y="469"/>
                        <a:pt x="146375" y="27"/>
                        <a:pt x="145690" y="27"/>
                      </a:cubicBezTo>
                      <a:cubicBezTo>
                        <a:pt x="145006" y="27"/>
                        <a:pt x="144321" y="469"/>
                        <a:pt x="144269" y="1353"/>
                      </a:cubicBezTo>
                      <a:cubicBezTo>
                        <a:pt x="143957" y="7089"/>
                        <a:pt x="139668" y="9957"/>
                        <a:pt x="135379" y="9957"/>
                      </a:cubicBezTo>
                      <a:cubicBezTo>
                        <a:pt x="131090" y="9957"/>
                        <a:pt x="126801" y="7089"/>
                        <a:pt x="126489" y="1353"/>
                      </a:cubicBezTo>
                      <a:cubicBezTo>
                        <a:pt x="126437" y="469"/>
                        <a:pt x="125753" y="27"/>
                        <a:pt x="125068" y="27"/>
                      </a:cubicBezTo>
                      <a:cubicBezTo>
                        <a:pt x="124384" y="27"/>
                        <a:pt x="123699" y="469"/>
                        <a:pt x="123647" y="1353"/>
                      </a:cubicBezTo>
                      <a:cubicBezTo>
                        <a:pt x="123335" y="7089"/>
                        <a:pt x="119046" y="9957"/>
                        <a:pt x="114757" y="9957"/>
                      </a:cubicBezTo>
                      <a:cubicBezTo>
                        <a:pt x="110468" y="9957"/>
                        <a:pt x="106179" y="7089"/>
                        <a:pt x="105867" y="1353"/>
                      </a:cubicBezTo>
                      <a:cubicBezTo>
                        <a:pt x="105815" y="469"/>
                        <a:pt x="105130" y="27"/>
                        <a:pt x="104446" y="27"/>
                      </a:cubicBezTo>
                      <a:cubicBezTo>
                        <a:pt x="103761" y="27"/>
                        <a:pt x="103077" y="469"/>
                        <a:pt x="103025" y="1353"/>
                      </a:cubicBezTo>
                      <a:cubicBezTo>
                        <a:pt x="102713" y="7089"/>
                        <a:pt x="98424" y="9957"/>
                        <a:pt x="94135" y="9957"/>
                      </a:cubicBezTo>
                      <a:cubicBezTo>
                        <a:pt x="89846" y="9957"/>
                        <a:pt x="85557" y="7089"/>
                        <a:pt x="85245" y="1353"/>
                      </a:cubicBezTo>
                      <a:cubicBezTo>
                        <a:pt x="85193" y="469"/>
                        <a:pt x="84508" y="27"/>
                        <a:pt x="83828" y="27"/>
                      </a:cubicBezTo>
                      <a:cubicBezTo>
                        <a:pt x="83148" y="27"/>
                        <a:pt x="82472" y="469"/>
                        <a:pt x="82437" y="1353"/>
                      </a:cubicBezTo>
                      <a:cubicBezTo>
                        <a:pt x="82125" y="7089"/>
                        <a:pt x="77828" y="9957"/>
                        <a:pt x="73534" y="9957"/>
                      </a:cubicBezTo>
                      <a:cubicBezTo>
                        <a:pt x="69241" y="9957"/>
                        <a:pt x="64952" y="7089"/>
                        <a:pt x="64657" y="1353"/>
                      </a:cubicBezTo>
                      <a:cubicBezTo>
                        <a:pt x="64605" y="469"/>
                        <a:pt x="63920" y="27"/>
                        <a:pt x="63240" y="27"/>
                      </a:cubicBezTo>
                      <a:cubicBezTo>
                        <a:pt x="62560" y="27"/>
                        <a:pt x="61884" y="469"/>
                        <a:pt x="61850" y="1353"/>
                      </a:cubicBezTo>
                      <a:cubicBezTo>
                        <a:pt x="61538" y="7089"/>
                        <a:pt x="57240" y="9957"/>
                        <a:pt x="52947" y="9957"/>
                      </a:cubicBezTo>
                      <a:cubicBezTo>
                        <a:pt x="48653" y="9957"/>
                        <a:pt x="44364" y="7089"/>
                        <a:pt x="44069" y="1353"/>
                      </a:cubicBezTo>
                      <a:cubicBezTo>
                        <a:pt x="44017" y="469"/>
                        <a:pt x="43333" y="27"/>
                        <a:pt x="42648" y="27"/>
                      </a:cubicBezTo>
                      <a:cubicBezTo>
                        <a:pt x="41964" y="27"/>
                        <a:pt x="41279" y="469"/>
                        <a:pt x="41227" y="1353"/>
                      </a:cubicBezTo>
                      <a:cubicBezTo>
                        <a:pt x="40933" y="7089"/>
                        <a:pt x="36644" y="9957"/>
                        <a:pt x="32350" y="9957"/>
                      </a:cubicBezTo>
                      <a:cubicBezTo>
                        <a:pt x="28057" y="9957"/>
                        <a:pt x="23759" y="7089"/>
                        <a:pt x="23447" y="1353"/>
                      </a:cubicBezTo>
                      <a:cubicBezTo>
                        <a:pt x="23395" y="469"/>
                        <a:pt x="22711" y="27"/>
                        <a:pt x="22030" y="27"/>
                      </a:cubicBezTo>
                      <a:cubicBezTo>
                        <a:pt x="21350" y="27"/>
                        <a:pt x="20674" y="469"/>
                        <a:pt x="20640" y="1353"/>
                      </a:cubicBezTo>
                      <a:cubicBezTo>
                        <a:pt x="20328" y="7089"/>
                        <a:pt x="16030" y="9957"/>
                        <a:pt x="11737" y="9957"/>
                      </a:cubicBezTo>
                      <a:cubicBezTo>
                        <a:pt x="7443" y="9957"/>
                        <a:pt x="3154" y="7089"/>
                        <a:pt x="2860" y="1353"/>
                      </a:cubicBezTo>
                      <a:cubicBezTo>
                        <a:pt x="2808" y="451"/>
                        <a:pt x="2080" y="1"/>
                        <a:pt x="1378" y="1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2" name="Google Shape;1879;p63">
                  <a:extLst>
                    <a:ext uri="{FF2B5EF4-FFF2-40B4-BE49-F238E27FC236}">
                      <a16:creationId xmlns:a16="http://schemas.microsoft.com/office/drawing/2014/main" id="{923C4A06-A3F0-D93B-DE6F-62B469F1DE27}"/>
                    </a:ext>
                  </a:extLst>
                </p:cNvPr>
                <p:cNvSpPr/>
                <p:nvPr/>
              </p:nvSpPr>
              <p:spPr>
                <a:xfrm>
                  <a:off x="3201545" y="1659670"/>
                  <a:ext cx="2421184" cy="20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95" h="12747" extrusionOk="0">
                      <a:moveTo>
                        <a:pt x="63254" y="1"/>
                      </a:moveTo>
                      <a:cubicBezTo>
                        <a:pt x="62552" y="1"/>
                        <a:pt x="61850" y="477"/>
                        <a:pt x="61850" y="1430"/>
                      </a:cubicBezTo>
                      <a:cubicBezTo>
                        <a:pt x="61538" y="7149"/>
                        <a:pt x="57240" y="10008"/>
                        <a:pt x="52947" y="10008"/>
                      </a:cubicBezTo>
                      <a:cubicBezTo>
                        <a:pt x="48653" y="10008"/>
                        <a:pt x="44364" y="7149"/>
                        <a:pt x="44070" y="1430"/>
                      </a:cubicBezTo>
                      <a:cubicBezTo>
                        <a:pt x="44018" y="529"/>
                        <a:pt x="43333" y="79"/>
                        <a:pt x="42653" y="79"/>
                      </a:cubicBezTo>
                      <a:cubicBezTo>
                        <a:pt x="41973" y="79"/>
                        <a:pt x="41297" y="529"/>
                        <a:pt x="41262" y="1430"/>
                      </a:cubicBezTo>
                      <a:cubicBezTo>
                        <a:pt x="40950" y="7149"/>
                        <a:pt x="36653" y="10008"/>
                        <a:pt x="32359" y="10008"/>
                      </a:cubicBezTo>
                      <a:cubicBezTo>
                        <a:pt x="28066" y="10008"/>
                        <a:pt x="23777" y="7149"/>
                        <a:pt x="23482" y="1430"/>
                      </a:cubicBezTo>
                      <a:cubicBezTo>
                        <a:pt x="23430" y="529"/>
                        <a:pt x="22746" y="79"/>
                        <a:pt x="22061" y="79"/>
                      </a:cubicBezTo>
                      <a:cubicBezTo>
                        <a:pt x="21377" y="79"/>
                        <a:pt x="20692" y="529"/>
                        <a:pt x="20640" y="1430"/>
                      </a:cubicBezTo>
                      <a:cubicBezTo>
                        <a:pt x="20345" y="7149"/>
                        <a:pt x="16056" y="10008"/>
                        <a:pt x="11763" y="10008"/>
                      </a:cubicBezTo>
                      <a:cubicBezTo>
                        <a:pt x="7469" y="10008"/>
                        <a:pt x="3172" y="7149"/>
                        <a:pt x="2860" y="1430"/>
                      </a:cubicBezTo>
                      <a:cubicBezTo>
                        <a:pt x="2825" y="512"/>
                        <a:pt x="2097" y="53"/>
                        <a:pt x="1391" y="53"/>
                      </a:cubicBezTo>
                      <a:cubicBezTo>
                        <a:pt x="685" y="53"/>
                        <a:pt x="0" y="512"/>
                        <a:pt x="52" y="1430"/>
                      </a:cubicBezTo>
                      <a:cubicBezTo>
                        <a:pt x="394" y="8975"/>
                        <a:pt x="6009" y="12745"/>
                        <a:pt x="11646" y="12745"/>
                      </a:cubicBezTo>
                      <a:cubicBezTo>
                        <a:pt x="15745" y="12745"/>
                        <a:pt x="19856" y="10752"/>
                        <a:pt x="21957" y="6768"/>
                      </a:cubicBezTo>
                      <a:cubicBezTo>
                        <a:pt x="24054" y="10754"/>
                        <a:pt x="28161" y="12747"/>
                        <a:pt x="32268" y="12747"/>
                      </a:cubicBezTo>
                      <a:cubicBezTo>
                        <a:pt x="36375" y="12747"/>
                        <a:pt x="40482" y="10754"/>
                        <a:pt x="42579" y="6768"/>
                      </a:cubicBezTo>
                      <a:cubicBezTo>
                        <a:pt x="44676" y="10754"/>
                        <a:pt x="48783" y="12747"/>
                        <a:pt x="52890" y="12747"/>
                      </a:cubicBezTo>
                      <a:cubicBezTo>
                        <a:pt x="56998" y="12747"/>
                        <a:pt x="61105" y="10754"/>
                        <a:pt x="63202" y="6768"/>
                      </a:cubicBezTo>
                      <a:cubicBezTo>
                        <a:pt x="65298" y="10754"/>
                        <a:pt x="69397" y="12747"/>
                        <a:pt x="73495" y="12747"/>
                      </a:cubicBezTo>
                      <a:cubicBezTo>
                        <a:pt x="77594" y="12747"/>
                        <a:pt x="81692" y="10754"/>
                        <a:pt x="83789" y="6768"/>
                      </a:cubicBezTo>
                      <a:cubicBezTo>
                        <a:pt x="85886" y="10754"/>
                        <a:pt x="89993" y="12747"/>
                        <a:pt x="94100" y="12747"/>
                      </a:cubicBezTo>
                      <a:cubicBezTo>
                        <a:pt x="98207" y="12747"/>
                        <a:pt x="102315" y="10754"/>
                        <a:pt x="104411" y="6768"/>
                      </a:cubicBezTo>
                      <a:cubicBezTo>
                        <a:pt x="106508" y="10754"/>
                        <a:pt x="110615" y="12747"/>
                        <a:pt x="114723" y="12747"/>
                      </a:cubicBezTo>
                      <a:cubicBezTo>
                        <a:pt x="118830" y="12747"/>
                        <a:pt x="122937" y="10754"/>
                        <a:pt x="125034" y="6768"/>
                      </a:cubicBezTo>
                      <a:cubicBezTo>
                        <a:pt x="127120" y="10752"/>
                        <a:pt x="131228" y="12745"/>
                        <a:pt x="135337" y="12745"/>
                      </a:cubicBezTo>
                      <a:cubicBezTo>
                        <a:pt x="140988" y="12745"/>
                        <a:pt x="146641" y="8975"/>
                        <a:pt x="147042" y="1430"/>
                      </a:cubicBezTo>
                      <a:cubicBezTo>
                        <a:pt x="147094" y="512"/>
                        <a:pt x="146410" y="53"/>
                        <a:pt x="145704" y="53"/>
                      </a:cubicBezTo>
                      <a:cubicBezTo>
                        <a:pt x="144997" y="53"/>
                        <a:pt x="144270" y="512"/>
                        <a:pt x="144235" y="1430"/>
                      </a:cubicBezTo>
                      <a:cubicBezTo>
                        <a:pt x="143923" y="7149"/>
                        <a:pt x="139625" y="10008"/>
                        <a:pt x="135332" y="10008"/>
                      </a:cubicBezTo>
                      <a:cubicBezTo>
                        <a:pt x="131038" y="10008"/>
                        <a:pt x="126749" y="7149"/>
                        <a:pt x="126455" y="1430"/>
                      </a:cubicBezTo>
                      <a:cubicBezTo>
                        <a:pt x="126403" y="529"/>
                        <a:pt x="125718" y="79"/>
                        <a:pt x="125038" y="79"/>
                      </a:cubicBezTo>
                      <a:cubicBezTo>
                        <a:pt x="124358" y="79"/>
                        <a:pt x="123682" y="529"/>
                        <a:pt x="123647" y="1430"/>
                      </a:cubicBezTo>
                      <a:cubicBezTo>
                        <a:pt x="123335" y="7149"/>
                        <a:pt x="119038" y="10008"/>
                        <a:pt x="114744" y="10008"/>
                      </a:cubicBezTo>
                      <a:cubicBezTo>
                        <a:pt x="110451" y="10008"/>
                        <a:pt x="106162" y="7149"/>
                        <a:pt x="105867" y="1430"/>
                      </a:cubicBezTo>
                      <a:cubicBezTo>
                        <a:pt x="105815" y="529"/>
                        <a:pt x="105131" y="79"/>
                        <a:pt x="104446" y="79"/>
                      </a:cubicBezTo>
                      <a:cubicBezTo>
                        <a:pt x="103762" y="79"/>
                        <a:pt x="103077" y="529"/>
                        <a:pt x="103025" y="1430"/>
                      </a:cubicBezTo>
                      <a:cubicBezTo>
                        <a:pt x="102713" y="7149"/>
                        <a:pt x="98424" y="10008"/>
                        <a:pt x="94135" y="10008"/>
                      </a:cubicBezTo>
                      <a:cubicBezTo>
                        <a:pt x="89846" y="10008"/>
                        <a:pt x="85557" y="7149"/>
                        <a:pt x="85245" y="1430"/>
                      </a:cubicBezTo>
                      <a:cubicBezTo>
                        <a:pt x="85245" y="477"/>
                        <a:pt x="84543" y="1"/>
                        <a:pt x="83841" y="1"/>
                      </a:cubicBezTo>
                      <a:cubicBezTo>
                        <a:pt x="83139" y="1"/>
                        <a:pt x="82437" y="477"/>
                        <a:pt x="82437" y="1430"/>
                      </a:cubicBezTo>
                      <a:cubicBezTo>
                        <a:pt x="82126" y="7149"/>
                        <a:pt x="77828" y="10008"/>
                        <a:pt x="73534" y="10008"/>
                      </a:cubicBezTo>
                      <a:cubicBezTo>
                        <a:pt x="69241" y="10008"/>
                        <a:pt x="64952" y="7149"/>
                        <a:pt x="64657" y="1430"/>
                      </a:cubicBezTo>
                      <a:cubicBezTo>
                        <a:pt x="64657" y="477"/>
                        <a:pt x="63955" y="1"/>
                        <a:pt x="63254" y="1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3" name="Google Shape;1880;p63">
                  <a:extLst>
                    <a:ext uri="{FF2B5EF4-FFF2-40B4-BE49-F238E27FC236}">
                      <a16:creationId xmlns:a16="http://schemas.microsoft.com/office/drawing/2014/main" id="{4039124A-C6F6-05D2-9559-6E47B25B48A6}"/>
                    </a:ext>
                  </a:extLst>
                </p:cNvPr>
                <p:cNvSpPr/>
                <p:nvPr/>
              </p:nvSpPr>
              <p:spPr>
                <a:xfrm>
                  <a:off x="3110554" y="1524616"/>
                  <a:ext cx="2681894" cy="99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34" h="6066" extrusionOk="0">
                      <a:moveTo>
                        <a:pt x="3882" y="0"/>
                      </a:moveTo>
                      <a:cubicBezTo>
                        <a:pt x="0" y="0"/>
                        <a:pt x="0" y="6065"/>
                        <a:pt x="3882" y="6065"/>
                      </a:cubicBezTo>
                      <a:lnTo>
                        <a:pt x="159017" y="6065"/>
                      </a:lnTo>
                      <a:cubicBezTo>
                        <a:pt x="162933" y="6065"/>
                        <a:pt x="162933" y="0"/>
                        <a:pt x="159017" y="0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4" name="Google Shape;1881;p63">
                  <a:extLst>
                    <a:ext uri="{FF2B5EF4-FFF2-40B4-BE49-F238E27FC236}">
                      <a16:creationId xmlns:a16="http://schemas.microsoft.com/office/drawing/2014/main" id="{50A32AAB-1F41-F82F-DB6B-7772808D3F2F}"/>
                    </a:ext>
                  </a:extLst>
                </p:cNvPr>
                <p:cNvSpPr/>
                <p:nvPr/>
              </p:nvSpPr>
              <p:spPr>
                <a:xfrm>
                  <a:off x="4096360" y="3881886"/>
                  <a:ext cx="709706" cy="10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7" h="64675" extrusionOk="0">
                      <a:moveTo>
                        <a:pt x="21004" y="0"/>
                      </a:moveTo>
                      <a:cubicBezTo>
                        <a:pt x="9428" y="35"/>
                        <a:pt x="35" y="9427"/>
                        <a:pt x="0" y="21004"/>
                      </a:cubicBezTo>
                      <a:lnTo>
                        <a:pt x="0" y="64674"/>
                      </a:lnTo>
                      <a:lnTo>
                        <a:pt x="43117" y="64674"/>
                      </a:lnTo>
                      <a:lnTo>
                        <a:pt x="43117" y="21004"/>
                      </a:lnTo>
                      <a:cubicBezTo>
                        <a:pt x="43082" y="9427"/>
                        <a:pt x="33689" y="35"/>
                        <a:pt x="22113" y="0"/>
                      </a:cubicBezTo>
                      <a:close/>
                    </a:path>
                  </a:pathLst>
                </a:custGeom>
                <a:solidFill>
                  <a:srgbClr val="C6444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5" name="Google Shape;1882;p63">
                  <a:extLst>
                    <a:ext uri="{FF2B5EF4-FFF2-40B4-BE49-F238E27FC236}">
                      <a16:creationId xmlns:a16="http://schemas.microsoft.com/office/drawing/2014/main" id="{A683EC85-6DF4-4F76-5B39-A9B68ADB9E40}"/>
                    </a:ext>
                  </a:extLst>
                </p:cNvPr>
                <p:cNvSpPr/>
                <p:nvPr/>
              </p:nvSpPr>
              <p:spPr>
                <a:xfrm>
                  <a:off x="2721473" y="4517982"/>
                  <a:ext cx="207100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5269" extrusionOk="0">
                      <a:moveTo>
                        <a:pt x="1" y="0"/>
                      </a:moveTo>
                      <a:lnTo>
                        <a:pt x="1" y="5268"/>
                      </a:lnTo>
                      <a:lnTo>
                        <a:pt x="12582" y="5268"/>
                      </a:lnTo>
                      <a:lnTo>
                        <a:pt x="12582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6" name="Google Shape;1883;p63">
                  <a:extLst>
                    <a:ext uri="{FF2B5EF4-FFF2-40B4-BE49-F238E27FC236}">
                      <a16:creationId xmlns:a16="http://schemas.microsoft.com/office/drawing/2014/main" id="{A6B5FA9B-7080-B527-EF9C-640ADA3E3EDA}"/>
                    </a:ext>
                  </a:extLst>
                </p:cNvPr>
                <p:cNvSpPr/>
                <p:nvPr/>
              </p:nvSpPr>
              <p:spPr>
                <a:xfrm>
                  <a:off x="2854403" y="4358238"/>
                  <a:ext cx="207676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269" extrusionOk="0">
                      <a:moveTo>
                        <a:pt x="0" y="1"/>
                      </a:moveTo>
                      <a:lnTo>
                        <a:pt x="0" y="5269"/>
                      </a:lnTo>
                      <a:lnTo>
                        <a:pt x="12616" y="5269"/>
                      </a:lnTo>
                      <a:lnTo>
                        <a:pt x="12616" y="1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7" name="Google Shape;1884;p63">
                  <a:extLst>
                    <a:ext uri="{FF2B5EF4-FFF2-40B4-BE49-F238E27FC236}">
                      <a16:creationId xmlns:a16="http://schemas.microsoft.com/office/drawing/2014/main" id="{EF497F19-9C37-3C73-1338-9D0EE7148ECC}"/>
                    </a:ext>
                  </a:extLst>
                </p:cNvPr>
                <p:cNvSpPr/>
                <p:nvPr/>
              </p:nvSpPr>
              <p:spPr>
                <a:xfrm>
                  <a:off x="2854403" y="4677150"/>
                  <a:ext cx="207676" cy="8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304" extrusionOk="0">
                      <a:moveTo>
                        <a:pt x="0" y="0"/>
                      </a:moveTo>
                      <a:lnTo>
                        <a:pt x="0" y="5303"/>
                      </a:lnTo>
                      <a:lnTo>
                        <a:pt x="12616" y="5303"/>
                      </a:lnTo>
                      <a:lnTo>
                        <a:pt x="12616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8" name="Google Shape;1885;p63">
                  <a:extLst>
                    <a:ext uri="{FF2B5EF4-FFF2-40B4-BE49-F238E27FC236}">
                      <a16:creationId xmlns:a16="http://schemas.microsoft.com/office/drawing/2014/main" id="{1918BA2F-CDAB-7D2E-0BB9-BAB84E376AF1}"/>
                    </a:ext>
                  </a:extLst>
                </p:cNvPr>
                <p:cNvSpPr/>
                <p:nvPr/>
              </p:nvSpPr>
              <p:spPr>
                <a:xfrm>
                  <a:off x="3014131" y="4517982"/>
                  <a:ext cx="207116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3" h="5269" extrusionOk="0">
                      <a:moveTo>
                        <a:pt x="1" y="0"/>
                      </a:moveTo>
                      <a:lnTo>
                        <a:pt x="1" y="5268"/>
                      </a:lnTo>
                      <a:lnTo>
                        <a:pt x="12582" y="5268"/>
                      </a:lnTo>
                      <a:lnTo>
                        <a:pt x="12582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79" name="Google Shape;1886;p63">
                  <a:extLst>
                    <a:ext uri="{FF2B5EF4-FFF2-40B4-BE49-F238E27FC236}">
                      <a16:creationId xmlns:a16="http://schemas.microsoft.com/office/drawing/2014/main" id="{AE88B471-27FB-5642-DA0E-90BB333BA86E}"/>
                    </a:ext>
                  </a:extLst>
                </p:cNvPr>
                <p:cNvSpPr/>
                <p:nvPr/>
              </p:nvSpPr>
              <p:spPr>
                <a:xfrm>
                  <a:off x="3147062" y="4677150"/>
                  <a:ext cx="207676" cy="8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304" extrusionOk="0">
                      <a:moveTo>
                        <a:pt x="0" y="0"/>
                      </a:moveTo>
                      <a:lnTo>
                        <a:pt x="0" y="5303"/>
                      </a:lnTo>
                      <a:lnTo>
                        <a:pt x="12616" y="5303"/>
                      </a:lnTo>
                      <a:lnTo>
                        <a:pt x="12616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0" name="Google Shape;1887;p63">
                  <a:extLst>
                    <a:ext uri="{FF2B5EF4-FFF2-40B4-BE49-F238E27FC236}">
                      <a16:creationId xmlns:a16="http://schemas.microsoft.com/office/drawing/2014/main" id="{BCC00703-84EB-4890-0895-67C21BD26C19}"/>
                    </a:ext>
                  </a:extLst>
                </p:cNvPr>
                <p:cNvSpPr/>
                <p:nvPr/>
              </p:nvSpPr>
              <p:spPr>
                <a:xfrm>
                  <a:off x="5840346" y="3444313"/>
                  <a:ext cx="207676" cy="8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304" extrusionOk="0">
                      <a:moveTo>
                        <a:pt x="1" y="0"/>
                      </a:moveTo>
                      <a:lnTo>
                        <a:pt x="1" y="5303"/>
                      </a:lnTo>
                      <a:lnTo>
                        <a:pt x="12617" y="5303"/>
                      </a:lnTo>
                      <a:lnTo>
                        <a:pt x="12617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1" name="Google Shape;1888;p63">
                  <a:extLst>
                    <a:ext uri="{FF2B5EF4-FFF2-40B4-BE49-F238E27FC236}">
                      <a16:creationId xmlns:a16="http://schemas.microsoft.com/office/drawing/2014/main" id="{4FEA07F4-32AC-0A3C-ECBF-B1BEF6EC63CF}"/>
                    </a:ext>
                  </a:extLst>
                </p:cNvPr>
                <p:cNvSpPr/>
                <p:nvPr/>
              </p:nvSpPr>
              <p:spPr>
                <a:xfrm>
                  <a:off x="5973277" y="3604057"/>
                  <a:ext cx="207676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269" extrusionOk="0">
                      <a:moveTo>
                        <a:pt x="0" y="0"/>
                      </a:moveTo>
                      <a:lnTo>
                        <a:pt x="0" y="5268"/>
                      </a:lnTo>
                      <a:lnTo>
                        <a:pt x="12616" y="5268"/>
                      </a:lnTo>
                      <a:lnTo>
                        <a:pt x="12616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2" name="Google Shape;1889;p63">
                  <a:extLst>
                    <a:ext uri="{FF2B5EF4-FFF2-40B4-BE49-F238E27FC236}">
                      <a16:creationId xmlns:a16="http://schemas.microsoft.com/office/drawing/2014/main" id="{ABCA90C6-1D8A-1D0F-F524-3BC503478E23}"/>
                    </a:ext>
                  </a:extLst>
                </p:cNvPr>
                <p:cNvSpPr/>
                <p:nvPr/>
              </p:nvSpPr>
              <p:spPr>
                <a:xfrm>
                  <a:off x="5840346" y="3763785"/>
                  <a:ext cx="207676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269" extrusionOk="0">
                      <a:moveTo>
                        <a:pt x="1" y="1"/>
                      </a:moveTo>
                      <a:lnTo>
                        <a:pt x="1" y="5269"/>
                      </a:lnTo>
                      <a:lnTo>
                        <a:pt x="12617" y="5269"/>
                      </a:lnTo>
                      <a:lnTo>
                        <a:pt x="12617" y="1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3" name="Google Shape;1890;p63">
                  <a:extLst>
                    <a:ext uri="{FF2B5EF4-FFF2-40B4-BE49-F238E27FC236}">
                      <a16:creationId xmlns:a16="http://schemas.microsoft.com/office/drawing/2014/main" id="{EE790948-B503-C813-E123-823E27626DA3}"/>
                    </a:ext>
                  </a:extLst>
                </p:cNvPr>
                <p:cNvSpPr/>
                <p:nvPr/>
              </p:nvSpPr>
              <p:spPr>
                <a:xfrm>
                  <a:off x="5973277" y="4604693"/>
                  <a:ext cx="207676" cy="8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304" extrusionOk="0">
                      <a:moveTo>
                        <a:pt x="0" y="0"/>
                      </a:moveTo>
                      <a:lnTo>
                        <a:pt x="0" y="5303"/>
                      </a:lnTo>
                      <a:lnTo>
                        <a:pt x="12616" y="5303"/>
                      </a:lnTo>
                      <a:lnTo>
                        <a:pt x="12616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4" name="Google Shape;1891;p63">
                  <a:extLst>
                    <a:ext uri="{FF2B5EF4-FFF2-40B4-BE49-F238E27FC236}">
                      <a16:creationId xmlns:a16="http://schemas.microsoft.com/office/drawing/2014/main" id="{C6C7EF3D-0E70-D8E6-D20F-6A8B5C9D4429}"/>
                    </a:ext>
                  </a:extLst>
                </p:cNvPr>
                <p:cNvSpPr/>
                <p:nvPr/>
              </p:nvSpPr>
              <p:spPr>
                <a:xfrm>
                  <a:off x="5840346" y="4764438"/>
                  <a:ext cx="207676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269" extrusionOk="0">
                      <a:moveTo>
                        <a:pt x="1" y="0"/>
                      </a:moveTo>
                      <a:lnTo>
                        <a:pt x="1" y="5268"/>
                      </a:lnTo>
                      <a:lnTo>
                        <a:pt x="12617" y="5268"/>
                      </a:lnTo>
                      <a:lnTo>
                        <a:pt x="12617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5" name="Google Shape;1892;p63">
                  <a:extLst>
                    <a:ext uri="{FF2B5EF4-FFF2-40B4-BE49-F238E27FC236}">
                      <a16:creationId xmlns:a16="http://schemas.microsoft.com/office/drawing/2014/main" id="{2D861ABA-A680-68BA-7DA1-098C69093040}"/>
                    </a:ext>
                  </a:extLst>
                </p:cNvPr>
                <p:cNvSpPr/>
                <p:nvPr/>
              </p:nvSpPr>
              <p:spPr>
                <a:xfrm>
                  <a:off x="5680618" y="4604693"/>
                  <a:ext cx="207676" cy="8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304" extrusionOk="0">
                      <a:moveTo>
                        <a:pt x="0" y="0"/>
                      </a:moveTo>
                      <a:lnTo>
                        <a:pt x="0" y="5303"/>
                      </a:lnTo>
                      <a:lnTo>
                        <a:pt x="12616" y="5303"/>
                      </a:lnTo>
                      <a:lnTo>
                        <a:pt x="12616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6" name="Google Shape;1893;p63">
                  <a:extLst>
                    <a:ext uri="{FF2B5EF4-FFF2-40B4-BE49-F238E27FC236}">
                      <a16:creationId xmlns:a16="http://schemas.microsoft.com/office/drawing/2014/main" id="{8CC7BB14-8157-0FAC-5DEF-09CAF3676D8B}"/>
                    </a:ext>
                  </a:extLst>
                </p:cNvPr>
                <p:cNvSpPr/>
                <p:nvPr/>
              </p:nvSpPr>
              <p:spPr>
                <a:xfrm>
                  <a:off x="2721473" y="3444313"/>
                  <a:ext cx="207100" cy="87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5304" extrusionOk="0">
                      <a:moveTo>
                        <a:pt x="1" y="0"/>
                      </a:moveTo>
                      <a:lnTo>
                        <a:pt x="1" y="5303"/>
                      </a:lnTo>
                      <a:lnTo>
                        <a:pt x="12582" y="5303"/>
                      </a:lnTo>
                      <a:lnTo>
                        <a:pt x="12582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87" name="Google Shape;1894;p63">
                  <a:extLst>
                    <a:ext uri="{FF2B5EF4-FFF2-40B4-BE49-F238E27FC236}">
                      <a16:creationId xmlns:a16="http://schemas.microsoft.com/office/drawing/2014/main" id="{D3CFE362-A2F2-C866-F58C-52ECE063F7B1}"/>
                    </a:ext>
                  </a:extLst>
                </p:cNvPr>
                <p:cNvSpPr/>
                <p:nvPr/>
              </p:nvSpPr>
              <p:spPr>
                <a:xfrm>
                  <a:off x="2854403" y="3604057"/>
                  <a:ext cx="207676" cy="86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7" h="5269" extrusionOk="0">
                      <a:moveTo>
                        <a:pt x="0" y="0"/>
                      </a:moveTo>
                      <a:lnTo>
                        <a:pt x="0" y="5268"/>
                      </a:lnTo>
                      <a:lnTo>
                        <a:pt x="12616" y="5268"/>
                      </a:lnTo>
                      <a:lnTo>
                        <a:pt x="12616" y="0"/>
                      </a:ln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  <p:sp>
            <p:nvSpPr>
              <p:cNvPr id="64" name="Google Shape;1895;p63">
                <a:extLst>
                  <a:ext uri="{FF2B5EF4-FFF2-40B4-BE49-F238E27FC236}">
                    <a16:creationId xmlns:a16="http://schemas.microsoft.com/office/drawing/2014/main" id="{D7E6E267-27B4-D25C-98D1-2273025D7A68}"/>
                  </a:ext>
                </a:extLst>
              </p:cNvPr>
              <p:cNvSpPr/>
              <p:nvPr/>
            </p:nvSpPr>
            <p:spPr>
              <a:xfrm flipH="1">
                <a:off x="5774538" y="4741720"/>
                <a:ext cx="257111" cy="175182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283" extrusionOk="0">
                    <a:moveTo>
                      <a:pt x="1608" y="1201"/>
                    </a:moveTo>
                    <a:cubicBezTo>
                      <a:pt x="1618" y="1130"/>
                      <a:pt x="1883" y="418"/>
                      <a:pt x="1883" y="418"/>
                    </a:cubicBezTo>
                    <a:lnTo>
                      <a:pt x="1343" y="835"/>
                    </a:lnTo>
                    <a:lnTo>
                      <a:pt x="1231" y="1"/>
                    </a:lnTo>
                    <a:cubicBezTo>
                      <a:pt x="1231" y="1"/>
                      <a:pt x="947" y="764"/>
                      <a:pt x="896" y="743"/>
                    </a:cubicBezTo>
                    <a:cubicBezTo>
                      <a:pt x="835" y="723"/>
                      <a:pt x="0" y="489"/>
                      <a:pt x="0" y="489"/>
                    </a:cubicBezTo>
                    <a:lnTo>
                      <a:pt x="306" y="12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65" name="Google Shape;1896;p63">
                <a:extLst>
                  <a:ext uri="{FF2B5EF4-FFF2-40B4-BE49-F238E27FC236}">
                    <a16:creationId xmlns:a16="http://schemas.microsoft.com/office/drawing/2014/main" id="{65BA8417-DB53-2FA7-5322-31F528C958E2}"/>
                  </a:ext>
                </a:extLst>
              </p:cNvPr>
              <p:cNvSpPr/>
              <p:nvPr/>
            </p:nvSpPr>
            <p:spPr>
              <a:xfrm>
                <a:off x="3091399" y="4741720"/>
                <a:ext cx="257111" cy="175182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283" extrusionOk="0">
                    <a:moveTo>
                      <a:pt x="1608" y="1201"/>
                    </a:moveTo>
                    <a:cubicBezTo>
                      <a:pt x="1618" y="1130"/>
                      <a:pt x="1883" y="418"/>
                      <a:pt x="1883" y="418"/>
                    </a:cubicBezTo>
                    <a:lnTo>
                      <a:pt x="1343" y="835"/>
                    </a:lnTo>
                    <a:lnTo>
                      <a:pt x="1231" y="1"/>
                    </a:lnTo>
                    <a:cubicBezTo>
                      <a:pt x="1231" y="1"/>
                      <a:pt x="947" y="764"/>
                      <a:pt x="896" y="743"/>
                    </a:cubicBezTo>
                    <a:cubicBezTo>
                      <a:pt x="835" y="723"/>
                      <a:pt x="0" y="489"/>
                      <a:pt x="0" y="489"/>
                    </a:cubicBezTo>
                    <a:lnTo>
                      <a:pt x="306" y="12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9C765D-B515-46E8-B8BB-8133E3283958}"/>
              </a:ext>
            </a:extLst>
          </p:cNvPr>
          <p:cNvGrpSpPr/>
          <p:nvPr/>
        </p:nvGrpSpPr>
        <p:grpSpPr>
          <a:xfrm>
            <a:off x="4959278" y="608532"/>
            <a:ext cx="2630184" cy="958920"/>
            <a:chOff x="3565133" y="0"/>
            <a:chExt cx="1972638" cy="719190"/>
          </a:xfrm>
          <a:solidFill>
            <a:schemeClr val="accent2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DFB7054-525A-B8CA-3EA7-2E7D4F14C725}"/>
                </a:ext>
              </a:extLst>
            </p:cNvPr>
            <p:cNvCxnSpPr/>
            <p:nvPr/>
          </p:nvCxnSpPr>
          <p:spPr>
            <a:xfrm>
              <a:off x="3873357" y="0"/>
              <a:ext cx="0" cy="3287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D80AC4-E26A-64AB-82C7-EF48A3D7F687}"/>
                </a:ext>
              </a:extLst>
            </p:cNvPr>
            <p:cNvCxnSpPr/>
            <p:nvPr/>
          </p:nvCxnSpPr>
          <p:spPr>
            <a:xfrm>
              <a:off x="5217559" y="0"/>
              <a:ext cx="0" cy="3287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Alternate Process 17">
              <a:extLst>
                <a:ext uri="{FF2B5EF4-FFF2-40B4-BE49-F238E27FC236}">
                  <a16:creationId xmlns:a16="http://schemas.microsoft.com/office/drawing/2014/main" id="{FF064076-3797-0444-69FA-6FC612F39338}"/>
                </a:ext>
              </a:extLst>
            </p:cNvPr>
            <p:cNvSpPr/>
            <p:nvPr/>
          </p:nvSpPr>
          <p:spPr>
            <a:xfrm>
              <a:off x="3565133" y="164387"/>
              <a:ext cx="1972638" cy="554803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sp>
        <p:nvSpPr>
          <p:cNvPr id="2" name="Google Shape;1033;p46">
            <a:extLst>
              <a:ext uri="{FF2B5EF4-FFF2-40B4-BE49-F238E27FC236}">
                <a16:creationId xmlns:a16="http://schemas.microsoft.com/office/drawing/2014/main" id="{47A4BE7F-8A6A-B4E0-CD9F-A31302884205}"/>
              </a:ext>
            </a:extLst>
          </p:cNvPr>
          <p:cNvSpPr txBox="1">
            <a:spLocks/>
          </p:cNvSpPr>
          <p:nvPr/>
        </p:nvSpPr>
        <p:spPr>
          <a:xfrm>
            <a:off x="953069" y="523924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3733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4D0079-9B73-C324-C0C7-B94CD31C249F}"/>
              </a:ext>
            </a:extLst>
          </p:cNvPr>
          <p:cNvGrpSpPr/>
          <p:nvPr/>
        </p:nvGrpSpPr>
        <p:grpSpPr>
          <a:xfrm>
            <a:off x="1249139" y="1956617"/>
            <a:ext cx="7615936" cy="3518505"/>
            <a:chOff x="714206" y="1463428"/>
            <a:chExt cx="5711952" cy="263887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0D0774DE-EC3E-E471-3689-522FEBBB6969}"/>
                </a:ext>
              </a:extLst>
            </p:cNvPr>
            <p:cNvGrpSpPr/>
            <p:nvPr/>
          </p:nvGrpSpPr>
          <p:grpSpPr>
            <a:xfrm>
              <a:off x="714206" y="1463428"/>
              <a:ext cx="5711952" cy="2638879"/>
              <a:chOff x="0" y="0"/>
              <a:chExt cx="6504526" cy="2681854"/>
            </a:xfrm>
            <a:grpFill/>
          </p:grpSpPr>
          <p:sp>
            <p:nvSpPr>
              <p:cNvPr id="7" name="Freeform 12">
                <a:extLst>
                  <a:ext uri="{FF2B5EF4-FFF2-40B4-BE49-F238E27FC236}">
                    <a16:creationId xmlns:a16="http://schemas.microsoft.com/office/drawing/2014/main" id="{D3E56654-3E44-F727-F92D-D625917E5249}"/>
                  </a:ext>
                </a:extLst>
              </p:cNvPr>
              <p:cNvSpPr/>
              <p:nvPr/>
            </p:nvSpPr>
            <p:spPr>
              <a:xfrm>
                <a:off x="0" y="0"/>
                <a:ext cx="6504526" cy="2681854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sz="2489">
                  <a:latin typeface="UTM Avo" panose="02040603050506020204" pitchFamily="18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07F7E5-EB54-9578-8541-5D6F456B6CAE}"/>
                </a:ext>
              </a:extLst>
            </p:cNvPr>
            <p:cNvSpPr/>
            <p:nvPr/>
          </p:nvSpPr>
          <p:spPr>
            <a:xfrm>
              <a:off x="991457" y="1534674"/>
              <a:ext cx="4608577" cy="231270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Âm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thanh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rất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cần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thiết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cho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cuộc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sống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của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con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người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.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Nhờ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có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âm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thanh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, con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người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có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thể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giao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tiếp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trao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đổi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nói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chuyện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học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tập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thưởng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thức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âm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nhạc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báo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hiệu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....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7EA55A6-9859-1A1D-8B07-F6187B164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53612"/>
          <a:stretch/>
        </p:blipFill>
        <p:spPr>
          <a:xfrm>
            <a:off x="0" y="5396505"/>
            <a:ext cx="12192000" cy="1471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183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 có icon">
            <a:extLst>
              <a:ext uri="{FF2B5EF4-FFF2-40B4-BE49-F238E27FC236}">
                <a16:creationId xmlns:a16="http://schemas.microsoft.com/office/drawing/2014/main" id="{C1C26C74-13C3-F0CD-C1AD-ADBEF0DCE7C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31975"/>
          <a:stretch/>
        </p:blipFill>
        <p:spPr>
          <a:xfrm>
            <a:off x="5865800" y="3524411"/>
            <a:ext cx="6331953" cy="3333589"/>
          </a:xfrm>
          <a:prstGeom prst="rect">
            <a:avLst/>
          </a:prstGeom>
        </p:spPr>
      </p:pic>
      <p:sp>
        <p:nvSpPr>
          <p:cNvPr id="2" name="Google Shape;720;p38">
            <a:extLst>
              <a:ext uri="{FF2B5EF4-FFF2-40B4-BE49-F238E27FC236}">
                <a16:creationId xmlns:a16="http://schemas.microsoft.com/office/drawing/2014/main" id="{74F6F88E-8A6A-58B9-3CF0-18F7EF0632BE}"/>
              </a:ext>
            </a:extLst>
          </p:cNvPr>
          <p:cNvSpPr txBox="1">
            <a:spLocks/>
          </p:cNvSpPr>
          <p:nvPr/>
        </p:nvSpPr>
        <p:spPr>
          <a:xfrm>
            <a:off x="3255400" y="883357"/>
            <a:ext cx="5685615" cy="9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000" b="1" dirty="0">
                <a:solidFill>
                  <a:srgbClr val="CE492D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2" name="Google Shape;783;p38">
            <a:extLst>
              <a:ext uri="{FF2B5EF4-FFF2-40B4-BE49-F238E27FC236}">
                <a16:creationId xmlns:a16="http://schemas.microsoft.com/office/drawing/2014/main" id="{F3AA2A85-A463-F6E2-C226-F7713DC2DEF0}"/>
              </a:ext>
            </a:extLst>
          </p:cNvPr>
          <p:cNvSpPr/>
          <p:nvPr/>
        </p:nvSpPr>
        <p:spPr>
          <a:xfrm>
            <a:off x="2034344" y="2613926"/>
            <a:ext cx="2490800" cy="614400"/>
          </a:xfrm>
          <a:prstGeom prst="roundRect">
            <a:avLst>
              <a:gd name="adj" fmla="val 16667"/>
            </a:avLst>
          </a:prstGeom>
          <a:solidFill>
            <a:srgbClr val="FF6B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3733" b="1" dirty="0">
                <a:latin typeface="UTM Avo" panose="02040603050506020204" pitchFamily="18"/>
                <a:ea typeface="Livvic"/>
                <a:cs typeface="Livvic"/>
                <a:sym typeface="Livvic"/>
              </a:rPr>
              <a:t>01</a:t>
            </a:r>
            <a:endParaRPr sz="3733" b="1" dirty="0">
              <a:latin typeface="UTM Avo" panose="02040603050506020204" pitchFamily="18"/>
              <a:ea typeface="Livvic"/>
              <a:cs typeface="Livvic"/>
              <a:sym typeface="Livvic"/>
            </a:endParaRPr>
          </a:p>
        </p:txBody>
      </p:sp>
      <p:sp>
        <p:nvSpPr>
          <p:cNvPr id="63" name="Google Shape;784;p38">
            <a:extLst>
              <a:ext uri="{FF2B5EF4-FFF2-40B4-BE49-F238E27FC236}">
                <a16:creationId xmlns:a16="http://schemas.microsoft.com/office/drawing/2014/main" id="{AF75755C-2CD4-8A98-568D-BB4658DEB0F2}"/>
              </a:ext>
            </a:extLst>
          </p:cNvPr>
          <p:cNvSpPr/>
          <p:nvPr/>
        </p:nvSpPr>
        <p:spPr>
          <a:xfrm>
            <a:off x="7337235" y="2613926"/>
            <a:ext cx="2490800" cy="614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3733" b="1">
                <a:latin typeface="UTM Avo" panose="02040603050506020204" pitchFamily="18"/>
                <a:ea typeface="Livvic"/>
                <a:cs typeface="Livvic"/>
                <a:sym typeface="Livvic"/>
              </a:rPr>
              <a:t>02</a:t>
            </a:r>
            <a:endParaRPr sz="3733" b="1">
              <a:latin typeface="UTM Avo" panose="02040603050506020204" pitchFamily="18"/>
              <a:ea typeface="Livvic"/>
              <a:cs typeface="Livvic"/>
              <a:sym typeface="Livvic"/>
            </a:endParaRPr>
          </a:p>
        </p:txBody>
      </p:sp>
      <p:grpSp>
        <p:nvGrpSpPr>
          <p:cNvPr id="64" name="Google Shape;785;p38">
            <a:extLst>
              <a:ext uri="{FF2B5EF4-FFF2-40B4-BE49-F238E27FC236}">
                <a16:creationId xmlns:a16="http://schemas.microsoft.com/office/drawing/2014/main" id="{36D1D819-3B01-ACAB-906C-48FF3CCB1CFD}"/>
              </a:ext>
            </a:extLst>
          </p:cNvPr>
          <p:cNvGrpSpPr/>
          <p:nvPr/>
        </p:nvGrpSpPr>
        <p:grpSpPr>
          <a:xfrm>
            <a:off x="3029767" y="1864799"/>
            <a:ext cx="537869" cy="534955"/>
            <a:chOff x="1535000" y="3223325"/>
            <a:chExt cx="484450" cy="481825"/>
          </a:xfrm>
        </p:grpSpPr>
        <p:sp>
          <p:nvSpPr>
            <p:cNvPr id="65" name="Google Shape;786;p38">
              <a:extLst>
                <a:ext uri="{FF2B5EF4-FFF2-40B4-BE49-F238E27FC236}">
                  <a16:creationId xmlns:a16="http://schemas.microsoft.com/office/drawing/2014/main" id="{749E9F3B-CA8A-9546-5BFE-432D53E6736A}"/>
                </a:ext>
              </a:extLst>
            </p:cNvPr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435D74"/>
                </a:solidFill>
                <a:latin typeface="UTM Avo" panose="02040603050506020204" pitchFamily="18"/>
              </a:endParaRPr>
            </a:p>
          </p:txBody>
        </p:sp>
        <p:sp>
          <p:nvSpPr>
            <p:cNvPr id="66" name="Google Shape;787;p38">
              <a:extLst>
                <a:ext uri="{FF2B5EF4-FFF2-40B4-BE49-F238E27FC236}">
                  <a16:creationId xmlns:a16="http://schemas.microsoft.com/office/drawing/2014/main" id="{CBDE093B-FDC2-CEB5-F922-977289436099}"/>
                </a:ext>
              </a:extLst>
            </p:cNvPr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435D74"/>
                </a:solidFill>
                <a:latin typeface="UTM Avo" panose="02040603050506020204" pitchFamily="18"/>
              </a:endParaRPr>
            </a:p>
          </p:txBody>
        </p:sp>
        <p:sp>
          <p:nvSpPr>
            <p:cNvPr id="67" name="Google Shape;788;p38">
              <a:extLst>
                <a:ext uri="{FF2B5EF4-FFF2-40B4-BE49-F238E27FC236}">
                  <a16:creationId xmlns:a16="http://schemas.microsoft.com/office/drawing/2014/main" id="{400BA84A-766E-5903-922A-D2996AF51F35}"/>
                </a:ext>
              </a:extLst>
            </p:cNvPr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solidFill>
              <a:srgbClr val="FF6B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435D74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68" name="Google Shape;789;p38">
            <a:extLst>
              <a:ext uri="{FF2B5EF4-FFF2-40B4-BE49-F238E27FC236}">
                <a16:creationId xmlns:a16="http://schemas.microsoft.com/office/drawing/2014/main" id="{E833452E-CE18-E3CE-81AE-48F777054F27}"/>
              </a:ext>
            </a:extLst>
          </p:cNvPr>
          <p:cNvGrpSpPr/>
          <p:nvPr/>
        </p:nvGrpSpPr>
        <p:grpSpPr>
          <a:xfrm>
            <a:off x="8314409" y="1871086"/>
            <a:ext cx="536453" cy="534981"/>
            <a:chOff x="3270450" y="3213625"/>
            <a:chExt cx="483175" cy="481850"/>
          </a:xfrm>
        </p:grpSpPr>
        <p:sp>
          <p:nvSpPr>
            <p:cNvPr id="69" name="Google Shape;790;p38">
              <a:extLst>
                <a:ext uri="{FF2B5EF4-FFF2-40B4-BE49-F238E27FC236}">
                  <a16:creationId xmlns:a16="http://schemas.microsoft.com/office/drawing/2014/main" id="{ABE0722E-678E-853F-D588-59781DDDE117}"/>
                </a:ext>
              </a:extLst>
            </p:cNvPr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435D74"/>
                </a:solidFill>
                <a:latin typeface="UTM Avo" panose="02040603050506020204" pitchFamily="18"/>
              </a:endParaRPr>
            </a:p>
          </p:txBody>
        </p:sp>
        <p:sp>
          <p:nvSpPr>
            <p:cNvPr id="70" name="Google Shape;791;p38">
              <a:extLst>
                <a:ext uri="{FF2B5EF4-FFF2-40B4-BE49-F238E27FC236}">
                  <a16:creationId xmlns:a16="http://schemas.microsoft.com/office/drawing/2014/main" id="{59985A4E-A2DE-D12D-AB3E-314F6787DE80}"/>
                </a:ext>
              </a:extLst>
            </p:cNvPr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solidFill>
                  <a:srgbClr val="435D74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5968EFDD-F2BD-35F6-6D98-512F027727F3}"/>
              </a:ext>
            </a:extLst>
          </p:cNvPr>
          <p:cNvSpPr txBox="1"/>
          <p:nvPr/>
        </p:nvSpPr>
        <p:spPr>
          <a:xfrm>
            <a:off x="1870050" y="3524411"/>
            <a:ext cx="2770701" cy="124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>
                <a:latin typeface="UTM Avo" panose="02040603050506020204" pitchFamily="18"/>
              </a:rPr>
              <a:t>Ôn tập kiến thức đã học</a:t>
            </a:r>
            <a:endParaRPr lang="en-US" sz="2667">
              <a:latin typeface="UTM Avo" panose="02040603050506020204" pitchFamily="18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97C563A-7FF8-0ECB-597D-8AA81C64A6E9}"/>
              </a:ext>
            </a:extLst>
          </p:cNvPr>
          <p:cNvSpPr/>
          <p:nvPr/>
        </p:nvSpPr>
        <p:spPr>
          <a:xfrm>
            <a:off x="5986227" y="3429000"/>
            <a:ext cx="5192816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/>
              </a:rPr>
              <a:t>Tìm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hiểu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về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một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số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nguồn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gây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ô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nhiễm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tiếng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ồn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để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chuẩn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bị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cho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tiết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học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tiếp</a:t>
            </a:r>
            <a:r>
              <a:rPr lang="en-US" sz="2667" dirty="0">
                <a:latin typeface="UTM Avo" panose="02040603050506020204" pitchFamily="18"/>
              </a:rPr>
              <a:t> </a:t>
            </a:r>
            <a:r>
              <a:rPr lang="en-US" sz="2667" dirty="0" err="1">
                <a:latin typeface="UTM Avo" panose="02040603050506020204" pitchFamily="18"/>
              </a:rPr>
              <a:t>theo</a:t>
            </a:r>
            <a:endParaRPr lang="en-US" sz="2667" dirty="0"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AEF5D98C-8689-7405-2A19-9CD29962BC1D}"/>
              </a:ext>
            </a:extLst>
          </p:cNvPr>
          <p:cNvGrpSpPr/>
          <p:nvPr/>
        </p:nvGrpSpPr>
        <p:grpSpPr>
          <a:xfrm>
            <a:off x="1646737" y="4870319"/>
            <a:ext cx="3552701" cy="1513621"/>
            <a:chOff x="1646737" y="4870319"/>
            <a:chExt cx="3552701" cy="15136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DF6248-C0E5-854C-645F-79B8DED1C936}"/>
                </a:ext>
              </a:extLst>
            </p:cNvPr>
            <p:cNvSpPr/>
            <p:nvPr/>
          </p:nvSpPr>
          <p:spPr>
            <a:xfrm>
              <a:off x="1646737" y="4870319"/>
              <a:ext cx="3552701" cy="15136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UTM Avo" panose="02040603050506020204" pitchFamily="18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6693F7E-4F01-415C-AAF2-859BDDC4FA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8208" y="5498381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UTM Avo" panose="02040603050506020204" pitchFamily="18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FF3154-73DA-7C83-C537-E364211950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42191" y="5495379"/>
              <a:ext cx="180000" cy="1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UTM Avo" panose="02040603050506020204" pitchFamily="18"/>
              </a:endParaRPr>
            </a:p>
          </p:txBody>
        </p:sp>
      </p:grpSp>
      <p:grpSp>
        <p:nvGrpSpPr>
          <p:cNvPr id="14" name="Google Shape;1548;p58">
            <a:extLst>
              <a:ext uri="{FF2B5EF4-FFF2-40B4-BE49-F238E27FC236}">
                <a16:creationId xmlns:a16="http://schemas.microsoft.com/office/drawing/2014/main" id="{A5EC48CC-4C7E-3B39-9BCD-B1D89CC4FE38}"/>
              </a:ext>
            </a:extLst>
          </p:cNvPr>
          <p:cNvGrpSpPr/>
          <p:nvPr/>
        </p:nvGrpSpPr>
        <p:grpSpPr>
          <a:xfrm flipH="1">
            <a:off x="-7239" y="3646948"/>
            <a:ext cx="1918000" cy="2658771"/>
            <a:chOff x="-1541450" y="1805000"/>
            <a:chExt cx="1438500" cy="1571625"/>
          </a:xfrm>
          <a:solidFill>
            <a:srgbClr val="CE492D"/>
          </a:solidFill>
        </p:grpSpPr>
        <p:sp>
          <p:nvSpPr>
            <p:cNvPr id="15" name="Google Shape;1549;p58">
              <a:extLst>
                <a:ext uri="{FF2B5EF4-FFF2-40B4-BE49-F238E27FC236}">
                  <a16:creationId xmlns:a16="http://schemas.microsoft.com/office/drawing/2014/main" id="{4DA32419-8396-E5EA-0E2D-AD9CEB1C6BE4}"/>
                </a:ext>
              </a:extLst>
            </p:cNvPr>
            <p:cNvSpPr/>
            <p:nvPr/>
          </p:nvSpPr>
          <p:spPr>
            <a:xfrm rot="-5400000">
              <a:off x="-983200" y="2249000"/>
              <a:ext cx="1323900" cy="435900"/>
            </a:xfrm>
            <a:prstGeom prst="round1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UTM Avo" panose="02040603050506020204" pitchFamily="18"/>
              </a:endParaRPr>
            </a:p>
          </p:txBody>
        </p:sp>
        <p:sp>
          <p:nvSpPr>
            <p:cNvPr id="16" name="Google Shape;1550;p58">
              <a:extLst>
                <a:ext uri="{FF2B5EF4-FFF2-40B4-BE49-F238E27FC236}">
                  <a16:creationId xmlns:a16="http://schemas.microsoft.com/office/drawing/2014/main" id="{06CD9559-4701-B056-819C-BF713DF0B854}"/>
                </a:ext>
              </a:extLst>
            </p:cNvPr>
            <p:cNvSpPr/>
            <p:nvPr/>
          </p:nvSpPr>
          <p:spPr>
            <a:xfrm>
              <a:off x="-1350950" y="2631425"/>
              <a:ext cx="1248000" cy="745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UTM Avo" panose="02040603050506020204" pitchFamily="18"/>
              </a:endParaRPr>
            </a:p>
          </p:txBody>
        </p:sp>
        <p:sp>
          <p:nvSpPr>
            <p:cNvPr id="17" name="Google Shape;1551;p58">
              <a:extLst>
                <a:ext uri="{FF2B5EF4-FFF2-40B4-BE49-F238E27FC236}">
                  <a16:creationId xmlns:a16="http://schemas.microsoft.com/office/drawing/2014/main" id="{EDB3F4D1-CA34-CAAE-6BC5-C7925C5B5FD9}"/>
                </a:ext>
              </a:extLst>
            </p:cNvPr>
            <p:cNvSpPr/>
            <p:nvPr/>
          </p:nvSpPr>
          <p:spPr>
            <a:xfrm rot="-5400000" flipH="1">
              <a:off x="-1070000" y="1932650"/>
              <a:ext cx="495300" cy="14382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>
                <a:latin typeface="UTM Avo" panose="02040603050506020204" pitchFamily="18"/>
              </a:endParaRPr>
            </a:p>
          </p:txBody>
        </p:sp>
      </p:grpSp>
      <p:sp>
        <p:nvSpPr>
          <p:cNvPr id="18" name="Google Shape;1562;p58">
            <a:extLst>
              <a:ext uri="{FF2B5EF4-FFF2-40B4-BE49-F238E27FC236}">
                <a16:creationId xmlns:a16="http://schemas.microsoft.com/office/drawing/2014/main" id="{5B9F3B2C-1AFA-AD1B-98A3-02BC83726B59}"/>
              </a:ext>
            </a:extLst>
          </p:cNvPr>
          <p:cNvSpPr/>
          <p:nvPr/>
        </p:nvSpPr>
        <p:spPr>
          <a:xfrm flipH="1">
            <a:off x="3988666" y="1381178"/>
            <a:ext cx="2027341" cy="1443150"/>
          </a:xfrm>
          <a:prstGeom prst="wedgeEllipseCallout">
            <a:avLst>
              <a:gd name="adj1" fmla="val 50786"/>
              <a:gd name="adj2" fmla="val 69600"/>
            </a:avLst>
          </a:prstGeom>
          <a:solidFill>
            <a:srgbClr val="CE492D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FFFFFF"/>
                </a:solidFill>
                <a:latin typeface="UTM Avo" panose="02040603050506020204" pitchFamily="18"/>
                <a:ea typeface="Raleway"/>
                <a:cs typeface="Arial" panose="020B0604020202020204" pitchFamily="34" charset="0"/>
                <a:sym typeface="Raleway"/>
              </a:rPr>
              <a:t>Video</a:t>
            </a:r>
            <a:endParaRPr sz="3600" b="1" dirty="0">
              <a:solidFill>
                <a:srgbClr val="FFFFFF"/>
              </a:solidFill>
              <a:latin typeface="UTM Avo" panose="02040603050506020204" pitchFamily="18"/>
              <a:ea typeface="Raleway"/>
              <a:cs typeface="Arial" panose="020B0604020202020204" pitchFamily="34" charset="0"/>
              <a:sym typeface="Raleway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7DE6AD-0254-72D4-8C8E-3F86EBD8A1B7}"/>
              </a:ext>
            </a:extLst>
          </p:cNvPr>
          <p:cNvSpPr/>
          <p:nvPr/>
        </p:nvSpPr>
        <p:spPr>
          <a:xfrm>
            <a:off x="6060572" y="2010835"/>
            <a:ext cx="5570575" cy="348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2667">
                <a:latin typeface="UTM Avo" panose="02040603050506020204" pitchFamily="18"/>
              </a:rPr>
              <a:t>Quan sát video sau và cho biết:</a:t>
            </a:r>
          </a:p>
          <a:p>
            <a:pPr marL="457189" indent="-457189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2667">
                <a:latin typeface="UTM Avo" panose="02040603050506020204" pitchFamily="18"/>
              </a:rPr>
              <a:t>Em </a:t>
            </a:r>
            <a:r>
              <a:rPr lang="vi-VN" sz="2667" dirty="0">
                <a:latin typeface="UTM Avo" panose="02040603050506020204" pitchFamily="18"/>
              </a:rPr>
              <a:t>thường nghe được những âm thanh gì mỗi ngày? </a:t>
            </a:r>
          </a:p>
          <a:p>
            <a:pPr marL="457189" indent="-457189" algn="just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vi-VN" sz="2667" dirty="0">
                <a:latin typeface="UTM Avo" panose="02040603050506020204" pitchFamily="18"/>
              </a:rPr>
              <a:t>Em thích hoặc không thích âm thanh nào? Vì sao?</a:t>
            </a:r>
            <a:endParaRPr lang="en-US" sz="2667" dirty="0">
              <a:latin typeface="UTM Avo" panose="02040603050506020204" pitchFamily="18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6CBD04-8CCD-2335-4E87-63A66F5C4DAD}"/>
              </a:ext>
            </a:extLst>
          </p:cNvPr>
          <p:cNvCxnSpPr>
            <a:stCxn id="21" idx="0"/>
          </p:cNvCxnSpPr>
          <p:nvPr/>
        </p:nvCxnSpPr>
        <p:spPr>
          <a:xfrm>
            <a:off x="3423088" y="4870319"/>
            <a:ext cx="0" cy="1435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E4E41CB-F630-529E-420A-38AC9364752B}"/>
              </a:ext>
            </a:extLst>
          </p:cNvPr>
          <p:cNvSpPr/>
          <p:nvPr/>
        </p:nvSpPr>
        <p:spPr>
          <a:xfrm>
            <a:off x="0" y="6305719"/>
            <a:ext cx="12192000" cy="5522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UTM Avo" panose="02040603050506020204" pitchFamily="18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EA002A-6AEA-ED83-9F2C-12E20E6263C4}"/>
              </a:ext>
            </a:extLst>
          </p:cNvPr>
          <p:cNvGrpSpPr/>
          <p:nvPr/>
        </p:nvGrpSpPr>
        <p:grpSpPr>
          <a:xfrm>
            <a:off x="314914" y="3033870"/>
            <a:ext cx="4528027" cy="2665907"/>
            <a:chOff x="2288294" y="3502168"/>
            <a:chExt cx="2323796" cy="136815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EE4CB1A-FB74-1273-1195-8299591517D1}"/>
                </a:ext>
              </a:extLst>
            </p:cNvPr>
            <p:cNvSpPr/>
            <p:nvPr/>
          </p:nvSpPr>
          <p:spPr>
            <a:xfrm>
              <a:off x="2288294" y="3502168"/>
              <a:ext cx="2323796" cy="1368151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114300"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>
                <a:latin typeface="UTM Avo" panose="02040603050506020204" pitchFamily="18"/>
              </a:endParaRPr>
            </a:p>
          </p:txBody>
        </p:sp>
        <p:pic>
          <p:nvPicPr>
            <p:cNvPr id="11" name="Bài hát Âm thanh cuộc sống">
              <a:hlinkClick r:id="" action="ppaction://media"/>
              <a:extLst>
                <a:ext uri="{FF2B5EF4-FFF2-40B4-BE49-F238E27FC236}">
                  <a16:creationId xmlns:a16="http://schemas.microsoft.com/office/drawing/2014/main" id="{911FDEFC-350B-6F6C-62FD-E89AB61611FF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3">
                    <p14:trim st="545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2323919" y="3565686"/>
              <a:ext cx="2224326" cy="12511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8C4E7F9C-6603-2CDD-E70A-77B9520E8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F001015C-3C13-7670-DBDA-29E24F5820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361"/>
          <a:stretch/>
        </p:blipFill>
        <p:spPr>
          <a:xfrm>
            <a:off x="0" y="5148964"/>
            <a:ext cx="9574679" cy="17352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19F99A6-1316-3F08-3706-3943D8EFA26F}"/>
              </a:ext>
            </a:extLst>
          </p:cNvPr>
          <p:cNvSpPr txBox="1"/>
          <p:nvPr/>
        </p:nvSpPr>
        <p:spPr>
          <a:xfrm>
            <a:off x="4511030" y="1507724"/>
            <a:ext cx="1917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8000" b="1" dirty="0">
                <a:solidFill>
                  <a:srgbClr val="CE492D"/>
                </a:solidFill>
                <a:latin typeface="UTM Avo" panose="02040603050506020204" pitchFamily="18"/>
                <a:ea typeface="Tsukushi A Round Gothic Regular" panose="02020400000000000000" pitchFamily="18" charset="-128"/>
              </a:rPr>
              <a:t>01</a:t>
            </a:r>
            <a:endParaRPr lang="en-US" sz="8000" b="1" dirty="0">
              <a:solidFill>
                <a:srgbClr val="CE492D"/>
              </a:solidFill>
              <a:latin typeface="UTM Avo" panose="02040603050506020204" pitchFamily="18"/>
              <a:ea typeface="Tsukushi A Round Gothic Regular" panose="02020400000000000000" pitchFamily="18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515621-F4A3-63FE-0AFF-83E3DBB2BCF7}"/>
              </a:ext>
            </a:extLst>
          </p:cNvPr>
          <p:cNvSpPr txBox="1"/>
          <p:nvPr/>
        </p:nvSpPr>
        <p:spPr>
          <a:xfrm>
            <a:off x="1238411" y="2676286"/>
            <a:ext cx="7864932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CE492D"/>
                </a:solidFill>
                <a:latin typeface="UTM Avo" panose="02040603050506020204" pitchFamily="18"/>
                <a:ea typeface="Tsukushi A Round Gothic Regular" panose="02020400000000000000" pitchFamily="18" charset="-128"/>
              </a:rPr>
              <a:t>ÍCH LỢI CỦA ÂM THANH TRONG CUỘC SỐNG</a:t>
            </a:r>
            <a:endParaRPr lang="en-US" sz="4800" b="1" dirty="0">
              <a:solidFill>
                <a:srgbClr val="CE492D"/>
              </a:solidFill>
              <a:latin typeface="UTM Avo" panose="02040603050506020204" pitchFamily="18"/>
              <a:ea typeface="Tsukushi A Round Gothic Regular" panose="02020400000000000000" pitchFamily="18" charset="-12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DA7EAD2-09FA-C266-61C4-81D589D615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3963" y="672934"/>
            <a:ext cx="3602804" cy="21582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97782585-B1E5-A4B7-F3C3-CDEC1FEB8EAD}"/>
              </a:ext>
            </a:extLst>
          </p:cNvPr>
          <p:cNvGrpSpPr/>
          <p:nvPr/>
        </p:nvGrpSpPr>
        <p:grpSpPr>
          <a:xfrm>
            <a:off x="8754376" y="3740681"/>
            <a:ext cx="3438980" cy="3152811"/>
            <a:chOff x="5348617" y="1690178"/>
            <a:chExt cx="3795805" cy="3479942"/>
          </a:xfrm>
        </p:grpSpPr>
        <p:grpSp>
          <p:nvGrpSpPr>
            <p:cNvPr id="38" name="Google Shape;608;p34">
              <a:extLst>
                <a:ext uri="{FF2B5EF4-FFF2-40B4-BE49-F238E27FC236}">
                  <a16:creationId xmlns:a16="http://schemas.microsoft.com/office/drawing/2014/main" id="{D7DD93F7-17BE-78B5-4A90-071D56652BF8}"/>
                </a:ext>
              </a:extLst>
            </p:cNvPr>
            <p:cNvGrpSpPr/>
            <p:nvPr/>
          </p:nvGrpSpPr>
          <p:grpSpPr>
            <a:xfrm>
              <a:off x="8316089" y="2105263"/>
              <a:ext cx="660420" cy="971790"/>
              <a:chOff x="8319631" y="2945130"/>
              <a:chExt cx="419928" cy="617951"/>
            </a:xfrm>
          </p:grpSpPr>
          <p:sp>
            <p:nvSpPr>
              <p:cNvPr id="60" name="Google Shape;609;p34">
                <a:extLst>
                  <a:ext uri="{FF2B5EF4-FFF2-40B4-BE49-F238E27FC236}">
                    <a16:creationId xmlns:a16="http://schemas.microsoft.com/office/drawing/2014/main" id="{977F1694-A9BE-167D-D467-123258237F02}"/>
                  </a:ext>
                </a:extLst>
              </p:cNvPr>
              <p:cNvSpPr/>
              <p:nvPr/>
            </p:nvSpPr>
            <p:spPr>
              <a:xfrm>
                <a:off x="8319631" y="3030357"/>
                <a:ext cx="383578" cy="532724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27728" extrusionOk="0">
                    <a:moveTo>
                      <a:pt x="1" y="22378"/>
                    </a:moveTo>
                    <a:cubicBezTo>
                      <a:pt x="523" y="21856"/>
                      <a:pt x="9069" y="12331"/>
                      <a:pt x="12201" y="7307"/>
                    </a:cubicBezTo>
                    <a:cubicBezTo>
                      <a:pt x="13701" y="4959"/>
                      <a:pt x="15071" y="2479"/>
                      <a:pt x="16311" y="0"/>
                    </a:cubicBezTo>
                    <a:lnTo>
                      <a:pt x="19964" y="1175"/>
                    </a:lnTo>
                    <a:cubicBezTo>
                      <a:pt x="19964" y="1175"/>
                      <a:pt x="16376" y="17485"/>
                      <a:pt x="13571" y="22639"/>
                    </a:cubicBezTo>
                    <a:cubicBezTo>
                      <a:pt x="10700" y="27727"/>
                      <a:pt x="914" y="24661"/>
                      <a:pt x="1" y="22378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61" name="Google Shape;610;p34">
                <a:extLst>
                  <a:ext uri="{FF2B5EF4-FFF2-40B4-BE49-F238E27FC236}">
                    <a16:creationId xmlns:a16="http://schemas.microsoft.com/office/drawing/2014/main" id="{54605D76-1169-1589-31BB-FDF05962C873}"/>
                  </a:ext>
                </a:extLst>
              </p:cNvPr>
              <p:cNvSpPr/>
              <p:nvPr/>
            </p:nvSpPr>
            <p:spPr>
              <a:xfrm>
                <a:off x="8614197" y="2945130"/>
                <a:ext cx="125362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7373" extrusionOk="0">
                    <a:moveTo>
                      <a:pt x="5676" y="783"/>
                    </a:moveTo>
                    <a:cubicBezTo>
                      <a:pt x="5285" y="522"/>
                      <a:pt x="4567" y="913"/>
                      <a:pt x="3849" y="1370"/>
                    </a:cubicBezTo>
                    <a:cubicBezTo>
                      <a:pt x="3393" y="587"/>
                      <a:pt x="2936" y="0"/>
                      <a:pt x="2414" y="65"/>
                    </a:cubicBezTo>
                    <a:cubicBezTo>
                      <a:pt x="1827" y="65"/>
                      <a:pt x="653" y="2022"/>
                      <a:pt x="327" y="2675"/>
                    </a:cubicBezTo>
                    <a:cubicBezTo>
                      <a:pt x="0" y="3458"/>
                      <a:pt x="0" y="4306"/>
                      <a:pt x="261" y="5089"/>
                    </a:cubicBezTo>
                    <a:cubicBezTo>
                      <a:pt x="979" y="6654"/>
                      <a:pt x="4176" y="7372"/>
                      <a:pt x="5480" y="6198"/>
                    </a:cubicBezTo>
                    <a:cubicBezTo>
                      <a:pt x="6068" y="5676"/>
                      <a:pt x="6459" y="4893"/>
                      <a:pt x="6524" y="4110"/>
                    </a:cubicBezTo>
                    <a:cubicBezTo>
                      <a:pt x="6459" y="3262"/>
                      <a:pt x="6329" y="979"/>
                      <a:pt x="5676" y="783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</p:grpSp>
        <p:grpSp>
          <p:nvGrpSpPr>
            <p:cNvPr id="39" name="Google Shape;611;p34">
              <a:extLst>
                <a:ext uri="{FF2B5EF4-FFF2-40B4-BE49-F238E27FC236}">
                  <a16:creationId xmlns:a16="http://schemas.microsoft.com/office/drawing/2014/main" id="{9962A6D3-5B1B-A6A3-9BDF-30919509A34A}"/>
                </a:ext>
              </a:extLst>
            </p:cNvPr>
            <p:cNvGrpSpPr/>
            <p:nvPr/>
          </p:nvGrpSpPr>
          <p:grpSpPr>
            <a:xfrm>
              <a:off x="5348617" y="2933201"/>
              <a:ext cx="3795805" cy="2236919"/>
              <a:chOff x="5827592" y="3418910"/>
              <a:chExt cx="3316562" cy="1954495"/>
            </a:xfrm>
          </p:grpSpPr>
          <p:sp>
            <p:nvSpPr>
              <p:cNvPr id="52" name="Google Shape;612;p34">
                <a:extLst>
                  <a:ext uri="{FF2B5EF4-FFF2-40B4-BE49-F238E27FC236}">
                    <a16:creationId xmlns:a16="http://schemas.microsoft.com/office/drawing/2014/main" id="{34199E32-C490-CD2D-6B4B-2954186C7258}"/>
                  </a:ext>
                </a:extLst>
              </p:cNvPr>
              <p:cNvSpPr/>
              <p:nvPr/>
            </p:nvSpPr>
            <p:spPr>
              <a:xfrm>
                <a:off x="6164775" y="4401600"/>
                <a:ext cx="2979378" cy="971805"/>
              </a:xfrm>
              <a:custGeom>
                <a:avLst/>
                <a:gdLst/>
                <a:ahLst/>
                <a:cxnLst/>
                <a:rect l="l" t="t" r="r" b="b"/>
                <a:pathLst>
                  <a:path w="155075" h="38362" extrusionOk="0">
                    <a:moveTo>
                      <a:pt x="0" y="1"/>
                    </a:moveTo>
                    <a:lnTo>
                      <a:pt x="0" y="38362"/>
                    </a:lnTo>
                    <a:lnTo>
                      <a:pt x="155075" y="38362"/>
                    </a:lnTo>
                    <a:lnTo>
                      <a:pt x="15507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3" name="Google Shape;613;p34">
                <a:extLst>
                  <a:ext uri="{FF2B5EF4-FFF2-40B4-BE49-F238E27FC236}">
                    <a16:creationId xmlns:a16="http://schemas.microsoft.com/office/drawing/2014/main" id="{E7879C24-05B2-C63B-8094-1BEF2F23B055}"/>
                  </a:ext>
                </a:extLst>
              </p:cNvPr>
              <p:cNvSpPr/>
              <p:nvPr/>
            </p:nvSpPr>
            <p:spPr>
              <a:xfrm>
                <a:off x="5827592" y="3469055"/>
                <a:ext cx="3316558" cy="1596251"/>
              </a:xfrm>
              <a:custGeom>
                <a:avLst/>
                <a:gdLst/>
                <a:ahLst/>
                <a:cxnLst/>
                <a:rect l="l" t="t" r="r" b="b"/>
                <a:pathLst>
                  <a:path w="172625" h="83084" extrusionOk="0">
                    <a:moveTo>
                      <a:pt x="41363" y="0"/>
                    </a:moveTo>
                    <a:lnTo>
                      <a:pt x="40058" y="2284"/>
                    </a:lnTo>
                    <a:lnTo>
                      <a:pt x="22117" y="33925"/>
                    </a:lnTo>
                    <a:lnTo>
                      <a:pt x="6068" y="62174"/>
                    </a:lnTo>
                    <a:lnTo>
                      <a:pt x="1" y="72808"/>
                    </a:lnTo>
                    <a:cubicBezTo>
                      <a:pt x="134" y="79001"/>
                      <a:pt x="5198" y="83065"/>
                      <a:pt x="10494" y="83065"/>
                    </a:cubicBezTo>
                    <a:cubicBezTo>
                      <a:pt x="12953" y="83065"/>
                      <a:pt x="15461" y="82189"/>
                      <a:pt x="17550" y="80245"/>
                    </a:cubicBezTo>
                    <a:cubicBezTo>
                      <a:pt x="18268" y="79593"/>
                      <a:pt x="18855" y="78875"/>
                      <a:pt x="19377" y="78027"/>
                    </a:cubicBezTo>
                    <a:cubicBezTo>
                      <a:pt x="20877" y="80571"/>
                      <a:pt x="23356" y="82268"/>
                      <a:pt x="26227" y="82855"/>
                    </a:cubicBezTo>
                    <a:cubicBezTo>
                      <a:pt x="26945" y="82985"/>
                      <a:pt x="27597" y="83050"/>
                      <a:pt x="28249" y="83050"/>
                    </a:cubicBezTo>
                    <a:cubicBezTo>
                      <a:pt x="29554" y="83050"/>
                      <a:pt x="30859" y="82855"/>
                      <a:pt x="32099" y="82333"/>
                    </a:cubicBezTo>
                    <a:cubicBezTo>
                      <a:pt x="34186" y="81485"/>
                      <a:pt x="36013" y="79984"/>
                      <a:pt x="37187" y="78092"/>
                    </a:cubicBezTo>
                    <a:cubicBezTo>
                      <a:pt x="39210" y="81419"/>
                      <a:pt x="42651" y="83083"/>
                      <a:pt x="46092" y="83083"/>
                    </a:cubicBezTo>
                    <a:cubicBezTo>
                      <a:pt x="49534" y="83083"/>
                      <a:pt x="52975" y="81419"/>
                      <a:pt x="54998" y="78092"/>
                    </a:cubicBezTo>
                    <a:cubicBezTo>
                      <a:pt x="57020" y="81419"/>
                      <a:pt x="60461" y="83083"/>
                      <a:pt x="63903" y="83083"/>
                    </a:cubicBezTo>
                    <a:cubicBezTo>
                      <a:pt x="67344" y="83083"/>
                      <a:pt x="70786" y="81419"/>
                      <a:pt x="72808" y="78092"/>
                    </a:cubicBezTo>
                    <a:cubicBezTo>
                      <a:pt x="74830" y="81419"/>
                      <a:pt x="78272" y="83083"/>
                      <a:pt x="81713" y="83083"/>
                    </a:cubicBezTo>
                    <a:cubicBezTo>
                      <a:pt x="85155" y="83083"/>
                      <a:pt x="88596" y="81419"/>
                      <a:pt x="90618" y="78092"/>
                    </a:cubicBezTo>
                    <a:cubicBezTo>
                      <a:pt x="92641" y="81419"/>
                      <a:pt x="96082" y="83083"/>
                      <a:pt x="99524" y="83083"/>
                    </a:cubicBezTo>
                    <a:cubicBezTo>
                      <a:pt x="102965" y="83083"/>
                      <a:pt x="106406" y="81419"/>
                      <a:pt x="108429" y="78092"/>
                    </a:cubicBezTo>
                    <a:cubicBezTo>
                      <a:pt x="110451" y="81419"/>
                      <a:pt x="113893" y="83083"/>
                      <a:pt x="117334" y="83083"/>
                    </a:cubicBezTo>
                    <a:cubicBezTo>
                      <a:pt x="120775" y="83083"/>
                      <a:pt x="124217" y="81419"/>
                      <a:pt x="126239" y="78092"/>
                    </a:cubicBezTo>
                    <a:cubicBezTo>
                      <a:pt x="127870" y="80702"/>
                      <a:pt x="130610" y="82529"/>
                      <a:pt x="133742" y="82985"/>
                    </a:cubicBezTo>
                    <a:cubicBezTo>
                      <a:pt x="134199" y="82985"/>
                      <a:pt x="134655" y="83050"/>
                      <a:pt x="135112" y="83050"/>
                    </a:cubicBezTo>
                    <a:cubicBezTo>
                      <a:pt x="138765" y="83050"/>
                      <a:pt x="142158" y="81158"/>
                      <a:pt x="144050" y="78027"/>
                    </a:cubicBezTo>
                    <a:cubicBezTo>
                      <a:pt x="146072" y="81354"/>
                      <a:pt x="149514" y="83018"/>
                      <a:pt x="152955" y="83018"/>
                    </a:cubicBezTo>
                    <a:cubicBezTo>
                      <a:pt x="156396" y="83018"/>
                      <a:pt x="159838" y="81354"/>
                      <a:pt x="161860" y="78027"/>
                    </a:cubicBezTo>
                    <a:cubicBezTo>
                      <a:pt x="163752" y="81158"/>
                      <a:pt x="167145" y="83050"/>
                      <a:pt x="170798" y="83050"/>
                    </a:cubicBezTo>
                    <a:cubicBezTo>
                      <a:pt x="171385" y="83050"/>
                      <a:pt x="171972" y="82985"/>
                      <a:pt x="172625" y="82855"/>
                    </a:cubicBezTo>
                    <a:lnTo>
                      <a:pt x="172625" y="0"/>
                    </a:ln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4" name="Google Shape;614;p34">
                <a:extLst>
                  <a:ext uri="{FF2B5EF4-FFF2-40B4-BE49-F238E27FC236}">
                    <a16:creationId xmlns:a16="http://schemas.microsoft.com/office/drawing/2014/main" id="{EE0F68B7-7FF5-B72F-EEB6-9D9BAD8DB217}"/>
                  </a:ext>
                </a:extLst>
              </p:cNvPr>
              <p:cNvSpPr/>
              <p:nvPr/>
            </p:nvSpPr>
            <p:spPr>
              <a:xfrm>
                <a:off x="6002445" y="4630028"/>
                <a:ext cx="3141705" cy="212240"/>
              </a:xfrm>
              <a:custGeom>
                <a:avLst/>
                <a:gdLst/>
                <a:ahLst/>
                <a:cxnLst/>
                <a:rect l="l" t="t" r="r" b="b"/>
                <a:pathLst>
                  <a:path w="163524" h="11047" extrusionOk="0">
                    <a:moveTo>
                      <a:pt x="36959" y="1"/>
                    </a:moveTo>
                    <a:cubicBezTo>
                      <a:pt x="36339" y="1"/>
                      <a:pt x="35719" y="408"/>
                      <a:pt x="35719" y="1224"/>
                    </a:cubicBezTo>
                    <a:cubicBezTo>
                      <a:pt x="35457" y="6163"/>
                      <a:pt x="31740" y="8642"/>
                      <a:pt x="28019" y="8642"/>
                    </a:cubicBezTo>
                    <a:cubicBezTo>
                      <a:pt x="26187" y="8642"/>
                      <a:pt x="24353" y="8040"/>
                      <a:pt x="22932" y="6834"/>
                    </a:cubicBezTo>
                    <a:cubicBezTo>
                      <a:pt x="21301" y="5464"/>
                      <a:pt x="20388" y="3377"/>
                      <a:pt x="20323" y="1224"/>
                    </a:cubicBezTo>
                    <a:cubicBezTo>
                      <a:pt x="20257" y="506"/>
                      <a:pt x="19687" y="147"/>
                      <a:pt x="19116" y="147"/>
                    </a:cubicBezTo>
                    <a:cubicBezTo>
                      <a:pt x="18545" y="147"/>
                      <a:pt x="17974" y="506"/>
                      <a:pt x="17909" y="1224"/>
                    </a:cubicBezTo>
                    <a:cubicBezTo>
                      <a:pt x="17627" y="6177"/>
                      <a:pt x="13898" y="8653"/>
                      <a:pt x="10199" y="8653"/>
                    </a:cubicBezTo>
                    <a:cubicBezTo>
                      <a:pt x="9610" y="8653"/>
                      <a:pt x="9022" y="8591"/>
                      <a:pt x="8449" y="8465"/>
                    </a:cubicBezTo>
                    <a:cubicBezTo>
                      <a:pt x="4991" y="7748"/>
                      <a:pt x="2512" y="4747"/>
                      <a:pt x="2512" y="1224"/>
                    </a:cubicBezTo>
                    <a:cubicBezTo>
                      <a:pt x="2480" y="441"/>
                      <a:pt x="1844" y="49"/>
                      <a:pt x="1224" y="49"/>
                    </a:cubicBezTo>
                    <a:cubicBezTo>
                      <a:pt x="604" y="49"/>
                      <a:pt x="1" y="441"/>
                      <a:pt x="33" y="1224"/>
                    </a:cubicBezTo>
                    <a:cubicBezTo>
                      <a:pt x="359" y="6965"/>
                      <a:pt x="4208" y="10162"/>
                      <a:pt x="8449" y="10879"/>
                    </a:cubicBezTo>
                    <a:cubicBezTo>
                      <a:pt x="9057" y="10992"/>
                      <a:pt x="9666" y="11046"/>
                      <a:pt x="10270" y="11046"/>
                    </a:cubicBezTo>
                    <a:cubicBezTo>
                      <a:pt x="13879" y="11046"/>
                      <a:pt x="17295" y="9097"/>
                      <a:pt x="19083" y="5856"/>
                    </a:cubicBezTo>
                    <a:cubicBezTo>
                      <a:pt x="19996" y="7487"/>
                      <a:pt x="21301" y="8857"/>
                      <a:pt x="22998" y="9705"/>
                    </a:cubicBezTo>
                    <a:cubicBezTo>
                      <a:pt x="24546" y="10577"/>
                      <a:pt x="26313" y="11012"/>
                      <a:pt x="28082" y="11012"/>
                    </a:cubicBezTo>
                    <a:cubicBezTo>
                      <a:pt x="31605" y="11012"/>
                      <a:pt x="35135" y="9287"/>
                      <a:pt x="36959" y="5856"/>
                    </a:cubicBezTo>
                    <a:cubicBezTo>
                      <a:pt x="38785" y="9281"/>
                      <a:pt x="42341" y="10993"/>
                      <a:pt x="45888" y="10993"/>
                    </a:cubicBezTo>
                    <a:cubicBezTo>
                      <a:pt x="49436" y="10993"/>
                      <a:pt x="52975" y="9281"/>
                      <a:pt x="54769" y="5856"/>
                    </a:cubicBezTo>
                    <a:cubicBezTo>
                      <a:pt x="56596" y="9281"/>
                      <a:pt x="60151" y="10993"/>
                      <a:pt x="63707" y="10993"/>
                    </a:cubicBezTo>
                    <a:cubicBezTo>
                      <a:pt x="67263" y="10993"/>
                      <a:pt x="70818" y="9281"/>
                      <a:pt x="72645" y="5856"/>
                    </a:cubicBezTo>
                    <a:cubicBezTo>
                      <a:pt x="74439" y="9281"/>
                      <a:pt x="77978" y="10993"/>
                      <a:pt x="81526" y="10993"/>
                    </a:cubicBezTo>
                    <a:cubicBezTo>
                      <a:pt x="85073" y="10993"/>
                      <a:pt x="88629" y="9281"/>
                      <a:pt x="90455" y="5856"/>
                    </a:cubicBezTo>
                    <a:cubicBezTo>
                      <a:pt x="92282" y="9281"/>
                      <a:pt x="95838" y="10993"/>
                      <a:pt x="99385" y="10993"/>
                    </a:cubicBezTo>
                    <a:cubicBezTo>
                      <a:pt x="102932" y="10993"/>
                      <a:pt x="106472" y="9281"/>
                      <a:pt x="108266" y="5856"/>
                    </a:cubicBezTo>
                    <a:cubicBezTo>
                      <a:pt x="110092" y="9281"/>
                      <a:pt x="113648" y="10993"/>
                      <a:pt x="117204" y="10993"/>
                    </a:cubicBezTo>
                    <a:cubicBezTo>
                      <a:pt x="120759" y="10993"/>
                      <a:pt x="124315" y="9281"/>
                      <a:pt x="126141" y="5856"/>
                    </a:cubicBezTo>
                    <a:cubicBezTo>
                      <a:pt x="127892" y="9075"/>
                      <a:pt x="131256" y="11023"/>
                      <a:pt x="134836" y="11023"/>
                    </a:cubicBezTo>
                    <a:cubicBezTo>
                      <a:pt x="135392" y="11023"/>
                      <a:pt x="135953" y="10976"/>
                      <a:pt x="136514" y="10879"/>
                    </a:cubicBezTo>
                    <a:cubicBezTo>
                      <a:pt x="139711" y="10553"/>
                      <a:pt x="142451" y="8661"/>
                      <a:pt x="143952" y="5856"/>
                    </a:cubicBezTo>
                    <a:cubicBezTo>
                      <a:pt x="145779" y="9281"/>
                      <a:pt x="149334" y="10993"/>
                      <a:pt x="152890" y="10993"/>
                    </a:cubicBezTo>
                    <a:cubicBezTo>
                      <a:pt x="156445" y="10993"/>
                      <a:pt x="160001" y="9281"/>
                      <a:pt x="161827" y="5856"/>
                    </a:cubicBezTo>
                    <a:cubicBezTo>
                      <a:pt x="162284" y="6704"/>
                      <a:pt x="162806" y="7487"/>
                      <a:pt x="163524" y="8139"/>
                    </a:cubicBezTo>
                    <a:lnTo>
                      <a:pt x="163524" y="3703"/>
                    </a:lnTo>
                    <a:cubicBezTo>
                      <a:pt x="163198" y="2920"/>
                      <a:pt x="163067" y="2072"/>
                      <a:pt x="163002" y="1224"/>
                    </a:cubicBezTo>
                    <a:cubicBezTo>
                      <a:pt x="163002" y="408"/>
                      <a:pt x="162398" y="1"/>
                      <a:pt x="161795" y="1"/>
                    </a:cubicBezTo>
                    <a:cubicBezTo>
                      <a:pt x="161191" y="1"/>
                      <a:pt x="160588" y="408"/>
                      <a:pt x="160588" y="1224"/>
                    </a:cubicBezTo>
                    <a:cubicBezTo>
                      <a:pt x="160294" y="6182"/>
                      <a:pt x="156576" y="8661"/>
                      <a:pt x="152865" y="8661"/>
                    </a:cubicBezTo>
                    <a:cubicBezTo>
                      <a:pt x="149155" y="8661"/>
                      <a:pt x="145452" y="6182"/>
                      <a:pt x="145191" y="1224"/>
                    </a:cubicBezTo>
                    <a:cubicBezTo>
                      <a:pt x="145191" y="605"/>
                      <a:pt x="144663" y="45"/>
                      <a:pt x="144051" y="45"/>
                    </a:cubicBezTo>
                    <a:cubicBezTo>
                      <a:pt x="144018" y="45"/>
                      <a:pt x="143985" y="46"/>
                      <a:pt x="143952" y="49"/>
                    </a:cubicBezTo>
                    <a:cubicBezTo>
                      <a:pt x="143691" y="49"/>
                      <a:pt x="143430" y="115"/>
                      <a:pt x="143169" y="245"/>
                    </a:cubicBezTo>
                    <a:cubicBezTo>
                      <a:pt x="142843" y="441"/>
                      <a:pt x="142647" y="832"/>
                      <a:pt x="142712" y="1224"/>
                    </a:cubicBezTo>
                    <a:cubicBezTo>
                      <a:pt x="142712" y="3899"/>
                      <a:pt x="141212" y="6378"/>
                      <a:pt x="138863" y="7683"/>
                    </a:cubicBezTo>
                    <a:cubicBezTo>
                      <a:pt x="137691" y="8320"/>
                      <a:pt x="136359" y="8639"/>
                      <a:pt x="135026" y="8639"/>
                    </a:cubicBezTo>
                    <a:cubicBezTo>
                      <a:pt x="131317" y="8639"/>
                      <a:pt x="127604" y="6168"/>
                      <a:pt x="127316" y="1224"/>
                    </a:cubicBezTo>
                    <a:cubicBezTo>
                      <a:pt x="127250" y="506"/>
                      <a:pt x="126680" y="147"/>
                      <a:pt x="126109" y="147"/>
                    </a:cubicBezTo>
                    <a:cubicBezTo>
                      <a:pt x="125538" y="147"/>
                      <a:pt x="124967" y="506"/>
                      <a:pt x="124902" y="1224"/>
                    </a:cubicBezTo>
                    <a:cubicBezTo>
                      <a:pt x="124641" y="6182"/>
                      <a:pt x="120922" y="8661"/>
                      <a:pt x="117204" y="8661"/>
                    </a:cubicBezTo>
                    <a:cubicBezTo>
                      <a:pt x="113485" y="8661"/>
                      <a:pt x="109766" y="6182"/>
                      <a:pt x="109505" y="1224"/>
                    </a:cubicBezTo>
                    <a:cubicBezTo>
                      <a:pt x="109505" y="408"/>
                      <a:pt x="108902" y="1"/>
                      <a:pt x="108298" y="1"/>
                    </a:cubicBezTo>
                    <a:cubicBezTo>
                      <a:pt x="107695" y="1"/>
                      <a:pt x="107091" y="408"/>
                      <a:pt x="107091" y="1224"/>
                    </a:cubicBezTo>
                    <a:cubicBezTo>
                      <a:pt x="106798" y="6182"/>
                      <a:pt x="103079" y="8661"/>
                      <a:pt x="99369" y="8661"/>
                    </a:cubicBezTo>
                    <a:cubicBezTo>
                      <a:pt x="95658" y="8661"/>
                      <a:pt x="91956" y="6182"/>
                      <a:pt x="91695" y="1224"/>
                    </a:cubicBezTo>
                    <a:cubicBezTo>
                      <a:pt x="91695" y="408"/>
                      <a:pt x="91075" y="1"/>
                      <a:pt x="90455" y="1"/>
                    </a:cubicBezTo>
                    <a:cubicBezTo>
                      <a:pt x="89836" y="1"/>
                      <a:pt x="89216" y="408"/>
                      <a:pt x="89216" y="1224"/>
                    </a:cubicBezTo>
                    <a:cubicBezTo>
                      <a:pt x="88955" y="6182"/>
                      <a:pt x="85252" y="8661"/>
                      <a:pt x="81542" y="8661"/>
                    </a:cubicBezTo>
                    <a:cubicBezTo>
                      <a:pt x="77831" y="8661"/>
                      <a:pt x="74113" y="6182"/>
                      <a:pt x="73819" y="1224"/>
                    </a:cubicBezTo>
                    <a:cubicBezTo>
                      <a:pt x="73819" y="408"/>
                      <a:pt x="73216" y="1"/>
                      <a:pt x="72612" y="1"/>
                    </a:cubicBezTo>
                    <a:cubicBezTo>
                      <a:pt x="72009" y="1"/>
                      <a:pt x="71405" y="408"/>
                      <a:pt x="71405" y="1224"/>
                    </a:cubicBezTo>
                    <a:cubicBezTo>
                      <a:pt x="71144" y="6182"/>
                      <a:pt x="67426" y="8661"/>
                      <a:pt x="63707" y="8661"/>
                    </a:cubicBezTo>
                    <a:cubicBezTo>
                      <a:pt x="59988" y="8661"/>
                      <a:pt x="56270" y="6182"/>
                      <a:pt x="56009" y="1224"/>
                    </a:cubicBezTo>
                    <a:cubicBezTo>
                      <a:pt x="56009" y="408"/>
                      <a:pt x="55389" y="1"/>
                      <a:pt x="54769" y="1"/>
                    </a:cubicBezTo>
                    <a:cubicBezTo>
                      <a:pt x="54149" y="1"/>
                      <a:pt x="53530" y="408"/>
                      <a:pt x="53530" y="1224"/>
                    </a:cubicBezTo>
                    <a:cubicBezTo>
                      <a:pt x="53269" y="6182"/>
                      <a:pt x="49566" y="8661"/>
                      <a:pt x="45864" y="8661"/>
                    </a:cubicBezTo>
                    <a:cubicBezTo>
                      <a:pt x="42162" y="8661"/>
                      <a:pt x="38459" y="6182"/>
                      <a:pt x="38198" y="1224"/>
                    </a:cubicBezTo>
                    <a:cubicBezTo>
                      <a:pt x="38198" y="408"/>
                      <a:pt x="37579" y="1"/>
                      <a:pt x="36959" y="1"/>
                    </a:cubicBezTo>
                    <a:close/>
                  </a:path>
                </a:pathLst>
              </a:custGeom>
              <a:solidFill>
                <a:srgbClr val="C644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5" name="Google Shape;615;p34">
                <a:extLst>
                  <a:ext uri="{FF2B5EF4-FFF2-40B4-BE49-F238E27FC236}">
                    <a16:creationId xmlns:a16="http://schemas.microsoft.com/office/drawing/2014/main" id="{A758F437-EE4F-CA1B-1A79-5454BB257219}"/>
                  </a:ext>
                </a:extLst>
              </p:cNvPr>
              <p:cNvSpPr/>
              <p:nvPr/>
            </p:nvSpPr>
            <p:spPr>
              <a:xfrm>
                <a:off x="6164137" y="4360553"/>
                <a:ext cx="2980012" cy="212990"/>
              </a:xfrm>
              <a:custGeom>
                <a:avLst/>
                <a:gdLst/>
                <a:ahLst/>
                <a:cxnLst/>
                <a:rect l="l" t="t" r="r" b="b"/>
                <a:pathLst>
                  <a:path w="155108" h="11086" extrusionOk="0">
                    <a:moveTo>
                      <a:pt x="19116" y="0"/>
                    </a:moveTo>
                    <a:cubicBezTo>
                      <a:pt x="18512" y="0"/>
                      <a:pt x="17909" y="408"/>
                      <a:pt x="17909" y="1223"/>
                    </a:cubicBezTo>
                    <a:cubicBezTo>
                      <a:pt x="17909" y="1549"/>
                      <a:pt x="17843" y="1810"/>
                      <a:pt x="17843" y="2137"/>
                    </a:cubicBezTo>
                    <a:cubicBezTo>
                      <a:pt x="17583" y="4290"/>
                      <a:pt x="16343" y="6181"/>
                      <a:pt x="14582" y="7421"/>
                    </a:cubicBezTo>
                    <a:cubicBezTo>
                      <a:pt x="13291" y="8255"/>
                      <a:pt x="11759" y="8672"/>
                      <a:pt x="10225" y="8672"/>
                    </a:cubicBezTo>
                    <a:cubicBezTo>
                      <a:pt x="6721" y="8672"/>
                      <a:pt x="3213" y="6493"/>
                      <a:pt x="2577" y="2137"/>
                    </a:cubicBezTo>
                    <a:cubicBezTo>
                      <a:pt x="2512" y="1810"/>
                      <a:pt x="2447" y="1549"/>
                      <a:pt x="2447" y="1223"/>
                    </a:cubicBezTo>
                    <a:cubicBezTo>
                      <a:pt x="2414" y="440"/>
                      <a:pt x="1795" y="49"/>
                      <a:pt x="1191" y="49"/>
                    </a:cubicBezTo>
                    <a:cubicBezTo>
                      <a:pt x="588" y="49"/>
                      <a:pt x="0" y="440"/>
                      <a:pt x="33" y="1223"/>
                    </a:cubicBezTo>
                    <a:cubicBezTo>
                      <a:pt x="33" y="1549"/>
                      <a:pt x="98" y="1810"/>
                      <a:pt x="98" y="2137"/>
                    </a:cubicBezTo>
                    <a:cubicBezTo>
                      <a:pt x="838" y="8054"/>
                      <a:pt x="5492" y="11027"/>
                      <a:pt x="10143" y="11027"/>
                    </a:cubicBezTo>
                    <a:cubicBezTo>
                      <a:pt x="11645" y="11027"/>
                      <a:pt x="13147" y="10717"/>
                      <a:pt x="14516" y="10096"/>
                    </a:cubicBezTo>
                    <a:cubicBezTo>
                      <a:pt x="16473" y="9248"/>
                      <a:pt x="18104" y="7747"/>
                      <a:pt x="19083" y="5855"/>
                    </a:cubicBezTo>
                    <a:cubicBezTo>
                      <a:pt x="20910" y="9313"/>
                      <a:pt x="24465" y="11042"/>
                      <a:pt x="28013" y="11042"/>
                    </a:cubicBezTo>
                    <a:cubicBezTo>
                      <a:pt x="31560" y="11042"/>
                      <a:pt x="35099" y="9313"/>
                      <a:pt x="36893" y="5855"/>
                    </a:cubicBezTo>
                    <a:cubicBezTo>
                      <a:pt x="38720" y="9313"/>
                      <a:pt x="42276" y="11042"/>
                      <a:pt x="45831" y="11042"/>
                    </a:cubicBezTo>
                    <a:cubicBezTo>
                      <a:pt x="49387" y="11042"/>
                      <a:pt x="52942" y="9313"/>
                      <a:pt x="54769" y="5855"/>
                    </a:cubicBezTo>
                    <a:cubicBezTo>
                      <a:pt x="56563" y="9313"/>
                      <a:pt x="60119" y="11042"/>
                      <a:pt x="63674" y="11042"/>
                    </a:cubicBezTo>
                    <a:cubicBezTo>
                      <a:pt x="67230" y="11042"/>
                      <a:pt x="70785" y="9313"/>
                      <a:pt x="72580" y="5855"/>
                    </a:cubicBezTo>
                    <a:cubicBezTo>
                      <a:pt x="74406" y="9313"/>
                      <a:pt x="77962" y="11042"/>
                      <a:pt x="81517" y="11042"/>
                    </a:cubicBezTo>
                    <a:cubicBezTo>
                      <a:pt x="85073" y="11042"/>
                      <a:pt x="88629" y="9313"/>
                      <a:pt x="90455" y="5855"/>
                    </a:cubicBezTo>
                    <a:cubicBezTo>
                      <a:pt x="92249" y="9313"/>
                      <a:pt x="95805" y="11042"/>
                      <a:pt x="99360" y="11042"/>
                    </a:cubicBezTo>
                    <a:cubicBezTo>
                      <a:pt x="102916" y="11042"/>
                      <a:pt x="106472" y="9313"/>
                      <a:pt x="108266" y="5855"/>
                    </a:cubicBezTo>
                    <a:cubicBezTo>
                      <a:pt x="110092" y="9313"/>
                      <a:pt x="113648" y="11042"/>
                      <a:pt x="117195" y="11042"/>
                    </a:cubicBezTo>
                    <a:cubicBezTo>
                      <a:pt x="120743" y="11042"/>
                      <a:pt x="124282" y="9313"/>
                      <a:pt x="126076" y="5855"/>
                    </a:cubicBezTo>
                    <a:cubicBezTo>
                      <a:pt x="127866" y="9089"/>
                      <a:pt x="131240" y="11044"/>
                      <a:pt x="134841" y="11044"/>
                    </a:cubicBezTo>
                    <a:cubicBezTo>
                      <a:pt x="135309" y="11044"/>
                      <a:pt x="135781" y="11011"/>
                      <a:pt x="136253" y="10944"/>
                    </a:cubicBezTo>
                    <a:cubicBezTo>
                      <a:pt x="139515" y="10683"/>
                      <a:pt x="142386" y="8726"/>
                      <a:pt x="143952" y="5855"/>
                    </a:cubicBezTo>
                    <a:cubicBezTo>
                      <a:pt x="145726" y="9135"/>
                      <a:pt x="149140" y="11086"/>
                      <a:pt x="152770" y="11086"/>
                    </a:cubicBezTo>
                    <a:cubicBezTo>
                      <a:pt x="153544" y="11086"/>
                      <a:pt x="154328" y="10997"/>
                      <a:pt x="155108" y="10813"/>
                    </a:cubicBezTo>
                    <a:lnTo>
                      <a:pt x="155108" y="8400"/>
                    </a:lnTo>
                    <a:cubicBezTo>
                      <a:pt x="154384" y="8595"/>
                      <a:pt x="153634" y="8693"/>
                      <a:pt x="152885" y="8693"/>
                    </a:cubicBezTo>
                    <a:cubicBezTo>
                      <a:pt x="149381" y="8693"/>
                      <a:pt x="145902" y="6544"/>
                      <a:pt x="145257" y="2137"/>
                    </a:cubicBezTo>
                    <a:cubicBezTo>
                      <a:pt x="145257" y="1810"/>
                      <a:pt x="145191" y="1549"/>
                      <a:pt x="145191" y="1223"/>
                    </a:cubicBezTo>
                    <a:cubicBezTo>
                      <a:pt x="145191" y="408"/>
                      <a:pt x="144588" y="0"/>
                      <a:pt x="143984" y="0"/>
                    </a:cubicBezTo>
                    <a:cubicBezTo>
                      <a:pt x="143381" y="0"/>
                      <a:pt x="142777" y="408"/>
                      <a:pt x="142777" y="1223"/>
                    </a:cubicBezTo>
                    <a:cubicBezTo>
                      <a:pt x="142712" y="1549"/>
                      <a:pt x="142647" y="1810"/>
                      <a:pt x="142647" y="2137"/>
                    </a:cubicBezTo>
                    <a:cubicBezTo>
                      <a:pt x="142321" y="5138"/>
                      <a:pt x="140168" y="7617"/>
                      <a:pt x="137232" y="8400"/>
                    </a:cubicBezTo>
                    <a:cubicBezTo>
                      <a:pt x="136530" y="8592"/>
                      <a:pt x="135801" y="8688"/>
                      <a:pt x="135071" y="8688"/>
                    </a:cubicBezTo>
                    <a:cubicBezTo>
                      <a:pt x="131593" y="8688"/>
                      <a:pt x="128093" y="6504"/>
                      <a:pt x="127446" y="2137"/>
                    </a:cubicBezTo>
                    <a:cubicBezTo>
                      <a:pt x="127381" y="1810"/>
                      <a:pt x="127381" y="1549"/>
                      <a:pt x="127381" y="1223"/>
                    </a:cubicBezTo>
                    <a:cubicBezTo>
                      <a:pt x="127381" y="408"/>
                      <a:pt x="126761" y="0"/>
                      <a:pt x="126141" y="0"/>
                    </a:cubicBezTo>
                    <a:cubicBezTo>
                      <a:pt x="125522" y="0"/>
                      <a:pt x="124902" y="408"/>
                      <a:pt x="124902" y="1223"/>
                    </a:cubicBezTo>
                    <a:cubicBezTo>
                      <a:pt x="124902" y="1549"/>
                      <a:pt x="124837" y="1810"/>
                      <a:pt x="124837" y="2137"/>
                    </a:cubicBezTo>
                    <a:cubicBezTo>
                      <a:pt x="124184" y="6508"/>
                      <a:pt x="120694" y="8693"/>
                      <a:pt x="117212" y="8693"/>
                    </a:cubicBezTo>
                    <a:cubicBezTo>
                      <a:pt x="113729" y="8693"/>
                      <a:pt x="110255" y="6508"/>
                      <a:pt x="109636" y="2137"/>
                    </a:cubicBezTo>
                    <a:cubicBezTo>
                      <a:pt x="109570" y="1810"/>
                      <a:pt x="109505" y="1549"/>
                      <a:pt x="109505" y="1223"/>
                    </a:cubicBezTo>
                    <a:cubicBezTo>
                      <a:pt x="109440" y="506"/>
                      <a:pt x="108869" y="147"/>
                      <a:pt x="108298" y="147"/>
                    </a:cubicBezTo>
                    <a:cubicBezTo>
                      <a:pt x="107727" y="147"/>
                      <a:pt x="107157" y="506"/>
                      <a:pt x="107091" y="1223"/>
                    </a:cubicBezTo>
                    <a:cubicBezTo>
                      <a:pt x="107091" y="1549"/>
                      <a:pt x="106961" y="1810"/>
                      <a:pt x="106961" y="2137"/>
                    </a:cubicBezTo>
                    <a:cubicBezTo>
                      <a:pt x="106341" y="6508"/>
                      <a:pt x="102867" y="8693"/>
                      <a:pt x="99385" y="8693"/>
                    </a:cubicBezTo>
                    <a:cubicBezTo>
                      <a:pt x="95903" y="8693"/>
                      <a:pt x="92412" y="6508"/>
                      <a:pt x="91760" y="2137"/>
                    </a:cubicBezTo>
                    <a:cubicBezTo>
                      <a:pt x="91760" y="1810"/>
                      <a:pt x="91695" y="1549"/>
                      <a:pt x="91695" y="1223"/>
                    </a:cubicBezTo>
                    <a:cubicBezTo>
                      <a:pt x="91695" y="408"/>
                      <a:pt x="91075" y="0"/>
                      <a:pt x="90455" y="0"/>
                    </a:cubicBezTo>
                    <a:cubicBezTo>
                      <a:pt x="89835" y="0"/>
                      <a:pt x="89216" y="408"/>
                      <a:pt x="89216" y="1223"/>
                    </a:cubicBezTo>
                    <a:cubicBezTo>
                      <a:pt x="89216" y="1549"/>
                      <a:pt x="89150" y="1810"/>
                      <a:pt x="89150" y="2137"/>
                    </a:cubicBezTo>
                    <a:cubicBezTo>
                      <a:pt x="88531" y="6508"/>
                      <a:pt x="85040" y="8693"/>
                      <a:pt x="81550" y="8693"/>
                    </a:cubicBezTo>
                    <a:cubicBezTo>
                      <a:pt x="78060" y="8693"/>
                      <a:pt x="74569" y="6508"/>
                      <a:pt x="73950" y="2137"/>
                    </a:cubicBezTo>
                    <a:cubicBezTo>
                      <a:pt x="73884" y="1810"/>
                      <a:pt x="73884" y="1549"/>
                      <a:pt x="73884" y="1223"/>
                    </a:cubicBezTo>
                    <a:cubicBezTo>
                      <a:pt x="73884" y="408"/>
                      <a:pt x="73265" y="0"/>
                      <a:pt x="72645" y="0"/>
                    </a:cubicBezTo>
                    <a:cubicBezTo>
                      <a:pt x="72025" y="0"/>
                      <a:pt x="71405" y="408"/>
                      <a:pt x="71405" y="1223"/>
                    </a:cubicBezTo>
                    <a:cubicBezTo>
                      <a:pt x="71405" y="1549"/>
                      <a:pt x="71340" y="1810"/>
                      <a:pt x="71340" y="2137"/>
                    </a:cubicBezTo>
                    <a:cubicBezTo>
                      <a:pt x="70688" y="6508"/>
                      <a:pt x="67197" y="8693"/>
                      <a:pt x="63715" y="8693"/>
                    </a:cubicBezTo>
                    <a:cubicBezTo>
                      <a:pt x="60233" y="8693"/>
                      <a:pt x="56759" y="6508"/>
                      <a:pt x="56139" y="2137"/>
                    </a:cubicBezTo>
                    <a:cubicBezTo>
                      <a:pt x="56074" y="1810"/>
                      <a:pt x="56009" y="1549"/>
                      <a:pt x="56009" y="1223"/>
                    </a:cubicBezTo>
                    <a:cubicBezTo>
                      <a:pt x="56009" y="408"/>
                      <a:pt x="55405" y="0"/>
                      <a:pt x="54802" y="0"/>
                    </a:cubicBezTo>
                    <a:cubicBezTo>
                      <a:pt x="54198" y="0"/>
                      <a:pt x="53595" y="408"/>
                      <a:pt x="53595" y="1223"/>
                    </a:cubicBezTo>
                    <a:cubicBezTo>
                      <a:pt x="53530" y="1549"/>
                      <a:pt x="53464" y="1810"/>
                      <a:pt x="53464" y="2137"/>
                    </a:cubicBezTo>
                    <a:cubicBezTo>
                      <a:pt x="52845" y="6508"/>
                      <a:pt x="49371" y="8693"/>
                      <a:pt x="45888" y="8693"/>
                    </a:cubicBezTo>
                    <a:cubicBezTo>
                      <a:pt x="42406" y="8693"/>
                      <a:pt x="38916" y="6508"/>
                      <a:pt x="38263" y="2137"/>
                    </a:cubicBezTo>
                    <a:cubicBezTo>
                      <a:pt x="38263" y="1810"/>
                      <a:pt x="38198" y="1549"/>
                      <a:pt x="38198" y="1223"/>
                    </a:cubicBezTo>
                    <a:cubicBezTo>
                      <a:pt x="38198" y="408"/>
                      <a:pt x="37578" y="0"/>
                      <a:pt x="36959" y="0"/>
                    </a:cubicBezTo>
                    <a:cubicBezTo>
                      <a:pt x="36339" y="0"/>
                      <a:pt x="35719" y="408"/>
                      <a:pt x="35719" y="1223"/>
                    </a:cubicBezTo>
                    <a:cubicBezTo>
                      <a:pt x="35719" y="1549"/>
                      <a:pt x="35654" y="1810"/>
                      <a:pt x="35654" y="2137"/>
                    </a:cubicBezTo>
                    <a:cubicBezTo>
                      <a:pt x="35002" y="6508"/>
                      <a:pt x="31511" y="8693"/>
                      <a:pt x="28029" y="8693"/>
                    </a:cubicBezTo>
                    <a:cubicBezTo>
                      <a:pt x="24547" y="8693"/>
                      <a:pt x="21073" y="6508"/>
                      <a:pt x="20453" y="2137"/>
                    </a:cubicBezTo>
                    <a:cubicBezTo>
                      <a:pt x="20388" y="1810"/>
                      <a:pt x="20323" y="1549"/>
                      <a:pt x="20323" y="1223"/>
                    </a:cubicBezTo>
                    <a:cubicBezTo>
                      <a:pt x="20323" y="408"/>
                      <a:pt x="19719" y="0"/>
                      <a:pt x="19116" y="0"/>
                    </a:cubicBezTo>
                    <a:close/>
                  </a:path>
                </a:pathLst>
              </a:custGeom>
              <a:solidFill>
                <a:srgbClr val="C644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6" name="Google Shape;616;p34">
                <a:extLst>
                  <a:ext uri="{FF2B5EF4-FFF2-40B4-BE49-F238E27FC236}">
                    <a16:creationId xmlns:a16="http://schemas.microsoft.com/office/drawing/2014/main" id="{72EF08E5-FB2D-CE6D-E01F-688BA88D692E}"/>
                  </a:ext>
                </a:extLst>
              </p:cNvPr>
              <p:cNvSpPr/>
              <p:nvPr/>
            </p:nvSpPr>
            <p:spPr>
              <a:xfrm>
                <a:off x="6325195" y="4092308"/>
                <a:ext cx="2818954" cy="212164"/>
              </a:xfrm>
              <a:custGeom>
                <a:avLst/>
                <a:gdLst/>
                <a:ahLst/>
                <a:cxnLst/>
                <a:rect l="l" t="t" r="r" b="b"/>
                <a:pathLst>
                  <a:path w="146725" h="11043" extrusionOk="0">
                    <a:moveTo>
                      <a:pt x="19083" y="1"/>
                    </a:moveTo>
                    <a:cubicBezTo>
                      <a:pt x="18480" y="1"/>
                      <a:pt x="17876" y="408"/>
                      <a:pt x="17876" y="1224"/>
                    </a:cubicBezTo>
                    <a:cubicBezTo>
                      <a:pt x="17591" y="6168"/>
                      <a:pt x="13842" y="8652"/>
                      <a:pt x="10112" y="8652"/>
                    </a:cubicBezTo>
                    <a:cubicBezTo>
                      <a:pt x="8723" y="8652"/>
                      <a:pt x="7337" y="8308"/>
                      <a:pt x="6133" y="7617"/>
                    </a:cubicBezTo>
                    <a:cubicBezTo>
                      <a:pt x="3980" y="6313"/>
                      <a:pt x="2610" y="4029"/>
                      <a:pt x="2480" y="1485"/>
                    </a:cubicBezTo>
                    <a:lnTo>
                      <a:pt x="2480" y="1224"/>
                    </a:lnTo>
                    <a:cubicBezTo>
                      <a:pt x="2447" y="441"/>
                      <a:pt x="1811" y="50"/>
                      <a:pt x="1200" y="50"/>
                    </a:cubicBezTo>
                    <a:cubicBezTo>
                      <a:pt x="588" y="50"/>
                      <a:pt x="1" y="441"/>
                      <a:pt x="66" y="1224"/>
                    </a:cubicBezTo>
                    <a:lnTo>
                      <a:pt x="66" y="1485"/>
                    </a:lnTo>
                    <a:cubicBezTo>
                      <a:pt x="196" y="5334"/>
                      <a:pt x="2545" y="8792"/>
                      <a:pt x="6133" y="10227"/>
                    </a:cubicBezTo>
                    <a:cubicBezTo>
                      <a:pt x="7432" y="10757"/>
                      <a:pt x="8823" y="11021"/>
                      <a:pt x="10208" y="11021"/>
                    </a:cubicBezTo>
                    <a:cubicBezTo>
                      <a:pt x="13765" y="11021"/>
                      <a:pt x="17285" y="9283"/>
                      <a:pt x="19116" y="5856"/>
                    </a:cubicBezTo>
                    <a:cubicBezTo>
                      <a:pt x="20910" y="9314"/>
                      <a:pt x="24466" y="11043"/>
                      <a:pt x="28021" y="11043"/>
                    </a:cubicBezTo>
                    <a:cubicBezTo>
                      <a:pt x="31577" y="11043"/>
                      <a:pt x="35132" y="9314"/>
                      <a:pt x="36926" y="5856"/>
                    </a:cubicBezTo>
                    <a:cubicBezTo>
                      <a:pt x="38753" y="9314"/>
                      <a:pt x="42309" y="11043"/>
                      <a:pt x="45864" y="11043"/>
                    </a:cubicBezTo>
                    <a:cubicBezTo>
                      <a:pt x="49420" y="11043"/>
                      <a:pt x="52975" y="9314"/>
                      <a:pt x="54802" y="5856"/>
                    </a:cubicBezTo>
                    <a:cubicBezTo>
                      <a:pt x="56596" y="9314"/>
                      <a:pt x="60135" y="11043"/>
                      <a:pt x="63683" y="11043"/>
                    </a:cubicBezTo>
                    <a:cubicBezTo>
                      <a:pt x="67230" y="11043"/>
                      <a:pt x="70786" y="9314"/>
                      <a:pt x="72612" y="5856"/>
                    </a:cubicBezTo>
                    <a:cubicBezTo>
                      <a:pt x="74407" y="9314"/>
                      <a:pt x="77962" y="11043"/>
                      <a:pt x="81518" y="11043"/>
                    </a:cubicBezTo>
                    <a:cubicBezTo>
                      <a:pt x="85073" y="11043"/>
                      <a:pt x="88629" y="9314"/>
                      <a:pt x="90423" y="5856"/>
                    </a:cubicBezTo>
                    <a:cubicBezTo>
                      <a:pt x="92250" y="9314"/>
                      <a:pt x="95805" y="11043"/>
                      <a:pt x="99361" y="11043"/>
                    </a:cubicBezTo>
                    <a:cubicBezTo>
                      <a:pt x="102916" y="11043"/>
                      <a:pt x="106472" y="9314"/>
                      <a:pt x="108299" y="5856"/>
                    </a:cubicBezTo>
                    <a:cubicBezTo>
                      <a:pt x="110093" y="9314"/>
                      <a:pt x="113648" y="11043"/>
                      <a:pt x="117204" y="11043"/>
                    </a:cubicBezTo>
                    <a:cubicBezTo>
                      <a:pt x="120759" y="11043"/>
                      <a:pt x="124315" y="9314"/>
                      <a:pt x="126109" y="5856"/>
                    </a:cubicBezTo>
                    <a:cubicBezTo>
                      <a:pt x="127218" y="8009"/>
                      <a:pt x="129175" y="9640"/>
                      <a:pt x="131459" y="10423"/>
                    </a:cubicBezTo>
                    <a:cubicBezTo>
                      <a:pt x="132605" y="10821"/>
                      <a:pt x="133819" y="11021"/>
                      <a:pt x="135032" y="11021"/>
                    </a:cubicBezTo>
                    <a:cubicBezTo>
                      <a:pt x="138585" y="11021"/>
                      <a:pt x="142137" y="9309"/>
                      <a:pt x="143985" y="5856"/>
                    </a:cubicBezTo>
                    <a:cubicBezTo>
                      <a:pt x="144637" y="7096"/>
                      <a:pt x="145550" y="8205"/>
                      <a:pt x="146725" y="9053"/>
                    </a:cubicBezTo>
                    <a:lnTo>
                      <a:pt x="146725" y="5725"/>
                    </a:lnTo>
                    <a:cubicBezTo>
                      <a:pt x="145746" y="4421"/>
                      <a:pt x="145224" y="2855"/>
                      <a:pt x="145159" y="1224"/>
                    </a:cubicBezTo>
                    <a:cubicBezTo>
                      <a:pt x="145159" y="408"/>
                      <a:pt x="144539" y="1"/>
                      <a:pt x="143919" y="1"/>
                    </a:cubicBezTo>
                    <a:cubicBezTo>
                      <a:pt x="143300" y="1"/>
                      <a:pt x="142680" y="408"/>
                      <a:pt x="142680" y="1224"/>
                    </a:cubicBezTo>
                    <a:cubicBezTo>
                      <a:pt x="142433" y="6166"/>
                      <a:pt x="138741" y="8638"/>
                      <a:pt x="135037" y="8638"/>
                    </a:cubicBezTo>
                    <a:cubicBezTo>
                      <a:pt x="133851" y="8638"/>
                      <a:pt x="132665" y="8385"/>
                      <a:pt x="131589" y="7878"/>
                    </a:cubicBezTo>
                    <a:cubicBezTo>
                      <a:pt x="128980" y="6639"/>
                      <a:pt x="127349" y="4095"/>
                      <a:pt x="127283" y="1224"/>
                    </a:cubicBezTo>
                    <a:cubicBezTo>
                      <a:pt x="127283" y="408"/>
                      <a:pt x="126680" y="1"/>
                      <a:pt x="126076" y="1"/>
                    </a:cubicBezTo>
                    <a:cubicBezTo>
                      <a:pt x="125473" y="1"/>
                      <a:pt x="124869" y="408"/>
                      <a:pt x="124869" y="1224"/>
                    </a:cubicBezTo>
                    <a:cubicBezTo>
                      <a:pt x="124608" y="6182"/>
                      <a:pt x="120890" y="8661"/>
                      <a:pt x="117171" y="8661"/>
                    </a:cubicBezTo>
                    <a:cubicBezTo>
                      <a:pt x="113452" y="8661"/>
                      <a:pt x="109734" y="6182"/>
                      <a:pt x="109473" y="1224"/>
                    </a:cubicBezTo>
                    <a:cubicBezTo>
                      <a:pt x="109473" y="408"/>
                      <a:pt x="108869" y="1"/>
                      <a:pt x="108266" y="1"/>
                    </a:cubicBezTo>
                    <a:cubicBezTo>
                      <a:pt x="107662" y="1"/>
                      <a:pt x="107059" y="408"/>
                      <a:pt x="107059" y="1224"/>
                    </a:cubicBezTo>
                    <a:cubicBezTo>
                      <a:pt x="106765" y="6182"/>
                      <a:pt x="103047" y="8661"/>
                      <a:pt x="99336" y="8661"/>
                    </a:cubicBezTo>
                    <a:cubicBezTo>
                      <a:pt x="95626" y="8661"/>
                      <a:pt x="91923" y="6182"/>
                      <a:pt x="91662" y="1224"/>
                    </a:cubicBezTo>
                    <a:cubicBezTo>
                      <a:pt x="91662" y="408"/>
                      <a:pt x="91043" y="1"/>
                      <a:pt x="90423" y="1"/>
                    </a:cubicBezTo>
                    <a:cubicBezTo>
                      <a:pt x="89803" y="1"/>
                      <a:pt x="89183" y="408"/>
                      <a:pt x="89183" y="1224"/>
                    </a:cubicBezTo>
                    <a:cubicBezTo>
                      <a:pt x="88922" y="6182"/>
                      <a:pt x="85204" y="8661"/>
                      <a:pt x="81485" y="8661"/>
                    </a:cubicBezTo>
                    <a:cubicBezTo>
                      <a:pt x="77766" y="8661"/>
                      <a:pt x="74048" y="6182"/>
                      <a:pt x="73787" y="1224"/>
                    </a:cubicBezTo>
                    <a:cubicBezTo>
                      <a:pt x="73787" y="408"/>
                      <a:pt x="73183" y="1"/>
                      <a:pt x="72580" y="1"/>
                    </a:cubicBezTo>
                    <a:cubicBezTo>
                      <a:pt x="71976" y="1"/>
                      <a:pt x="71373" y="408"/>
                      <a:pt x="71373" y="1224"/>
                    </a:cubicBezTo>
                    <a:cubicBezTo>
                      <a:pt x="71112" y="6182"/>
                      <a:pt x="67393" y="8661"/>
                      <a:pt x="63675" y="8661"/>
                    </a:cubicBezTo>
                    <a:cubicBezTo>
                      <a:pt x="59956" y="8661"/>
                      <a:pt x="56237" y="6182"/>
                      <a:pt x="55976" y="1224"/>
                    </a:cubicBezTo>
                    <a:cubicBezTo>
                      <a:pt x="55976" y="408"/>
                      <a:pt x="55357" y="1"/>
                      <a:pt x="54737" y="1"/>
                    </a:cubicBezTo>
                    <a:cubicBezTo>
                      <a:pt x="54117" y="1"/>
                      <a:pt x="53497" y="408"/>
                      <a:pt x="53497" y="1224"/>
                    </a:cubicBezTo>
                    <a:cubicBezTo>
                      <a:pt x="53236" y="6182"/>
                      <a:pt x="49534" y="8661"/>
                      <a:pt x="45823" y="8661"/>
                    </a:cubicBezTo>
                    <a:cubicBezTo>
                      <a:pt x="42113" y="8661"/>
                      <a:pt x="38394" y="6182"/>
                      <a:pt x="38101" y="1224"/>
                    </a:cubicBezTo>
                    <a:cubicBezTo>
                      <a:pt x="38101" y="408"/>
                      <a:pt x="37497" y="1"/>
                      <a:pt x="36894" y="1"/>
                    </a:cubicBezTo>
                    <a:cubicBezTo>
                      <a:pt x="36290" y="1"/>
                      <a:pt x="35687" y="408"/>
                      <a:pt x="35687" y="1224"/>
                    </a:cubicBezTo>
                    <a:cubicBezTo>
                      <a:pt x="35426" y="6182"/>
                      <a:pt x="31707" y="8661"/>
                      <a:pt x="27989" y="8661"/>
                    </a:cubicBezTo>
                    <a:cubicBezTo>
                      <a:pt x="24270" y="8661"/>
                      <a:pt x="20551" y="6182"/>
                      <a:pt x="20290" y="1224"/>
                    </a:cubicBezTo>
                    <a:cubicBezTo>
                      <a:pt x="20290" y="408"/>
                      <a:pt x="19687" y="1"/>
                      <a:pt x="19083" y="1"/>
                    </a:cubicBezTo>
                    <a:close/>
                  </a:path>
                </a:pathLst>
              </a:custGeom>
              <a:solidFill>
                <a:srgbClr val="C644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7" name="Google Shape;617;p34">
                <a:extLst>
                  <a:ext uri="{FF2B5EF4-FFF2-40B4-BE49-F238E27FC236}">
                    <a16:creationId xmlns:a16="http://schemas.microsoft.com/office/drawing/2014/main" id="{A4E746D7-6D72-F9E5-F113-B4068123B78D}"/>
                  </a:ext>
                </a:extLst>
              </p:cNvPr>
              <p:cNvSpPr/>
              <p:nvPr/>
            </p:nvSpPr>
            <p:spPr>
              <a:xfrm>
                <a:off x="6485639" y="3824083"/>
                <a:ext cx="2658510" cy="211568"/>
              </a:xfrm>
              <a:custGeom>
                <a:avLst/>
                <a:gdLst/>
                <a:ahLst/>
                <a:cxnLst/>
                <a:rect l="l" t="t" r="r" b="b"/>
                <a:pathLst>
                  <a:path w="138374" h="11012" extrusionOk="0">
                    <a:moveTo>
                      <a:pt x="19116" y="0"/>
                    </a:moveTo>
                    <a:cubicBezTo>
                      <a:pt x="18496" y="0"/>
                      <a:pt x="17876" y="408"/>
                      <a:pt x="17876" y="1224"/>
                    </a:cubicBezTo>
                    <a:cubicBezTo>
                      <a:pt x="17615" y="6182"/>
                      <a:pt x="13896" y="8661"/>
                      <a:pt x="10178" y="8661"/>
                    </a:cubicBezTo>
                    <a:cubicBezTo>
                      <a:pt x="6459" y="8661"/>
                      <a:pt x="2740" y="6182"/>
                      <a:pt x="2480" y="1224"/>
                    </a:cubicBezTo>
                    <a:cubicBezTo>
                      <a:pt x="2447" y="441"/>
                      <a:pt x="1811" y="49"/>
                      <a:pt x="1199" y="49"/>
                    </a:cubicBezTo>
                    <a:cubicBezTo>
                      <a:pt x="588" y="49"/>
                      <a:pt x="0" y="441"/>
                      <a:pt x="66" y="1224"/>
                    </a:cubicBezTo>
                    <a:cubicBezTo>
                      <a:pt x="406" y="7757"/>
                      <a:pt x="5293" y="11012"/>
                      <a:pt x="10184" y="11012"/>
                    </a:cubicBezTo>
                    <a:cubicBezTo>
                      <a:pt x="13742" y="11012"/>
                      <a:pt x="17302" y="9290"/>
                      <a:pt x="19116" y="5856"/>
                    </a:cubicBezTo>
                    <a:cubicBezTo>
                      <a:pt x="20910" y="9281"/>
                      <a:pt x="24465" y="10993"/>
                      <a:pt x="28021" y="10993"/>
                    </a:cubicBezTo>
                    <a:cubicBezTo>
                      <a:pt x="31576" y="10993"/>
                      <a:pt x="35132" y="9281"/>
                      <a:pt x="36926" y="5856"/>
                    </a:cubicBezTo>
                    <a:cubicBezTo>
                      <a:pt x="38753" y="9281"/>
                      <a:pt x="42308" y="10993"/>
                      <a:pt x="45864" y="10993"/>
                    </a:cubicBezTo>
                    <a:cubicBezTo>
                      <a:pt x="49419" y="10993"/>
                      <a:pt x="52975" y="9281"/>
                      <a:pt x="54802" y="5856"/>
                    </a:cubicBezTo>
                    <a:cubicBezTo>
                      <a:pt x="56596" y="9281"/>
                      <a:pt x="60151" y="10993"/>
                      <a:pt x="63707" y="10993"/>
                    </a:cubicBezTo>
                    <a:cubicBezTo>
                      <a:pt x="67262" y="10993"/>
                      <a:pt x="70818" y="9281"/>
                      <a:pt x="72612" y="5856"/>
                    </a:cubicBezTo>
                    <a:cubicBezTo>
                      <a:pt x="74439" y="9281"/>
                      <a:pt x="77994" y="10993"/>
                      <a:pt x="81550" y="10993"/>
                    </a:cubicBezTo>
                    <a:cubicBezTo>
                      <a:pt x="85106" y="10993"/>
                      <a:pt x="88661" y="9281"/>
                      <a:pt x="90488" y="5856"/>
                    </a:cubicBezTo>
                    <a:cubicBezTo>
                      <a:pt x="92282" y="9281"/>
                      <a:pt x="95821" y="10993"/>
                      <a:pt x="99369" y="10993"/>
                    </a:cubicBezTo>
                    <a:cubicBezTo>
                      <a:pt x="102916" y="10993"/>
                      <a:pt x="106472" y="9281"/>
                      <a:pt x="108298" y="5856"/>
                    </a:cubicBezTo>
                    <a:cubicBezTo>
                      <a:pt x="110105" y="9297"/>
                      <a:pt x="113641" y="11008"/>
                      <a:pt x="117187" y="11008"/>
                    </a:cubicBezTo>
                    <a:cubicBezTo>
                      <a:pt x="119020" y="11008"/>
                      <a:pt x="120855" y="10551"/>
                      <a:pt x="122455" y="9640"/>
                    </a:cubicBezTo>
                    <a:cubicBezTo>
                      <a:pt x="124021" y="8726"/>
                      <a:pt x="125261" y="7421"/>
                      <a:pt x="126109" y="5856"/>
                    </a:cubicBezTo>
                    <a:cubicBezTo>
                      <a:pt x="127993" y="9278"/>
                      <a:pt x="131537" y="11003"/>
                      <a:pt x="135077" y="11003"/>
                    </a:cubicBezTo>
                    <a:cubicBezTo>
                      <a:pt x="136194" y="11003"/>
                      <a:pt x="137310" y="10832"/>
                      <a:pt x="138374" y="10488"/>
                    </a:cubicBezTo>
                    <a:lnTo>
                      <a:pt x="138374" y="7943"/>
                    </a:lnTo>
                    <a:cubicBezTo>
                      <a:pt x="137351" y="8401"/>
                      <a:pt x="136225" y="8631"/>
                      <a:pt x="135095" y="8631"/>
                    </a:cubicBezTo>
                    <a:cubicBezTo>
                      <a:pt x="131394" y="8631"/>
                      <a:pt x="127648" y="6171"/>
                      <a:pt x="127348" y="1224"/>
                    </a:cubicBezTo>
                    <a:cubicBezTo>
                      <a:pt x="127348" y="408"/>
                      <a:pt x="126728" y="0"/>
                      <a:pt x="126109" y="0"/>
                    </a:cubicBezTo>
                    <a:cubicBezTo>
                      <a:pt x="125489" y="0"/>
                      <a:pt x="124869" y="408"/>
                      <a:pt x="124869" y="1224"/>
                    </a:cubicBezTo>
                    <a:cubicBezTo>
                      <a:pt x="124869" y="3507"/>
                      <a:pt x="123760" y="5660"/>
                      <a:pt x="121933" y="7095"/>
                    </a:cubicBezTo>
                    <a:cubicBezTo>
                      <a:pt x="120567" y="8115"/>
                      <a:pt x="118883" y="8624"/>
                      <a:pt x="117200" y="8624"/>
                    </a:cubicBezTo>
                    <a:cubicBezTo>
                      <a:pt x="113499" y="8624"/>
                      <a:pt x="109807" y="6157"/>
                      <a:pt x="109538" y="1224"/>
                    </a:cubicBezTo>
                    <a:cubicBezTo>
                      <a:pt x="109538" y="408"/>
                      <a:pt x="108918" y="0"/>
                      <a:pt x="108298" y="0"/>
                    </a:cubicBezTo>
                    <a:cubicBezTo>
                      <a:pt x="107678" y="0"/>
                      <a:pt x="107059" y="408"/>
                      <a:pt x="107059" y="1224"/>
                    </a:cubicBezTo>
                    <a:cubicBezTo>
                      <a:pt x="106798" y="6182"/>
                      <a:pt x="103079" y="8661"/>
                      <a:pt x="99360" y="8661"/>
                    </a:cubicBezTo>
                    <a:cubicBezTo>
                      <a:pt x="95642" y="8661"/>
                      <a:pt x="91923" y="6182"/>
                      <a:pt x="91662" y="1224"/>
                    </a:cubicBezTo>
                    <a:cubicBezTo>
                      <a:pt x="91662" y="408"/>
                      <a:pt x="91059" y="0"/>
                      <a:pt x="90455" y="0"/>
                    </a:cubicBezTo>
                    <a:cubicBezTo>
                      <a:pt x="89852" y="0"/>
                      <a:pt x="89248" y="408"/>
                      <a:pt x="89248" y="1224"/>
                    </a:cubicBezTo>
                    <a:cubicBezTo>
                      <a:pt x="88955" y="6182"/>
                      <a:pt x="85236" y="8661"/>
                      <a:pt x="81526" y="8661"/>
                    </a:cubicBezTo>
                    <a:cubicBezTo>
                      <a:pt x="77815" y="8661"/>
                      <a:pt x="74113" y="6182"/>
                      <a:pt x="73852" y="1224"/>
                    </a:cubicBezTo>
                    <a:cubicBezTo>
                      <a:pt x="73852" y="408"/>
                      <a:pt x="73232" y="0"/>
                      <a:pt x="72612" y="0"/>
                    </a:cubicBezTo>
                    <a:cubicBezTo>
                      <a:pt x="71992" y="0"/>
                      <a:pt x="71373" y="408"/>
                      <a:pt x="71373" y="1224"/>
                    </a:cubicBezTo>
                    <a:cubicBezTo>
                      <a:pt x="71112" y="6182"/>
                      <a:pt x="67409" y="8661"/>
                      <a:pt x="63699" y="8661"/>
                    </a:cubicBezTo>
                    <a:cubicBezTo>
                      <a:pt x="59988" y="8661"/>
                      <a:pt x="56270" y="6182"/>
                      <a:pt x="55976" y="1224"/>
                    </a:cubicBezTo>
                    <a:cubicBezTo>
                      <a:pt x="55911" y="473"/>
                      <a:pt x="55340" y="98"/>
                      <a:pt x="54769" y="98"/>
                    </a:cubicBezTo>
                    <a:cubicBezTo>
                      <a:pt x="54198" y="98"/>
                      <a:pt x="53627" y="473"/>
                      <a:pt x="53562" y="1224"/>
                    </a:cubicBezTo>
                    <a:cubicBezTo>
                      <a:pt x="53301" y="6182"/>
                      <a:pt x="49583" y="8661"/>
                      <a:pt x="45864" y="8661"/>
                    </a:cubicBezTo>
                    <a:cubicBezTo>
                      <a:pt x="42145" y="8661"/>
                      <a:pt x="38427" y="6182"/>
                      <a:pt x="38166" y="1224"/>
                    </a:cubicBezTo>
                    <a:cubicBezTo>
                      <a:pt x="38166" y="408"/>
                      <a:pt x="37562" y="0"/>
                      <a:pt x="36959" y="0"/>
                    </a:cubicBezTo>
                    <a:cubicBezTo>
                      <a:pt x="36355" y="0"/>
                      <a:pt x="35752" y="408"/>
                      <a:pt x="35752" y="1224"/>
                    </a:cubicBezTo>
                    <a:cubicBezTo>
                      <a:pt x="35458" y="6182"/>
                      <a:pt x="31740" y="8661"/>
                      <a:pt x="28029" y="8661"/>
                    </a:cubicBezTo>
                    <a:cubicBezTo>
                      <a:pt x="24318" y="8661"/>
                      <a:pt x="20616" y="6182"/>
                      <a:pt x="20355" y="1224"/>
                    </a:cubicBezTo>
                    <a:cubicBezTo>
                      <a:pt x="20355" y="408"/>
                      <a:pt x="19735" y="0"/>
                      <a:pt x="19116" y="0"/>
                    </a:cubicBezTo>
                    <a:close/>
                  </a:path>
                </a:pathLst>
              </a:custGeom>
              <a:solidFill>
                <a:srgbClr val="C644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8" name="Google Shape;618;p34">
                <a:extLst>
                  <a:ext uri="{FF2B5EF4-FFF2-40B4-BE49-F238E27FC236}">
                    <a16:creationId xmlns:a16="http://schemas.microsoft.com/office/drawing/2014/main" id="{14A3CAE9-36C5-34D5-4010-029DE4DC23A8}"/>
                  </a:ext>
                </a:extLst>
              </p:cNvPr>
              <p:cNvSpPr/>
              <p:nvPr/>
            </p:nvSpPr>
            <p:spPr>
              <a:xfrm>
                <a:off x="6647946" y="3554589"/>
                <a:ext cx="2447327" cy="212164"/>
              </a:xfrm>
              <a:custGeom>
                <a:avLst/>
                <a:gdLst/>
                <a:ahLst/>
                <a:cxnLst/>
                <a:rect l="l" t="t" r="r" b="b"/>
                <a:pathLst>
                  <a:path w="127382" h="11043" extrusionOk="0">
                    <a:moveTo>
                      <a:pt x="19084" y="1"/>
                    </a:moveTo>
                    <a:cubicBezTo>
                      <a:pt x="18464" y="1"/>
                      <a:pt x="17844" y="409"/>
                      <a:pt x="17844" y="1224"/>
                    </a:cubicBezTo>
                    <a:cubicBezTo>
                      <a:pt x="17583" y="6182"/>
                      <a:pt x="13881" y="8661"/>
                      <a:pt x="10170" y="8661"/>
                    </a:cubicBezTo>
                    <a:cubicBezTo>
                      <a:pt x="6460" y="8661"/>
                      <a:pt x="2741" y="6182"/>
                      <a:pt x="2447" y="1224"/>
                    </a:cubicBezTo>
                    <a:cubicBezTo>
                      <a:pt x="2415" y="441"/>
                      <a:pt x="1795" y="50"/>
                      <a:pt x="1192" y="50"/>
                    </a:cubicBezTo>
                    <a:cubicBezTo>
                      <a:pt x="588" y="50"/>
                      <a:pt x="1" y="441"/>
                      <a:pt x="34" y="1224"/>
                    </a:cubicBezTo>
                    <a:cubicBezTo>
                      <a:pt x="374" y="7764"/>
                      <a:pt x="5270" y="11040"/>
                      <a:pt x="10165" y="11040"/>
                    </a:cubicBezTo>
                    <a:cubicBezTo>
                      <a:pt x="13719" y="11040"/>
                      <a:pt x="17273" y="9313"/>
                      <a:pt x="19084" y="5856"/>
                    </a:cubicBezTo>
                    <a:cubicBezTo>
                      <a:pt x="20910" y="9314"/>
                      <a:pt x="24466" y="11043"/>
                      <a:pt x="28013" y="11043"/>
                    </a:cubicBezTo>
                    <a:cubicBezTo>
                      <a:pt x="31561" y="11043"/>
                      <a:pt x="35100" y="9314"/>
                      <a:pt x="36894" y="5856"/>
                    </a:cubicBezTo>
                    <a:cubicBezTo>
                      <a:pt x="38721" y="9314"/>
                      <a:pt x="42276" y="11043"/>
                      <a:pt x="45832" y="11043"/>
                    </a:cubicBezTo>
                    <a:cubicBezTo>
                      <a:pt x="49387" y="11043"/>
                      <a:pt x="52943" y="9314"/>
                      <a:pt x="54770" y="5856"/>
                    </a:cubicBezTo>
                    <a:cubicBezTo>
                      <a:pt x="56564" y="9314"/>
                      <a:pt x="60119" y="11043"/>
                      <a:pt x="63675" y="11043"/>
                    </a:cubicBezTo>
                    <a:cubicBezTo>
                      <a:pt x="67230" y="11043"/>
                      <a:pt x="70786" y="9314"/>
                      <a:pt x="72580" y="5856"/>
                    </a:cubicBezTo>
                    <a:cubicBezTo>
                      <a:pt x="74407" y="9314"/>
                      <a:pt x="77962" y="11043"/>
                      <a:pt x="81518" y="11043"/>
                    </a:cubicBezTo>
                    <a:cubicBezTo>
                      <a:pt x="85073" y="11043"/>
                      <a:pt x="88629" y="9314"/>
                      <a:pt x="90456" y="5856"/>
                    </a:cubicBezTo>
                    <a:cubicBezTo>
                      <a:pt x="92250" y="9314"/>
                      <a:pt x="95789" y="11043"/>
                      <a:pt x="99336" y="11043"/>
                    </a:cubicBezTo>
                    <a:cubicBezTo>
                      <a:pt x="102884" y="11043"/>
                      <a:pt x="106439" y="9314"/>
                      <a:pt x="108266" y="5856"/>
                    </a:cubicBezTo>
                    <a:cubicBezTo>
                      <a:pt x="110077" y="9313"/>
                      <a:pt x="113631" y="11040"/>
                      <a:pt x="117184" y="11040"/>
                    </a:cubicBezTo>
                    <a:cubicBezTo>
                      <a:pt x="122080" y="11040"/>
                      <a:pt x="126976" y="7764"/>
                      <a:pt x="127316" y="1224"/>
                    </a:cubicBezTo>
                    <a:cubicBezTo>
                      <a:pt x="127381" y="441"/>
                      <a:pt x="126794" y="50"/>
                      <a:pt x="126183" y="50"/>
                    </a:cubicBezTo>
                    <a:cubicBezTo>
                      <a:pt x="125571" y="50"/>
                      <a:pt x="124935" y="441"/>
                      <a:pt x="124902" y="1224"/>
                    </a:cubicBezTo>
                    <a:cubicBezTo>
                      <a:pt x="124641" y="6182"/>
                      <a:pt x="120923" y="8661"/>
                      <a:pt x="117204" y="8661"/>
                    </a:cubicBezTo>
                    <a:cubicBezTo>
                      <a:pt x="113485" y="8661"/>
                      <a:pt x="109767" y="6182"/>
                      <a:pt x="109506" y="1224"/>
                    </a:cubicBezTo>
                    <a:cubicBezTo>
                      <a:pt x="109506" y="409"/>
                      <a:pt x="108886" y="1"/>
                      <a:pt x="108266" y="1"/>
                    </a:cubicBezTo>
                    <a:cubicBezTo>
                      <a:pt x="107646" y="1"/>
                      <a:pt x="107027" y="409"/>
                      <a:pt x="107027" y="1224"/>
                    </a:cubicBezTo>
                    <a:cubicBezTo>
                      <a:pt x="106766" y="6182"/>
                      <a:pt x="103063" y="8661"/>
                      <a:pt x="99353" y="8661"/>
                    </a:cubicBezTo>
                    <a:cubicBezTo>
                      <a:pt x="95642" y="8661"/>
                      <a:pt x="91924" y="6182"/>
                      <a:pt x="91630" y="1224"/>
                    </a:cubicBezTo>
                    <a:cubicBezTo>
                      <a:pt x="91630" y="409"/>
                      <a:pt x="91027" y="1"/>
                      <a:pt x="90423" y="1"/>
                    </a:cubicBezTo>
                    <a:cubicBezTo>
                      <a:pt x="89820" y="1"/>
                      <a:pt x="89216" y="409"/>
                      <a:pt x="89216" y="1224"/>
                    </a:cubicBezTo>
                    <a:cubicBezTo>
                      <a:pt x="88955" y="6182"/>
                      <a:pt x="85237" y="8661"/>
                      <a:pt x="81518" y="8661"/>
                    </a:cubicBezTo>
                    <a:cubicBezTo>
                      <a:pt x="77799" y="8661"/>
                      <a:pt x="74081" y="6182"/>
                      <a:pt x="73820" y="1224"/>
                    </a:cubicBezTo>
                    <a:cubicBezTo>
                      <a:pt x="73820" y="409"/>
                      <a:pt x="73200" y="1"/>
                      <a:pt x="72580" y="1"/>
                    </a:cubicBezTo>
                    <a:cubicBezTo>
                      <a:pt x="71960" y="1"/>
                      <a:pt x="71341" y="409"/>
                      <a:pt x="71341" y="1224"/>
                    </a:cubicBezTo>
                    <a:cubicBezTo>
                      <a:pt x="71080" y="6182"/>
                      <a:pt x="67377" y="8661"/>
                      <a:pt x="63675" y="8661"/>
                    </a:cubicBezTo>
                    <a:cubicBezTo>
                      <a:pt x="59972" y="8661"/>
                      <a:pt x="56270" y="6182"/>
                      <a:pt x="56009" y="1224"/>
                    </a:cubicBezTo>
                    <a:cubicBezTo>
                      <a:pt x="56009" y="409"/>
                      <a:pt x="55389" y="1"/>
                      <a:pt x="54770" y="1"/>
                    </a:cubicBezTo>
                    <a:cubicBezTo>
                      <a:pt x="54150" y="1"/>
                      <a:pt x="53530" y="409"/>
                      <a:pt x="53530" y="1224"/>
                    </a:cubicBezTo>
                    <a:cubicBezTo>
                      <a:pt x="53269" y="6182"/>
                      <a:pt x="49550" y="8661"/>
                      <a:pt x="45832" y="8661"/>
                    </a:cubicBezTo>
                    <a:cubicBezTo>
                      <a:pt x="42113" y="8661"/>
                      <a:pt x="38394" y="6182"/>
                      <a:pt x="38134" y="1224"/>
                    </a:cubicBezTo>
                    <a:cubicBezTo>
                      <a:pt x="38068" y="506"/>
                      <a:pt x="37497" y="148"/>
                      <a:pt x="36927" y="148"/>
                    </a:cubicBezTo>
                    <a:cubicBezTo>
                      <a:pt x="36356" y="148"/>
                      <a:pt x="35785" y="506"/>
                      <a:pt x="35720" y="1224"/>
                    </a:cubicBezTo>
                    <a:cubicBezTo>
                      <a:pt x="35459" y="6182"/>
                      <a:pt x="31740" y="8661"/>
                      <a:pt x="28021" y="8661"/>
                    </a:cubicBezTo>
                    <a:cubicBezTo>
                      <a:pt x="24303" y="8661"/>
                      <a:pt x="20584" y="6182"/>
                      <a:pt x="20323" y="1224"/>
                    </a:cubicBezTo>
                    <a:cubicBezTo>
                      <a:pt x="20323" y="409"/>
                      <a:pt x="19703" y="1"/>
                      <a:pt x="19084" y="1"/>
                    </a:cubicBezTo>
                    <a:close/>
                  </a:path>
                </a:pathLst>
              </a:custGeom>
              <a:solidFill>
                <a:srgbClr val="C644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9" name="Google Shape;619;p34">
                <a:extLst>
                  <a:ext uri="{FF2B5EF4-FFF2-40B4-BE49-F238E27FC236}">
                    <a16:creationId xmlns:a16="http://schemas.microsoft.com/office/drawing/2014/main" id="{1CDD74F5-5C65-BDE0-877F-76ECF0709AF8}"/>
                  </a:ext>
                </a:extLst>
              </p:cNvPr>
              <p:cNvSpPr/>
              <p:nvPr/>
            </p:nvSpPr>
            <p:spPr>
              <a:xfrm>
                <a:off x="6558339" y="3418910"/>
                <a:ext cx="2585810" cy="100289"/>
              </a:xfrm>
              <a:custGeom>
                <a:avLst/>
                <a:gdLst/>
                <a:ahLst/>
                <a:cxnLst/>
                <a:rect l="l" t="t" r="r" b="b"/>
                <a:pathLst>
                  <a:path w="134590" h="5220" extrusionOk="0">
                    <a:moveTo>
                      <a:pt x="3328" y="1"/>
                    </a:moveTo>
                    <a:cubicBezTo>
                      <a:pt x="457" y="1"/>
                      <a:pt x="0" y="3785"/>
                      <a:pt x="2023" y="4894"/>
                    </a:cubicBezTo>
                    <a:cubicBezTo>
                      <a:pt x="2414" y="5089"/>
                      <a:pt x="2871" y="5220"/>
                      <a:pt x="3328" y="5220"/>
                    </a:cubicBezTo>
                    <a:lnTo>
                      <a:pt x="134590" y="5220"/>
                    </a:lnTo>
                    <a:lnTo>
                      <a:pt x="134590" y="1"/>
                    </a:lnTo>
                    <a:close/>
                  </a:path>
                </a:pathLst>
              </a:custGeom>
              <a:solidFill>
                <a:srgbClr val="C644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</p:grpSp>
        <p:grpSp>
          <p:nvGrpSpPr>
            <p:cNvPr id="40" name="Google Shape;620;p34">
              <a:extLst>
                <a:ext uri="{FF2B5EF4-FFF2-40B4-BE49-F238E27FC236}">
                  <a16:creationId xmlns:a16="http://schemas.microsoft.com/office/drawing/2014/main" id="{BA5DB0BA-E01B-F3DB-D529-C0A5FBA6809C}"/>
                </a:ext>
              </a:extLst>
            </p:cNvPr>
            <p:cNvGrpSpPr/>
            <p:nvPr/>
          </p:nvGrpSpPr>
          <p:grpSpPr>
            <a:xfrm>
              <a:off x="7120887" y="1690178"/>
              <a:ext cx="1553379" cy="1490194"/>
              <a:chOff x="7583888" y="2122176"/>
              <a:chExt cx="987715" cy="947599"/>
            </a:xfrm>
          </p:grpSpPr>
          <p:sp>
            <p:nvSpPr>
              <p:cNvPr id="41" name="Google Shape;621;p34">
                <a:extLst>
                  <a:ext uri="{FF2B5EF4-FFF2-40B4-BE49-F238E27FC236}">
                    <a16:creationId xmlns:a16="http://schemas.microsoft.com/office/drawing/2014/main" id="{E75E40AF-3A10-2BE3-8E4C-107E414C1A74}"/>
                  </a:ext>
                </a:extLst>
              </p:cNvPr>
              <p:cNvSpPr/>
              <p:nvPr/>
            </p:nvSpPr>
            <p:spPr>
              <a:xfrm>
                <a:off x="7652823" y="2122176"/>
                <a:ext cx="886177" cy="912517"/>
              </a:xfrm>
              <a:custGeom>
                <a:avLst/>
                <a:gdLst/>
                <a:ahLst/>
                <a:cxnLst/>
                <a:rect l="l" t="t" r="r" b="b"/>
                <a:pathLst>
                  <a:path w="46125" h="47496" extrusionOk="0">
                    <a:moveTo>
                      <a:pt x="3980" y="37774"/>
                    </a:moveTo>
                    <a:cubicBezTo>
                      <a:pt x="9917" y="47495"/>
                      <a:pt x="39079" y="45603"/>
                      <a:pt x="43646" y="35230"/>
                    </a:cubicBezTo>
                    <a:cubicBezTo>
                      <a:pt x="46125" y="29815"/>
                      <a:pt x="45081" y="14745"/>
                      <a:pt x="42015" y="9721"/>
                    </a:cubicBezTo>
                    <a:cubicBezTo>
                      <a:pt x="36143" y="1"/>
                      <a:pt x="6981" y="1893"/>
                      <a:pt x="2349" y="12331"/>
                    </a:cubicBezTo>
                    <a:cubicBezTo>
                      <a:pt x="1" y="17681"/>
                      <a:pt x="979" y="32686"/>
                      <a:pt x="3980" y="37774"/>
                    </a:cubicBezTo>
                    <a:close/>
                  </a:path>
                </a:pathLst>
              </a:custGeom>
              <a:solidFill>
                <a:srgbClr val="F59C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2" name="Google Shape;622;p34">
                <a:extLst>
                  <a:ext uri="{FF2B5EF4-FFF2-40B4-BE49-F238E27FC236}">
                    <a16:creationId xmlns:a16="http://schemas.microsoft.com/office/drawing/2014/main" id="{EB80AF2E-F50D-D87E-012D-D6784CFD08FB}"/>
                  </a:ext>
                </a:extLst>
              </p:cNvPr>
              <p:cNvSpPr/>
              <p:nvPr/>
            </p:nvSpPr>
            <p:spPr>
              <a:xfrm>
                <a:off x="7583888" y="2214934"/>
                <a:ext cx="294566" cy="275776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14354" extrusionOk="0">
                    <a:moveTo>
                      <a:pt x="11874" y="3262"/>
                    </a:moveTo>
                    <a:cubicBezTo>
                      <a:pt x="11874" y="3262"/>
                      <a:pt x="8612" y="2936"/>
                      <a:pt x="7046" y="1436"/>
                    </a:cubicBezTo>
                    <a:cubicBezTo>
                      <a:pt x="5480" y="0"/>
                      <a:pt x="2936" y="1697"/>
                      <a:pt x="1501" y="5024"/>
                    </a:cubicBezTo>
                    <a:cubicBezTo>
                      <a:pt x="0" y="8416"/>
                      <a:pt x="1109" y="12787"/>
                      <a:pt x="1501" y="13570"/>
                    </a:cubicBezTo>
                    <a:cubicBezTo>
                      <a:pt x="1827" y="14353"/>
                      <a:pt x="6785" y="13570"/>
                      <a:pt x="10765" y="11743"/>
                    </a:cubicBezTo>
                    <a:cubicBezTo>
                      <a:pt x="14744" y="9982"/>
                      <a:pt x="15332" y="3784"/>
                      <a:pt x="11874" y="3262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3" name="Google Shape;623;p34">
                <a:extLst>
                  <a:ext uri="{FF2B5EF4-FFF2-40B4-BE49-F238E27FC236}">
                    <a16:creationId xmlns:a16="http://schemas.microsoft.com/office/drawing/2014/main" id="{F0045ABB-3D3C-3CF8-9820-4FB767A06E68}"/>
                  </a:ext>
                </a:extLst>
              </p:cNvPr>
              <p:cNvSpPr/>
              <p:nvPr/>
            </p:nvSpPr>
            <p:spPr>
              <a:xfrm>
                <a:off x="8269505" y="2166038"/>
                <a:ext cx="302097" cy="263250"/>
              </a:xfrm>
              <a:custGeom>
                <a:avLst/>
                <a:gdLst/>
                <a:ahLst/>
                <a:cxnLst/>
                <a:rect l="l" t="t" r="r" b="b"/>
                <a:pathLst>
                  <a:path w="15724" h="13702" extrusionOk="0">
                    <a:moveTo>
                      <a:pt x="3262" y="4046"/>
                    </a:moveTo>
                    <a:cubicBezTo>
                      <a:pt x="3262" y="4046"/>
                      <a:pt x="6524" y="3328"/>
                      <a:pt x="7829" y="1632"/>
                    </a:cubicBezTo>
                    <a:cubicBezTo>
                      <a:pt x="9199" y="1"/>
                      <a:pt x="11939" y="1306"/>
                      <a:pt x="13831" y="4437"/>
                    </a:cubicBezTo>
                    <a:cubicBezTo>
                      <a:pt x="15723" y="7634"/>
                      <a:pt x="15201" y="12070"/>
                      <a:pt x="15006" y="12918"/>
                    </a:cubicBezTo>
                    <a:cubicBezTo>
                      <a:pt x="14810" y="13701"/>
                      <a:pt x="9786" y="13571"/>
                      <a:pt x="5611" y="12331"/>
                    </a:cubicBezTo>
                    <a:cubicBezTo>
                      <a:pt x="1436" y="11092"/>
                      <a:pt x="0" y="4959"/>
                      <a:pt x="3262" y="4046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4" name="Google Shape;624;p34">
                <a:extLst>
                  <a:ext uri="{FF2B5EF4-FFF2-40B4-BE49-F238E27FC236}">
                    <a16:creationId xmlns:a16="http://schemas.microsoft.com/office/drawing/2014/main" id="{7C385FB1-B6DB-A115-8CD2-0A861B60136E}"/>
                  </a:ext>
                </a:extLst>
              </p:cNvPr>
              <p:cNvSpPr/>
              <p:nvPr/>
            </p:nvSpPr>
            <p:spPr>
              <a:xfrm>
                <a:off x="7967427" y="2723815"/>
                <a:ext cx="284556" cy="214354"/>
              </a:xfrm>
              <a:custGeom>
                <a:avLst/>
                <a:gdLst/>
                <a:ahLst/>
                <a:cxnLst/>
                <a:rect l="l" t="t" r="r" b="b"/>
                <a:pathLst>
                  <a:path w="14811" h="11157" extrusionOk="0">
                    <a:moveTo>
                      <a:pt x="1240" y="8938"/>
                    </a:moveTo>
                    <a:cubicBezTo>
                      <a:pt x="3067" y="11157"/>
                      <a:pt x="12396" y="10569"/>
                      <a:pt x="13962" y="8090"/>
                    </a:cubicBezTo>
                    <a:cubicBezTo>
                      <a:pt x="14810" y="6851"/>
                      <a:pt x="14549" y="3328"/>
                      <a:pt x="13571" y="2219"/>
                    </a:cubicBezTo>
                    <a:cubicBezTo>
                      <a:pt x="11744" y="1"/>
                      <a:pt x="2415" y="588"/>
                      <a:pt x="849" y="3002"/>
                    </a:cubicBezTo>
                    <a:cubicBezTo>
                      <a:pt x="1" y="4241"/>
                      <a:pt x="262" y="7764"/>
                      <a:pt x="1240" y="8938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5" name="Google Shape;625;p34">
                <a:extLst>
                  <a:ext uri="{FF2B5EF4-FFF2-40B4-BE49-F238E27FC236}">
                    <a16:creationId xmlns:a16="http://schemas.microsoft.com/office/drawing/2014/main" id="{7D1DF80E-94A0-DD79-DC40-8BE34A1B31C4}"/>
                  </a:ext>
                </a:extLst>
              </p:cNvPr>
              <p:cNvSpPr/>
              <p:nvPr/>
            </p:nvSpPr>
            <p:spPr>
              <a:xfrm>
                <a:off x="8124105" y="2826602"/>
                <a:ext cx="75217" cy="6770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3524" extrusionOk="0">
                    <a:moveTo>
                      <a:pt x="327" y="2806"/>
                    </a:moveTo>
                    <a:cubicBezTo>
                      <a:pt x="783" y="3523"/>
                      <a:pt x="3328" y="3328"/>
                      <a:pt x="3719" y="2545"/>
                    </a:cubicBezTo>
                    <a:cubicBezTo>
                      <a:pt x="3915" y="1957"/>
                      <a:pt x="3915" y="1305"/>
                      <a:pt x="3589" y="718"/>
                    </a:cubicBezTo>
                    <a:cubicBezTo>
                      <a:pt x="3132" y="0"/>
                      <a:pt x="588" y="196"/>
                      <a:pt x="196" y="979"/>
                    </a:cubicBezTo>
                    <a:cubicBezTo>
                      <a:pt x="1" y="1566"/>
                      <a:pt x="1" y="2218"/>
                      <a:pt x="327" y="2806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6" name="Google Shape;626;p34">
                <a:extLst>
                  <a:ext uri="{FF2B5EF4-FFF2-40B4-BE49-F238E27FC236}">
                    <a16:creationId xmlns:a16="http://schemas.microsoft.com/office/drawing/2014/main" id="{FA280EEB-AD54-FB09-8E34-BABC702FAFF4}"/>
                  </a:ext>
                </a:extLst>
              </p:cNvPr>
              <p:cNvSpPr/>
              <p:nvPr/>
            </p:nvSpPr>
            <p:spPr>
              <a:xfrm>
                <a:off x="8026333" y="2832865"/>
                <a:ext cx="76485" cy="6770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3524" extrusionOk="0">
                    <a:moveTo>
                      <a:pt x="327" y="2806"/>
                    </a:moveTo>
                    <a:cubicBezTo>
                      <a:pt x="784" y="3523"/>
                      <a:pt x="3393" y="3328"/>
                      <a:pt x="3785" y="2545"/>
                    </a:cubicBezTo>
                    <a:cubicBezTo>
                      <a:pt x="3981" y="1958"/>
                      <a:pt x="3915" y="1305"/>
                      <a:pt x="3654" y="718"/>
                    </a:cubicBezTo>
                    <a:cubicBezTo>
                      <a:pt x="3198" y="0"/>
                      <a:pt x="588" y="196"/>
                      <a:pt x="197" y="979"/>
                    </a:cubicBezTo>
                    <a:cubicBezTo>
                      <a:pt x="1" y="1566"/>
                      <a:pt x="1" y="2219"/>
                      <a:pt x="327" y="2806"/>
                    </a:cubicBezTo>
                    <a:close/>
                  </a:path>
                </a:pathLst>
              </a:custGeom>
              <a:solidFill>
                <a:srgbClr val="A444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7" name="Google Shape;627;p34">
                <a:extLst>
                  <a:ext uri="{FF2B5EF4-FFF2-40B4-BE49-F238E27FC236}">
                    <a16:creationId xmlns:a16="http://schemas.microsoft.com/office/drawing/2014/main" id="{1F6E4C28-4FD5-490B-F30C-26715AFDBC4C}"/>
                  </a:ext>
                </a:extLst>
              </p:cNvPr>
              <p:cNvSpPr/>
              <p:nvPr/>
            </p:nvSpPr>
            <p:spPr>
              <a:xfrm>
                <a:off x="7884698" y="2562123"/>
                <a:ext cx="70222" cy="55178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2872" extrusionOk="0">
                    <a:moveTo>
                      <a:pt x="1762" y="66"/>
                    </a:moveTo>
                    <a:cubicBezTo>
                      <a:pt x="2676" y="1"/>
                      <a:pt x="3589" y="718"/>
                      <a:pt x="3589" y="1697"/>
                    </a:cubicBezTo>
                    <a:cubicBezTo>
                      <a:pt x="3654" y="2676"/>
                      <a:pt x="2806" y="1110"/>
                      <a:pt x="1828" y="1175"/>
                    </a:cubicBezTo>
                    <a:cubicBezTo>
                      <a:pt x="849" y="1240"/>
                      <a:pt x="197" y="2871"/>
                      <a:pt x="66" y="1958"/>
                    </a:cubicBezTo>
                    <a:cubicBezTo>
                      <a:pt x="1" y="979"/>
                      <a:pt x="718" y="131"/>
                      <a:pt x="1697" y="66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8" name="Google Shape;628;p34">
                <a:extLst>
                  <a:ext uri="{FF2B5EF4-FFF2-40B4-BE49-F238E27FC236}">
                    <a16:creationId xmlns:a16="http://schemas.microsoft.com/office/drawing/2014/main" id="{C77AF6CB-44FD-B1ED-AA64-D323D8173FA7}"/>
                  </a:ext>
                </a:extLst>
              </p:cNvPr>
              <p:cNvSpPr/>
              <p:nvPr/>
            </p:nvSpPr>
            <p:spPr>
              <a:xfrm>
                <a:off x="8234404" y="2539567"/>
                <a:ext cx="70222" cy="55159"/>
              </a:xfrm>
              <a:custGeom>
                <a:avLst/>
                <a:gdLst/>
                <a:ahLst/>
                <a:cxnLst/>
                <a:rect l="l" t="t" r="r" b="b"/>
                <a:pathLst>
                  <a:path w="3655" h="2871" extrusionOk="0">
                    <a:moveTo>
                      <a:pt x="1697" y="66"/>
                    </a:moveTo>
                    <a:cubicBezTo>
                      <a:pt x="2676" y="0"/>
                      <a:pt x="3524" y="718"/>
                      <a:pt x="3589" y="1697"/>
                    </a:cubicBezTo>
                    <a:cubicBezTo>
                      <a:pt x="3654" y="2675"/>
                      <a:pt x="2741" y="1044"/>
                      <a:pt x="1762" y="1109"/>
                    </a:cubicBezTo>
                    <a:cubicBezTo>
                      <a:pt x="784" y="1175"/>
                      <a:pt x="131" y="2871"/>
                      <a:pt x="66" y="1958"/>
                    </a:cubicBezTo>
                    <a:cubicBezTo>
                      <a:pt x="1" y="979"/>
                      <a:pt x="718" y="131"/>
                      <a:pt x="1697" y="66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49" name="Google Shape;629;p34">
                <a:extLst>
                  <a:ext uri="{FF2B5EF4-FFF2-40B4-BE49-F238E27FC236}">
                    <a16:creationId xmlns:a16="http://schemas.microsoft.com/office/drawing/2014/main" id="{707AB8A9-A3D3-B863-A87D-DB5665717F73}"/>
                  </a:ext>
                </a:extLst>
              </p:cNvPr>
              <p:cNvSpPr/>
              <p:nvPr/>
            </p:nvSpPr>
            <p:spPr>
              <a:xfrm>
                <a:off x="7610209" y="2856689"/>
                <a:ext cx="185516" cy="213086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11091" extrusionOk="0">
                    <a:moveTo>
                      <a:pt x="4176" y="10960"/>
                    </a:moveTo>
                    <a:cubicBezTo>
                      <a:pt x="4893" y="10895"/>
                      <a:pt x="5546" y="10047"/>
                      <a:pt x="6002" y="8742"/>
                    </a:cubicBezTo>
                    <a:cubicBezTo>
                      <a:pt x="7111" y="9395"/>
                      <a:pt x="8221" y="9786"/>
                      <a:pt x="8873" y="9395"/>
                    </a:cubicBezTo>
                    <a:cubicBezTo>
                      <a:pt x="9525" y="9003"/>
                      <a:pt x="9656" y="5611"/>
                      <a:pt x="9460" y="4371"/>
                    </a:cubicBezTo>
                    <a:cubicBezTo>
                      <a:pt x="9460" y="3327"/>
                      <a:pt x="8612" y="2218"/>
                      <a:pt x="7633" y="1305"/>
                    </a:cubicBezTo>
                    <a:cubicBezTo>
                      <a:pt x="5676" y="0"/>
                      <a:pt x="1175" y="1501"/>
                      <a:pt x="327" y="3784"/>
                    </a:cubicBezTo>
                    <a:cubicBezTo>
                      <a:pt x="66" y="5089"/>
                      <a:pt x="0" y="6459"/>
                      <a:pt x="718" y="7372"/>
                    </a:cubicBezTo>
                    <a:cubicBezTo>
                      <a:pt x="1370" y="8351"/>
                      <a:pt x="3197" y="11091"/>
                      <a:pt x="4176" y="10960"/>
                    </a:cubicBezTo>
                    <a:close/>
                  </a:path>
                </a:pathLst>
              </a:custGeom>
              <a:solidFill>
                <a:srgbClr val="F966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0" name="Google Shape;630;p34">
                <a:extLst>
                  <a:ext uri="{FF2B5EF4-FFF2-40B4-BE49-F238E27FC236}">
                    <a16:creationId xmlns:a16="http://schemas.microsoft.com/office/drawing/2014/main" id="{296E78C4-941C-04C7-C632-5289ADAC18AD}"/>
                  </a:ext>
                </a:extLst>
              </p:cNvPr>
              <p:cNvSpPr/>
              <p:nvPr/>
            </p:nvSpPr>
            <p:spPr>
              <a:xfrm>
                <a:off x="7893478" y="2686216"/>
                <a:ext cx="68954" cy="70202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654" extrusionOk="0">
                    <a:moveTo>
                      <a:pt x="1958" y="3589"/>
                    </a:moveTo>
                    <a:cubicBezTo>
                      <a:pt x="2936" y="3458"/>
                      <a:pt x="3589" y="2610"/>
                      <a:pt x="3523" y="1697"/>
                    </a:cubicBezTo>
                    <a:cubicBezTo>
                      <a:pt x="3458" y="718"/>
                      <a:pt x="2610" y="0"/>
                      <a:pt x="1632" y="131"/>
                    </a:cubicBezTo>
                    <a:cubicBezTo>
                      <a:pt x="718" y="196"/>
                      <a:pt x="1" y="1044"/>
                      <a:pt x="66" y="2023"/>
                    </a:cubicBezTo>
                    <a:cubicBezTo>
                      <a:pt x="196" y="2936"/>
                      <a:pt x="1044" y="3654"/>
                      <a:pt x="1958" y="35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  <p:sp>
            <p:nvSpPr>
              <p:cNvPr id="51" name="Google Shape;631;p34">
                <a:extLst>
                  <a:ext uri="{FF2B5EF4-FFF2-40B4-BE49-F238E27FC236}">
                    <a16:creationId xmlns:a16="http://schemas.microsoft.com/office/drawing/2014/main" id="{1AB1BCF9-0D8D-E48C-5295-C1269D91E3F4}"/>
                  </a:ext>
                </a:extLst>
              </p:cNvPr>
              <p:cNvSpPr/>
              <p:nvPr/>
            </p:nvSpPr>
            <p:spPr>
              <a:xfrm>
                <a:off x="8243184" y="2663661"/>
                <a:ext cx="68954" cy="68954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89" extrusionOk="0">
                    <a:moveTo>
                      <a:pt x="1958" y="3588"/>
                    </a:moveTo>
                    <a:cubicBezTo>
                      <a:pt x="2871" y="3458"/>
                      <a:pt x="3589" y="2610"/>
                      <a:pt x="3523" y="1696"/>
                    </a:cubicBezTo>
                    <a:cubicBezTo>
                      <a:pt x="3458" y="718"/>
                      <a:pt x="2610" y="0"/>
                      <a:pt x="1631" y="131"/>
                    </a:cubicBezTo>
                    <a:cubicBezTo>
                      <a:pt x="653" y="196"/>
                      <a:pt x="0" y="1044"/>
                      <a:pt x="66" y="1957"/>
                    </a:cubicBezTo>
                    <a:cubicBezTo>
                      <a:pt x="131" y="2936"/>
                      <a:pt x="979" y="3588"/>
                      <a:pt x="1958" y="358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>
                  <a:latin typeface="UTM Avo" panose="02040603050506020204" pitchFamily="18"/>
                  <a:ea typeface="Tsukushi A Round Gothic Regular" panose="02020400000000000000" pitchFamily="18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66694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8E1642C-8695-F1F2-B3C6-4B5B8FA2AAAF}"/>
              </a:ext>
            </a:extLst>
          </p:cNvPr>
          <p:cNvGrpSpPr/>
          <p:nvPr/>
        </p:nvGrpSpPr>
        <p:grpSpPr>
          <a:xfrm>
            <a:off x="902366" y="1626809"/>
            <a:ext cx="6923735" cy="796594"/>
            <a:chOff x="1008422" y="830189"/>
            <a:chExt cx="5192801" cy="5974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966624-1CE9-3F71-2295-DAD11AE55719}"/>
                </a:ext>
              </a:extLst>
            </p:cNvPr>
            <p:cNvSpPr/>
            <p:nvPr/>
          </p:nvSpPr>
          <p:spPr>
            <a:xfrm>
              <a:off x="1428041" y="867770"/>
              <a:ext cx="4773182" cy="377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667" dirty="0">
                  <a:solidFill>
                    <a:schemeClr val="tx1"/>
                  </a:solidFill>
                  <a:latin typeface="UTM Avo" panose="02040603050506020204" pitchFamily="18"/>
                </a:rPr>
                <a:t>Q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uan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sát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các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hình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1</a:t>
              </a:r>
              <a:r>
                <a:rPr lang="vi-VN" sz="2667" dirty="0">
                  <a:solidFill>
                    <a:schemeClr val="tx1"/>
                  </a:solidFill>
                  <a:latin typeface="UTM Avo" panose="02040603050506020204" pitchFamily="18"/>
                </a:rPr>
                <a:t> - 6 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SGK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/>
                </a:rPr>
                <a:t>trang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/>
                </a:rPr>
                <a:t> 4</a:t>
              </a:r>
              <a:r>
                <a:rPr lang="vi-VN" sz="2667" dirty="0">
                  <a:solidFill>
                    <a:schemeClr val="tx1"/>
                  </a:solidFill>
                  <a:latin typeface="UTM Avo" panose="02040603050506020204" pitchFamily="18"/>
                </a:rPr>
                <a:t>0:</a:t>
              </a:r>
              <a:endParaRPr lang="en-US" sz="2667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363845-5EDA-9781-6B1D-02EB47B05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01490">
              <a:off x="1008422" y="830189"/>
              <a:ext cx="404201" cy="59744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3C872F5-25A6-1AB3-ADC5-5854646AA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00" y="2592378"/>
            <a:ext cx="9681599" cy="4235058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18BDA72-BC56-BE8F-C200-1EDAB3146EA8}"/>
              </a:ext>
            </a:extLst>
          </p:cNvPr>
          <p:cNvSpPr/>
          <p:nvPr/>
        </p:nvSpPr>
        <p:spPr>
          <a:xfrm>
            <a:off x="8411906" y="958921"/>
            <a:ext cx="3582172" cy="1307497"/>
          </a:xfrm>
          <a:prstGeom prst="wedgeRoundRectCallout">
            <a:avLst>
              <a:gd name="adj1" fmla="val -72256"/>
              <a:gd name="adj2" fmla="val 60525"/>
              <a:gd name="adj3" fmla="val 16667"/>
            </a:avLst>
          </a:prstGeom>
          <a:solidFill>
            <a:srgbClr val="FFFFFF"/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UTM Avo" panose="02040603050506020204" pitchFamily="18"/>
              </a:rPr>
              <a:t>Em hãy cho biết vai trò của âm thanh. </a:t>
            </a:r>
            <a:endParaRPr lang="en-US" sz="2667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B295C-CB4A-BD02-BA13-05B210AB84E7}"/>
              </a:ext>
            </a:extLst>
          </p:cNvPr>
          <p:cNvSpPr/>
          <p:nvPr/>
        </p:nvSpPr>
        <p:spPr>
          <a:xfrm>
            <a:off x="5925557" y="1783931"/>
            <a:ext cx="5688511" cy="135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latin typeface="UTM Avo" panose="02040603050506020204" pitchFamily="18"/>
              </a:rPr>
              <a:t>Nghe </a:t>
            </a:r>
            <a:r>
              <a:rPr lang="en-US" sz="2933" dirty="0" err="1">
                <a:latin typeface="UTM Avo" panose="02040603050506020204" pitchFamily="18"/>
              </a:rPr>
              <a:t>và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hiểu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được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những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gì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người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khác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đang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nói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với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mình</a:t>
            </a:r>
            <a:r>
              <a:rPr lang="en-US" sz="2933" dirty="0">
                <a:latin typeface="UTM Avo" panose="02040603050506020204" pitchFamily="18"/>
              </a:rPr>
              <a:t>.</a:t>
            </a:r>
          </a:p>
        </p:txBody>
      </p:sp>
      <p:sp>
        <p:nvSpPr>
          <p:cNvPr id="3" name="Isosceles Triangle 10">
            <a:extLst>
              <a:ext uri="{FF2B5EF4-FFF2-40B4-BE49-F238E27FC236}">
                <a16:creationId xmlns:a16="http://schemas.microsoft.com/office/drawing/2014/main" id="{5D3415E5-98BA-A515-FDEB-B50B98557049}"/>
              </a:ext>
            </a:extLst>
          </p:cNvPr>
          <p:cNvSpPr/>
          <p:nvPr/>
        </p:nvSpPr>
        <p:spPr>
          <a:xfrm rot="5400000">
            <a:off x="5370752" y="2385608"/>
            <a:ext cx="417816" cy="2739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>
              <a:latin typeface="UTM Avo" panose="02040603050506020204" pitchFamily="18"/>
            </a:endParaRPr>
          </a:p>
        </p:txBody>
      </p:sp>
      <p:sp>
        <p:nvSpPr>
          <p:cNvPr id="4" name="Isosceles Triangle 11">
            <a:extLst>
              <a:ext uri="{FF2B5EF4-FFF2-40B4-BE49-F238E27FC236}">
                <a16:creationId xmlns:a16="http://schemas.microsoft.com/office/drawing/2014/main" id="{036A2794-4C3A-0222-3767-E4907ECBB18D}"/>
              </a:ext>
            </a:extLst>
          </p:cNvPr>
          <p:cNvSpPr/>
          <p:nvPr/>
        </p:nvSpPr>
        <p:spPr>
          <a:xfrm rot="5400000">
            <a:off x="5370752" y="5146253"/>
            <a:ext cx="417816" cy="2739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>
              <a:latin typeface="UTM Avo" panose="02040603050506020204" pitchFamily="1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1B42CF-90BB-C932-3781-BE057ACDDE7D}"/>
              </a:ext>
            </a:extLst>
          </p:cNvPr>
          <p:cNvSpPr/>
          <p:nvPr/>
        </p:nvSpPr>
        <p:spPr>
          <a:xfrm>
            <a:off x="5925557" y="4644134"/>
            <a:ext cx="5688511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dirty="0">
                <a:latin typeface="UTM Avo" panose="02040603050506020204" pitchFamily="18"/>
              </a:rPr>
              <a:t>Nghe thấy </a:t>
            </a:r>
            <a:r>
              <a:rPr lang="en-US" sz="2933" dirty="0" err="1">
                <a:latin typeface="UTM Avo" panose="02040603050506020204" pitchFamily="18"/>
              </a:rPr>
              <a:t>còi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báo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hiệu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của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xe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cứu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thương</a:t>
            </a:r>
            <a:r>
              <a:rPr lang="en-US" sz="2933" dirty="0">
                <a:latin typeface="UTM Avo" panose="02040603050506020204" pitchFamily="18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E5EA0-C6AA-44D6-9460-7C361DCC4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80" y="1599864"/>
            <a:ext cx="3893653" cy="2324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74EF8-0C24-0853-4AE8-659504D04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05" y="4240618"/>
            <a:ext cx="3999602" cy="25030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347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1">
            <a:extLst>
              <a:ext uri="{FF2B5EF4-FFF2-40B4-BE49-F238E27FC236}">
                <a16:creationId xmlns:a16="http://schemas.microsoft.com/office/drawing/2014/main" id="{07528D43-DE4D-4276-BD9F-076115C3F87E}"/>
              </a:ext>
            </a:extLst>
          </p:cNvPr>
          <p:cNvSpPr/>
          <p:nvPr/>
        </p:nvSpPr>
        <p:spPr>
          <a:xfrm rot="5400000">
            <a:off x="5466325" y="2514644"/>
            <a:ext cx="417816" cy="2739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89">
              <a:latin typeface="UTM Avo" panose="02040603050506020204" pitchFamily="18"/>
            </a:endParaRPr>
          </a:p>
        </p:txBody>
      </p:sp>
      <p:sp>
        <p:nvSpPr>
          <p:cNvPr id="3" name="Isosceles Triangle 12">
            <a:extLst>
              <a:ext uri="{FF2B5EF4-FFF2-40B4-BE49-F238E27FC236}">
                <a16:creationId xmlns:a16="http://schemas.microsoft.com/office/drawing/2014/main" id="{50F2517E-7E11-EB0C-F398-D1DE674DBB9E}"/>
              </a:ext>
            </a:extLst>
          </p:cNvPr>
          <p:cNvSpPr/>
          <p:nvPr/>
        </p:nvSpPr>
        <p:spPr>
          <a:xfrm rot="5400000">
            <a:off x="5466325" y="5229381"/>
            <a:ext cx="417816" cy="27397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89">
              <a:latin typeface="UTM Avo" panose="02040603050506020204" pitchFamily="1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319A97-71CF-1121-8BE2-3D10D65F7F9C}"/>
              </a:ext>
            </a:extLst>
          </p:cNvPr>
          <p:cNvSpPr/>
          <p:nvPr/>
        </p:nvSpPr>
        <p:spPr>
          <a:xfrm>
            <a:off x="6095999" y="2066191"/>
            <a:ext cx="5316187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UTM Avo" panose="02040603050506020204" pitchFamily="18"/>
              </a:rPr>
              <a:t>Nghe </a:t>
            </a:r>
            <a:r>
              <a:rPr lang="en-US" sz="2933" dirty="0" err="1">
                <a:latin typeface="UTM Avo" panose="02040603050506020204" pitchFamily="18"/>
              </a:rPr>
              <a:t>và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cảm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nhận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được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tiếng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chim</a:t>
            </a:r>
            <a:r>
              <a:rPr lang="en-US" sz="2933" dirty="0">
                <a:latin typeface="UTM Avo" panose="02040603050506020204" pitchFamily="18"/>
              </a:rPr>
              <a:t> </a:t>
            </a:r>
            <a:r>
              <a:rPr lang="en-US" sz="2933" dirty="0" err="1">
                <a:latin typeface="UTM Avo" panose="02040603050506020204" pitchFamily="18"/>
              </a:rPr>
              <a:t>hót</a:t>
            </a:r>
            <a:r>
              <a:rPr lang="en-US" sz="2933" dirty="0">
                <a:latin typeface="UTM Avo" panose="02040603050506020204" pitchFamily="18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276345-1BA6-8528-7039-DE835CC2D399}"/>
              </a:ext>
            </a:extLst>
          </p:cNvPr>
          <p:cNvSpPr/>
          <p:nvPr/>
        </p:nvSpPr>
        <p:spPr>
          <a:xfrm>
            <a:off x="6096001" y="4689260"/>
            <a:ext cx="5411189" cy="136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933" dirty="0">
                <a:latin typeface="UTM Avo" panose="02040603050506020204" pitchFamily="18"/>
              </a:rPr>
              <a:t>Nghe được tiếng thầy giáo giảng bài.</a:t>
            </a:r>
            <a:endParaRPr lang="en-US" sz="2933" dirty="0">
              <a:latin typeface="UTM Avo" panose="02040603050506020204" pitchFamily="1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FE508-9E20-FC6B-D832-028AB563F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685" y="1612942"/>
            <a:ext cx="3683320" cy="2489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1BB0A-7488-9A3A-5C30-7704515C0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85" y="4333567"/>
            <a:ext cx="3683320" cy="2394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532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1">
            <a:extLst>
              <a:ext uri="{FF2B5EF4-FFF2-40B4-BE49-F238E27FC236}">
                <a16:creationId xmlns:a16="http://schemas.microsoft.com/office/drawing/2014/main" id="{6EA82B44-6E9B-9F98-D898-FF46BD161156}"/>
              </a:ext>
            </a:extLst>
          </p:cNvPr>
          <p:cNvSpPr/>
          <p:nvPr/>
        </p:nvSpPr>
        <p:spPr>
          <a:xfrm rot="10800000">
            <a:off x="3133649" y="4906273"/>
            <a:ext cx="431491" cy="191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>
              <a:latin typeface="UTM Avo" panose="02040603050506020204" pitchFamily="18"/>
            </a:endParaRPr>
          </a:p>
        </p:txBody>
      </p:sp>
      <p:sp>
        <p:nvSpPr>
          <p:cNvPr id="3" name="Isosceles Triangle 12">
            <a:extLst>
              <a:ext uri="{FF2B5EF4-FFF2-40B4-BE49-F238E27FC236}">
                <a16:creationId xmlns:a16="http://schemas.microsoft.com/office/drawing/2014/main" id="{F22A43D0-0F74-3F8F-D14C-5EFAEC6C42BC}"/>
              </a:ext>
            </a:extLst>
          </p:cNvPr>
          <p:cNvSpPr/>
          <p:nvPr/>
        </p:nvSpPr>
        <p:spPr>
          <a:xfrm rot="10800000">
            <a:off x="8769602" y="5002130"/>
            <a:ext cx="431491" cy="191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>
              <a:latin typeface="UTM Avo" panose="02040603050506020204" pitchFamily="1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40255-B728-8EE5-2C4B-76AE48A2D0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8" t="47004" r="30763" b="1442"/>
          <a:stretch/>
        </p:blipFill>
        <p:spPr>
          <a:xfrm>
            <a:off x="944336" y="1495112"/>
            <a:ext cx="4802759" cy="3315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AB0D2-B646-D131-AFC5-C7F962807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3" t="48324" r="123" b="315"/>
          <a:stretch/>
        </p:blipFill>
        <p:spPr>
          <a:xfrm>
            <a:off x="6778220" y="1495112"/>
            <a:ext cx="4414254" cy="3315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565D3-63F0-2238-B20B-4493C3A399E4}"/>
              </a:ext>
            </a:extLst>
          </p:cNvPr>
          <p:cNvSpPr txBox="1"/>
          <p:nvPr/>
        </p:nvSpPr>
        <p:spPr>
          <a:xfrm>
            <a:off x="726063" y="5193843"/>
            <a:ext cx="5246664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dirty="0">
                <a:latin typeface="UTM Avo" panose="02040603050506020204" pitchFamily="18"/>
              </a:rPr>
              <a:t>Âm thanh tiếng trống trường báo hiệu giờ ra chơi/ tan trường</a:t>
            </a:r>
            <a:endParaRPr lang="en-US" sz="2500" dirty="0">
              <a:latin typeface="UTM Avo" panose="02040603050506020204" pitchFamily="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CCDC5-BE39-B1D4-7AA9-F09FB3081805}"/>
              </a:ext>
            </a:extLst>
          </p:cNvPr>
          <p:cNvSpPr txBox="1"/>
          <p:nvPr/>
        </p:nvSpPr>
        <p:spPr>
          <a:xfrm>
            <a:off x="6548256" y="5218340"/>
            <a:ext cx="4874185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dirty="0">
                <a:latin typeface="UTM Avo" panose="02040603050506020204" pitchFamily="18"/>
              </a:rPr>
              <a:t>Âm thanh tiếng sáo dùng trong trình diễn văn nghệ </a:t>
            </a:r>
            <a:endParaRPr lang="en-US" sz="2500" dirty="0"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48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280</TotalTime>
  <Words>715</Words>
  <Application>Microsoft Office PowerPoint</Application>
  <PresentationFormat>Widescreen</PresentationFormat>
  <Paragraphs>85</Paragraphs>
  <Slides>24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110</cp:revision>
  <dcterms:modified xsi:type="dcterms:W3CDTF">2023-11-30T10:43:59Z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