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257" r:id="rId5"/>
    <p:sldId id="258" r:id="rId6"/>
    <p:sldId id="279" r:id="rId7"/>
    <p:sldId id="259" r:id="rId8"/>
    <p:sldId id="260" r:id="rId9"/>
    <p:sldId id="280" r:id="rId10"/>
    <p:sldId id="281" r:id="rId11"/>
    <p:sldId id="261" r:id="rId12"/>
    <p:sldId id="262" r:id="rId13"/>
    <p:sldId id="282" r:id="rId14"/>
    <p:sldId id="283" r:id="rId15"/>
    <p:sldId id="263" r:id="rId16"/>
    <p:sldId id="284" r:id="rId17"/>
    <p:sldId id="264" r:id="rId18"/>
    <p:sldId id="265" r:id="rId19"/>
    <p:sldId id="266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mbria Math" panose="02040503050406030204" pitchFamily="18" charset="0"/>
      <p:regular r:id="rId29"/>
    </p:embeddedFont>
    <p:embeddedFont>
      <p:font typeface="Josefin Sans" pitchFamily="2" charset="0"/>
      <p:regular r:id="rId30"/>
      <p:bold r:id="rId31"/>
    </p:embeddedFont>
    <p:embeddedFont>
      <p:font typeface="UTM Avo" panose="02040603050506020204" pitchFamily="18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aBWwIcrU9n4N1e5s1b0zNy0su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5FD"/>
    <a:srgbClr val="E6E6E6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508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153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8862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797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2660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924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3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4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76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7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76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7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 1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443885" y="3004475"/>
            <a:ext cx="12192000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10</a:t>
            </a:r>
            <a:endParaRPr sz="1800" dirty="0">
              <a:latin typeface="UTM Avo" panose="02040603050506020204" pitchFamily="18" charset="0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31: </a:t>
            </a: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Nhân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với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có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một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chữ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000" b="1" i="0" u="none" strike="noStrike" cap="none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50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BB3E90A9-D07D-A9C3-1B07-AEC95227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04" y="2327105"/>
            <a:ext cx="10535191" cy="19622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75951" y="1589692"/>
            <a:ext cx="104648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B4B39A0-622E-2BFE-37E2-273E43C260F3}"/>
              </a:ext>
            </a:extLst>
          </p:cNvPr>
          <p:cNvGrpSpPr/>
          <p:nvPr/>
        </p:nvGrpSpPr>
        <p:grpSpPr>
          <a:xfrm>
            <a:off x="1132840" y="3501045"/>
            <a:ext cx="1233578" cy="567848"/>
            <a:chOff x="1575951" y="5217700"/>
            <a:chExt cx="1233578" cy="567848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1CEB17C-8F86-5AE2-84F5-F22ABC431EC7}"/>
                </a:ext>
              </a:extLst>
            </p:cNvPr>
            <p:cNvSpPr/>
            <p:nvPr/>
          </p:nvSpPr>
          <p:spPr>
            <a:xfrm>
              <a:off x="2090853" y="5342035"/>
              <a:ext cx="373619" cy="3191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BB67C82-F615-0136-7AA8-AE67FC582056}"/>
                </a:ext>
              </a:extLst>
            </p:cNvPr>
            <p:cNvSpPr txBox="1"/>
            <p:nvPr/>
          </p:nvSpPr>
          <p:spPr>
            <a:xfrm>
              <a:off x="1575951" y="5217700"/>
              <a:ext cx="1233578" cy="567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19 146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FAA079E-D8F9-4049-D411-81CFE9FAF158}"/>
              </a:ext>
            </a:extLst>
          </p:cNvPr>
          <p:cNvGrpSpPr/>
          <p:nvPr/>
        </p:nvGrpSpPr>
        <p:grpSpPr>
          <a:xfrm>
            <a:off x="3729391" y="3501045"/>
            <a:ext cx="1233578" cy="567848"/>
            <a:chOff x="1575951" y="5217700"/>
            <a:chExt cx="1233578" cy="567848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74FC1BE-E74A-27FA-32F8-8BE80E8525E1}"/>
                </a:ext>
              </a:extLst>
            </p:cNvPr>
            <p:cNvSpPr/>
            <p:nvPr/>
          </p:nvSpPr>
          <p:spPr>
            <a:xfrm>
              <a:off x="2090853" y="5342035"/>
              <a:ext cx="373619" cy="3191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5DE408C-153C-AE84-E864-7E58A6AF6FCE}"/>
                </a:ext>
              </a:extLst>
            </p:cNvPr>
            <p:cNvSpPr txBox="1"/>
            <p:nvPr/>
          </p:nvSpPr>
          <p:spPr>
            <a:xfrm>
              <a:off x="1575951" y="5217700"/>
              <a:ext cx="1233578" cy="567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48 681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2993803-C3A8-3C5E-6F14-52F397927261}"/>
              </a:ext>
            </a:extLst>
          </p:cNvPr>
          <p:cNvGrpSpPr/>
          <p:nvPr/>
        </p:nvGrpSpPr>
        <p:grpSpPr>
          <a:xfrm>
            <a:off x="6617945" y="3509671"/>
            <a:ext cx="1325688" cy="567848"/>
            <a:chOff x="1575951" y="5217700"/>
            <a:chExt cx="1325688" cy="56784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56ED43F-F3CE-4725-CBD1-5FB69F578CDC}"/>
                </a:ext>
              </a:extLst>
            </p:cNvPr>
            <p:cNvSpPr/>
            <p:nvPr/>
          </p:nvSpPr>
          <p:spPr>
            <a:xfrm>
              <a:off x="2090853" y="5342035"/>
              <a:ext cx="373619" cy="3191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4704DB4-0B2A-EA47-0F59-BEAC4A7C76D5}"/>
                </a:ext>
              </a:extLst>
            </p:cNvPr>
            <p:cNvSpPr txBox="1"/>
            <p:nvPr/>
          </p:nvSpPr>
          <p:spPr>
            <a:xfrm>
              <a:off x="1575951" y="5217700"/>
              <a:ext cx="1325688" cy="567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685 496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E15F7F-D987-7DE8-EECB-D8442E8E010E}"/>
              </a:ext>
            </a:extLst>
          </p:cNvPr>
          <p:cNvGrpSpPr/>
          <p:nvPr/>
        </p:nvGrpSpPr>
        <p:grpSpPr>
          <a:xfrm>
            <a:off x="9532188" y="3509671"/>
            <a:ext cx="1613140" cy="567848"/>
            <a:chOff x="1413716" y="5217700"/>
            <a:chExt cx="1613140" cy="56784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957D32C-167C-7F8D-A7C8-00D95CAF88CC}"/>
                </a:ext>
              </a:extLst>
            </p:cNvPr>
            <p:cNvSpPr/>
            <p:nvPr/>
          </p:nvSpPr>
          <p:spPr>
            <a:xfrm>
              <a:off x="2090853" y="5342035"/>
              <a:ext cx="373619" cy="3191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FF4EF89-9917-B0D1-C7F1-3E042A495E88}"/>
                </a:ext>
              </a:extLst>
            </p:cNvPr>
            <p:cNvSpPr txBox="1"/>
            <p:nvPr/>
          </p:nvSpPr>
          <p:spPr>
            <a:xfrm>
              <a:off x="1413716" y="5217700"/>
              <a:ext cx="1613140" cy="567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1 232 688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75950" y="1589692"/>
            <a:ext cx="3410117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 tính rồi tính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838;p55">
                <a:extLst>
                  <a:ext uri="{FF2B5EF4-FFF2-40B4-BE49-F238E27FC236}">
                    <a16:creationId xmlns:a16="http://schemas.microsoft.com/office/drawing/2014/main" id="{98BCEA26-E227-91E7-3F8C-A86EB2C30B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1781" y="2334192"/>
                <a:ext cx="2078791" cy="68594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9pPr>
              </a:lstStyle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a) 908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16" name="Google Shape;838;p55">
                <a:extLst>
                  <a:ext uri="{FF2B5EF4-FFF2-40B4-BE49-F238E27FC236}">
                    <a16:creationId xmlns:a16="http://schemas.microsoft.com/office/drawing/2014/main" id="{98BCEA26-E227-91E7-3F8C-A86EB2C30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781" y="2334192"/>
                <a:ext cx="2078791" cy="685943"/>
              </a:xfrm>
              <a:prstGeom prst="rect">
                <a:avLst/>
              </a:prstGeom>
              <a:blipFill>
                <a:blip r:embed="rId4"/>
                <a:stretch>
                  <a:fillRect b="-775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8BE6DB7-7263-AE9B-68D1-9D2C67A1AED8}"/>
              </a:ext>
            </a:extLst>
          </p:cNvPr>
          <p:cNvSpPr txBox="1"/>
          <p:nvPr/>
        </p:nvSpPr>
        <p:spPr>
          <a:xfrm>
            <a:off x="464131" y="3140145"/>
            <a:ext cx="2436062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908</a:t>
            </a:r>
          </a:p>
          <a:p>
            <a:pPr algn="r">
              <a:spcAft>
                <a:spcPts val="1000"/>
              </a:spcAft>
            </a:pP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  <a:p>
            <a:pPr algn="r">
              <a:spcAft>
                <a:spcPts val="1000"/>
              </a:spcAft>
            </a:pPr>
            <a:r>
              <a:rPr lang="en-US" sz="2800" b="1" dirty="0">
                <a:solidFill>
                  <a:schemeClr val="accent2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5 448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8E3F9D-CD42-B8CD-ACAB-D2EB0FB46DEA}"/>
              </a:ext>
            </a:extLst>
          </p:cNvPr>
          <p:cNvCxnSpPr>
            <a:cxnSpLocks/>
          </p:cNvCxnSpPr>
          <p:nvPr/>
        </p:nvCxnSpPr>
        <p:spPr>
          <a:xfrm>
            <a:off x="1682162" y="4214854"/>
            <a:ext cx="12180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F71F596-E574-3D49-87D2-80557DBDD6EF}"/>
                  </a:ext>
                </a:extLst>
              </p:cNvPr>
              <p:cNvSpPr txBox="1"/>
              <p:nvPr/>
            </p:nvSpPr>
            <p:spPr>
              <a:xfrm>
                <a:off x="1682162" y="3452985"/>
                <a:ext cx="53863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VN" sz="28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F71F596-E574-3D49-87D2-80557DBDD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162" y="3452985"/>
                <a:ext cx="53863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Google Shape;838;p55">
                <a:extLst>
                  <a:ext uri="{FF2B5EF4-FFF2-40B4-BE49-F238E27FC236}">
                    <a16:creationId xmlns:a16="http://schemas.microsoft.com/office/drawing/2014/main" id="{9AB2CB6E-3995-F524-EB49-10E945F8E2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4038" y="2334193"/>
                <a:ext cx="2328579" cy="68594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9pPr>
              </a:lstStyle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l-PL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b) 31 206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pl-PL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36" name="Google Shape;838;p55">
                <a:extLst>
                  <a:ext uri="{FF2B5EF4-FFF2-40B4-BE49-F238E27FC236}">
                    <a16:creationId xmlns:a16="http://schemas.microsoft.com/office/drawing/2014/main" id="{9AB2CB6E-3995-F524-EB49-10E945F8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038" y="2334193"/>
                <a:ext cx="2328579" cy="685943"/>
              </a:xfrm>
              <a:prstGeom prst="rect">
                <a:avLst/>
              </a:prstGeom>
              <a:blipFill>
                <a:blip r:embed="rId6"/>
                <a:stretch>
                  <a:fillRect r="-518" b="-775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154C2C84-633E-74CE-45F6-82D9F1C9B5E5}"/>
              </a:ext>
            </a:extLst>
          </p:cNvPr>
          <p:cNvSpPr txBox="1"/>
          <p:nvPr/>
        </p:nvSpPr>
        <p:spPr>
          <a:xfrm>
            <a:off x="2869244" y="3140145"/>
            <a:ext cx="2436062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31 206</a:t>
            </a:r>
          </a:p>
          <a:p>
            <a:pPr algn="r">
              <a:spcAft>
                <a:spcPts val="1000"/>
              </a:spcAft>
            </a:pP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</a:p>
          <a:p>
            <a:pPr algn="r">
              <a:spcAft>
                <a:spcPts val="1000"/>
              </a:spcAft>
            </a:pPr>
            <a:r>
              <a:rPr lang="en-US" sz="2800" b="1" dirty="0">
                <a:solidFill>
                  <a:schemeClr val="accent2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218 442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0046ABD-2BE7-829F-D0B1-05B69472F7B0}"/>
              </a:ext>
            </a:extLst>
          </p:cNvPr>
          <p:cNvCxnSpPr>
            <a:cxnSpLocks/>
          </p:cNvCxnSpPr>
          <p:nvPr/>
        </p:nvCxnSpPr>
        <p:spPr>
          <a:xfrm>
            <a:off x="3715013" y="4214854"/>
            <a:ext cx="15902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DDD811E-5A36-8A44-7040-C902F4E3B3A4}"/>
                  </a:ext>
                </a:extLst>
              </p:cNvPr>
              <p:cNvSpPr txBox="1"/>
              <p:nvPr/>
            </p:nvSpPr>
            <p:spPr>
              <a:xfrm>
                <a:off x="3715013" y="3468123"/>
                <a:ext cx="53863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VN" sz="28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DDD811E-5A36-8A44-7040-C902F4E3B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013" y="3468123"/>
                <a:ext cx="53863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Google Shape;838;p55">
                <a:extLst>
                  <a:ext uri="{FF2B5EF4-FFF2-40B4-BE49-F238E27FC236}">
                    <a16:creationId xmlns:a16="http://schemas.microsoft.com/office/drawing/2014/main" id="{F09CD61B-13DC-BA2D-8113-4E042D63FC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80547" y="2334193"/>
                <a:ext cx="2436062" cy="68594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efin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9pPr>
              </a:lstStyle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l-PL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c) 241 306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pl-PL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41" name="Google Shape;838;p55">
                <a:extLst>
                  <a:ext uri="{FF2B5EF4-FFF2-40B4-BE49-F238E27FC236}">
                    <a16:creationId xmlns:a16="http://schemas.microsoft.com/office/drawing/2014/main" id="{F09CD61B-13DC-BA2D-8113-4E042D63F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547" y="2334193"/>
                <a:ext cx="2436062" cy="685943"/>
              </a:xfrm>
              <a:prstGeom prst="rect">
                <a:avLst/>
              </a:prstGeom>
              <a:blipFill>
                <a:blip r:embed="rId8"/>
                <a:stretch>
                  <a:fillRect r="-1485" b="-775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C4DAA9EC-D738-AFF9-1AE4-48C1CFB1B0CF}"/>
              </a:ext>
            </a:extLst>
          </p:cNvPr>
          <p:cNvSpPr txBox="1"/>
          <p:nvPr/>
        </p:nvSpPr>
        <p:spPr>
          <a:xfrm>
            <a:off x="5328765" y="3140145"/>
            <a:ext cx="2436062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241 306</a:t>
            </a:r>
          </a:p>
          <a:p>
            <a:pPr algn="r">
              <a:spcAft>
                <a:spcPts val="1000"/>
              </a:spcAft>
            </a:pP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  <a:p>
            <a:pPr algn="r">
              <a:spcAft>
                <a:spcPts val="1000"/>
              </a:spcAft>
            </a:pPr>
            <a:r>
              <a:rPr lang="en-US" sz="2800" b="1" dirty="0">
                <a:solidFill>
                  <a:schemeClr val="accent2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965 224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6A64678-6A2D-822D-A5CB-D7BA1321A27C}"/>
              </a:ext>
            </a:extLst>
          </p:cNvPr>
          <p:cNvCxnSpPr>
            <a:cxnSpLocks/>
          </p:cNvCxnSpPr>
          <p:nvPr/>
        </p:nvCxnSpPr>
        <p:spPr>
          <a:xfrm>
            <a:off x="6172589" y="4214854"/>
            <a:ext cx="15922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E59F6C5-935D-021C-0DC3-94CD6473E3D2}"/>
                  </a:ext>
                </a:extLst>
              </p:cNvPr>
              <p:cNvSpPr txBox="1"/>
              <p:nvPr/>
            </p:nvSpPr>
            <p:spPr>
              <a:xfrm>
                <a:off x="6000944" y="3494002"/>
                <a:ext cx="53863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VN" sz="28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E59F6C5-935D-021C-0DC3-94CD6473E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944" y="3494002"/>
                <a:ext cx="53863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Google Shape;838;p55">
            <a:extLst>
              <a:ext uri="{FF2B5EF4-FFF2-40B4-BE49-F238E27FC236}">
                <a16:creationId xmlns:a16="http://schemas.microsoft.com/office/drawing/2014/main" id="{DBFB9669-BAE8-0735-D94E-F9B5559C5D5B}"/>
              </a:ext>
            </a:extLst>
          </p:cNvPr>
          <p:cNvSpPr txBox="1">
            <a:spLocks/>
          </p:cNvSpPr>
          <p:nvPr/>
        </p:nvSpPr>
        <p:spPr>
          <a:xfrm>
            <a:off x="8344438" y="2334191"/>
            <a:ext cx="2436062" cy="6859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400" dirty="0">
                <a:solidFill>
                  <a:schemeClr val="tx1"/>
                </a:solidFill>
                <a:latin typeface="UTM Avo" panose="02040603050506020204" pitchFamily="18" charset="0"/>
              </a:rPr>
              <a:t>d) 418 051 x 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854B9-7A80-D2EC-7493-3C13EB1C6C0E}"/>
              </a:ext>
            </a:extLst>
          </p:cNvPr>
          <p:cNvSpPr txBox="1"/>
          <p:nvPr/>
        </p:nvSpPr>
        <p:spPr>
          <a:xfrm>
            <a:off x="7984321" y="3140145"/>
            <a:ext cx="2436062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418 051</a:t>
            </a:r>
          </a:p>
          <a:p>
            <a:pPr algn="r">
              <a:spcAft>
                <a:spcPts val="1000"/>
              </a:spcAft>
            </a:pP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  <a:p>
            <a:pPr algn="r">
              <a:spcAft>
                <a:spcPts val="1000"/>
              </a:spcAft>
            </a:pPr>
            <a:r>
              <a:rPr lang="en-US" sz="2800" b="1" dirty="0">
                <a:solidFill>
                  <a:schemeClr val="accent2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2 090 255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FAF0038-E4A3-62D9-30E5-47ACE48F0D65}"/>
              </a:ext>
            </a:extLst>
          </p:cNvPr>
          <p:cNvCxnSpPr>
            <a:cxnSpLocks/>
          </p:cNvCxnSpPr>
          <p:nvPr/>
        </p:nvCxnSpPr>
        <p:spPr>
          <a:xfrm>
            <a:off x="8574293" y="4232106"/>
            <a:ext cx="18460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4FECB91-2321-7469-C49A-2AA0F24A409E}"/>
                  </a:ext>
                </a:extLst>
              </p:cNvPr>
              <p:cNvSpPr txBox="1"/>
              <p:nvPr/>
            </p:nvSpPr>
            <p:spPr>
              <a:xfrm>
                <a:off x="8656500" y="3494002"/>
                <a:ext cx="53863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VN" sz="28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4FECB91-2321-7469-C49A-2AA0F24A4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500" y="3494002"/>
                <a:ext cx="53863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9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30" grpId="0"/>
      <p:bldP spid="36" grpId="0" animBg="1"/>
      <p:bldP spid="39" grpId="0"/>
      <p:bldP spid="41" grpId="0" animBg="1"/>
      <p:bldP spid="44" grpId="0"/>
      <p:bldP spid="47" grpId="0" animBg="1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67324" y="1537936"/>
            <a:ext cx="3410117" cy="654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Số? </a:t>
            </a:r>
          </a:p>
        </p:txBody>
      </p:sp>
      <p:graphicFrame>
        <p:nvGraphicFramePr>
          <p:cNvPr id="4" name="Google Shape;1756;p67">
            <a:extLst>
              <a:ext uri="{FF2B5EF4-FFF2-40B4-BE49-F238E27FC236}">
                <a16:creationId xmlns:a16="http://schemas.microsoft.com/office/drawing/2014/main" id="{7B9F3F50-57F3-9A68-AA87-4945FAC74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884023"/>
              </p:ext>
            </p:extLst>
          </p:nvPr>
        </p:nvGraphicFramePr>
        <p:xfrm>
          <a:off x="812800" y="2479620"/>
          <a:ext cx="10153290" cy="164583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43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509">
                  <a:extLst>
                    <a:ext uri="{9D8B030D-6E8A-4147-A177-3AD203B41FA5}">
                      <a16:colId xmlns:a16="http://schemas.microsoft.com/office/drawing/2014/main" val="165778879"/>
                    </a:ext>
                  </a:extLst>
                </a:gridCol>
                <a:gridCol w="1880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  <a:sym typeface="Leckerli One"/>
                        </a:rPr>
                        <a:t>Số</a:t>
                      </a:r>
                      <a:r>
                        <a:rPr lang="en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  <a:sym typeface="Leckerli One"/>
                        </a:rPr>
                        <a:t> </a:t>
                      </a:r>
                      <a:r>
                        <a:rPr lang="en" sz="24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  <a:sym typeface="Leckerli One"/>
                        </a:rPr>
                        <a:t>đã</a:t>
                      </a:r>
                      <a:r>
                        <a:rPr lang="en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  <a:sym typeface="Leckerli One"/>
                        </a:rPr>
                        <a:t> </a:t>
                      </a:r>
                      <a:r>
                        <a:rPr lang="en" sz="24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  <a:sym typeface="Leckerli One"/>
                        </a:rPr>
                        <a:t>cho</a:t>
                      </a:r>
                      <a:endParaRPr sz="24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UTM Avo" panose="02040603050506020204" pitchFamily="18" charset="0"/>
                        <a:ea typeface="Leckerli One"/>
                        <a:cs typeface="Leckerli One"/>
                        <a:sym typeface="Leckerli On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  <a:ea typeface="Leckerli One"/>
                          <a:cs typeface="Leckerli One"/>
                          <a:sym typeface="Leckerli One"/>
                        </a:rPr>
                        <a:t>8 219</a:t>
                      </a:r>
                      <a:endParaRPr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UTM Avo" panose="02040603050506020204" pitchFamily="18" charset="0"/>
                        <a:ea typeface="Leckerli One"/>
                        <a:cs typeface="Leckerli One"/>
                        <a:sym typeface="Leckerli On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  <a:ea typeface="Leckerli One"/>
                          <a:cs typeface="Leckerli One"/>
                          <a:sym typeface="Leckerli One"/>
                        </a:rPr>
                        <a:t>15 216</a:t>
                      </a: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  <a:ea typeface="Leckerli One"/>
                          <a:cs typeface="Leckerli One"/>
                          <a:sym typeface="Leckerli One"/>
                        </a:rPr>
                        <a:t>132 091</a:t>
                      </a: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Josefin Sans"/>
                          <a:cs typeface="Josefin Sans"/>
                          <a:sym typeface="Josefin Sans"/>
                        </a:rPr>
                        <a:t>Gấp</a:t>
                      </a:r>
                      <a:r>
                        <a:rPr lang="en" sz="2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Josefin Sans"/>
                          <a:cs typeface="Josefin Sans"/>
                          <a:sym typeface="Josefin Sans"/>
                        </a:rPr>
                        <a:t> </a:t>
                      </a:r>
                      <a:r>
                        <a:rPr lang="en" sz="2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Josefin Sans"/>
                          <a:cs typeface="Josefin Sans"/>
                          <a:sym typeface="Josefin Sans"/>
                        </a:rPr>
                        <a:t>số</a:t>
                      </a:r>
                      <a:r>
                        <a:rPr lang="en" sz="2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Josefin Sans"/>
                          <a:cs typeface="Josefin Sans"/>
                          <a:sym typeface="Josefin Sans"/>
                        </a:rPr>
                        <a:t> </a:t>
                      </a:r>
                      <a:r>
                        <a:rPr lang="en" sz="2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Josefin Sans"/>
                          <a:cs typeface="Josefin Sans"/>
                          <a:sym typeface="Josefin Sans"/>
                        </a:rPr>
                        <a:t>đã</a:t>
                      </a:r>
                      <a:r>
                        <a:rPr lang="en" sz="2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Josefin Sans"/>
                          <a:cs typeface="Josefin Sans"/>
                          <a:sym typeface="Josefin Sans"/>
                        </a:rPr>
                        <a:t> </a:t>
                      </a:r>
                      <a:r>
                        <a:rPr lang="en" sz="2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Josefin Sans"/>
                          <a:cs typeface="Josefin Sans"/>
                          <a:sym typeface="Josefin Sans"/>
                        </a:rPr>
                        <a:t>cho</a:t>
                      </a:r>
                      <a:r>
                        <a:rPr lang="en" sz="2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Josefin Sans"/>
                          <a:cs typeface="Josefin Sans"/>
                          <a:sym typeface="Josefin Sans"/>
                        </a:rPr>
                        <a:t> </a:t>
                      </a:r>
                      <a:r>
                        <a:rPr lang="en" sz="2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Josefin Sans"/>
                          <a:cs typeface="Josefin Sans"/>
                          <a:sym typeface="Josefin Sans"/>
                        </a:rPr>
                        <a:t>lên</a:t>
                      </a:r>
                      <a:r>
                        <a:rPr lang="en" sz="2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Josefin Sans"/>
                          <a:cs typeface="Josefin Sans"/>
                          <a:sym typeface="Josefin Sans"/>
                        </a:rPr>
                        <a:t> 2 </a:t>
                      </a:r>
                      <a:r>
                        <a:rPr lang="en" sz="2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Josefin Sans"/>
                          <a:cs typeface="Josefin Sans"/>
                          <a:sym typeface="Josefin Sans"/>
                        </a:rPr>
                        <a:t>lần</a:t>
                      </a:r>
                      <a:endParaRPr sz="2400" b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?</a:t>
                      </a:r>
                      <a:endParaRPr sz="24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?</a:t>
                      </a:r>
                      <a:endParaRPr sz="24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?</a:t>
                      </a:r>
                      <a:endParaRPr sz="24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VN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  <a:ea typeface="Josefin Sans"/>
                          <a:cs typeface="Josefin Sans"/>
                          <a:sym typeface="Josefin Sans"/>
                        </a:rPr>
                        <a:t>Gấp số đã cho lên 3 lần</a:t>
                      </a:r>
                      <a:endParaRPr sz="24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UTM Avo" panose="02040603050506020204" pitchFamily="18" charset="0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?</a:t>
                      </a:r>
                      <a:endParaRPr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UTM Avo" panose="02040603050506020204" pitchFamily="18" charset="0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?</a:t>
                      </a:r>
                      <a:endParaRPr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UTM Avo" panose="02040603050506020204" pitchFamily="18" charset="0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?</a:t>
                      </a:r>
                      <a:endParaRPr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UTM Avo" panose="02040603050506020204" pitchFamily="18" charset="0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Google Shape;838;p55">
            <a:extLst>
              <a:ext uri="{FF2B5EF4-FFF2-40B4-BE49-F238E27FC236}">
                <a16:creationId xmlns:a16="http://schemas.microsoft.com/office/drawing/2014/main" id="{F4F8A079-3BAA-7F6A-BBB7-D1FFEA9AC9FA}"/>
              </a:ext>
            </a:extLst>
          </p:cNvPr>
          <p:cNvSpPr txBox="1">
            <a:spLocks/>
          </p:cNvSpPr>
          <p:nvPr/>
        </p:nvSpPr>
        <p:spPr>
          <a:xfrm>
            <a:off x="5546785" y="3049675"/>
            <a:ext cx="1403872" cy="469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/>
            <a:r>
              <a:rPr lang="en" sz="2400" dirty="0">
                <a:solidFill>
                  <a:schemeClr val="accent1"/>
                </a:solidFill>
                <a:latin typeface="UTM Avo" panose="02040603050506020204" pitchFamily="18" charset="0"/>
                <a:ea typeface="Leckerli One"/>
                <a:cs typeface="Leckerli One"/>
                <a:sym typeface="Leckerli One"/>
              </a:rPr>
              <a:t>16 438</a:t>
            </a:r>
          </a:p>
        </p:txBody>
      </p:sp>
      <p:sp>
        <p:nvSpPr>
          <p:cNvPr id="7" name="Google Shape;838;p55">
            <a:extLst>
              <a:ext uri="{FF2B5EF4-FFF2-40B4-BE49-F238E27FC236}">
                <a16:creationId xmlns:a16="http://schemas.microsoft.com/office/drawing/2014/main" id="{B8CD2256-94D2-4F01-D636-1A0A875A7574}"/>
              </a:ext>
            </a:extLst>
          </p:cNvPr>
          <p:cNvSpPr txBox="1">
            <a:spLocks/>
          </p:cNvSpPr>
          <p:nvPr/>
        </p:nvSpPr>
        <p:spPr>
          <a:xfrm>
            <a:off x="5546785" y="3604390"/>
            <a:ext cx="1403872" cy="469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1400"/>
              <a:buFont typeface="Josefin Sans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ea typeface="Leckerli One"/>
                <a:cs typeface="Leckerli One"/>
              </a:defRPr>
            </a:lvl1pPr>
            <a:lvl2pPr marL="9144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2pPr>
            <a:lvl3pPr marL="13716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3pPr>
            <a:lvl4pPr marL="18288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4pPr>
            <a:lvl5pPr marL="22860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5pPr>
            <a:lvl6pPr marL="27432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6pPr>
            <a:lvl7pPr marL="32004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7pPr>
            <a:lvl8pPr marL="36576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8pPr>
            <a:lvl9pPr marL="41148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vi-VN" dirty="0">
                <a:solidFill>
                  <a:schemeClr val="accent1"/>
                </a:solidFill>
              </a:rPr>
              <a:t>24 657</a:t>
            </a:r>
          </a:p>
        </p:txBody>
      </p:sp>
      <p:sp>
        <p:nvSpPr>
          <p:cNvPr id="8" name="Google Shape;838;p55">
            <a:extLst>
              <a:ext uri="{FF2B5EF4-FFF2-40B4-BE49-F238E27FC236}">
                <a16:creationId xmlns:a16="http://schemas.microsoft.com/office/drawing/2014/main" id="{B41AB7FA-3726-2375-0295-2342E5B456BA}"/>
              </a:ext>
            </a:extLst>
          </p:cNvPr>
          <p:cNvSpPr txBox="1">
            <a:spLocks/>
          </p:cNvSpPr>
          <p:nvPr/>
        </p:nvSpPr>
        <p:spPr>
          <a:xfrm>
            <a:off x="7418005" y="3040170"/>
            <a:ext cx="1403872" cy="469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1400"/>
              <a:buFont typeface="Josefin Sans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ea typeface="Leckerli One"/>
                <a:cs typeface="Leckerli One"/>
              </a:defRPr>
            </a:lvl1pPr>
            <a:lvl2pPr marL="9144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2pPr>
            <a:lvl3pPr marL="13716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3pPr>
            <a:lvl4pPr marL="18288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4pPr>
            <a:lvl5pPr marL="22860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5pPr>
            <a:lvl6pPr marL="27432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6pPr>
            <a:lvl7pPr marL="32004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7pPr>
            <a:lvl8pPr marL="36576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8pPr>
            <a:lvl9pPr marL="41148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vi-VN" dirty="0">
                <a:solidFill>
                  <a:schemeClr val="accent1"/>
                </a:solidFill>
              </a:rPr>
              <a:t>30 432</a:t>
            </a:r>
          </a:p>
        </p:txBody>
      </p:sp>
      <p:sp>
        <p:nvSpPr>
          <p:cNvPr id="9" name="Google Shape;838;p55">
            <a:extLst>
              <a:ext uri="{FF2B5EF4-FFF2-40B4-BE49-F238E27FC236}">
                <a16:creationId xmlns:a16="http://schemas.microsoft.com/office/drawing/2014/main" id="{B979FF3C-9D35-FE19-9C7F-06147717E1F3}"/>
              </a:ext>
            </a:extLst>
          </p:cNvPr>
          <p:cNvSpPr txBox="1">
            <a:spLocks/>
          </p:cNvSpPr>
          <p:nvPr/>
        </p:nvSpPr>
        <p:spPr>
          <a:xfrm>
            <a:off x="7418005" y="3597062"/>
            <a:ext cx="1403872" cy="469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1400"/>
              <a:buFont typeface="Josefin Sans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ea typeface="Leckerli One"/>
                <a:cs typeface="Leckerli One"/>
              </a:defRPr>
            </a:lvl1pPr>
            <a:lvl2pPr marL="9144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2pPr>
            <a:lvl3pPr marL="13716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3pPr>
            <a:lvl4pPr marL="18288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4pPr>
            <a:lvl5pPr marL="22860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5pPr>
            <a:lvl6pPr marL="27432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6pPr>
            <a:lvl7pPr marL="32004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7pPr>
            <a:lvl8pPr marL="36576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8pPr>
            <a:lvl9pPr marL="41148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vi-VN" dirty="0">
                <a:solidFill>
                  <a:schemeClr val="accent1"/>
                </a:solidFill>
              </a:rPr>
              <a:t>45 648</a:t>
            </a:r>
          </a:p>
        </p:txBody>
      </p:sp>
      <p:sp>
        <p:nvSpPr>
          <p:cNvPr id="10" name="Google Shape;838;p55">
            <a:extLst>
              <a:ext uri="{FF2B5EF4-FFF2-40B4-BE49-F238E27FC236}">
                <a16:creationId xmlns:a16="http://schemas.microsoft.com/office/drawing/2014/main" id="{195552EB-C1D6-3F37-BFAA-998F1DE4DEB8}"/>
              </a:ext>
            </a:extLst>
          </p:cNvPr>
          <p:cNvSpPr txBox="1">
            <a:spLocks/>
          </p:cNvSpPr>
          <p:nvPr/>
        </p:nvSpPr>
        <p:spPr>
          <a:xfrm>
            <a:off x="9297851" y="3049750"/>
            <a:ext cx="1403872" cy="469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1400"/>
              <a:buFont typeface="Josefin Sans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ea typeface="Leckerli One"/>
                <a:cs typeface="Leckerli One"/>
              </a:defRPr>
            </a:lvl1pPr>
            <a:lvl2pPr marL="9144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2pPr>
            <a:lvl3pPr marL="13716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3pPr>
            <a:lvl4pPr marL="18288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4pPr>
            <a:lvl5pPr marL="22860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5pPr>
            <a:lvl6pPr marL="27432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6pPr>
            <a:lvl7pPr marL="32004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7pPr>
            <a:lvl8pPr marL="36576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8pPr>
            <a:lvl9pPr marL="41148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vi-VN" dirty="0">
                <a:solidFill>
                  <a:schemeClr val="accent1"/>
                </a:solidFill>
              </a:rPr>
              <a:t>264 182</a:t>
            </a:r>
          </a:p>
        </p:txBody>
      </p:sp>
      <p:sp>
        <p:nvSpPr>
          <p:cNvPr id="11" name="Google Shape;838;p55">
            <a:extLst>
              <a:ext uri="{FF2B5EF4-FFF2-40B4-BE49-F238E27FC236}">
                <a16:creationId xmlns:a16="http://schemas.microsoft.com/office/drawing/2014/main" id="{D01C78FF-3262-287E-3D12-653B8B0883AB}"/>
              </a:ext>
            </a:extLst>
          </p:cNvPr>
          <p:cNvSpPr txBox="1">
            <a:spLocks/>
          </p:cNvSpPr>
          <p:nvPr/>
        </p:nvSpPr>
        <p:spPr>
          <a:xfrm>
            <a:off x="9297851" y="3597062"/>
            <a:ext cx="1403872" cy="469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1400"/>
              <a:buFont typeface="Josefin Sans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ea typeface="Leckerli One"/>
                <a:cs typeface="Leckerli One"/>
              </a:defRPr>
            </a:lvl1pPr>
            <a:lvl2pPr marL="9144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2pPr>
            <a:lvl3pPr marL="13716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3pPr>
            <a:lvl4pPr marL="18288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4pPr>
            <a:lvl5pPr marL="22860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5pPr>
            <a:lvl6pPr marL="27432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6pPr>
            <a:lvl7pPr marL="32004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7pPr>
            <a:lvl8pPr marL="36576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8pPr>
            <a:lvl9pPr marL="4114800" indent="-317500" algn="ctr">
              <a:buClr>
                <a:schemeClr val="dk1"/>
              </a:buClr>
              <a:buSzPts val="1400"/>
              <a:buFont typeface="Josefin Sans"/>
              <a:buNone/>
              <a:defRPr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vi-VN" dirty="0">
                <a:solidFill>
                  <a:schemeClr val="accent1"/>
                </a:solidFill>
              </a:rPr>
              <a:t>396 273</a:t>
            </a:r>
          </a:p>
        </p:txBody>
      </p:sp>
    </p:spTree>
    <p:extLst>
      <p:ext uri="{BB962C8B-B14F-4D97-AF65-F5344CB8AC3E}">
        <p14:creationId xmlns:p14="http://schemas.microsoft.com/office/powerpoint/2010/main" val="52878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uiExpand="1" build="allAtOnce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47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biết thêm được điều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C59AC4-055B-1FD9-7C2F-237284BA296D}"/>
              </a:ext>
            </a:extLst>
          </p:cNvPr>
          <p:cNvSpPr txBox="1"/>
          <p:nvPr/>
        </p:nvSpPr>
        <p:spPr>
          <a:xfrm>
            <a:off x="1625600" y="1616325"/>
            <a:ext cx="8940800" cy="147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có thể làm tốt các bài tập trên, </a:t>
            </a:r>
            <a:r>
              <a:rPr lang="en-US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nhắn bạn điều gì?</a:t>
            </a:r>
          </a:p>
        </p:txBody>
      </p:sp>
    </p:spTree>
    <p:extLst>
      <p:ext uri="{BB962C8B-B14F-4D97-AF65-F5344CB8AC3E}">
        <p14:creationId xmlns:p14="http://schemas.microsoft.com/office/powerpoint/2010/main" val="33873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D77508C6-AE28-34D1-2A1A-22EF41FAFDE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58733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85921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3010726" y="2293873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Ôn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932814" y="2268310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811" y="3358481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99" y="3353609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D1DDCA5-BC7F-F20E-4834-3C3EC6B6C8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7ADD2EA3-B802-5159-DA2B-E6C03B11C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797" y="1595128"/>
            <a:ext cx="3664266" cy="655116"/>
          </a:xfrm>
        </p:spPr>
        <p:txBody>
          <a:bodyPr>
            <a:noAutofit/>
          </a:bodyPr>
          <a:lstStyle/>
          <a:p>
            <a:pPr algn="l"/>
            <a:r>
              <a:rPr lang="en-VN" sz="2800" b="1" dirty="0">
                <a:latin typeface="UTM Avo" panose="02040603050506020204" pitchFamily="18" charset="0"/>
                <a:cs typeface="Arial" panose="020B0604020202020204" pitchFamily="34" charset="0"/>
              </a:rPr>
              <a:t>Đặt tính rồi tính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VN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0896BC-37C0-848E-E02E-A8CE7B1FB0B0}"/>
                  </a:ext>
                </a:extLst>
              </p:cNvPr>
              <p:cNvSpPr txBox="1"/>
              <p:nvPr/>
            </p:nvSpPr>
            <p:spPr>
              <a:xfrm>
                <a:off x="1322184" y="2403883"/>
                <a:ext cx="2228230" cy="65883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1 323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2</a:t>
                </a:r>
                <a:endParaRPr lang="en-VN" sz="2800" b="1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0896BC-37C0-848E-E02E-A8CE7B1FB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184" y="2403883"/>
                <a:ext cx="2228230" cy="658835"/>
              </a:xfrm>
              <a:prstGeom prst="rect">
                <a:avLst/>
              </a:prstGeom>
              <a:blipFill>
                <a:blip r:embed="rId4"/>
                <a:stretch>
                  <a:fillRect b="-240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A617EF-2CE9-8656-BC4F-5EA4E8303C03}"/>
                  </a:ext>
                </a:extLst>
              </p:cNvPr>
              <p:cNvSpPr txBox="1"/>
              <p:nvPr/>
            </p:nvSpPr>
            <p:spPr>
              <a:xfrm>
                <a:off x="4798412" y="2406474"/>
                <a:ext cx="2380473" cy="65883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11 212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4</a:t>
                </a:r>
                <a:endParaRPr lang="en-VN" sz="2800" b="1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A617EF-2CE9-8656-BC4F-5EA4E8303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412" y="2406474"/>
                <a:ext cx="2380473" cy="658835"/>
              </a:xfrm>
              <a:prstGeom prst="rect">
                <a:avLst/>
              </a:prstGeom>
              <a:blipFill>
                <a:blip r:embed="rId5"/>
                <a:stretch>
                  <a:fillRect b="-240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C021678-C074-1FDF-6519-32D62D77ECA7}"/>
              </a:ext>
            </a:extLst>
          </p:cNvPr>
          <p:cNvSpPr txBox="1"/>
          <p:nvPr/>
        </p:nvSpPr>
        <p:spPr>
          <a:xfrm>
            <a:off x="5071567" y="3049320"/>
            <a:ext cx="1587217" cy="2468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11 212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accent2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44 848</a:t>
            </a:r>
            <a:endParaRPr lang="en-VN" sz="3200" b="1" dirty="0">
              <a:solidFill>
                <a:schemeClr val="accent2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D9AF66-453B-2299-A11F-FD2EDEA6B9B3}"/>
              </a:ext>
            </a:extLst>
          </p:cNvPr>
          <p:cNvSpPr txBox="1"/>
          <p:nvPr/>
        </p:nvSpPr>
        <p:spPr>
          <a:xfrm>
            <a:off x="1650621" y="3058999"/>
            <a:ext cx="1357282" cy="2468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1 323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accent2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2 646</a:t>
            </a:r>
            <a:endParaRPr lang="en-VN" sz="3200" b="1" dirty="0">
              <a:solidFill>
                <a:schemeClr val="accent2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A67195-C67E-1430-6893-06856CE0FE4D}"/>
                  </a:ext>
                </a:extLst>
              </p:cNvPr>
              <p:cNvSpPr txBox="1"/>
              <p:nvPr/>
            </p:nvSpPr>
            <p:spPr>
              <a:xfrm>
                <a:off x="1451913" y="3699018"/>
                <a:ext cx="53863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VN" sz="3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A67195-C67E-1430-6893-06856CE0F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913" y="3699018"/>
                <a:ext cx="53863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8C586A-646C-5DB7-64AF-6C19FE876C01}"/>
                  </a:ext>
                </a:extLst>
              </p:cNvPr>
              <p:cNvSpPr txBox="1"/>
              <p:nvPr/>
            </p:nvSpPr>
            <p:spPr>
              <a:xfrm>
                <a:off x="4965669" y="3705564"/>
                <a:ext cx="53863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VN" sz="3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8C586A-646C-5DB7-64AF-6C19FE876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669" y="3705564"/>
                <a:ext cx="53863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67139C-1B0E-DE9B-9802-192103CAAB64}"/>
              </a:ext>
            </a:extLst>
          </p:cNvPr>
          <p:cNvCxnSpPr/>
          <p:nvPr/>
        </p:nvCxnSpPr>
        <p:spPr>
          <a:xfrm>
            <a:off x="1650621" y="4744720"/>
            <a:ext cx="13572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D602AF-334F-5DC0-8A72-B4E61F79C45D}"/>
              </a:ext>
            </a:extLst>
          </p:cNvPr>
          <p:cNvCxnSpPr/>
          <p:nvPr/>
        </p:nvCxnSpPr>
        <p:spPr>
          <a:xfrm>
            <a:off x="5234680" y="4744720"/>
            <a:ext cx="13572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7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1D0621-57E9-0562-D15F-E19B31AA5C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51" t="33184" r="7979" b="4297"/>
          <a:stretch/>
        </p:blipFill>
        <p:spPr>
          <a:xfrm>
            <a:off x="1137920" y="1971040"/>
            <a:ext cx="10088879" cy="4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0CAA99E0-6093-1C4F-7CB1-4679F757BD6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599;p53">
                <a:extLst>
                  <a:ext uri="{FF2B5EF4-FFF2-40B4-BE49-F238E27FC236}">
                    <a16:creationId xmlns:a16="http://schemas.microsoft.com/office/drawing/2014/main" id="{FF33AECF-49AE-6469-EF5D-A9EA7A642B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92984" y="1822579"/>
                <a:ext cx="4206032" cy="9782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Josefin Sans"/>
                  <a:buNone/>
                  <a:defRPr sz="3000" b="1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Josefin Sans"/>
                  <a:buNone/>
                  <a:defRPr sz="30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Josefin Sans"/>
                  <a:buNone/>
                  <a:defRPr sz="30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Josefin Sans"/>
                  <a:buNone/>
                  <a:defRPr sz="30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Josefin Sans"/>
                  <a:buNone/>
                  <a:defRPr sz="30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Josefin Sans"/>
                  <a:buNone/>
                  <a:defRPr sz="30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Josefin Sans"/>
                  <a:buNone/>
                  <a:defRPr sz="30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Josefin Sans"/>
                  <a:buNone/>
                  <a:defRPr sz="30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Josefin Sans"/>
                  <a:buNone/>
                  <a:defRPr sz="30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9pPr>
              </a:lstStyle>
              <a:p>
                <a:pPr algn="ctr"/>
                <a:r>
                  <a:rPr lang="en-US" sz="4000" dirty="0">
                    <a:solidFill>
                      <a:schemeClr val="accent2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Leckerli One"/>
                  </a:rPr>
                  <a:t>137 206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Leckerli One"/>
                      </a:rPr>
                      <m:t>×</m:t>
                    </m:r>
                  </m:oMath>
                </a14:m>
                <a:r>
                  <a:rPr lang="en-US" sz="4000" dirty="0">
                    <a:solidFill>
                      <a:schemeClr val="accent2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Leckerli One"/>
                  </a:rPr>
                  <a:t> 3 </a:t>
                </a:r>
                <a:endParaRPr lang="en-US" sz="4000" dirty="0">
                  <a:solidFill>
                    <a:schemeClr val="accent2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Google Shape;599;p53">
                <a:extLst>
                  <a:ext uri="{FF2B5EF4-FFF2-40B4-BE49-F238E27FC236}">
                    <a16:creationId xmlns:a16="http://schemas.microsoft.com/office/drawing/2014/main" id="{FF33AECF-49AE-6469-EF5D-A9EA7A642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984" y="1822579"/>
                <a:ext cx="4206032" cy="978226"/>
              </a:xfrm>
              <a:prstGeom prst="rect">
                <a:avLst/>
              </a:prstGeom>
              <a:blipFill>
                <a:blip r:embed="rId4"/>
                <a:stretch>
                  <a:fillRect b="-13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0972E69F-B837-7A71-9D0D-523FE7E45501}"/>
              </a:ext>
            </a:extLst>
          </p:cNvPr>
          <p:cNvSpPr/>
          <p:nvPr/>
        </p:nvSpPr>
        <p:spPr>
          <a:xfrm>
            <a:off x="2804226" y="2876383"/>
            <a:ext cx="7653669" cy="14470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>
              <a:latin typeface="UTM Avo" panose="02040603050506020204" pitchFamily="18" charset="0"/>
            </a:endParaRPr>
          </a:p>
        </p:txBody>
      </p:sp>
      <p:sp>
        <p:nvSpPr>
          <p:cNvPr id="21" name="Google Shape;840;p55">
            <a:extLst>
              <a:ext uri="{FF2B5EF4-FFF2-40B4-BE49-F238E27FC236}">
                <a16:creationId xmlns:a16="http://schemas.microsoft.com/office/drawing/2014/main" id="{35DCF88E-9A2B-604C-2712-6A4D2A169444}"/>
              </a:ext>
            </a:extLst>
          </p:cNvPr>
          <p:cNvSpPr txBox="1">
            <a:spLocks/>
          </p:cNvSpPr>
          <p:nvPr/>
        </p:nvSpPr>
        <p:spPr>
          <a:xfrm>
            <a:off x="2804225" y="2926780"/>
            <a:ext cx="7396217" cy="1068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</a:rPr>
              <a:t>Đại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22" name="Google Shape;3622;p92">
            <a:extLst>
              <a:ext uri="{FF2B5EF4-FFF2-40B4-BE49-F238E27FC236}">
                <a16:creationId xmlns:a16="http://schemas.microsoft.com/office/drawing/2014/main" id="{3D6B278A-57FE-1DC8-6D5C-724F87C8F4B3}"/>
              </a:ext>
            </a:extLst>
          </p:cNvPr>
          <p:cNvGrpSpPr/>
          <p:nvPr/>
        </p:nvGrpSpPr>
        <p:grpSpPr>
          <a:xfrm>
            <a:off x="2415858" y="2611214"/>
            <a:ext cx="613567" cy="530337"/>
            <a:chOff x="4313292" y="3415760"/>
            <a:chExt cx="517432" cy="530337"/>
          </a:xfrm>
        </p:grpSpPr>
        <p:sp>
          <p:nvSpPr>
            <p:cNvPr id="23" name="Google Shape;3623;p92">
              <a:extLst>
                <a:ext uri="{FF2B5EF4-FFF2-40B4-BE49-F238E27FC236}">
                  <a16:creationId xmlns:a16="http://schemas.microsoft.com/office/drawing/2014/main" id="{850B93F7-4CDA-3DA9-369C-1129C7960CFD}"/>
                </a:ext>
              </a:extLst>
            </p:cNvPr>
            <p:cNvSpPr/>
            <p:nvPr/>
          </p:nvSpPr>
          <p:spPr>
            <a:xfrm>
              <a:off x="4313292" y="3455323"/>
              <a:ext cx="517430" cy="490775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Avo" panose="02040603050506020204" pitchFamily="18" charset="0"/>
              </a:endParaRPr>
            </a:p>
          </p:txBody>
        </p:sp>
        <p:sp>
          <p:nvSpPr>
            <p:cNvPr id="24" name="Google Shape;3624;p92">
              <a:extLst>
                <a:ext uri="{FF2B5EF4-FFF2-40B4-BE49-F238E27FC236}">
                  <a16:creationId xmlns:a16="http://schemas.microsoft.com/office/drawing/2014/main" id="{98F9108F-C130-97DE-E10C-507BDCE5B383}"/>
                </a:ext>
              </a:extLst>
            </p:cNvPr>
            <p:cNvSpPr/>
            <p:nvPr/>
          </p:nvSpPr>
          <p:spPr>
            <a:xfrm>
              <a:off x="4772639" y="3455323"/>
              <a:ext cx="58085" cy="490760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Avo" panose="02040603050506020204" pitchFamily="18" charset="0"/>
              </a:endParaRPr>
            </a:p>
          </p:txBody>
        </p:sp>
        <p:sp>
          <p:nvSpPr>
            <p:cNvPr id="25" name="Google Shape;3625;p92">
              <a:extLst>
                <a:ext uri="{FF2B5EF4-FFF2-40B4-BE49-F238E27FC236}">
                  <a16:creationId xmlns:a16="http://schemas.microsoft.com/office/drawing/2014/main" id="{D0503F0B-6D4B-DF3D-6076-06C94B94190A}"/>
                </a:ext>
              </a:extLst>
            </p:cNvPr>
            <p:cNvSpPr/>
            <p:nvPr/>
          </p:nvSpPr>
          <p:spPr>
            <a:xfrm>
              <a:off x="4313292" y="3455323"/>
              <a:ext cx="517430" cy="88652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Avo" panose="02040603050506020204" pitchFamily="18" charset="0"/>
              </a:endParaRPr>
            </a:p>
          </p:txBody>
        </p:sp>
        <p:sp>
          <p:nvSpPr>
            <p:cNvPr id="26" name="Google Shape;3626;p92">
              <a:extLst>
                <a:ext uri="{FF2B5EF4-FFF2-40B4-BE49-F238E27FC236}">
                  <a16:creationId xmlns:a16="http://schemas.microsoft.com/office/drawing/2014/main" id="{BB010C50-442E-0021-DC6F-5046E02370DA}"/>
                </a:ext>
              </a:extLst>
            </p:cNvPr>
            <p:cNvSpPr/>
            <p:nvPr/>
          </p:nvSpPr>
          <p:spPr>
            <a:xfrm>
              <a:off x="4772639" y="3455323"/>
              <a:ext cx="58085" cy="88649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Avo" panose="02040603050506020204" pitchFamily="18" charset="0"/>
              </a:endParaRPr>
            </a:p>
          </p:txBody>
        </p:sp>
        <p:sp>
          <p:nvSpPr>
            <p:cNvPr id="27" name="Google Shape;3627;p92">
              <a:extLst>
                <a:ext uri="{FF2B5EF4-FFF2-40B4-BE49-F238E27FC236}">
                  <a16:creationId xmlns:a16="http://schemas.microsoft.com/office/drawing/2014/main" id="{BC3A9F66-1C45-7AF3-CDCC-2DB907B1DA18}"/>
                </a:ext>
              </a:extLst>
            </p:cNvPr>
            <p:cNvSpPr/>
            <p:nvPr/>
          </p:nvSpPr>
          <p:spPr>
            <a:xfrm>
              <a:off x="4366630" y="3415760"/>
              <a:ext cx="48064" cy="79148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Avo" panose="02040603050506020204" pitchFamily="18" charset="0"/>
              </a:endParaRPr>
            </a:p>
          </p:txBody>
        </p:sp>
        <p:sp>
          <p:nvSpPr>
            <p:cNvPr id="28" name="Google Shape;3628;p92">
              <a:extLst>
                <a:ext uri="{FF2B5EF4-FFF2-40B4-BE49-F238E27FC236}">
                  <a16:creationId xmlns:a16="http://schemas.microsoft.com/office/drawing/2014/main" id="{5543D476-AA0D-4771-498D-8BEFFA9639C9}"/>
                </a:ext>
              </a:extLst>
            </p:cNvPr>
            <p:cNvSpPr/>
            <p:nvPr/>
          </p:nvSpPr>
          <p:spPr>
            <a:xfrm>
              <a:off x="4487518" y="3415760"/>
              <a:ext cx="47562" cy="79148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Avo" panose="02040603050506020204" pitchFamily="18" charset="0"/>
              </a:endParaRPr>
            </a:p>
          </p:txBody>
        </p:sp>
        <p:sp>
          <p:nvSpPr>
            <p:cNvPr id="29" name="Google Shape;3629;p92">
              <a:extLst>
                <a:ext uri="{FF2B5EF4-FFF2-40B4-BE49-F238E27FC236}">
                  <a16:creationId xmlns:a16="http://schemas.microsoft.com/office/drawing/2014/main" id="{77E6FAE1-10FC-BFA1-A2DE-CB22ABFD0E59}"/>
                </a:ext>
              </a:extLst>
            </p:cNvPr>
            <p:cNvSpPr/>
            <p:nvPr/>
          </p:nvSpPr>
          <p:spPr>
            <a:xfrm>
              <a:off x="4608432" y="3415760"/>
              <a:ext cx="47537" cy="79148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Avo" panose="02040603050506020204" pitchFamily="18" charset="0"/>
              </a:endParaRPr>
            </a:p>
          </p:txBody>
        </p:sp>
        <p:sp>
          <p:nvSpPr>
            <p:cNvPr id="30" name="Google Shape;3630;p92">
              <a:extLst>
                <a:ext uri="{FF2B5EF4-FFF2-40B4-BE49-F238E27FC236}">
                  <a16:creationId xmlns:a16="http://schemas.microsoft.com/office/drawing/2014/main" id="{27F852CB-C5D4-C15B-E2B6-1F444B6EF32E}"/>
                </a:ext>
              </a:extLst>
            </p:cNvPr>
            <p:cNvSpPr/>
            <p:nvPr/>
          </p:nvSpPr>
          <p:spPr>
            <a:xfrm>
              <a:off x="4728818" y="3415760"/>
              <a:ext cx="48064" cy="79148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C481CD01-F9CB-7F42-8C83-E472898317BB}"/>
              </a:ext>
            </a:extLst>
          </p:cNvPr>
          <p:cNvSpPr/>
          <p:nvPr/>
        </p:nvSpPr>
        <p:spPr>
          <a:xfrm>
            <a:off x="4245540" y="1941892"/>
            <a:ext cx="6766210" cy="39916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>
              <a:latin typeface="UTM Avo" panose="02040603050506020204" pitchFamily="18" charset="0"/>
            </a:endParaRPr>
          </a:p>
        </p:txBody>
      </p:sp>
      <p:sp>
        <p:nvSpPr>
          <p:cNvPr id="4" name="Google Shape;599;p53">
            <a:extLst>
              <a:ext uri="{FF2B5EF4-FFF2-40B4-BE49-F238E27FC236}">
                <a16:creationId xmlns:a16="http://schemas.microsoft.com/office/drawing/2014/main" id="{22CD86B8-CE0E-6D67-46F4-E912E224FD5A}"/>
              </a:ext>
            </a:extLst>
          </p:cNvPr>
          <p:cNvSpPr txBox="1">
            <a:spLocks/>
          </p:cNvSpPr>
          <p:nvPr/>
        </p:nvSpPr>
        <p:spPr>
          <a:xfrm>
            <a:off x="918538" y="2750190"/>
            <a:ext cx="2449660" cy="97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  <a:sym typeface="Leckerli One"/>
              </a:rPr>
              <a:t>137 206</a:t>
            </a:r>
          </a:p>
          <a:p>
            <a:pPr algn="r">
              <a:lnSpc>
                <a:spcPct val="150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  <a:sym typeface="Leckerli One"/>
              </a:rPr>
              <a:t>3</a:t>
            </a:r>
          </a:p>
          <a:p>
            <a:pPr algn="r">
              <a:lnSpc>
                <a:spcPct val="150000"/>
              </a:lnSpc>
            </a:pPr>
            <a:r>
              <a:rPr lang="en-US" sz="4000" dirty="0">
                <a:solidFill>
                  <a:schemeClr val="accent3"/>
                </a:solidFill>
                <a:latin typeface="UTM Avo" panose="02040603050506020204" pitchFamily="18" charset="0"/>
                <a:cs typeface="Arial" panose="020B0604020202020204" pitchFamily="34" charset="0"/>
                <a:sym typeface="Leckerli One"/>
              </a:rPr>
              <a:t> </a:t>
            </a:r>
            <a:endParaRPr lang="en-US" sz="40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599;p53">
                <a:extLst>
                  <a:ext uri="{FF2B5EF4-FFF2-40B4-BE49-F238E27FC236}">
                    <a16:creationId xmlns:a16="http://schemas.microsoft.com/office/drawing/2014/main" id="{77E3EDFC-0D39-EF4B-0A68-7CCD5A54E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901" y="2570083"/>
                <a:ext cx="550426" cy="5767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Josefin Sans"/>
                  <a:buNone/>
                  <a:defRPr sz="3000" b="1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Josefin Sans"/>
                  <a:buNone/>
                  <a:defRPr sz="30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Josefin Sans"/>
                  <a:buNone/>
                  <a:defRPr sz="30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Josefin Sans"/>
                  <a:buNone/>
                  <a:defRPr sz="30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Josefin Sans"/>
                  <a:buNone/>
                  <a:defRPr sz="30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Josefin Sans"/>
                  <a:buNone/>
                  <a:defRPr sz="30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Josefin Sans"/>
                  <a:buNone/>
                  <a:defRPr sz="30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Josefin Sans"/>
                  <a:buNone/>
                  <a:defRPr sz="30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Josefin Sans"/>
                  <a:buNone/>
                  <a:defRPr sz="30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9pPr>
              </a:lstStyle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Leckerli One"/>
                        </a:rPr>
                        <m:t>×</m:t>
                      </m:r>
                    </m:oMath>
                  </m:oMathPara>
                </a14:m>
                <a:endParaRPr lang="en-US" sz="40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Google Shape;599;p53">
                <a:extLst>
                  <a:ext uri="{FF2B5EF4-FFF2-40B4-BE49-F238E27FC236}">
                    <a16:creationId xmlns:a16="http://schemas.microsoft.com/office/drawing/2014/main" id="{77E3EDFC-0D39-EF4B-0A68-7CCD5A54E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1" y="2570083"/>
                <a:ext cx="550426" cy="576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D669C8-4542-930A-BD74-BF2226D06979}"/>
              </a:ext>
            </a:extLst>
          </p:cNvPr>
          <p:cNvCxnSpPr>
            <a:cxnSpLocks/>
          </p:cNvCxnSpPr>
          <p:nvPr/>
        </p:nvCxnSpPr>
        <p:spPr>
          <a:xfrm>
            <a:off x="1143258" y="3711201"/>
            <a:ext cx="23420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9663711-D092-5213-EAB7-D36772E13B0C}"/>
              </a:ext>
            </a:extLst>
          </p:cNvPr>
          <p:cNvSpPr txBox="1"/>
          <p:nvPr/>
        </p:nvSpPr>
        <p:spPr>
          <a:xfrm>
            <a:off x="4708479" y="2037077"/>
            <a:ext cx="6424916" cy="325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000" b="1" i="1" dirty="0">
                <a:latin typeface="UTM Avo" panose="02040603050506020204" pitchFamily="18" charset="0"/>
              </a:rPr>
              <a:t>Nhân theo thứ tự từ </a:t>
            </a:r>
            <a:r>
              <a:rPr lang="en-US" sz="2000" b="1" i="1" dirty="0" err="1">
                <a:latin typeface="UTM Avo" panose="02040603050506020204" pitchFamily="18" charset="0"/>
              </a:rPr>
              <a:t>phải</a:t>
            </a:r>
            <a:r>
              <a:rPr lang="en-VN" sz="2000" b="1" i="1" dirty="0">
                <a:latin typeface="UTM Avo" panose="02040603050506020204" pitchFamily="18" charset="0"/>
              </a:rPr>
              <a:t> sang </a:t>
            </a:r>
            <a:r>
              <a:rPr lang="en-US" sz="2000" b="1" i="1" dirty="0" err="1">
                <a:latin typeface="UTM Avo" panose="02040603050506020204" pitchFamily="18" charset="0"/>
              </a:rPr>
              <a:t>trái</a:t>
            </a:r>
            <a:r>
              <a:rPr lang="en-VN" sz="2000" b="1" i="1" dirty="0">
                <a:latin typeface="UTM Avo" panose="020406030505060202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000" dirty="0">
                <a:latin typeface="UTM Avo" panose="02040603050506020204" pitchFamily="18" charset="0"/>
              </a:rPr>
              <a:t>3 nhân 8 bằng 18, viết 8 nhớ 1.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000" dirty="0">
                <a:latin typeface="UTM Avo" panose="02040603050506020204" pitchFamily="18" charset="0"/>
              </a:rPr>
              <a:t>3 nhân 0 bằng 0, thêm 1 bằng 1, viết 1.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000" dirty="0">
                <a:latin typeface="UTM Avo" panose="02040603050506020204" pitchFamily="18" charset="0"/>
              </a:rPr>
              <a:t>3 nhân 2 bằng 6, viết 6.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000" dirty="0">
                <a:latin typeface="UTM Avo" panose="02040603050506020204" pitchFamily="18" charset="0"/>
              </a:rPr>
              <a:t>3 nhân 7 bằng 21, viết 1 nhớ 2.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000" dirty="0">
                <a:latin typeface="UTM Avo" panose="02040603050506020204" pitchFamily="18" charset="0"/>
              </a:rPr>
              <a:t>3 nhân 3 bằng 9, thêm 2 bằng 11, viết 1 nhớ 1.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000" dirty="0">
                <a:latin typeface="UTM Avo" panose="02040603050506020204" pitchFamily="18" charset="0"/>
              </a:rPr>
              <a:t>3 nhân 1 bằng 3, thêm 1 bằng 4, viết 4.</a:t>
            </a:r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7D541D45-584A-20AE-FB36-591A724517EB}"/>
              </a:ext>
            </a:extLst>
          </p:cNvPr>
          <p:cNvSpPr/>
          <p:nvPr/>
        </p:nvSpPr>
        <p:spPr>
          <a:xfrm>
            <a:off x="5665834" y="5407737"/>
            <a:ext cx="3847959" cy="3849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BAD8F-1381-72F8-137B-72CBA603DE4C}"/>
              </a:ext>
            </a:extLst>
          </p:cNvPr>
          <p:cNvSpPr txBox="1"/>
          <p:nvPr/>
        </p:nvSpPr>
        <p:spPr>
          <a:xfrm>
            <a:off x="5793661" y="5295726"/>
            <a:ext cx="4254552" cy="494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000" b="1" dirty="0">
                <a:latin typeface="UTM Avo" panose="02040603050506020204" pitchFamily="18" charset="0"/>
              </a:rPr>
              <a:t>Vậy 137 206 x 3 = 411 618</a:t>
            </a:r>
          </a:p>
        </p:txBody>
      </p:sp>
      <p:sp>
        <p:nvSpPr>
          <p:cNvPr id="10" name="Google Shape;599;p53">
            <a:extLst>
              <a:ext uri="{FF2B5EF4-FFF2-40B4-BE49-F238E27FC236}">
                <a16:creationId xmlns:a16="http://schemas.microsoft.com/office/drawing/2014/main" id="{F4F77C5B-C621-A94B-27E5-DC9C67089520}"/>
              </a:ext>
            </a:extLst>
          </p:cNvPr>
          <p:cNvSpPr txBox="1">
            <a:spLocks/>
          </p:cNvSpPr>
          <p:nvPr/>
        </p:nvSpPr>
        <p:spPr>
          <a:xfrm>
            <a:off x="2856983" y="3872219"/>
            <a:ext cx="397966" cy="653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r"/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  <a:sym typeface="Leckerli One"/>
              </a:rPr>
              <a:t>8 </a:t>
            </a:r>
            <a:endParaRPr lang="en-US" sz="4000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Google Shape;599;p53">
            <a:extLst>
              <a:ext uri="{FF2B5EF4-FFF2-40B4-BE49-F238E27FC236}">
                <a16:creationId xmlns:a16="http://schemas.microsoft.com/office/drawing/2014/main" id="{8983746E-EFD6-D562-C730-174B9F879B96}"/>
              </a:ext>
            </a:extLst>
          </p:cNvPr>
          <p:cNvSpPr txBox="1">
            <a:spLocks/>
          </p:cNvSpPr>
          <p:nvPr/>
        </p:nvSpPr>
        <p:spPr>
          <a:xfrm>
            <a:off x="2542266" y="3862731"/>
            <a:ext cx="397966" cy="653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r"/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  <a:sym typeface="Leckerli One"/>
              </a:rPr>
              <a:t>1 </a:t>
            </a:r>
            <a:endParaRPr lang="en-US" sz="4000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Google Shape;599;p53">
            <a:extLst>
              <a:ext uri="{FF2B5EF4-FFF2-40B4-BE49-F238E27FC236}">
                <a16:creationId xmlns:a16="http://schemas.microsoft.com/office/drawing/2014/main" id="{D08447D8-B443-F6B9-2C34-63FBE6A9BF4F}"/>
              </a:ext>
            </a:extLst>
          </p:cNvPr>
          <p:cNvSpPr txBox="1">
            <a:spLocks/>
          </p:cNvSpPr>
          <p:nvPr/>
        </p:nvSpPr>
        <p:spPr>
          <a:xfrm>
            <a:off x="2227548" y="3872219"/>
            <a:ext cx="397966" cy="653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r"/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  <a:sym typeface="Leckerli One"/>
              </a:rPr>
              <a:t>6 </a:t>
            </a:r>
            <a:endParaRPr lang="en-US" sz="4000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Google Shape;599;p53">
            <a:extLst>
              <a:ext uri="{FF2B5EF4-FFF2-40B4-BE49-F238E27FC236}">
                <a16:creationId xmlns:a16="http://schemas.microsoft.com/office/drawing/2014/main" id="{A3128D7D-1370-7337-09CC-EEB8492F22A8}"/>
              </a:ext>
            </a:extLst>
          </p:cNvPr>
          <p:cNvSpPr txBox="1">
            <a:spLocks/>
          </p:cNvSpPr>
          <p:nvPr/>
        </p:nvSpPr>
        <p:spPr>
          <a:xfrm>
            <a:off x="1791890" y="3873364"/>
            <a:ext cx="397966" cy="653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r"/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  <a:sym typeface="Leckerli One"/>
              </a:rPr>
              <a:t>1 </a:t>
            </a:r>
            <a:endParaRPr lang="en-US" sz="4000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Google Shape;599;p53">
            <a:extLst>
              <a:ext uri="{FF2B5EF4-FFF2-40B4-BE49-F238E27FC236}">
                <a16:creationId xmlns:a16="http://schemas.microsoft.com/office/drawing/2014/main" id="{E4ED7F60-D0E1-8C9F-3023-9956E0895413}"/>
              </a:ext>
            </a:extLst>
          </p:cNvPr>
          <p:cNvSpPr txBox="1">
            <a:spLocks/>
          </p:cNvSpPr>
          <p:nvPr/>
        </p:nvSpPr>
        <p:spPr>
          <a:xfrm>
            <a:off x="1507942" y="3875653"/>
            <a:ext cx="397966" cy="653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r"/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  <a:sym typeface="Leckerli One"/>
              </a:rPr>
              <a:t>1 </a:t>
            </a:r>
            <a:endParaRPr lang="en-US" sz="4000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Google Shape;599;p53">
            <a:extLst>
              <a:ext uri="{FF2B5EF4-FFF2-40B4-BE49-F238E27FC236}">
                <a16:creationId xmlns:a16="http://schemas.microsoft.com/office/drawing/2014/main" id="{9CDB9BA0-C674-F94D-F14B-CC189348E3E1}"/>
              </a:ext>
            </a:extLst>
          </p:cNvPr>
          <p:cNvSpPr txBox="1">
            <a:spLocks/>
          </p:cNvSpPr>
          <p:nvPr/>
        </p:nvSpPr>
        <p:spPr>
          <a:xfrm>
            <a:off x="1187332" y="3872219"/>
            <a:ext cx="397966" cy="653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r"/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  <a:sym typeface="Leckerli One"/>
              </a:rPr>
              <a:t>4 </a:t>
            </a:r>
            <a:endParaRPr lang="en-US" sz="4000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89A8D44-A88C-8A38-6574-D724D5F854E5}"/>
                  </a:ext>
                </a:extLst>
              </p:cNvPr>
              <p:cNvSpPr txBox="1"/>
              <p:nvPr/>
            </p:nvSpPr>
            <p:spPr>
              <a:xfrm>
                <a:off x="727556" y="2708503"/>
                <a:ext cx="2228230" cy="57586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372 134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89A8D44-A88C-8A38-6574-D724D5F85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56" y="2708503"/>
                <a:ext cx="2228230" cy="575863"/>
              </a:xfrm>
              <a:prstGeom prst="rect">
                <a:avLst/>
              </a:prstGeom>
              <a:blipFill>
                <a:blip r:embed="rId4"/>
                <a:stretch>
                  <a:fillRect b="-2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840;p55">
            <a:extLst>
              <a:ext uri="{FF2B5EF4-FFF2-40B4-BE49-F238E27FC236}">
                <a16:creationId xmlns:a16="http://schemas.microsoft.com/office/drawing/2014/main" id="{EB197408-7F20-0A29-87DD-2116D6CF8EFE}"/>
              </a:ext>
            </a:extLst>
          </p:cNvPr>
          <p:cNvSpPr txBox="1">
            <a:spLocks/>
          </p:cNvSpPr>
          <p:nvPr/>
        </p:nvSpPr>
        <p:spPr>
          <a:xfrm>
            <a:off x="556128" y="1578047"/>
            <a:ext cx="5882946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latin typeface="UTM Avo" panose="02040603050506020204" pitchFamily="18" charset="0"/>
              </a:rPr>
              <a:t>Thực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hiện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phép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tính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trên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bảng</a:t>
            </a:r>
            <a:r>
              <a:rPr lang="en-US" sz="2400" b="1" dirty="0">
                <a:latin typeface="UTM Avo" panose="02040603050506020204" pitchFamily="18" charset="0"/>
              </a:rPr>
              <a:t> con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0AC7BE9-520D-B4FC-DE8E-90F95B57AAD8}"/>
              </a:ext>
            </a:extLst>
          </p:cNvPr>
          <p:cNvGrpSpPr/>
          <p:nvPr/>
        </p:nvGrpSpPr>
        <p:grpSpPr>
          <a:xfrm>
            <a:off x="1510619" y="2299218"/>
            <a:ext cx="639916" cy="530337"/>
            <a:chOff x="1415728" y="1143278"/>
            <a:chExt cx="639916" cy="530337"/>
          </a:xfrm>
        </p:grpSpPr>
        <p:grpSp>
          <p:nvGrpSpPr>
            <p:cNvPr id="40" name="Google Shape;3622;p92">
              <a:extLst>
                <a:ext uri="{FF2B5EF4-FFF2-40B4-BE49-F238E27FC236}">
                  <a16:creationId xmlns:a16="http://schemas.microsoft.com/office/drawing/2014/main" id="{680C5B40-3BB4-D971-5EF4-6521398C9A58}"/>
                </a:ext>
              </a:extLst>
            </p:cNvPr>
            <p:cNvGrpSpPr/>
            <p:nvPr/>
          </p:nvGrpSpPr>
          <p:grpSpPr>
            <a:xfrm>
              <a:off x="1449941" y="1143278"/>
              <a:ext cx="600230" cy="530337"/>
              <a:chOff x="4313292" y="3415760"/>
              <a:chExt cx="517432" cy="530337"/>
            </a:xfrm>
          </p:grpSpPr>
          <p:sp>
            <p:nvSpPr>
              <p:cNvPr id="42" name="Google Shape;3623;p92">
                <a:extLst>
                  <a:ext uri="{FF2B5EF4-FFF2-40B4-BE49-F238E27FC236}">
                    <a16:creationId xmlns:a16="http://schemas.microsoft.com/office/drawing/2014/main" id="{3F38B555-5731-F3E8-839B-0352ED3295BD}"/>
                  </a:ext>
                </a:extLst>
              </p:cNvPr>
              <p:cNvSpPr/>
              <p:nvPr/>
            </p:nvSpPr>
            <p:spPr>
              <a:xfrm>
                <a:off x="4313292" y="3455323"/>
                <a:ext cx="517430" cy="490775"/>
              </a:xfrm>
              <a:custGeom>
                <a:avLst/>
                <a:gdLst/>
                <a:ahLst/>
                <a:cxnLst/>
                <a:rect l="l" t="t" r="r" b="b"/>
                <a:pathLst>
                  <a:path w="20605" h="20605" extrusionOk="0">
                    <a:moveTo>
                      <a:pt x="905" y="0"/>
                    </a:moveTo>
                    <a:cubicBezTo>
                      <a:pt x="400" y="0"/>
                      <a:pt x="1" y="400"/>
                      <a:pt x="1" y="904"/>
                    </a:cubicBezTo>
                    <a:lnTo>
                      <a:pt x="1" y="19700"/>
                    </a:lnTo>
                    <a:cubicBezTo>
                      <a:pt x="1" y="20205"/>
                      <a:pt x="400" y="20604"/>
                      <a:pt x="905" y="20604"/>
                    </a:cubicBezTo>
                    <a:lnTo>
                      <a:pt x="19701" y="20604"/>
                    </a:lnTo>
                    <a:cubicBezTo>
                      <a:pt x="20184" y="20604"/>
                      <a:pt x="20584" y="20205"/>
                      <a:pt x="20605" y="19721"/>
                    </a:cubicBezTo>
                    <a:lnTo>
                      <a:pt x="20605" y="904"/>
                    </a:lnTo>
                    <a:cubicBezTo>
                      <a:pt x="20605" y="400"/>
                      <a:pt x="20184" y="0"/>
                      <a:pt x="197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43" name="Google Shape;3624;p92">
                <a:extLst>
                  <a:ext uri="{FF2B5EF4-FFF2-40B4-BE49-F238E27FC236}">
                    <a16:creationId xmlns:a16="http://schemas.microsoft.com/office/drawing/2014/main" id="{A735833D-F3B6-4FEF-D54E-887B30FDB714}"/>
                  </a:ext>
                </a:extLst>
              </p:cNvPr>
              <p:cNvSpPr/>
              <p:nvPr/>
            </p:nvSpPr>
            <p:spPr>
              <a:xfrm>
                <a:off x="4772639" y="3455323"/>
                <a:ext cx="58085" cy="490760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20605" extrusionOk="0">
                    <a:moveTo>
                      <a:pt x="0" y="0"/>
                    </a:moveTo>
                    <a:lnTo>
                      <a:pt x="0" y="20604"/>
                    </a:lnTo>
                    <a:lnTo>
                      <a:pt x="1409" y="20604"/>
                    </a:lnTo>
                    <a:cubicBezTo>
                      <a:pt x="1892" y="20604"/>
                      <a:pt x="2313" y="20205"/>
                      <a:pt x="2313" y="19700"/>
                    </a:cubicBezTo>
                    <a:lnTo>
                      <a:pt x="2313" y="904"/>
                    </a:lnTo>
                    <a:cubicBezTo>
                      <a:pt x="2313" y="400"/>
                      <a:pt x="1892" y="0"/>
                      <a:pt x="14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44" name="Google Shape;3625;p92">
                <a:extLst>
                  <a:ext uri="{FF2B5EF4-FFF2-40B4-BE49-F238E27FC236}">
                    <a16:creationId xmlns:a16="http://schemas.microsoft.com/office/drawing/2014/main" id="{EDF404AA-183C-C531-3491-CA030F3F8E2D}"/>
                  </a:ext>
                </a:extLst>
              </p:cNvPr>
              <p:cNvSpPr/>
              <p:nvPr/>
            </p:nvSpPr>
            <p:spPr>
              <a:xfrm>
                <a:off x="4313292" y="3455323"/>
                <a:ext cx="517430" cy="88652"/>
              </a:xfrm>
              <a:custGeom>
                <a:avLst/>
                <a:gdLst/>
                <a:ahLst/>
                <a:cxnLst/>
                <a:rect l="l" t="t" r="r" b="b"/>
                <a:pathLst>
                  <a:path w="20605" h="3722" extrusionOk="0">
                    <a:moveTo>
                      <a:pt x="905" y="0"/>
                    </a:moveTo>
                    <a:cubicBezTo>
                      <a:pt x="400" y="0"/>
                      <a:pt x="1" y="400"/>
                      <a:pt x="1" y="904"/>
                    </a:cubicBezTo>
                    <a:lnTo>
                      <a:pt x="1" y="3721"/>
                    </a:lnTo>
                    <a:lnTo>
                      <a:pt x="20605" y="3721"/>
                    </a:lnTo>
                    <a:lnTo>
                      <a:pt x="20605" y="904"/>
                    </a:lnTo>
                    <a:cubicBezTo>
                      <a:pt x="20605" y="400"/>
                      <a:pt x="20184" y="0"/>
                      <a:pt x="19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45" name="Google Shape;3626;p92">
                <a:extLst>
                  <a:ext uri="{FF2B5EF4-FFF2-40B4-BE49-F238E27FC236}">
                    <a16:creationId xmlns:a16="http://schemas.microsoft.com/office/drawing/2014/main" id="{232B0FBA-4A70-0962-3059-C31DAD7BDEF4}"/>
                  </a:ext>
                </a:extLst>
              </p:cNvPr>
              <p:cNvSpPr/>
              <p:nvPr/>
            </p:nvSpPr>
            <p:spPr>
              <a:xfrm>
                <a:off x="4772639" y="3455323"/>
                <a:ext cx="58085" cy="88649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3722" extrusionOk="0">
                    <a:moveTo>
                      <a:pt x="0" y="0"/>
                    </a:moveTo>
                    <a:lnTo>
                      <a:pt x="0" y="3721"/>
                    </a:lnTo>
                    <a:lnTo>
                      <a:pt x="2313" y="3721"/>
                    </a:lnTo>
                    <a:lnTo>
                      <a:pt x="2313" y="904"/>
                    </a:lnTo>
                    <a:cubicBezTo>
                      <a:pt x="2313" y="400"/>
                      <a:pt x="1892" y="0"/>
                      <a:pt x="14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46" name="Google Shape;3627;p92">
                <a:extLst>
                  <a:ext uri="{FF2B5EF4-FFF2-40B4-BE49-F238E27FC236}">
                    <a16:creationId xmlns:a16="http://schemas.microsoft.com/office/drawing/2014/main" id="{350AA44D-24C1-EC19-9AFF-532DCADEB1B2}"/>
                  </a:ext>
                </a:extLst>
              </p:cNvPr>
              <p:cNvSpPr/>
              <p:nvPr/>
            </p:nvSpPr>
            <p:spPr>
              <a:xfrm>
                <a:off x="4366630" y="3415760"/>
                <a:ext cx="48064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3323" extrusionOk="0">
                    <a:moveTo>
                      <a:pt x="968" y="0"/>
                    </a:moveTo>
                    <a:cubicBezTo>
                      <a:pt x="442" y="0"/>
                      <a:pt x="0" y="442"/>
                      <a:pt x="0" y="967"/>
                    </a:cubicBezTo>
                    <a:lnTo>
                      <a:pt x="0" y="2376"/>
                    </a:lnTo>
                    <a:cubicBezTo>
                      <a:pt x="0" y="2902"/>
                      <a:pt x="442" y="3322"/>
                      <a:pt x="968" y="3322"/>
                    </a:cubicBezTo>
                    <a:cubicBezTo>
                      <a:pt x="1472" y="3322"/>
                      <a:pt x="1914" y="2902"/>
                      <a:pt x="1914" y="2376"/>
                    </a:cubicBezTo>
                    <a:lnTo>
                      <a:pt x="1914" y="967"/>
                    </a:lnTo>
                    <a:cubicBezTo>
                      <a:pt x="1914" y="442"/>
                      <a:pt x="1472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47" name="Google Shape;3628;p92">
                <a:extLst>
                  <a:ext uri="{FF2B5EF4-FFF2-40B4-BE49-F238E27FC236}">
                    <a16:creationId xmlns:a16="http://schemas.microsoft.com/office/drawing/2014/main" id="{1E1BDF8A-9522-9B76-631C-39894A1676E8}"/>
                  </a:ext>
                </a:extLst>
              </p:cNvPr>
              <p:cNvSpPr/>
              <p:nvPr/>
            </p:nvSpPr>
            <p:spPr>
              <a:xfrm>
                <a:off x="4487518" y="3415760"/>
                <a:ext cx="47562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323" extrusionOk="0">
                    <a:moveTo>
                      <a:pt x="947" y="0"/>
                    </a:moveTo>
                    <a:cubicBezTo>
                      <a:pt x="421" y="0"/>
                      <a:pt x="1" y="442"/>
                      <a:pt x="1" y="967"/>
                    </a:cubicBezTo>
                    <a:lnTo>
                      <a:pt x="1" y="2376"/>
                    </a:lnTo>
                    <a:cubicBezTo>
                      <a:pt x="1" y="2902"/>
                      <a:pt x="421" y="3322"/>
                      <a:pt x="947" y="3322"/>
                    </a:cubicBezTo>
                    <a:cubicBezTo>
                      <a:pt x="1473" y="3322"/>
                      <a:pt x="1893" y="2902"/>
                      <a:pt x="1893" y="2376"/>
                    </a:cubicBezTo>
                    <a:lnTo>
                      <a:pt x="1893" y="967"/>
                    </a:lnTo>
                    <a:cubicBezTo>
                      <a:pt x="1893" y="442"/>
                      <a:pt x="1473" y="0"/>
                      <a:pt x="9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48" name="Google Shape;3629;p92">
                <a:extLst>
                  <a:ext uri="{FF2B5EF4-FFF2-40B4-BE49-F238E27FC236}">
                    <a16:creationId xmlns:a16="http://schemas.microsoft.com/office/drawing/2014/main" id="{E2A508C0-4047-9A4C-0134-6E3485C3A0B0}"/>
                  </a:ext>
                </a:extLst>
              </p:cNvPr>
              <p:cNvSpPr/>
              <p:nvPr/>
            </p:nvSpPr>
            <p:spPr>
              <a:xfrm>
                <a:off x="4608432" y="3415760"/>
                <a:ext cx="47537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3323" extrusionOk="0">
                    <a:moveTo>
                      <a:pt x="947" y="0"/>
                    </a:moveTo>
                    <a:cubicBezTo>
                      <a:pt x="421" y="0"/>
                      <a:pt x="1" y="442"/>
                      <a:pt x="1" y="967"/>
                    </a:cubicBezTo>
                    <a:lnTo>
                      <a:pt x="1" y="2376"/>
                    </a:lnTo>
                    <a:cubicBezTo>
                      <a:pt x="1" y="2902"/>
                      <a:pt x="421" y="3322"/>
                      <a:pt x="947" y="3322"/>
                    </a:cubicBezTo>
                    <a:cubicBezTo>
                      <a:pt x="1472" y="3322"/>
                      <a:pt x="1893" y="2902"/>
                      <a:pt x="1893" y="2376"/>
                    </a:cubicBezTo>
                    <a:lnTo>
                      <a:pt x="1893" y="967"/>
                    </a:lnTo>
                    <a:cubicBezTo>
                      <a:pt x="1893" y="442"/>
                      <a:pt x="1472" y="0"/>
                      <a:pt x="9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49" name="Google Shape;3630;p92">
                <a:extLst>
                  <a:ext uri="{FF2B5EF4-FFF2-40B4-BE49-F238E27FC236}">
                    <a16:creationId xmlns:a16="http://schemas.microsoft.com/office/drawing/2014/main" id="{707AE3BF-4EDC-8F60-B11D-34CDFE703562}"/>
                  </a:ext>
                </a:extLst>
              </p:cNvPr>
              <p:cNvSpPr/>
              <p:nvPr/>
            </p:nvSpPr>
            <p:spPr>
              <a:xfrm>
                <a:off x="4728818" y="3415760"/>
                <a:ext cx="48064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3323" extrusionOk="0">
                    <a:moveTo>
                      <a:pt x="967" y="0"/>
                    </a:moveTo>
                    <a:cubicBezTo>
                      <a:pt x="442" y="0"/>
                      <a:pt x="0" y="442"/>
                      <a:pt x="0" y="967"/>
                    </a:cubicBezTo>
                    <a:lnTo>
                      <a:pt x="0" y="2376"/>
                    </a:lnTo>
                    <a:cubicBezTo>
                      <a:pt x="0" y="2902"/>
                      <a:pt x="442" y="3322"/>
                      <a:pt x="967" y="3322"/>
                    </a:cubicBezTo>
                    <a:cubicBezTo>
                      <a:pt x="1493" y="3322"/>
                      <a:pt x="1913" y="2902"/>
                      <a:pt x="1913" y="2376"/>
                    </a:cubicBezTo>
                    <a:lnTo>
                      <a:pt x="1913" y="967"/>
                    </a:lnTo>
                    <a:cubicBezTo>
                      <a:pt x="1913" y="442"/>
                      <a:pt x="1493" y="0"/>
                      <a:pt x="9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41" name="Google Shape;837;p55">
              <a:extLst>
                <a:ext uri="{FF2B5EF4-FFF2-40B4-BE49-F238E27FC236}">
                  <a16:creationId xmlns:a16="http://schemas.microsoft.com/office/drawing/2014/main" id="{FEAC8D53-9148-01C3-259C-E7AB466EAF2E}"/>
                </a:ext>
              </a:extLst>
            </p:cNvPr>
            <p:cNvSpPr txBox="1">
              <a:spLocks/>
            </p:cNvSpPr>
            <p:nvPr/>
          </p:nvSpPr>
          <p:spPr>
            <a:xfrm>
              <a:off x="1415728" y="1339938"/>
              <a:ext cx="639916" cy="24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2900" b="1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9pPr>
            </a:lstStyle>
            <a:p>
              <a:r>
                <a:rPr lang="en" sz="2400">
                  <a:solidFill>
                    <a:schemeClr val="tx1">
                      <a:lumMod val="50000"/>
                    </a:schemeClr>
                  </a:solidFill>
                  <a:latin typeface="UTM Avo" panose="02040603050506020204" pitchFamily="18" charset="0"/>
                </a:rPr>
                <a:t>01</a:t>
              </a:r>
              <a:endParaRPr lang="en" sz="24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585C638-52A7-C4CE-E2DC-976994C59322}"/>
              </a:ext>
            </a:extLst>
          </p:cNvPr>
          <p:cNvSpPr txBox="1"/>
          <p:nvPr/>
        </p:nvSpPr>
        <p:spPr>
          <a:xfrm>
            <a:off x="388674" y="3363619"/>
            <a:ext cx="2436062" cy="2468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372 134 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1 116 402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BBDE427-9D7A-68F8-33DF-F4FD7CAF24F8}"/>
                  </a:ext>
                </a:extLst>
              </p:cNvPr>
              <p:cNvSpPr txBox="1"/>
              <p:nvPr/>
            </p:nvSpPr>
            <p:spPr>
              <a:xfrm>
                <a:off x="818733" y="4028881"/>
                <a:ext cx="53863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VN" sz="3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BBDE427-9D7A-68F8-33DF-F4FD7CAF2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33" y="4028881"/>
                <a:ext cx="53863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C17CBC8-D785-B114-79A9-3BD63C1E9853}"/>
              </a:ext>
            </a:extLst>
          </p:cNvPr>
          <p:cNvCxnSpPr>
            <a:cxnSpLocks/>
          </p:cNvCxnSpPr>
          <p:nvPr/>
        </p:nvCxnSpPr>
        <p:spPr>
          <a:xfrm>
            <a:off x="727556" y="5049340"/>
            <a:ext cx="20971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A020E31-31F9-834B-AA66-8ADC825D9EF9}"/>
                  </a:ext>
                </a:extLst>
              </p:cNvPr>
              <p:cNvSpPr txBox="1"/>
              <p:nvPr/>
            </p:nvSpPr>
            <p:spPr>
              <a:xfrm>
                <a:off x="3488636" y="2699877"/>
                <a:ext cx="2228230" cy="57586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241 506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A020E31-31F9-834B-AA66-8ADC825D9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636" y="2699877"/>
                <a:ext cx="2228230" cy="575863"/>
              </a:xfrm>
              <a:prstGeom prst="rect">
                <a:avLst/>
              </a:prstGeom>
              <a:blipFill>
                <a:blip r:embed="rId6"/>
                <a:stretch>
                  <a:fillRect b="-244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D0561FAB-9890-5667-E06B-9DFFCB27034B}"/>
              </a:ext>
            </a:extLst>
          </p:cNvPr>
          <p:cNvSpPr txBox="1"/>
          <p:nvPr/>
        </p:nvSpPr>
        <p:spPr>
          <a:xfrm>
            <a:off x="3149754" y="3354993"/>
            <a:ext cx="2436062" cy="2468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241 506 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483 012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97CDB9A-AA68-7A23-6674-E1ED3803FEFF}"/>
                  </a:ext>
                </a:extLst>
              </p:cNvPr>
              <p:cNvSpPr txBox="1"/>
              <p:nvPr/>
            </p:nvSpPr>
            <p:spPr>
              <a:xfrm>
                <a:off x="3579813" y="4020255"/>
                <a:ext cx="53863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VN" sz="3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97CDB9A-AA68-7A23-6674-E1ED3803F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813" y="4020255"/>
                <a:ext cx="53863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139C5D9-5082-DE6F-E920-40B131756782}"/>
              </a:ext>
            </a:extLst>
          </p:cNvPr>
          <p:cNvCxnSpPr>
            <a:cxnSpLocks/>
          </p:cNvCxnSpPr>
          <p:nvPr/>
        </p:nvCxnSpPr>
        <p:spPr>
          <a:xfrm>
            <a:off x="3488636" y="5040714"/>
            <a:ext cx="20971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B99E6EC-6D4F-498E-12B9-D2A4C306F977}"/>
                  </a:ext>
                </a:extLst>
              </p:cNvPr>
              <p:cNvSpPr txBox="1"/>
              <p:nvPr/>
            </p:nvSpPr>
            <p:spPr>
              <a:xfrm>
                <a:off x="6390802" y="2708503"/>
                <a:ext cx="2228230" cy="57586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165 302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B99E6EC-6D4F-498E-12B9-D2A4C306F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802" y="2708503"/>
                <a:ext cx="2228230" cy="575863"/>
              </a:xfrm>
              <a:prstGeom prst="rect">
                <a:avLst/>
              </a:prstGeom>
              <a:blipFill>
                <a:blip r:embed="rId8"/>
                <a:stretch>
                  <a:fillRect b="-2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F8684DE4-FA24-8522-06AA-90A21776C61C}"/>
              </a:ext>
            </a:extLst>
          </p:cNvPr>
          <p:cNvSpPr txBox="1"/>
          <p:nvPr/>
        </p:nvSpPr>
        <p:spPr>
          <a:xfrm>
            <a:off x="6051920" y="3363619"/>
            <a:ext cx="2436062" cy="2468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165 302 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661 208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3EB0ADA-0956-9A9D-15E6-3715A4FBF7C5}"/>
                  </a:ext>
                </a:extLst>
              </p:cNvPr>
              <p:cNvSpPr txBox="1"/>
              <p:nvPr/>
            </p:nvSpPr>
            <p:spPr>
              <a:xfrm>
                <a:off x="6481979" y="4028881"/>
                <a:ext cx="53863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VN" sz="3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3EB0ADA-0956-9A9D-15E6-3715A4FBF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979" y="4028881"/>
                <a:ext cx="53863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C006217-C9EA-0C95-6504-498556058641}"/>
              </a:ext>
            </a:extLst>
          </p:cNvPr>
          <p:cNvCxnSpPr>
            <a:cxnSpLocks/>
          </p:cNvCxnSpPr>
          <p:nvPr/>
        </p:nvCxnSpPr>
        <p:spPr>
          <a:xfrm>
            <a:off x="6390802" y="5049340"/>
            <a:ext cx="20971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970751-5FD8-5B39-9576-206F7C886378}"/>
              </a:ext>
            </a:extLst>
          </p:cNvPr>
          <p:cNvGrpSpPr/>
          <p:nvPr/>
        </p:nvGrpSpPr>
        <p:grpSpPr>
          <a:xfrm>
            <a:off x="4293887" y="2290592"/>
            <a:ext cx="3443305" cy="530337"/>
            <a:chOff x="4258445" y="1143278"/>
            <a:chExt cx="3443305" cy="53033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BD174C9-BD4C-48AB-B836-88A6636BE893}"/>
                </a:ext>
              </a:extLst>
            </p:cNvPr>
            <p:cNvGrpSpPr/>
            <p:nvPr/>
          </p:nvGrpSpPr>
          <p:grpSpPr>
            <a:xfrm>
              <a:off x="4258445" y="1143278"/>
              <a:ext cx="639916" cy="530337"/>
              <a:chOff x="4258445" y="1143278"/>
              <a:chExt cx="639916" cy="530337"/>
            </a:xfrm>
          </p:grpSpPr>
          <p:grpSp>
            <p:nvGrpSpPr>
              <p:cNvPr id="66" name="Google Shape;3622;p92">
                <a:extLst>
                  <a:ext uri="{FF2B5EF4-FFF2-40B4-BE49-F238E27FC236}">
                    <a16:creationId xmlns:a16="http://schemas.microsoft.com/office/drawing/2014/main" id="{3FC2787A-5CA8-3D53-E659-44AB1A62CE6E}"/>
                  </a:ext>
                </a:extLst>
              </p:cNvPr>
              <p:cNvGrpSpPr/>
              <p:nvPr/>
            </p:nvGrpSpPr>
            <p:grpSpPr>
              <a:xfrm>
                <a:off x="4292658" y="1143278"/>
                <a:ext cx="600230" cy="530337"/>
                <a:chOff x="4313292" y="3415760"/>
                <a:chExt cx="517432" cy="530337"/>
              </a:xfrm>
            </p:grpSpPr>
            <p:sp>
              <p:nvSpPr>
                <p:cNvPr id="68" name="Google Shape;3623;p92">
                  <a:extLst>
                    <a:ext uri="{FF2B5EF4-FFF2-40B4-BE49-F238E27FC236}">
                      <a16:creationId xmlns:a16="http://schemas.microsoft.com/office/drawing/2014/main" id="{ACC280F9-7F57-A0FB-7AE0-727D8B84FEDF}"/>
                    </a:ext>
                  </a:extLst>
                </p:cNvPr>
                <p:cNvSpPr/>
                <p:nvPr/>
              </p:nvSpPr>
              <p:spPr>
                <a:xfrm>
                  <a:off x="4313292" y="3455323"/>
                  <a:ext cx="517430" cy="49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5" h="20605" extrusionOk="0">
                      <a:moveTo>
                        <a:pt x="905" y="0"/>
                      </a:moveTo>
                      <a:cubicBezTo>
                        <a:pt x="400" y="0"/>
                        <a:pt x="1" y="400"/>
                        <a:pt x="1" y="904"/>
                      </a:cubicBezTo>
                      <a:lnTo>
                        <a:pt x="1" y="19700"/>
                      </a:lnTo>
                      <a:cubicBezTo>
                        <a:pt x="1" y="20205"/>
                        <a:pt x="400" y="20604"/>
                        <a:pt x="905" y="20604"/>
                      </a:cubicBezTo>
                      <a:lnTo>
                        <a:pt x="19701" y="20604"/>
                      </a:lnTo>
                      <a:cubicBezTo>
                        <a:pt x="20184" y="20604"/>
                        <a:pt x="20584" y="20205"/>
                        <a:pt x="20605" y="19721"/>
                      </a:cubicBezTo>
                      <a:lnTo>
                        <a:pt x="20605" y="904"/>
                      </a:lnTo>
                      <a:cubicBezTo>
                        <a:pt x="20605" y="400"/>
                        <a:pt x="20184" y="0"/>
                        <a:pt x="197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69" name="Google Shape;3624;p92">
                  <a:extLst>
                    <a:ext uri="{FF2B5EF4-FFF2-40B4-BE49-F238E27FC236}">
                      <a16:creationId xmlns:a16="http://schemas.microsoft.com/office/drawing/2014/main" id="{9299CFE6-567D-78AB-589C-175440FB7656}"/>
                    </a:ext>
                  </a:extLst>
                </p:cNvPr>
                <p:cNvSpPr/>
                <p:nvPr/>
              </p:nvSpPr>
              <p:spPr>
                <a:xfrm>
                  <a:off x="4772639" y="3455323"/>
                  <a:ext cx="58085" cy="490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3" h="20605" extrusionOk="0">
                      <a:moveTo>
                        <a:pt x="0" y="0"/>
                      </a:moveTo>
                      <a:lnTo>
                        <a:pt x="0" y="20604"/>
                      </a:lnTo>
                      <a:lnTo>
                        <a:pt x="1409" y="20604"/>
                      </a:lnTo>
                      <a:cubicBezTo>
                        <a:pt x="1892" y="20604"/>
                        <a:pt x="2313" y="20205"/>
                        <a:pt x="2313" y="19700"/>
                      </a:cubicBezTo>
                      <a:lnTo>
                        <a:pt x="2313" y="904"/>
                      </a:lnTo>
                      <a:cubicBezTo>
                        <a:pt x="2313" y="400"/>
                        <a:pt x="1892" y="0"/>
                        <a:pt x="14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70" name="Google Shape;3625;p92">
                  <a:extLst>
                    <a:ext uri="{FF2B5EF4-FFF2-40B4-BE49-F238E27FC236}">
                      <a16:creationId xmlns:a16="http://schemas.microsoft.com/office/drawing/2014/main" id="{2C36888C-D3CC-1CBA-483F-B316C176064F}"/>
                    </a:ext>
                  </a:extLst>
                </p:cNvPr>
                <p:cNvSpPr/>
                <p:nvPr/>
              </p:nvSpPr>
              <p:spPr>
                <a:xfrm>
                  <a:off x="4313292" y="3455323"/>
                  <a:ext cx="517430" cy="88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5" h="3722" extrusionOk="0">
                      <a:moveTo>
                        <a:pt x="905" y="0"/>
                      </a:moveTo>
                      <a:cubicBezTo>
                        <a:pt x="400" y="0"/>
                        <a:pt x="1" y="400"/>
                        <a:pt x="1" y="904"/>
                      </a:cubicBezTo>
                      <a:lnTo>
                        <a:pt x="1" y="3721"/>
                      </a:lnTo>
                      <a:lnTo>
                        <a:pt x="20605" y="3721"/>
                      </a:lnTo>
                      <a:lnTo>
                        <a:pt x="20605" y="904"/>
                      </a:lnTo>
                      <a:cubicBezTo>
                        <a:pt x="20605" y="400"/>
                        <a:pt x="20184" y="0"/>
                        <a:pt x="197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71" name="Google Shape;3626;p92">
                  <a:extLst>
                    <a:ext uri="{FF2B5EF4-FFF2-40B4-BE49-F238E27FC236}">
                      <a16:creationId xmlns:a16="http://schemas.microsoft.com/office/drawing/2014/main" id="{6BD5E91D-1336-2EDF-E816-CBB9B0EA2E41}"/>
                    </a:ext>
                  </a:extLst>
                </p:cNvPr>
                <p:cNvSpPr/>
                <p:nvPr/>
              </p:nvSpPr>
              <p:spPr>
                <a:xfrm>
                  <a:off x="4772639" y="3455323"/>
                  <a:ext cx="58085" cy="88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3" h="3722" extrusionOk="0">
                      <a:moveTo>
                        <a:pt x="0" y="0"/>
                      </a:moveTo>
                      <a:lnTo>
                        <a:pt x="0" y="3721"/>
                      </a:lnTo>
                      <a:lnTo>
                        <a:pt x="2313" y="3721"/>
                      </a:lnTo>
                      <a:lnTo>
                        <a:pt x="2313" y="904"/>
                      </a:lnTo>
                      <a:cubicBezTo>
                        <a:pt x="2313" y="400"/>
                        <a:pt x="1892" y="0"/>
                        <a:pt x="14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72" name="Google Shape;3627;p92">
                  <a:extLst>
                    <a:ext uri="{FF2B5EF4-FFF2-40B4-BE49-F238E27FC236}">
                      <a16:creationId xmlns:a16="http://schemas.microsoft.com/office/drawing/2014/main" id="{0CE3E512-5B42-17AD-5FD2-97CFC011F5CA}"/>
                    </a:ext>
                  </a:extLst>
                </p:cNvPr>
                <p:cNvSpPr/>
                <p:nvPr/>
              </p:nvSpPr>
              <p:spPr>
                <a:xfrm>
                  <a:off x="4366630" y="3415760"/>
                  <a:ext cx="48064" cy="7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" h="3323" extrusionOk="0">
                      <a:moveTo>
                        <a:pt x="968" y="0"/>
                      </a:moveTo>
                      <a:cubicBezTo>
                        <a:pt x="442" y="0"/>
                        <a:pt x="0" y="442"/>
                        <a:pt x="0" y="967"/>
                      </a:cubicBezTo>
                      <a:lnTo>
                        <a:pt x="0" y="2376"/>
                      </a:lnTo>
                      <a:cubicBezTo>
                        <a:pt x="0" y="2902"/>
                        <a:pt x="442" y="3322"/>
                        <a:pt x="968" y="3322"/>
                      </a:cubicBezTo>
                      <a:cubicBezTo>
                        <a:pt x="1472" y="3322"/>
                        <a:pt x="1914" y="2902"/>
                        <a:pt x="1914" y="2376"/>
                      </a:cubicBezTo>
                      <a:lnTo>
                        <a:pt x="1914" y="967"/>
                      </a:lnTo>
                      <a:cubicBezTo>
                        <a:pt x="1914" y="442"/>
                        <a:pt x="1472" y="0"/>
                        <a:pt x="9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73" name="Google Shape;3628;p92">
                  <a:extLst>
                    <a:ext uri="{FF2B5EF4-FFF2-40B4-BE49-F238E27FC236}">
                      <a16:creationId xmlns:a16="http://schemas.microsoft.com/office/drawing/2014/main" id="{74A9B012-9E19-8697-9070-503E5E601913}"/>
                    </a:ext>
                  </a:extLst>
                </p:cNvPr>
                <p:cNvSpPr/>
                <p:nvPr/>
              </p:nvSpPr>
              <p:spPr>
                <a:xfrm>
                  <a:off x="4487518" y="3415760"/>
                  <a:ext cx="47562" cy="7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" h="3323" extrusionOk="0">
                      <a:moveTo>
                        <a:pt x="947" y="0"/>
                      </a:moveTo>
                      <a:cubicBezTo>
                        <a:pt x="421" y="0"/>
                        <a:pt x="1" y="442"/>
                        <a:pt x="1" y="967"/>
                      </a:cubicBezTo>
                      <a:lnTo>
                        <a:pt x="1" y="2376"/>
                      </a:lnTo>
                      <a:cubicBezTo>
                        <a:pt x="1" y="2902"/>
                        <a:pt x="421" y="3322"/>
                        <a:pt x="947" y="3322"/>
                      </a:cubicBezTo>
                      <a:cubicBezTo>
                        <a:pt x="1473" y="3322"/>
                        <a:pt x="1893" y="2902"/>
                        <a:pt x="1893" y="2376"/>
                      </a:cubicBezTo>
                      <a:lnTo>
                        <a:pt x="1893" y="967"/>
                      </a:lnTo>
                      <a:cubicBezTo>
                        <a:pt x="1893" y="442"/>
                        <a:pt x="1473" y="0"/>
                        <a:pt x="9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74" name="Google Shape;3629;p92">
                  <a:extLst>
                    <a:ext uri="{FF2B5EF4-FFF2-40B4-BE49-F238E27FC236}">
                      <a16:creationId xmlns:a16="http://schemas.microsoft.com/office/drawing/2014/main" id="{9C8586C9-FE6C-C941-69E7-0A47F29A8847}"/>
                    </a:ext>
                  </a:extLst>
                </p:cNvPr>
                <p:cNvSpPr/>
                <p:nvPr/>
              </p:nvSpPr>
              <p:spPr>
                <a:xfrm>
                  <a:off x="4608432" y="3415760"/>
                  <a:ext cx="47537" cy="7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3" h="3323" extrusionOk="0">
                      <a:moveTo>
                        <a:pt x="947" y="0"/>
                      </a:moveTo>
                      <a:cubicBezTo>
                        <a:pt x="421" y="0"/>
                        <a:pt x="1" y="442"/>
                        <a:pt x="1" y="967"/>
                      </a:cubicBezTo>
                      <a:lnTo>
                        <a:pt x="1" y="2376"/>
                      </a:lnTo>
                      <a:cubicBezTo>
                        <a:pt x="1" y="2902"/>
                        <a:pt x="421" y="3322"/>
                        <a:pt x="947" y="3322"/>
                      </a:cubicBezTo>
                      <a:cubicBezTo>
                        <a:pt x="1472" y="3322"/>
                        <a:pt x="1893" y="2902"/>
                        <a:pt x="1893" y="2376"/>
                      </a:cubicBezTo>
                      <a:lnTo>
                        <a:pt x="1893" y="967"/>
                      </a:lnTo>
                      <a:cubicBezTo>
                        <a:pt x="1893" y="442"/>
                        <a:pt x="1472" y="0"/>
                        <a:pt x="9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75" name="Google Shape;3630;p92">
                  <a:extLst>
                    <a:ext uri="{FF2B5EF4-FFF2-40B4-BE49-F238E27FC236}">
                      <a16:creationId xmlns:a16="http://schemas.microsoft.com/office/drawing/2014/main" id="{5FB18CF0-02A1-210A-BCEC-F00EA2DEB1F7}"/>
                    </a:ext>
                  </a:extLst>
                </p:cNvPr>
                <p:cNvSpPr/>
                <p:nvPr/>
              </p:nvSpPr>
              <p:spPr>
                <a:xfrm>
                  <a:off x="4728818" y="3415760"/>
                  <a:ext cx="48064" cy="7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" h="3323" extrusionOk="0">
                      <a:moveTo>
                        <a:pt x="967" y="0"/>
                      </a:moveTo>
                      <a:cubicBezTo>
                        <a:pt x="442" y="0"/>
                        <a:pt x="0" y="442"/>
                        <a:pt x="0" y="967"/>
                      </a:cubicBezTo>
                      <a:lnTo>
                        <a:pt x="0" y="2376"/>
                      </a:lnTo>
                      <a:cubicBezTo>
                        <a:pt x="0" y="2902"/>
                        <a:pt x="442" y="3322"/>
                        <a:pt x="967" y="3322"/>
                      </a:cubicBezTo>
                      <a:cubicBezTo>
                        <a:pt x="1493" y="3322"/>
                        <a:pt x="1913" y="2902"/>
                        <a:pt x="1913" y="2376"/>
                      </a:cubicBezTo>
                      <a:lnTo>
                        <a:pt x="1913" y="967"/>
                      </a:lnTo>
                      <a:cubicBezTo>
                        <a:pt x="1913" y="442"/>
                        <a:pt x="1493" y="0"/>
                        <a:pt x="96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</p:grpSp>
          <p:sp>
            <p:nvSpPr>
              <p:cNvPr id="67" name="Google Shape;837;p55">
                <a:extLst>
                  <a:ext uri="{FF2B5EF4-FFF2-40B4-BE49-F238E27FC236}">
                    <a16:creationId xmlns:a16="http://schemas.microsoft.com/office/drawing/2014/main" id="{DA7B2934-CEC4-F404-A0B6-C83BACF36E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8445" y="1339938"/>
                <a:ext cx="639916" cy="24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2900" b="1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9pPr>
              </a:lstStyle>
              <a:p>
                <a:r>
                  <a:rPr lang="en" sz="2400" dirty="0">
                    <a:solidFill>
                      <a:schemeClr val="tx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02</a:t>
                </a:r>
              </a:p>
            </p:txBody>
          </p:sp>
        </p:grpSp>
        <p:grpSp>
          <p:nvGrpSpPr>
            <p:cNvPr id="56" name="Google Shape;3622;p92">
              <a:extLst>
                <a:ext uri="{FF2B5EF4-FFF2-40B4-BE49-F238E27FC236}">
                  <a16:creationId xmlns:a16="http://schemas.microsoft.com/office/drawing/2014/main" id="{4CD18F17-7D83-4231-05AD-72ED280EE76C}"/>
                </a:ext>
              </a:extLst>
            </p:cNvPr>
            <p:cNvGrpSpPr/>
            <p:nvPr/>
          </p:nvGrpSpPr>
          <p:grpSpPr>
            <a:xfrm>
              <a:off x="7096047" y="1143278"/>
              <a:ext cx="600230" cy="530337"/>
              <a:chOff x="4313292" y="3415760"/>
              <a:chExt cx="517432" cy="530337"/>
            </a:xfrm>
          </p:grpSpPr>
          <p:sp>
            <p:nvSpPr>
              <p:cNvPr id="58" name="Google Shape;3623;p92">
                <a:extLst>
                  <a:ext uri="{FF2B5EF4-FFF2-40B4-BE49-F238E27FC236}">
                    <a16:creationId xmlns:a16="http://schemas.microsoft.com/office/drawing/2014/main" id="{168353D5-00F2-9A3F-4486-F677317D29BC}"/>
                  </a:ext>
                </a:extLst>
              </p:cNvPr>
              <p:cNvSpPr/>
              <p:nvPr/>
            </p:nvSpPr>
            <p:spPr>
              <a:xfrm>
                <a:off x="4313292" y="3455323"/>
                <a:ext cx="517430" cy="490775"/>
              </a:xfrm>
              <a:custGeom>
                <a:avLst/>
                <a:gdLst/>
                <a:ahLst/>
                <a:cxnLst/>
                <a:rect l="l" t="t" r="r" b="b"/>
                <a:pathLst>
                  <a:path w="20605" h="20605" extrusionOk="0">
                    <a:moveTo>
                      <a:pt x="905" y="0"/>
                    </a:moveTo>
                    <a:cubicBezTo>
                      <a:pt x="400" y="0"/>
                      <a:pt x="1" y="400"/>
                      <a:pt x="1" y="904"/>
                    </a:cubicBezTo>
                    <a:lnTo>
                      <a:pt x="1" y="19700"/>
                    </a:lnTo>
                    <a:cubicBezTo>
                      <a:pt x="1" y="20205"/>
                      <a:pt x="400" y="20604"/>
                      <a:pt x="905" y="20604"/>
                    </a:cubicBezTo>
                    <a:lnTo>
                      <a:pt x="19701" y="20604"/>
                    </a:lnTo>
                    <a:cubicBezTo>
                      <a:pt x="20184" y="20604"/>
                      <a:pt x="20584" y="20205"/>
                      <a:pt x="20605" y="19721"/>
                    </a:cubicBezTo>
                    <a:lnTo>
                      <a:pt x="20605" y="904"/>
                    </a:lnTo>
                    <a:cubicBezTo>
                      <a:pt x="20605" y="400"/>
                      <a:pt x="20184" y="0"/>
                      <a:pt x="197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59" name="Google Shape;3624;p92">
                <a:extLst>
                  <a:ext uri="{FF2B5EF4-FFF2-40B4-BE49-F238E27FC236}">
                    <a16:creationId xmlns:a16="http://schemas.microsoft.com/office/drawing/2014/main" id="{C852DD22-0CAC-0A9F-2392-C013A18E248D}"/>
                  </a:ext>
                </a:extLst>
              </p:cNvPr>
              <p:cNvSpPr/>
              <p:nvPr/>
            </p:nvSpPr>
            <p:spPr>
              <a:xfrm>
                <a:off x="4772639" y="3455323"/>
                <a:ext cx="58085" cy="490760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20605" extrusionOk="0">
                    <a:moveTo>
                      <a:pt x="0" y="0"/>
                    </a:moveTo>
                    <a:lnTo>
                      <a:pt x="0" y="20604"/>
                    </a:lnTo>
                    <a:lnTo>
                      <a:pt x="1409" y="20604"/>
                    </a:lnTo>
                    <a:cubicBezTo>
                      <a:pt x="1892" y="20604"/>
                      <a:pt x="2313" y="20205"/>
                      <a:pt x="2313" y="19700"/>
                    </a:cubicBezTo>
                    <a:lnTo>
                      <a:pt x="2313" y="904"/>
                    </a:lnTo>
                    <a:cubicBezTo>
                      <a:pt x="2313" y="400"/>
                      <a:pt x="1892" y="0"/>
                      <a:pt x="14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60" name="Google Shape;3625;p92">
                <a:extLst>
                  <a:ext uri="{FF2B5EF4-FFF2-40B4-BE49-F238E27FC236}">
                    <a16:creationId xmlns:a16="http://schemas.microsoft.com/office/drawing/2014/main" id="{C6563C1F-5DC5-7DC7-A3B3-D76CF6E54905}"/>
                  </a:ext>
                </a:extLst>
              </p:cNvPr>
              <p:cNvSpPr/>
              <p:nvPr/>
            </p:nvSpPr>
            <p:spPr>
              <a:xfrm>
                <a:off x="4313292" y="3455323"/>
                <a:ext cx="517430" cy="88652"/>
              </a:xfrm>
              <a:custGeom>
                <a:avLst/>
                <a:gdLst/>
                <a:ahLst/>
                <a:cxnLst/>
                <a:rect l="l" t="t" r="r" b="b"/>
                <a:pathLst>
                  <a:path w="20605" h="3722" extrusionOk="0">
                    <a:moveTo>
                      <a:pt x="905" y="0"/>
                    </a:moveTo>
                    <a:cubicBezTo>
                      <a:pt x="400" y="0"/>
                      <a:pt x="1" y="400"/>
                      <a:pt x="1" y="904"/>
                    </a:cubicBezTo>
                    <a:lnTo>
                      <a:pt x="1" y="3721"/>
                    </a:lnTo>
                    <a:lnTo>
                      <a:pt x="20605" y="3721"/>
                    </a:lnTo>
                    <a:lnTo>
                      <a:pt x="20605" y="904"/>
                    </a:lnTo>
                    <a:cubicBezTo>
                      <a:pt x="20605" y="400"/>
                      <a:pt x="20184" y="0"/>
                      <a:pt x="19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61" name="Google Shape;3626;p92">
                <a:extLst>
                  <a:ext uri="{FF2B5EF4-FFF2-40B4-BE49-F238E27FC236}">
                    <a16:creationId xmlns:a16="http://schemas.microsoft.com/office/drawing/2014/main" id="{35A8674D-0A54-397D-EDD4-A7F1F5F8B20C}"/>
                  </a:ext>
                </a:extLst>
              </p:cNvPr>
              <p:cNvSpPr/>
              <p:nvPr/>
            </p:nvSpPr>
            <p:spPr>
              <a:xfrm>
                <a:off x="4772639" y="3455323"/>
                <a:ext cx="58085" cy="88649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3722" extrusionOk="0">
                    <a:moveTo>
                      <a:pt x="0" y="0"/>
                    </a:moveTo>
                    <a:lnTo>
                      <a:pt x="0" y="3721"/>
                    </a:lnTo>
                    <a:lnTo>
                      <a:pt x="2313" y="3721"/>
                    </a:lnTo>
                    <a:lnTo>
                      <a:pt x="2313" y="904"/>
                    </a:lnTo>
                    <a:cubicBezTo>
                      <a:pt x="2313" y="400"/>
                      <a:pt x="1892" y="0"/>
                      <a:pt x="14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62" name="Google Shape;3627;p92">
                <a:extLst>
                  <a:ext uri="{FF2B5EF4-FFF2-40B4-BE49-F238E27FC236}">
                    <a16:creationId xmlns:a16="http://schemas.microsoft.com/office/drawing/2014/main" id="{BA1DE117-F6E5-8FFA-F709-D583B2FAD3A3}"/>
                  </a:ext>
                </a:extLst>
              </p:cNvPr>
              <p:cNvSpPr/>
              <p:nvPr/>
            </p:nvSpPr>
            <p:spPr>
              <a:xfrm>
                <a:off x="4366630" y="3415760"/>
                <a:ext cx="48064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3323" extrusionOk="0">
                    <a:moveTo>
                      <a:pt x="968" y="0"/>
                    </a:moveTo>
                    <a:cubicBezTo>
                      <a:pt x="442" y="0"/>
                      <a:pt x="0" y="442"/>
                      <a:pt x="0" y="967"/>
                    </a:cubicBezTo>
                    <a:lnTo>
                      <a:pt x="0" y="2376"/>
                    </a:lnTo>
                    <a:cubicBezTo>
                      <a:pt x="0" y="2902"/>
                      <a:pt x="442" y="3322"/>
                      <a:pt x="968" y="3322"/>
                    </a:cubicBezTo>
                    <a:cubicBezTo>
                      <a:pt x="1472" y="3322"/>
                      <a:pt x="1914" y="2902"/>
                      <a:pt x="1914" y="2376"/>
                    </a:cubicBezTo>
                    <a:lnTo>
                      <a:pt x="1914" y="967"/>
                    </a:lnTo>
                    <a:cubicBezTo>
                      <a:pt x="1914" y="442"/>
                      <a:pt x="1472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63" name="Google Shape;3628;p92">
                <a:extLst>
                  <a:ext uri="{FF2B5EF4-FFF2-40B4-BE49-F238E27FC236}">
                    <a16:creationId xmlns:a16="http://schemas.microsoft.com/office/drawing/2014/main" id="{E9DFCF7F-52A7-491B-F8A7-58935AB7C013}"/>
                  </a:ext>
                </a:extLst>
              </p:cNvPr>
              <p:cNvSpPr/>
              <p:nvPr/>
            </p:nvSpPr>
            <p:spPr>
              <a:xfrm>
                <a:off x="4487518" y="3415760"/>
                <a:ext cx="47562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323" extrusionOk="0">
                    <a:moveTo>
                      <a:pt x="947" y="0"/>
                    </a:moveTo>
                    <a:cubicBezTo>
                      <a:pt x="421" y="0"/>
                      <a:pt x="1" y="442"/>
                      <a:pt x="1" y="967"/>
                    </a:cubicBezTo>
                    <a:lnTo>
                      <a:pt x="1" y="2376"/>
                    </a:lnTo>
                    <a:cubicBezTo>
                      <a:pt x="1" y="2902"/>
                      <a:pt x="421" y="3322"/>
                      <a:pt x="947" y="3322"/>
                    </a:cubicBezTo>
                    <a:cubicBezTo>
                      <a:pt x="1473" y="3322"/>
                      <a:pt x="1893" y="2902"/>
                      <a:pt x="1893" y="2376"/>
                    </a:cubicBezTo>
                    <a:lnTo>
                      <a:pt x="1893" y="967"/>
                    </a:lnTo>
                    <a:cubicBezTo>
                      <a:pt x="1893" y="442"/>
                      <a:pt x="1473" y="0"/>
                      <a:pt x="9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64" name="Google Shape;3629;p92">
                <a:extLst>
                  <a:ext uri="{FF2B5EF4-FFF2-40B4-BE49-F238E27FC236}">
                    <a16:creationId xmlns:a16="http://schemas.microsoft.com/office/drawing/2014/main" id="{49558D45-0B26-5778-B158-F78AE107D970}"/>
                  </a:ext>
                </a:extLst>
              </p:cNvPr>
              <p:cNvSpPr/>
              <p:nvPr/>
            </p:nvSpPr>
            <p:spPr>
              <a:xfrm>
                <a:off x="4608432" y="3415760"/>
                <a:ext cx="47537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3323" extrusionOk="0">
                    <a:moveTo>
                      <a:pt x="947" y="0"/>
                    </a:moveTo>
                    <a:cubicBezTo>
                      <a:pt x="421" y="0"/>
                      <a:pt x="1" y="442"/>
                      <a:pt x="1" y="967"/>
                    </a:cubicBezTo>
                    <a:lnTo>
                      <a:pt x="1" y="2376"/>
                    </a:lnTo>
                    <a:cubicBezTo>
                      <a:pt x="1" y="2902"/>
                      <a:pt x="421" y="3322"/>
                      <a:pt x="947" y="3322"/>
                    </a:cubicBezTo>
                    <a:cubicBezTo>
                      <a:pt x="1472" y="3322"/>
                      <a:pt x="1893" y="2902"/>
                      <a:pt x="1893" y="2376"/>
                    </a:cubicBezTo>
                    <a:lnTo>
                      <a:pt x="1893" y="967"/>
                    </a:lnTo>
                    <a:cubicBezTo>
                      <a:pt x="1893" y="442"/>
                      <a:pt x="1472" y="0"/>
                      <a:pt x="9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65" name="Google Shape;3630;p92">
                <a:extLst>
                  <a:ext uri="{FF2B5EF4-FFF2-40B4-BE49-F238E27FC236}">
                    <a16:creationId xmlns:a16="http://schemas.microsoft.com/office/drawing/2014/main" id="{ACDCED61-D9D6-AD3C-ABB5-F93C6DC87D2B}"/>
                  </a:ext>
                </a:extLst>
              </p:cNvPr>
              <p:cNvSpPr/>
              <p:nvPr/>
            </p:nvSpPr>
            <p:spPr>
              <a:xfrm>
                <a:off x="4728818" y="3415760"/>
                <a:ext cx="48064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3323" extrusionOk="0">
                    <a:moveTo>
                      <a:pt x="967" y="0"/>
                    </a:moveTo>
                    <a:cubicBezTo>
                      <a:pt x="442" y="0"/>
                      <a:pt x="0" y="442"/>
                      <a:pt x="0" y="967"/>
                    </a:cubicBezTo>
                    <a:lnTo>
                      <a:pt x="0" y="2376"/>
                    </a:lnTo>
                    <a:cubicBezTo>
                      <a:pt x="0" y="2902"/>
                      <a:pt x="442" y="3322"/>
                      <a:pt x="967" y="3322"/>
                    </a:cubicBezTo>
                    <a:cubicBezTo>
                      <a:pt x="1493" y="3322"/>
                      <a:pt x="1913" y="2902"/>
                      <a:pt x="1913" y="2376"/>
                    </a:cubicBezTo>
                    <a:lnTo>
                      <a:pt x="1913" y="967"/>
                    </a:lnTo>
                    <a:cubicBezTo>
                      <a:pt x="1913" y="442"/>
                      <a:pt x="1493" y="0"/>
                      <a:pt x="9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57" name="Google Shape;837;p55">
              <a:extLst>
                <a:ext uri="{FF2B5EF4-FFF2-40B4-BE49-F238E27FC236}">
                  <a16:creationId xmlns:a16="http://schemas.microsoft.com/office/drawing/2014/main" id="{D35ACC30-23B8-2ECF-3270-8B7348C7C713}"/>
                </a:ext>
              </a:extLst>
            </p:cNvPr>
            <p:cNvSpPr txBox="1">
              <a:spLocks/>
            </p:cNvSpPr>
            <p:nvPr/>
          </p:nvSpPr>
          <p:spPr>
            <a:xfrm>
              <a:off x="7061834" y="1339938"/>
              <a:ext cx="639916" cy="24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2900" b="1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9pPr>
            </a:lstStyle>
            <a:p>
              <a:r>
                <a:rPr lang="en" sz="2400" dirty="0">
                  <a:solidFill>
                    <a:schemeClr val="tx1">
                      <a:lumMod val="50000"/>
                    </a:schemeClr>
                  </a:solidFill>
                  <a:latin typeface="UTM Avo" panose="02040603050506020204" pitchFamily="18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59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8" grpId="0"/>
      <p:bldP spid="96" grpId="0"/>
      <p:bldP spid="102" grpId="0" animBg="1"/>
      <p:bldP spid="104" grpId="0"/>
      <p:bldP spid="109" grpId="0" animBg="1"/>
      <p:bldP spid="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E5EF2363-B35E-AD31-F7BB-929958D9F64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400</Words>
  <Application>Microsoft Office PowerPoint</Application>
  <PresentationFormat>Widescreen</PresentationFormat>
  <Paragraphs>113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Josefin Sans</vt:lpstr>
      <vt:lpstr>UTM Avo</vt:lpstr>
      <vt:lpstr>Calibri Light</vt:lpstr>
      <vt:lpstr>Cambria Math</vt:lpstr>
      <vt:lpstr>1_Office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2023-10-24T04:45:10Z</dcterms:created>
  <dcterms:modified xsi:type="dcterms:W3CDTF">2023-11-01T06:45:49Z</dcterms:modified>
</cp:coreProperties>
</file>