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8" r:id="rId2"/>
    <p:sldId id="429" r:id="rId3"/>
    <p:sldId id="430" r:id="rId4"/>
    <p:sldId id="136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32BD-D5AB-475A-A271-AA033B3E3AD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CE2D-0EAF-4218-AAF1-8CF68FBB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C593-522B-9242-13D2-F63C3CDD3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6246B-298C-192C-CD4D-45AD9348D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E826-0F8B-011F-0C84-62187A19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BF94-E575-F583-1CAD-0E3AF09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9EFE9-240C-BEF9-D59B-DAE51BC6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E4CA-87FA-5B85-893D-B941A663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09BD6-366B-1704-6662-F33A682AD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091E-1830-2E1E-5480-ED2F7F9A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A493-A761-DEEA-D139-ABE2966B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4546-B008-BA61-8189-760E0F01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E77B4-CC03-B504-1DF7-596FF8819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CD86E-C0FB-E09C-96E9-AF62D52D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62A5D-4D99-16A4-5071-5F3BC3B2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5D74-8C39-882D-5FEB-B082876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EDC6-8B12-2B34-67DF-3468AB09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64FB4-159B-4A75-9D7B-FFEA892CE93A}" type="slidenum">
              <a:rPr lang="en-US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067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8E0D-6BE2-DFFC-07EF-7C63D687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1A5C-A5C0-FF0C-5315-B7B54C1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A6A01-9A7E-2A91-1C64-D3C5EE7A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DE909-E785-32F1-A345-55677492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B16D-6A5D-731B-47CB-AAD75ED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5B6C-3D21-87AA-3847-8D1D7CB2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6377-56E8-456F-A850-975D7C66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6585-8FC2-57F7-2660-39E1E2F1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A20E8-6A1C-8FC6-1644-A61467D7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44CC-D57B-F782-116E-9996A79C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923F-DB8C-491B-FDC9-9DD16713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36B7-64EC-CC67-7A69-62B3E2B7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D6D1-BDA1-C53A-744E-E449B8965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2D22B-BD8E-BCDF-89B4-C5F57521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B6E0-8F8A-AC03-B26A-87683D47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38E1-2621-AAA0-9123-7C97D1C7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6CC-4F73-9ADA-07AB-6790D7F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22D16-D1CE-2A6D-71DE-4571394AD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80AB-A6A8-9717-33DB-94A654D72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BC5B5-E37D-A0BF-7D4E-358D6E40A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05B94-0176-6B82-BC4F-61F599DB8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E0839-A629-05FB-7F4B-ED5B194A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A0A2C-CF59-1D53-7267-4142FBE5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28467-D34A-03DE-2AF1-F37753E4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3522-220B-CDCF-ECAF-4403AE28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4BEAE-5DE5-DA61-3F56-B9F246DC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E378-7A5E-00C6-282B-C78B6254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49C40-0CFA-01BB-A974-758BFC1B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E11C7-BBF5-A6BE-759E-C5A371A4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F7B4E-08FF-C67F-D71B-EBBEB05E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FBCC-ED8F-4AA1-6914-E3FBEE51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065F-D924-0689-297D-256A5D8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33EB-9171-664E-7021-BD3DFD6B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C8445-1DDE-8F01-9E2C-E69ADEB1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F6FB-3243-A295-E3AF-6DA6E1F8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5BCC-2D54-B0BB-1967-3E7BE13C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57A20-ED39-9372-4ADC-7471247C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9694-EE12-BA21-EE7C-B29A87DC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12C28-11C9-EBE6-26A5-3B0133974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FF42-FADB-7B21-2756-0DD66B01A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98C6-8BAC-6B68-0F27-A68EC488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67FCC-B734-CCB3-E587-C3C5381F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07BB0-7307-5C69-8C5E-5AB2E357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1FF37-7FE8-C2A5-57B9-EC33D908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CFC6-5379-0D09-4CD1-318496E9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2BE4-434B-D134-A4E5-B4C29F657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8F4C-0EAB-2AF2-F5BA-0C79B448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A8C1-CEBF-63E8-70FF-2620C447C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05047" y="724536"/>
            <a:ext cx="10200005" cy="5332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06669-DC87-CB29-921D-4CB1C2EC3B6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" y="136479"/>
            <a:ext cx="11856726" cy="6428094"/>
          </a:xfrm>
        </p:spPr>
      </p:pic>
    </p:spTree>
    <p:extLst>
      <p:ext uri="{BB962C8B-B14F-4D97-AF65-F5344CB8AC3E}">
        <p14:creationId xmlns:p14="http://schemas.microsoft.com/office/powerpoint/2010/main" val="374078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D13B87-E2A9-27AB-781F-018DD1722FA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900400"/>
            <a:ext cx="8172554" cy="5295684"/>
          </a:xfrm>
        </p:spPr>
      </p:pic>
    </p:spTree>
    <p:extLst>
      <p:ext uri="{BB962C8B-B14F-4D97-AF65-F5344CB8AC3E}">
        <p14:creationId xmlns:p14="http://schemas.microsoft.com/office/powerpoint/2010/main" val="293567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F05B9-B3CA-97E1-FE84-87FDBB8A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3" y="178523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2C9DD4-CE62-B491-FFA0-560F9C09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6357"/>
            <a:ext cx="12311336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( to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…)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reo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tai,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vắn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111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2023-10-04T14:10:11Z</dcterms:created>
  <dcterms:modified xsi:type="dcterms:W3CDTF">2023-10-04T14:27:40Z</dcterms:modified>
</cp:coreProperties>
</file>