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4"/>
  </p:notesMasterIdLst>
  <p:sldIdLst>
    <p:sldId id="266" r:id="rId3"/>
    <p:sldId id="256" r:id="rId4"/>
    <p:sldId id="257" r:id="rId5"/>
    <p:sldId id="260" r:id="rId6"/>
    <p:sldId id="261" r:id="rId7"/>
    <p:sldId id="273" r:id="rId8"/>
    <p:sldId id="280" r:id="rId9"/>
    <p:sldId id="274" r:id="rId10"/>
    <p:sldId id="275" r:id="rId11"/>
    <p:sldId id="281" r:id="rId12"/>
    <p:sldId id="276" r:id="rId13"/>
    <p:sldId id="277" r:id="rId14"/>
    <p:sldId id="262" r:id="rId15"/>
    <p:sldId id="271" r:id="rId16"/>
    <p:sldId id="278" r:id="rId17"/>
    <p:sldId id="272" r:id="rId18"/>
    <p:sldId id="279" r:id="rId19"/>
    <p:sldId id="263" r:id="rId20"/>
    <p:sldId id="268" r:id="rId21"/>
    <p:sldId id="267" r:id="rId22"/>
    <p:sldId id="270" r:id="rId23"/>
  </p:sldIdLst>
  <p:sldSz cx="12188825" cy="6858000"/>
  <p:notesSz cx="6858000" cy="9144000"/>
  <p:embeddedFontLs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4" indent="0" algn="ctr">
              <a:buNone/>
              <a:defRPr sz="2001"/>
            </a:lvl2pPr>
            <a:lvl3pPr marL="914271" indent="0" algn="ctr">
              <a:buNone/>
              <a:defRPr sz="1800"/>
            </a:lvl3pPr>
            <a:lvl4pPr marL="1371405" indent="0" algn="ctr">
              <a:buNone/>
              <a:defRPr sz="1600"/>
            </a:lvl4pPr>
            <a:lvl5pPr marL="1828540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1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31" y="365125"/>
            <a:ext cx="262821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7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1">
                <a:solidFill>
                  <a:srgbClr val="888888"/>
                </a:solidFill>
              </a:defRPr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0594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572" y="2505075"/>
            <a:ext cx="5156445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0593" y="1681164"/>
            <a:ext cx="5181838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43173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271" lvl="1" indent="-4063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1"/>
            </a:lvl2pPr>
            <a:lvl3pPr marL="1371405" lvl="2" indent="-3809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540" lvl="3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4pPr>
            <a:lvl5pPr marL="2285676" lvl="4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5pPr>
            <a:lvl6pPr marL="2742811" lvl="5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6pPr>
            <a:lvl7pPr marL="3199947" lvl="6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7pPr>
            <a:lvl8pPr marL="3657082" lvl="7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8pPr>
            <a:lvl9pPr marL="4114216" lvl="8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18743" y="-1255137"/>
            <a:ext cx="4351339" cy="105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0816" y="1956937"/>
            <a:ext cx="5811839" cy="262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9" cy="77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5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4"/>
            <a:ext cx="518183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 marL="0" indent="0">
              <a:buNone/>
              <a:defRPr sz="3199"/>
            </a:lvl1pPr>
            <a:lvl2pPr marL="457134" indent="0">
              <a:buNone/>
              <a:defRPr sz="2801"/>
            </a:lvl2pPr>
            <a:lvl3pPr marL="914271" indent="0">
              <a:buNone/>
              <a:defRPr sz="2399"/>
            </a:lvl3pPr>
            <a:lvl4pPr marL="1371405" indent="0">
              <a:buNone/>
              <a:defRPr sz="2001"/>
            </a:lvl4pPr>
            <a:lvl5pPr marL="1828540" indent="0">
              <a:buNone/>
              <a:defRPr sz="2001"/>
            </a:lvl5pPr>
            <a:lvl6pPr marL="2285676" indent="0">
              <a:buNone/>
              <a:defRPr sz="2001"/>
            </a:lvl6pPr>
            <a:lvl7pPr marL="2742811" indent="0">
              <a:buNone/>
              <a:defRPr sz="2001"/>
            </a:lvl7pPr>
            <a:lvl8pPr marL="3199947" indent="0">
              <a:buNone/>
              <a:defRPr sz="2001"/>
            </a:lvl8pPr>
            <a:lvl9pPr marL="3657082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3EBEA333-E9EF-4FB0-95AE-02CE65A71906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690BB059-CCA0-4C9A-A6E9-28CA32F36351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08466" y="892"/>
            <a:ext cx="268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0189" y="589873"/>
            <a:ext cx="990976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2399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2399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6918" y="2195744"/>
            <a:ext cx="10734989" cy="246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71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200" b="1" kern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ker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5200" b="1" kern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200" b="1" kern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</a:t>
            </a:r>
            <a:r>
              <a:rPr lang="en-US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r>
              <a:rPr lang="vi-VN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Luyện tập</a:t>
            </a:r>
            <a:r>
              <a:rPr lang="en-US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5200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913B4-4A33-40CA-9FAD-EBF3560FABEF}"/>
              </a:ext>
            </a:extLst>
          </p:cNvPr>
          <p:cNvSpPr/>
          <p:nvPr/>
        </p:nvSpPr>
        <p:spPr>
          <a:xfrm>
            <a:off x="4684855" y="951280"/>
            <a:ext cx="3454792" cy="558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2 (SGK – tr43)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664F5-C2F5-453D-81D4-FA4FEC418C2B}"/>
              </a:ext>
            </a:extLst>
          </p:cNvPr>
          <p:cNvSpPr/>
          <p:nvPr/>
        </p:nvSpPr>
        <p:spPr>
          <a:xfrm>
            <a:off x="915329" y="1919574"/>
            <a:ext cx="10644374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Có 18 quả bóng bàn đựng trong 3 hộp đều nhau. Hỏi 42 quả bóng bàn thì đựng trong mấy hộp như vậy?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D23BC3-AACE-40B9-B4A1-E27112870D69}"/>
              </a:ext>
            </a:extLst>
          </p:cNvPr>
          <p:cNvSpPr/>
          <p:nvPr/>
        </p:nvSpPr>
        <p:spPr>
          <a:xfrm>
            <a:off x="3189608" y="3045371"/>
            <a:ext cx="5667310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giải</a:t>
            </a:r>
            <a:endParaRPr lang="en-US" sz="2300" b="1" kern="0" dirty="0">
              <a:cs typeface="Arial"/>
              <a:sym typeface="Arial"/>
            </a:endParaRP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Số quả bóng bàn trong mỗi hộp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18 : 3 = 6 (quả)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Số hộp để đựng 42 quả bóng bàn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42 : 6 = 7 (hộp)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Đáp số: 7 hộp</a:t>
            </a:r>
            <a:r>
              <a:rPr lang="en-US" sz="2300" kern="0" dirty="0">
                <a:cs typeface="Arial"/>
                <a:sym typeface="Arial"/>
              </a:rPr>
              <a:t>.</a:t>
            </a:r>
            <a:endParaRPr lang="vi-VN" sz="2300" kern="0" dirty="0">
              <a:cs typeface="Arial"/>
              <a:sym typeface="Arial"/>
            </a:endParaRPr>
          </a:p>
        </p:txBody>
      </p:sp>
      <p:grpSp>
        <p:nvGrpSpPr>
          <p:cNvPr id="7" name="Google Shape;1065;p49">
            <a:extLst>
              <a:ext uri="{FF2B5EF4-FFF2-40B4-BE49-F238E27FC236}">
                <a16:creationId xmlns:a16="http://schemas.microsoft.com/office/drawing/2014/main" id="{A6EEFEF9-C5AC-4501-9844-5EF448FE86D0}"/>
              </a:ext>
            </a:extLst>
          </p:cNvPr>
          <p:cNvGrpSpPr/>
          <p:nvPr/>
        </p:nvGrpSpPr>
        <p:grpSpPr>
          <a:xfrm>
            <a:off x="138461" y="4546310"/>
            <a:ext cx="2146943" cy="2223962"/>
            <a:chOff x="672100" y="817050"/>
            <a:chExt cx="1398925" cy="1201825"/>
          </a:xfrm>
        </p:grpSpPr>
        <p:sp>
          <p:nvSpPr>
            <p:cNvPr id="8" name="Google Shape;1066;p49">
              <a:extLst>
                <a:ext uri="{FF2B5EF4-FFF2-40B4-BE49-F238E27FC236}">
                  <a16:creationId xmlns:a16="http://schemas.microsoft.com/office/drawing/2014/main" id="{40C93454-3A04-4CE1-8006-B00E9F0B07C5}"/>
                </a:ext>
              </a:extLst>
            </p:cNvPr>
            <p:cNvSpPr/>
            <p:nvPr/>
          </p:nvSpPr>
          <p:spPr>
            <a:xfrm>
              <a:off x="1386800" y="1973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" name="Google Shape;1067;p49">
              <a:extLst>
                <a:ext uri="{FF2B5EF4-FFF2-40B4-BE49-F238E27FC236}">
                  <a16:creationId xmlns:a16="http://schemas.microsoft.com/office/drawing/2014/main" id="{5A59CE3F-C15A-4EA4-84F1-0B91C672524B}"/>
                </a:ext>
              </a:extLst>
            </p:cNvPr>
            <p:cNvSpPr/>
            <p:nvPr/>
          </p:nvSpPr>
          <p:spPr>
            <a:xfrm>
              <a:off x="741950" y="911350"/>
              <a:ext cx="1197525" cy="1013100"/>
            </a:xfrm>
            <a:custGeom>
              <a:avLst/>
              <a:gdLst/>
              <a:ahLst/>
              <a:cxnLst/>
              <a:rect l="l" t="t" r="r" b="b"/>
              <a:pathLst>
                <a:path w="47901" h="40524" extrusionOk="0">
                  <a:moveTo>
                    <a:pt x="34946" y="1"/>
                  </a:moveTo>
                  <a:cubicBezTo>
                    <a:pt x="33753" y="1"/>
                    <a:pt x="32557" y="183"/>
                    <a:pt x="31409" y="570"/>
                  </a:cubicBezTo>
                  <a:cubicBezTo>
                    <a:pt x="29619" y="1167"/>
                    <a:pt x="27992" y="2333"/>
                    <a:pt x="26771" y="3771"/>
                  </a:cubicBezTo>
                  <a:cubicBezTo>
                    <a:pt x="26120" y="4530"/>
                    <a:pt x="25578" y="5371"/>
                    <a:pt x="25171" y="6266"/>
                  </a:cubicBezTo>
                  <a:cubicBezTo>
                    <a:pt x="24737" y="7161"/>
                    <a:pt x="24547" y="8219"/>
                    <a:pt x="23950" y="9114"/>
                  </a:cubicBezTo>
                  <a:cubicBezTo>
                    <a:pt x="23110" y="7677"/>
                    <a:pt x="22784" y="6049"/>
                    <a:pt x="21835" y="4693"/>
                  </a:cubicBezTo>
                  <a:cubicBezTo>
                    <a:pt x="20533" y="2794"/>
                    <a:pt x="18634" y="1330"/>
                    <a:pt x="16464" y="597"/>
                  </a:cubicBezTo>
                  <a:cubicBezTo>
                    <a:pt x="15345" y="197"/>
                    <a:pt x="14156" y="7"/>
                    <a:pt x="12961" y="7"/>
                  </a:cubicBezTo>
                  <a:cubicBezTo>
                    <a:pt x="11809" y="7"/>
                    <a:pt x="10652" y="183"/>
                    <a:pt x="9548" y="516"/>
                  </a:cubicBezTo>
                  <a:cubicBezTo>
                    <a:pt x="7323" y="1167"/>
                    <a:pt x="5208" y="2469"/>
                    <a:pt x="3662" y="4178"/>
                  </a:cubicBezTo>
                  <a:cubicBezTo>
                    <a:pt x="1980" y="6022"/>
                    <a:pt x="949" y="8328"/>
                    <a:pt x="461" y="10742"/>
                  </a:cubicBezTo>
                  <a:cubicBezTo>
                    <a:pt x="0" y="13183"/>
                    <a:pt x="136" y="15760"/>
                    <a:pt x="868" y="18119"/>
                  </a:cubicBezTo>
                  <a:cubicBezTo>
                    <a:pt x="1682" y="20778"/>
                    <a:pt x="3146" y="23137"/>
                    <a:pt x="4747" y="25334"/>
                  </a:cubicBezTo>
                  <a:cubicBezTo>
                    <a:pt x="6239" y="27423"/>
                    <a:pt x="7893" y="29349"/>
                    <a:pt x="9683" y="31112"/>
                  </a:cubicBezTo>
                  <a:cubicBezTo>
                    <a:pt x="11473" y="32875"/>
                    <a:pt x="13453" y="34502"/>
                    <a:pt x="15515" y="35967"/>
                  </a:cubicBezTo>
                  <a:cubicBezTo>
                    <a:pt x="17576" y="37404"/>
                    <a:pt x="19746" y="38679"/>
                    <a:pt x="22025" y="39764"/>
                  </a:cubicBezTo>
                  <a:cubicBezTo>
                    <a:pt x="22567" y="40035"/>
                    <a:pt x="23137" y="40252"/>
                    <a:pt x="23733" y="40497"/>
                  </a:cubicBezTo>
                  <a:cubicBezTo>
                    <a:pt x="23788" y="40524"/>
                    <a:pt x="23869" y="40524"/>
                    <a:pt x="23923" y="40524"/>
                  </a:cubicBezTo>
                  <a:lnTo>
                    <a:pt x="24005" y="40524"/>
                  </a:lnTo>
                  <a:cubicBezTo>
                    <a:pt x="24059" y="40524"/>
                    <a:pt x="24140" y="40524"/>
                    <a:pt x="24195" y="40497"/>
                  </a:cubicBezTo>
                  <a:cubicBezTo>
                    <a:pt x="24764" y="40252"/>
                    <a:pt x="25307" y="40035"/>
                    <a:pt x="25903" y="39764"/>
                  </a:cubicBezTo>
                  <a:cubicBezTo>
                    <a:pt x="28155" y="38679"/>
                    <a:pt x="30379" y="37377"/>
                    <a:pt x="32413" y="35967"/>
                  </a:cubicBezTo>
                  <a:cubicBezTo>
                    <a:pt x="34474" y="34502"/>
                    <a:pt x="36427" y="32875"/>
                    <a:pt x="38245" y="31112"/>
                  </a:cubicBezTo>
                  <a:cubicBezTo>
                    <a:pt x="40035" y="29349"/>
                    <a:pt x="41689" y="27423"/>
                    <a:pt x="43181" y="25334"/>
                  </a:cubicBezTo>
                  <a:cubicBezTo>
                    <a:pt x="44782" y="23137"/>
                    <a:pt x="46246" y="20723"/>
                    <a:pt x="47060" y="18119"/>
                  </a:cubicBezTo>
                  <a:cubicBezTo>
                    <a:pt x="47765" y="15705"/>
                    <a:pt x="47901" y="13129"/>
                    <a:pt x="47413" y="10687"/>
                  </a:cubicBezTo>
                  <a:cubicBezTo>
                    <a:pt x="46951" y="8301"/>
                    <a:pt x="45867" y="5995"/>
                    <a:pt x="44239" y="4151"/>
                  </a:cubicBezTo>
                  <a:cubicBezTo>
                    <a:pt x="42666" y="2415"/>
                    <a:pt x="40577" y="1140"/>
                    <a:pt x="38326" y="489"/>
                  </a:cubicBezTo>
                  <a:cubicBezTo>
                    <a:pt x="37235" y="170"/>
                    <a:pt x="36093" y="1"/>
                    <a:pt x="34946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" name="Google Shape;1068;p49">
              <a:extLst>
                <a:ext uri="{FF2B5EF4-FFF2-40B4-BE49-F238E27FC236}">
                  <a16:creationId xmlns:a16="http://schemas.microsoft.com/office/drawing/2014/main" id="{1E0FEFA6-06A2-4AFB-997E-574CDC11CDE5}"/>
                </a:ext>
              </a:extLst>
            </p:cNvPr>
            <p:cNvSpPr/>
            <p:nvPr/>
          </p:nvSpPr>
          <p:spPr>
            <a:xfrm>
              <a:off x="1816050" y="1010875"/>
              <a:ext cx="254975" cy="247700"/>
            </a:xfrm>
            <a:custGeom>
              <a:avLst/>
              <a:gdLst/>
              <a:ahLst/>
              <a:cxnLst/>
              <a:rect l="l" t="t" r="r" b="b"/>
              <a:pathLst>
                <a:path w="10199" h="9908" extrusionOk="0">
                  <a:moveTo>
                    <a:pt x="1000" y="0"/>
                  </a:moveTo>
                  <a:cubicBezTo>
                    <a:pt x="861" y="0"/>
                    <a:pt x="719" y="75"/>
                    <a:pt x="678" y="224"/>
                  </a:cubicBezTo>
                  <a:cubicBezTo>
                    <a:pt x="271" y="1743"/>
                    <a:pt x="55" y="3289"/>
                    <a:pt x="0" y="4889"/>
                  </a:cubicBezTo>
                  <a:cubicBezTo>
                    <a:pt x="0" y="5676"/>
                    <a:pt x="0" y="6408"/>
                    <a:pt x="109" y="7195"/>
                  </a:cubicBezTo>
                  <a:cubicBezTo>
                    <a:pt x="136" y="7602"/>
                    <a:pt x="217" y="7954"/>
                    <a:pt x="271" y="8388"/>
                  </a:cubicBezTo>
                  <a:cubicBezTo>
                    <a:pt x="326" y="8578"/>
                    <a:pt x="353" y="8741"/>
                    <a:pt x="407" y="8958"/>
                  </a:cubicBezTo>
                  <a:cubicBezTo>
                    <a:pt x="488" y="9121"/>
                    <a:pt x="597" y="9283"/>
                    <a:pt x="651" y="9473"/>
                  </a:cubicBezTo>
                  <a:cubicBezTo>
                    <a:pt x="663" y="9510"/>
                    <a:pt x="698" y="9524"/>
                    <a:pt x="737" y="9524"/>
                  </a:cubicBezTo>
                  <a:cubicBezTo>
                    <a:pt x="784" y="9524"/>
                    <a:pt x="838" y="9503"/>
                    <a:pt x="868" y="9473"/>
                  </a:cubicBezTo>
                  <a:lnTo>
                    <a:pt x="868" y="9527"/>
                  </a:lnTo>
                  <a:cubicBezTo>
                    <a:pt x="814" y="9663"/>
                    <a:pt x="922" y="9771"/>
                    <a:pt x="1031" y="9799"/>
                  </a:cubicBezTo>
                  <a:cubicBezTo>
                    <a:pt x="1085" y="9880"/>
                    <a:pt x="1167" y="9907"/>
                    <a:pt x="1275" y="9907"/>
                  </a:cubicBezTo>
                  <a:cubicBezTo>
                    <a:pt x="2794" y="9771"/>
                    <a:pt x="4340" y="9636"/>
                    <a:pt x="5886" y="9473"/>
                  </a:cubicBezTo>
                  <a:cubicBezTo>
                    <a:pt x="7269" y="9310"/>
                    <a:pt x="8680" y="9148"/>
                    <a:pt x="9900" y="8470"/>
                  </a:cubicBezTo>
                  <a:cubicBezTo>
                    <a:pt x="10199" y="8388"/>
                    <a:pt x="10145" y="7927"/>
                    <a:pt x="9846" y="7900"/>
                  </a:cubicBezTo>
                  <a:cubicBezTo>
                    <a:pt x="9087" y="7778"/>
                    <a:pt x="8327" y="7717"/>
                    <a:pt x="7571" y="7717"/>
                  </a:cubicBezTo>
                  <a:cubicBezTo>
                    <a:pt x="6815" y="7717"/>
                    <a:pt x="6062" y="7778"/>
                    <a:pt x="5317" y="7900"/>
                  </a:cubicBezTo>
                  <a:cubicBezTo>
                    <a:pt x="6320" y="7303"/>
                    <a:pt x="7297" y="6571"/>
                    <a:pt x="8192" y="5757"/>
                  </a:cubicBezTo>
                  <a:cubicBezTo>
                    <a:pt x="8300" y="5676"/>
                    <a:pt x="8300" y="5486"/>
                    <a:pt x="8219" y="5405"/>
                  </a:cubicBezTo>
                  <a:cubicBezTo>
                    <a:pt x="8179" y="5304"/>
                    <a:pt x="8094" y="5248"/>
                    <a:pt x="7975" y="5248"/>
                  </a:cubicBezTo>
                  <a:cubicBezTo>
                    <a:pt x="7934" y="5248"/>
                    <a:pt x="7888" y="5255"/>
                    <a:pt x="7839" y="5269"/>
                  </a:cubicBezTo>
                  <a:cubicBezTo>
                    <a:pt x="6374" y="5459"/>
                    <a:pt x="4991" y="6028"/>
                    <a:pt x="3743" y="6815"/>
                  </a:cubicBezTo>
                  <a:cubicBezTo>
                    <a:pt x="4286" y="5947"/>
                    <a:pt x="4720" y="4998"/>
                    <a:pt x="5072" y="3994"/>
                  </a:cubicBezTo>
                  <a:cubicBezTo>
                    <a:pt x="5262" y="3397"/>
                    <a:pt x="5452" y="2774"/>
                    <a:pt x="5588" y="2150"/>
                  </a:cubicBezTo>
                  <a:cubicBezTo>
                    <a:pt x="5627" y="1913"/>
                    <a:pt x="5466" y="1749"/>
                    <a:pt x="5282" y="1749"/>
                  </a:cubicBezTo>
                  <a:cubicBezTo>
                    <a:pt x="5212" y="1749"/>
                    <a:pt x="5139" y="1772"/>
                    <a:pt x="5072" y="1824"/>
                  </a:cubicBezTo>
                  <a:cubicBezTo>
                    <a:pt x="3743" y="2963"/>
                    <a:pt x="2658" y="4374"/>
                    <a:pt x="1872" y="5974"/>
                  </a:cubicBezTo>
                  <a:cubicBezTo>
                    <a:pt x="1872" y="5622"/>
                    <a:pt x="1926" y="5296"/>
                    <a:pt x="1926" y="4943"/>
                  </a:cubicBezTo>
                  <a:cubicBezTo>
                    <a:pt x="1926" y="3370"/>
                    <a:pt x="1709" y="1797"/>
                    <a:pt x="1302" y="224"/>
                  </a:cubicBezTo>
                  <a:cubicBezTo>
                    <a:pt x="1275" y="75"/>
                    <a:pt x="1139" y="0"/>
                    <a:pt x="1000" y="0"/>
                  </a:cubicBezTo>
                  <a:close/>
                </a:path>
              </a:pathLst>
            </a:custGeom>
            <a:solidFill>
              <a:srgbClr val="CF626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" name="Google Shape;1069;p49">
              <a:extLst>
                <a:ext uri="{FF2B5EF4-FFF2-40B4-BE49-F238E27FC236}">
                  <a16:creationId xmlns:a16="http://schemas.microsoft.com/office/drawing/2014/main" id="{31FD2A2B-653D-429D-9277-3B003BF87CF5}"/>
                </a:ext>
              </a:extLst>
            </p:cNvPr>
            <p:cNvSpPr/>
            <p:nvPr/>
          </p:nvSpPr>
          <p:spPr>
            <a:xfrm>
              <a:off x="1837750" y="1143275"/>
              <a:ext cx="26475" cy="106475"/>
            </a:xfrm>
            <a:custGeom>
              <a:avLst/>
              <a:gdLst/>
              <a:ahLst/>
              <a:cxnLst/>
              <a:rect l="l" t="t" r="r" b="b"/>
              <a:pathLst>
                <a:path w="1059" h="4259" fill="none" extrusionOk="0">
                  <a:moveTo>
                    <a:pt x="1058" y="0"/>
                  </a:moveTo>
                  <a:cubicBezTo>
                    <a:pt x="922" y="1356"/>
                    <a:pt x="461" y="2984"/>
                    <a:pt x="0" y="42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" name="Google Shape;1070;p49">
              <a:extLst>
                <a:ext uri="{FF2B5EF4-FFF2-40B4-BE49-F238E27FC236}">
                  <a16:creationId xmlns:a16="http://schemas.microsoft.com/office/drawing/2014/main" id="{376DE01D-CA20-4DB8-983C-13DEBCACAAF9}"/>
                </a:ext>
              </a:extLst>
            </p:cNvPr>
            <p:cNvSpPr/>
            <p:nvPr/>
          </p:nvSpPr>
          <p:spPr>
            <a:xfrm>
              <a:off x="1851975" y="1150050"/>
              <a:ext cx="75300" cy="95625"/>
            </a:xfrm>
            <a:custGeom>
              <a:avLst/>
              <a:gdLst/>
              <a:ahLst/>
              <a:cxnLst/>
              <a:rect l="l" t="t" r="r" b="b"/>
              <a:pathLst>
                <a:path w="3012" h="3825" fill="none" extrusionOk="0">
                  <a:moveTo>
                    <a:pt x="3012" y="0"/>
                  </a:moveTo>
                  <a:cubicBezTo>
                    <a:pt x="2198" y="1411"/>
                    <a:pt x="1194" y="2713"/>
                    <a:pt x="1" y="38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" name="Google Shape;1071;p49">
              <a:extLst>
                <a:ext uri="{FF2B5EF4-FFF2-40B4-BE49-F238E27FC236}">
                  <a16:creationId xmlns:a16="http://schemas.microsoft.com/office/drawing/2014/main" id="{6E3CFF17-26EB-4AEF-90CA-2E5BA27F9122}"/>
                </a:ext>
              </a:extLst>
            </p:cNvPr>
            <p:cNvSpPr/>
            <p:nvPr/>
          </p:nvSpPr>
          <p:spPr>
            <a:xfrm>
              <a:off x="1866225" y="1200900"/>
              <a:ext cx="96325" cy="55625"/>
            </a:xfrm>
            <a:custGeom>
              <a:avLst/>
              <a:gdLst/>
              <a:ahLst/>
              <a:cxnLst/>
              <a:rect l="l" t="t" r="r" b="b"/>
              <a:pathLst>
                <a:path w="3853" h="2225" fill="none" extrusionOk="0">
                  <a:moveTo>
                    <a:pt x="3852" y="1"/>
                  </a:moveTo>
                  <a:cubicBezTo>
                    <a:pt x="2577" y="787"/>
                    <a:pt x="1302" y="1547"/>
                    <a:pt x="0" y="22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4" name="Google Shape;1072;p49">
              <a:extLst>
                <a:ext uri="{FF2B5EF4-FFF2-40B4-BE49-F238E27FC236}">
                  <a16:creationId xmlns:a16="http://schemas.microsoft.com/office/drawing/2014/main" id="{CCBFA2C1-D909-47F6-8C8D-96B7504F3C2C}"/>
                </a:ext>
              </a:extLst>
            </p:cNvPr>
            <p:cNvSpPr/>
            <p:nvPr/>
          </p:nvSpPr>
          <p:spPr>
            <a:xfrm>
              <a:off x="1865550" y="1156825"/>
              <a:ext cx="130900" cy="90900"/>
            </a:xfrm>
            <a:custGeom>
              <a:avLst/>
              <a:gdLst/>
              <a:ahLst/>
              <a:cxnLst/>
              <a:rect l="l" t="t" r="r" b="b"/>
              <a:pathLst>
                <a:path w="5236" h="3636" fill="none" extrusionOk="0">
                  <a:moveTo>
                    <a:pt x="0" y="3635"/>
                  </a:moveTo>
                  <a:cubicBezTo>
                    <a:pt x="136" y="3310"/>
                    <a:pt x="299" y="2984"/>
                    <a:pt x="651" y="2903"/>
                  </a:cubicBezTo>
                  <a:cubicBezTo>
                    <a:pt x="760" y="2876"/>
                    <a:pt x="841" y="2876"/>
                    <a:pt x="923" y="2876"/>
                  </a:cubicBezTo>
                  <a:cubicBezTo>
                    <a:pt x="1194" y="2821"/>
                    <a:pt x="1302" y="2496"/>
                    <a:pt x="1438" y="2225"/>
                  </a:cubicBezTo>
                  <a:cubicBezTo>
                    <a:pt x="1628" y="1899"/>
                    <a:pt x="1980" y="1655"/>
                    <a:pt x="2333" y="1519"/>
                  </a:cubicBezTo>
                  <a:cubicBezTo>
                    <a:pt x="2469" y="1492"/>
                    <a:pt x="2658" y="1465"/>
                    <a:pt x="2794" y="1384"/>
                  </a:cubicBezTo>
                  <a:cubicBezTo>
                    <a:pt x="3228" y="1194"/>
                    <a:pt x="3418" y="570"/>
                    <a:pt x="3879" y="407"/>
                  </a:cubicBezTo>
                  <a:cubicBezTo>
                    <a:pt x="4096" y="326"/>
                    <a:pt x="4340" y="380"/>
                    <a:pt x="4611" y="326"/>
                  </a:cubicBezTo>
                  <a:cubicBezTo>
                    <a:pt x="4855" y="326"/>
                    <a:pt x="5127" y="245"/>
                    <a:pt x="5235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5" name="Google Shape;1073;p49">
              <a:extLst>
                <a:ext uri="{FF2B5EF4-FFF2-40B4-BE49-F238E27FC236}">
                  <a16:creationId xmlns:a16="http://schemas.microsoft.com/office/drawing/2014/main" id="{4C144B1F-C432-472F-873A-C798A3CAC736}"/>
                </a:ext>
              </a:extLst>
            </p:cNvPr>
            <p:cNvSpPr/>
            <p:nvPr/>
          </p:nvSpPr>
          <p:spPr>
            <a:xfrm>
              <a:off x="1839100" y="1086975"/>
              <a:ext cx="94275" cy="167525"/>
            </a:xfrm>
            <a:custGeom>
              <a:avLst/>
              <a:gdLst/>
              <a:ahLst/>
              <a:cxnLst/>
              <a:rect l="l" t="t" r="r" b="b"/>
              <a:pathLst>
                <a:path w="3771" h="6701" fill="none" extrusionOk="0">
                  <a:moveTo>
                    <a:pt x="3771" y="82"/>
                  </a:moveTo>
                  <a:cubicBezTo>
                    <a:pt x="3499" y="1"/>
                    <a:pt x="3310" y="326"/>
                    <a:pt x="3255" y="597"/>
                  </a:cubicBezTo>
                  <a:cubicBezTo>
                    <a:pt x="3228" y="869"/>
                    <a:pt x="3255" y="1167"/>
                    <a:pt x="3093" y="1357"/>
                  </a:cubicBezTo>
                  <a:cubicBezTo>
                    <a:pt x="2930" y="1601"/>
                    <a:pt x="2550" y="1628"/>
                    <a:pt x="2387" y="1899"/>
                  </a:cubicBezTo>
                  <a:cubicBezTo>
                    <a:pt x="2170" y="2252"/>
                    <a:pt x="2414" y="2713"/>
                    <a:pt x="2170" y="3039"/>
                  </a:cubicBezTo>
                  <a:cubicBezTo>
                    <a:pt x="2008" y="3256"/>
                    <a:pt x="1709" y="3310"/>
                    <a:pt x="1492" y="3500"/>
                  </a:cubicBezTo>
                  <a:cubicBezTo>
                    <a:pt x="1194" y="3879"/>
                    <a:pt x="1547" y="4558"/>
                    <a:pt x="1194" y="4937"/>
                  </a:cubicBezTo>
                  <a:cubicBezTo>
                    <a:pt x="1031" y="5100"/>
                    <a:pt x="733" y="5154"/>
                    <a:pt x="679" y="5398"/>
                  </a:cubicBezTo>
                  <a:cubicBezTo>
                    <a:pt x="679" y="5480"/>
                    <a:pt x="733" y="5561"/>
                    <a:pt x="733" y="5643"/>
                  </a:cubicBezTo>
                  <a:cubicBezTo>
                    <a:pt x="733" y="5832"/>
                    <a:pt x="516" y="6022"/>
                    <a:pt x="353" y="6158"/>
                  </a:cubicBezTo>
                  <a:cubicBezTo>
                    <a:pt x="190" y="6293"/>
                    <a:pt x="0" y="6510"/>
                    <a:pt x="136" y="67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6" name="Google Shape;1074;p49">
              <a:extLst>
                <a:ext uri="{FF2B5EF4-FFF2-40B4-BE49-F238E27FC236}">
                  <a16:creationId xmlns:a16="http://schemas.microsoft.com/office/drawing/2014/main" id="{9382A23D-330D-4618-90DB-EDB00E240256}"/>
                </a:ext>
              </a:extLst>
            </p:cNvPr>
            <p:cNvSpPr/>
            <p:nvPr/>
          </p:nvSpPr>
          <p:spPr>
            <a:xfrm>
              <a:off x="1828250" y="1047650"/>
              <a:ext cx="15625" cy="207525"/>
            </a:xfrm>
            <a:custGeom>
              <a:avLst/>
              <a:gdLst/>
              <a:ahLst/>
              <a:cxnLst/>
              <a:rect l="l" t="t" r="r" b="b"/>
              <a:pathLst>
                <a:path w="625" h="8301" fill="none" extrusionOk="0">
                  <a:moveTo>
                    <a:pt x="624" y="1"/>
                  </a:moveTo>
                  <a:cubicBezTo>
                    <a:pt x="353" y="218"/>
                    <a:pt x="82" y="543"/>
                    <a:pt x="136" y="869"/>
                  </a:cubicBezTo>
                  <a:cubicBezTo>
                    <a:pt x="163" y="1031"/>
                    <a:pt x="272" y="1167"/>
                    <a:pt x="380" y="1303"/>
                  </a:cubicBezTo>
                  <a:cubicBezTo>
                    <a:pt x="543" y="1628"/>
                    <a:pt x="570" y="1954"/>
                    <a:pt x="489" y="2252"/>
                  </a:cubicBezTo>
                  <a:cubicBezTo>
                    <a:pt x="353" y="2686"/>
                    <a:pt x="0" y="3066"/>
                    <a:pt x="109" y="3527"/>
                  </a:cubicBezTo>
                  <a:cubicBezTo>
                    <a:pt x="163" y="3852"/>
                    <a:pt x="516" y="4096"/>
                    <a:pt x="543" y="4422"/>
                  </a:cubicBezTo>
                  <a:cubicBezTo>
                    <a:pt x="570" y="4883"/>
                    <a:pt x="109" y="5235"/>
                    <a:pt x="163" y="5642"/>
                  </a:cubicBezTo>
                  <a:cubicBezTo>
                    <a:pt x="217" y="5886"/>
                    <a:pt x="380" y="6049"/>
                    <a:pt x="380" y="6293"/>
                  </a:cubicBezTo>
                  <a:cubicBezTo>
                    <a:pt x="407" y="6646"/>
                    <a:pt x="28" y="6944"/>
                    <a:pt x="109" y="7270"/>
                  </a:cubicBezTo>
                  <a:cubicBezTo>
                    <a:pt x="109" y="7378"/>
                    <a:pt x="163" y="7460"/>
                    <a:pt x="163" y="7541"/>
                  </a:cubicBezTo>
                  <a:cubicBezTo>
                    <a:pt x="245" y="7785"/>
                    <a:pt x="217" y="8056"/>
                    <a:pt x="136" y="83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7" name="Google Shape;1075;p49">
              <a:extLst>
                <a:ext uri="{FF2B5EF4-FFF2-40B4-BE49-F238E27FC236}">
                  <a16:creationId xmlns:a16="http://schemas.microsoft.com/office/drawing/2014/main" id="{DC20B74E-C76E-466F-A6E0-20D3F7028D28}"/>
                </a:ext>
              </a:extLst>
            </p:cNvPr>
            <p:cNvSpPr/>
            <p:nvPr/>
          </p:nvSpPr>
          <p:spPr>
            <a:xfrm>
              <a:off x="1906900" y="1213775"/>
              <a:ext cx="135650" cy="41400"/>
            </a:xfrm>
            <a:custGeom>
              <a:avLst/>
              <a:gdLst/>
              <a:ahLst/>
              <a:cxnLst/>
              <a:rect l="l" t="t" r="r" b="b"/>
              <a:pathLst>
                <a:path w="5426" h="1656" fill="none" extrusionOk="0">
                  <a:moveTo>
                    <a:pt x="5426" y="272"/>
                  </a:moveTo>
                  <a:cubicBezTo>
                    <a:pt x="5344" y="55"/>
                    <a:pt x="5073" y="1"/>
                    <a:pt x="4829" y="55"/>
                  </a:cubicBezTo>
                  <a:cubicBezTo>
                    <a:pt x="4585" y="137"/>
                    <a:pt x="4422" y="272"/>
                    <a:pt x="4205" y="408"/>
                  </a:cubicBezTo>
                  <a:cubicBezTo>
                    <a:pt x="4015" y="543"/>
                    <a:pt x="3771" y="625"/>
                    <a:pt x="3554" y="598"/>
                  </a:cubicBezTo>
                  <a:cubicBezTo>
                    <a:pt x="3391" y="571"/>
                    <a:pt x="3256" y="462"/>
                    <a:pt x="3093" y="435"/>
                  </a:cubicBezTo>
                  <a:cubicBezTo>
                    <a:pt x="2713" y="299"/>
                    <a:pt x="2306" y="408"/>
                    <a:pt x="2035" y="625"/>
                  </a:cubicBezTo>
                  <a:cubicBezTo>
                    <a:pt x="1818" y="815"/>
                    <a:pt x="1628" y="1113"/>
                    <a:pt x="1330" y="1140"/>
                  </a:cubicBezTo>
                  <a:cubicBezTo>
                    <a:pt x="1221" y="1167"/>
                    <a:pt x="1086" y="1140"/>
                    <a:pt x="1004" y="1140"/>
                  </a:cubicBezTo>
                  <a:cubicBezTo>
                    <a:pt x="625" y="1140"/>
                    <a:pt x="218" y="1357"/>
                    <a:pt x="1" y="165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8" name="Google Shape;1076;p49">
              <a:extLst>
                <a:ext uri="{FF2B5EF4-FFF2-40B4-BE49-F238E27FC236}">
                  <a16:creationId xmlns:a16="http://schemas.microsoft.com/office/drawing/2014/main" id="{0447937C-FCED-4139-897A-00B011A52C9E}"/>
                </a:ext>
              </a:extLst>
            </p:cNvPr>
            <p:cNvSpPr/>
            <p:nvPr/>
          </p:nvSpPr>
          <p:spPr>
            <a:xfrm>
              <a:off x="1523100" y="1229225"/>
              <a:ext cx="508600" cy="734800"/>
            </a:xfrm>
            <a:custGeom>
              <a:avLst/>
              <a:gdLst/>
              <a:ahLst/>
              <a:cxnLst/>
              <a:rect l="l" t="t" r="r" b="b"/>
              <a:pathLst>
                <a:path w="20344" h="29392" extrusionOk="0">
                  <a:moveTo>
                    <a:pt x="8357" y="1"/>
                  </a:moveTo>
                  <a:cubicBezTo>
                    <a:pt x="8283" y="1"/>
                    <a:pt x="8210" y="34"/>
                    <a:pt x="8165" y="115"/>
                  </a:cubicBezTo>
                  <a:cubicBezTo>
                    <a:pt x="7677" y="1037"/>
                    <a:pt x="7026" y="1878"/>
                    <a:pt x="6890" y="2936"/>
                  </a:cubicBezTo>
                  <a:cubicBezTo>
                    <a:pt x="6809" y="3451"/>
                    <a:pt x="6917" y="3913"/>
                    <a:pt x="7107" y="4401"/>
                  </a:cubicBezTo>
                  <a:cubicBezTo>
                    <a:pt x="7216" y="4618"/>
                    <a:pt x="7351" y="4835"/>
                    <a:pt x="7433" y="5079"/>
                  </a:cubicBezTo>
                  <a:cubicBezTo>
                    <a:pt x="7541" y="5296"/>
                    <a:pt x="7568" y="5567"/>
                    <a:pt x="7568" y="5811"/>
                  </a:cubicBezTo>
                  <a:cubicBezTo>
                    <a:pt x="7568" y="6110"/>
                    <a:pt x="7541" y="6381"/>
                    <a:pt x="7487" y="6679"/>
                  </a:cubicBezTo>
                  <a:cubicBezTo>
                    <a:pt x="7460" y="6923"/>
                    <a:pt x="7351" y="7167"/>
                    <a:pt x="7351" y="7412"/>
                  </a:cubicBezTo>
                  <a:cubicBezTo>
                    <a:pt x="6782" y="7710"/>
                    <a:pt x="6239" y="8035"/>
                    <a:pt x="5778" y="8497"/>
                  </a:cubicBezTo>
                  <a:cubicBezTo>
                    <a:pt x="5100" y="9093"/>
                    <a:pt x="4503" y="9880"/>
                    <a:pt x="4042" y="10666"/>
                  </a:cubicBezTo>
                  <a:cubicBezTo>
                    <a:pt x="3554" y="11480"/>
                    <a:pt x="3147" y="12321"/>
                    <a:pt x="2822" y="13189"/>
                  </a:cubicBezTo>
                  <a:cubicBezTo>
                    <a:pt x="2171" y="14871"/>
                    <a:pt x="1791" y="16634"/>
                    <a:pt x="1493" y="18397"/>
                  </a:cubicBezTo>
                  <a:cubicBezTo>
                    <a:pt x="1438" y="18559"/>
                    <a:pt x="1384" y="18749"/>
                    <a:pt x="1357" y="18939"/>
                  </a:cubicBezTo>
                  <a:cubicBezTo>
                    <a:pt x="652" y="22086"/>
                    <a:pt x="1" y="25991"/>
                    <a:pt x="1167" y="29111"/>
                  </a:cubicBezTo>
                  <a:cubicBezTo>
                    <a:pt x="1215" y="29230"/>
                    <a:pt x="1305" y="29391"/>
                    <a:pt x="1436" y="29391"/>
                  </a:cubicBezTo>
                  <a:cubicBezTo>
                    <a:pt x="1454" y="29391"/>
                    <a:pt x="1473" y="29388"/>
                    <a:pt x="1493" y="29382"/>
                  </a:cubicBezTo>
                  <a:cubicBezTo>
                    <a:pt x="1601" y="29355"/>
                    <a:pt x="1601" y="29165"/>
                    <a:pt x="1601" y="29029"/>
                  </a:cubicBezTo>
                  <a:cubicBezTo>
                    <a:pt x="1493" y="28188"/>
                    <a:pt x="1330" y="27402"/>
                    <a:pt x="1221" y="26561"/>
                  </a:cubicBezTo>
                  <a:cubicBezTo>
                    <a:pt x="1086" y="25585"/>
                    <a:pt x="1357" y="24500"/>
                    <a:pt x="1303" y="23469"/>
                  </a:cubicBezTo>
                  <a:cubicBezTo>
                    <a:pt x="1194" y="22167"/>
                    <a:pt x="1655" y="20729"/>
                    <a:pt x="1899" y="19482"/>
                  </a:cubicBezTo>
                  <a:cubicBezTo>
                    <a:pt x="2144" y="18315"/>
                    <a:pt x="2469" y="16932"/>
                    <a:pt x="3554" y="16254"/>
                  </a:cubicBezTo>
                  <a:cubicBezTo>
                    <a:pt x="4096" y="15901"/>
                    <a:pt x="4747" y="15820"/>
                    <a:pt x="5371" y="15766"/>
                  </a:cubicBezTo>
                  <a:cubicBezTo>
                    <a:pt x="6049" y="15711"/>
                    <a:pt x="6727" y="15711"/>
                    <a:pt x="7406" y="15549"/>
                  </a:cubicBezTo>
                  <a:cubicBezTo>
                    <a:pt x="8138" y="15359"/>
                    <a:pt x="8789" y="14979"/>
                    <a:pt x="9304" y="14382"/>
                  </a:cubicBezTo>
                  <a:cubicBezTo>
                    <a:pt x="9792" y="13813"/>
                    <a:pt x="10145" y="13108"/>
                    <a:pt x="10443" y="12429"/>
                  </a:cubicBezTo>
                  <a:cubicBezTo>
                    <a:pt x="10545" y="12225"/>
                    <a:pt x="10387" y="11991"/>
                    <a:pt x="10198" y="11991"/>
                  </a:cubicBezTo>
                  <a:cubicBezTo>
                    <a:pt x="10136" y="11991"/>
                    <a:pt x="10070" y="12016"/>
                    <a:pt x="10009" y="12077"/>
                  </a:cubicBezTo>
                  <a:cubicBezTo>
                    <a:pt x="9575" y="12565"/>
                    <a:pt x="9114" y="13108"/>
                    <a:pt x="8518" y="13325"/>
                  </a:cubicBezTo>
                  <a:cubicBezTo>
                    <a:pt x="8205" y="13450"/>
                    <a:pt x="7876" y="13488"/>
                    <a:pt x="7542" y="13488"/>
                  </a:cubicBezTo>
                  <a:cubicBezTo>
                    <a:pt x="7151" y="13488"/>
                    <a:pt x="6755" y="13435"/>
                    <a:pt x="6375" y="13406"/>
                  </a:cubicBezTo>
                  <a:cubicBezTo>
                    <a:pt x="6144" y="13377"/>
                    <a:pt x="5918" y="13359"/>
                    <a:pt x="5692" y="13359"/>
                  </a:cubicBezTo>
                  <a:cubicBezTo>
                    <a:pt x="5279" y="13359"/>
                    <a:pt x="4870" y="13421"/>
                    <a:pt x="4449" y="13596"/>
                  </a:cubicBezTo>
                  <a:cubicBezTo>
                    <a:pt x="3907" y="13840"/>
                    <a:pt x="3418" y="14193"/>
                    <a:pt x="3066" y="14654"/>
                  </a:cubicBezTo>
                  <a:cubicBezTo>
                    <a:pt x="2876" y="14871"/>
                    <a:pt x="2740" y="15060"/>
                    <a:pt x="2659" y="15277"/>
                  </a:cubicBezTo>
                  <a:cubicBezTo>
                    <a:pt x="2794" y="14762"/>
                    <a:pt x="2957" y="14247"/>
                    <a:pt x="3120" y="13731"/>
                  </a:cubicBezTo>
                  <a:cubicBezTo>
                    <a:pt x="3418" y="12863"/>
                    <a:pt x="3825" y="12023"/>
                    <a:pt x="4286" y="11209"/>
                  </a:cubicBezTo>
                  <a:cubicBezTo>
                    <a:pt x="4341" y="11100"/>
                    <a:pt x="4422" y="10992"/>
                    <a:pt x="4449" y="10883"/>
                  </a:cubicBezTo>
                  <a:cubicBezTo>
                    <a:pt x="4476" y="10883"/>
                    <a:pt x="4476" y="10856"/>
                    <a:pt x="4503" y="10856"/>
                  </a:cubicBezTo>
                  <a:cubicBezTo>
                    <a:pt x="4824" y="10535"/>
                    <a:pt x="5191" y="10419"/>
                    <a:pt x="5575" y="10419"/>
                  </a:cubicBezTo>
                  <a:cubicBezTo>
                    <a:pt x="5970" y="10419"/>
                    <a:pt x="6383" y="10542"/>
                    <a:pt x="6782" y="10694"/>
                  </a:cubicBezTo>
                  <a:cubicBezTo>
                    <a:pt x="7216" y="10856"/>
                    <a:pt x="7677" y="11100"/>
                    <a:pt x="8138" y="11236"/>
                  </a:cubicBezTo>
                  <a:cubicBezTo>
                    <a:pt x="8545" y="11345"/>
                    <a:pt x="8952" y="11399"/>
                    <a:pt x="9358" y="11399"/>
                  </a:cubicBezTo>
                  <a:cubicBezTo>
                    <a:pt x="10172" y="11399"/>
                    <a:pt x="11013" y="11155"/>
                    <a:pt x="11745" y="10748"/>
                  </a:cubicBezTo>
                  <a:cubicBezTo>
                    <a:pt x="12478" y="10314"/>
                    <a:pt x="13020" y="9717"/>
                    <a:pt x="13454" y="8985"/>
                  </a:cubicBezTo>
                  <a:cubicBezTo>
                    <a:pt x="13915" y="8280"/>
                    <a:pt x="14322" y="7412"/>
                    <a:pt x="15136" y="7032"/>
                  </a:cubicBezTo>
                  <a:cubicBezTo>
                    <a:pt x="15407" y="6923"/>
                    <a:pt x="15271" y="6489"/>
                    <a:pt x="15000" y="6489"/>
                  </a:cubicBezTo>
                  <a:cubicBezTo>
                    <a:pt x="13590" y="6598"/>
                    <a:pt x="12559" y="7574"/>
                    <a:pt x="11393" y="8252"/>
                  </a:cubicBezTo>
                  <a:cubicBezTo>
                    <a:pt x="10875" y="8563"/>
                    <a:pt x="10309" y="8824"/>
                    <a:pt x="9693" y="8824"/>
                  </a:cubicBezTo>
                  <a:cubicBezTo>
                    <a:pt x="9663" y="8824"/>
                    <a:pt x="9633" y="8823"/>
                    <a:pt x="9603" y="8822"/>
                  </a:cubicBezTo>
                  <a:cubicBezTo>
                    <a:pt x="9114" y="8822"/>
                    <a:pt x="8680" y="8686"/>
                    <a:pt x="8246" y="8578"/>
                  </a:cubicBezTo>
                  <a:cubicBezTo>
                    <a:pt x="7934" y="8536"/>
                    <a:pt x="7622" y="8479"/>
                    <a:pt x="7309" y="8479"/>
                  </a:cubicBezTo>
                  <a:cubicBezTo>
                    <a:pt x="7215" y="8479"/>
                    <a:pt x="7120" y="8484"/>
                    <a:pt x="7026" y="8497"/>
                  </a:cubicBezTo>
                  <a:cubicBezTo>
                    <a:pt x="6782" y="8524"/>
                    <a:pt x="6510" y="8551"/>
                    <a:pt x="6266" y="8659"/>
                  </a:cubicBezTo>
                  <a:cubicBezTo>
                    <a:pt x="6673" y="8307"/>
                    <a:pt x="7161" y="8035"/>
                    <a:pt x="7595" y="7818"/>
                  </a:cubicBezTo>
                  <a:cubicBezTo>
                    <a:pt x="7623" y="7818"/>
                    <a:pt x="7704" y="7764"/>
                    <a:pt x="7731" y="7737"/>
                  </a:cubicBezTo>
                  <a:cubicBezTo>
                    <a:pt x="7894" y="7629"/>
                    <a:pt x="8111" y="7547"/>
                    <a:pt x="8301" y="7439"/>
                  </a:cubicBezTo>
                  <a:cubicBezTo>
                    <a:pt x="9087" y="7032"/>
                    <a:pt x="9874" y="6598"/>
                    <a:pt x="10525" y="5947"/>
                  </a:cubicBezTo>
                  <a:cubicBezTo>
                    <a:pt x="10742" y="5730"/>
                    <a:pt x="10959" y="5513"/>
                    <a:pt x="11122" y="5242"/>
                  </a:cubicBezTo>
                  <a:cubicBezTo>
                    <a:pt x="11122" y="5242"/>
                    <a:pt x="11149" y="5269"/>
                    <a:pt x="11203" y="5269"/>
                  </a:cubicBezTo>
                  <a:cubicBezTo>
                    <a:pt x="11366" y="5323"/>
                    <a:pt x="11474" y="5377"/>
                    <a:pt x="11664" y="5377"/>
                  </a:cubicBezTo>
                  <a:cubicBezTo>
                    <a:pt x="11827" y="5377"/>
                    <a:pt x="12017" y="5323"/>
                    <a:pt x="12206" y="5296"/>
                  </a:cubicBezTo>
                  <a:cubicBezTo>
                    <a:pt x="12505" y="5269"/>
                    <a:pt x="12830" y="5160"/>
                    <a:pt x="13129" y="5052"/>
                  </a:cubicBezTo>
                  <a:cubicBezTo>
                    <a:pt x="13725" y="4835"/>
                    <a:pt x="14322" y="4509"/>
                    <a:pt x="14783" y="4075"/>
                  </a:cubicBezTo>
                  <a:cubicBezTo>
                    <a:pt x="15299" y="3641"/>
                    <a:pt x="15624" y="3099"/>
                    <a:pt x="16004" y="2529"/>
                  </a:cubicBezTo>
                  <a:cubicBezTo>
                    <a:pt x="16167" y="2258"/>
                    <a:pt x="16384" y="2041"/>
                    <a:pt x="16682" y="1905"/>
                  </a:cubicBezTo>
                  <a:cubicBezTo>
                    <a:pt x="16980" y="1770"/>
                    <a:pt x="17306" y="1743"/>
                    <a:pt x="17604" y="1661"/>
                  </a:cubicBezTo>
                  <a:cubicBezTo>
                    <a:pt x="18472" y="1499"/>
                    <a:pt x="19286" y="1254"/>
                    <a:pt x="20100" y="902"/>
                  </a:cubicBezTo>
                  <a:cubicBezTo>
                    <a:pt x="20344" y="766"/>
                    <a:pt x="20208" y="332"/>
                    <a:pt x="19910" y="332"/>
                  </a:cubicBezTo>
                  <a:cubicBezTo>
                    <a:pt x="18608" y="387"/>
                    <a:pt x="17360" y="468"/>
                    <a:pt x="16085" y="522"/>
                  </a:cubicBezTo>
                  <a:cubicBezTo>
                    <a:pt x="15434" y="549"/>
                    <a:pt x="14810" y="549"/>
                    <a:pt x="14187" y="603"/>
                  </a:cubicBezTo>
                  <a:cubicBezTo>
                    <a:pt x="13536" y="631"/>
                    <a:pt x="12885" y="631"/>
                    <a:pt x="12234" y="685"/>
                  </a:cubicBezTo>
                  <a:lnTo>
                    <a:pt x="12179" y="685"/>
                  </a:lnTo>
                  <a:cubicBezTo>
                    <a:pt x="12152" y="685"/>
                    <a:pt x="12098" y="739"/>
                    <a:pt x="12098" y="739"/>
                  </a:cubicBezTo>
                  <a:cubicBezTo>
                    <a:pt x="12017" y="793"/>
                    <a:pt x="11962" y="956"/>
                    <a:pt x="12044" y="1065"/>
                  </a:cubicBezTo>
                  <a:cubicBezTo>
                    <a:pt x="12017" y="1417"/>
                    <a:pt x="12017" y="1743"/>
                    <a:pt x="11935" y="2041"/>
                  </a:cubicBezTo>
                  <a:cubicBezTo>
                    <a:pt x="11881" y="2448"/>
                    <a:pt x="11773" y="2855"/>
                    <a:pt x="11637" y="3262"/>
                  </a:cubicBezTo>
                  <a:cubicBezTo>
                    <a:pt x="11366" y="4048"/>
                    <a:pt x="10877" y="4808"/>
                    <a:pt x="10335" y="5404"/>
                  </a:cubicBezTo>
                  <a:cubicBezTo>
                    <a:pt x="9738" y="6055"/>
                    <a:pt x="8979" y="6516"/>
                    <a:pt x="8219" y="6923"/>
                  </a:cubicBezTo>
                  <a:cubicBezTo>
                    <a:pt x="8409" y="6652"/>
                    <a:pt x="8545" y="6354"/>
                    <a:pt x="8653" y="6055"/>
                  </a:cubicBezTo>
                  <a:cubicBezTo>
                    <a:pt x="8843" y="5432"/>
                    <a:pt x="8816" y="4835"/>
                    <a:pt x="8708" y="4265"/>
                  </a:cubicBezTo>
                  <a:cubicBezTo>
                    <a:pt x="8572" y="3614"/>
                    <a:pt x="8491" y="2963"/>
                    <a:pt x="8436" y="2285"/>
                  </a:cubicBezTo>
                  <a:cubicBezTo>
                    <a:pt x="8409" y="1607"/>
                    <a:pt x="8491" y="929"/>
                    <a:pt x="8626" y="278"/>
                  </a:cubicBezTo>
                  <a:cubicBezTo>
                    <a:pt x="8662" y="133"/>
                    <a:pt x="8506" y="1"/>
                    <a:pt x="8357" y="1"/>
                  </a:cubicBezTo>
                  <a:close/>
                </a:path>
              </a:pathLst>
            </a:custGeom>
            <a:solidFill>
              <a:srgbClr val="A9B2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9" name="Google Shape;1077;p49">
              <a:extLst>
                <a:ext uri="{FF2B5EF4-FFF2-40B4-BE49-F238E27FC236}">
                  <a16:creationId xmlns:a16="http://schemas.microsoft.com/office/drawing/2014/main" id="{7BE3CE08-0A65-4DD4-B72C-4D1C5E56D240}"/>
                </a:ext>
              </a:extLst>
            </p:cNvPr>
            <p:cNvSpPr/>
            <p:nvPr/>
          </p:nvSpPr>
          <p:spPr>
            <a:xfrm>
              <a:off x="1858075" y="1259900"/>
              <a:ext cx="143125" cy="16975"/>
            </a:xfrm>
            <a:custGeom>
              <a:avLst/>
              <a:gdLst/>
              <a:ahLst/>
              <a:cxnLst/>
              <a:rect l="l" t="t" r="r" b="b"/>
              <a:pathLst>
                <a:path w="5725" h="679" fill="none" extrusionOk="0">
                  <a:moveTo>
                    <a:pt x="5724" y="0"/>
                  </a:moveTo>
                  <a:cubicBezTo>
                    <a:pt x="3853" y="489"/>
                    <a:pt x="1927" y="678"/>
                    <a:pt x="1" y="59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0" name="Google Shape;1078;p49">
              <a:extLst>
                <a:ext uri="{FF2B5EF4-FFF2-40B4-BE49-F238E27FC236}">
                  <a16:creationId xmlns:a16="http://schemas.microsoft.com/office/drawing/2014/main" id="{9059488F-A7AC-4354-8BAF-89ABF4F833BF}"/>
                </a:ext>
              </a:extLst>
            </p:cNvPr>
            <p:cNvSpPr/>
            <p:nvPr/>
          </p:nvSpPr>
          <p:spPr>
            <a:xfrm>
              <a:off x="1793000" y="1349400"/>
              <a:ext cx="21025" cy="12925"/>
            </a:xfrm>
            <a:custGeom>
              <a:avLst/>
              <a:gdLst/>
              <a:ahLst/>
              <a:cxnLst/>
              <a:rect l="l" t="t" r="r" b="b"/>
              <a:pathLst>
                <a:path w="841" h="517" fill="none" extrusionOk="0">
                  <a:moveTo>
                    <a:pt x="0" y="1"/>
                  </a:moveTo>
                  <a:cubicBezTo>
                    <a:pt x="136" y="326"/>
                    <a:pt x="461" y="516"/>
                    <a:pt x="841" y="51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1" name="Google Shape;1079;p49">
              <a:extLst>
                <a:ext uri="{FF2B5EF4-FFF2-40B4-BE49-F238E27FC236}">
                  <a16:creationId xmlns:a16="http://schemas.microsoft.com/office/drawing/2014/main" id="{429C00E5-36D7-48BB-8C9D-7844A80E3AE0}"/>
                </a:ext>
              </a:extLst>
            </p:cNvPr>
            <p:cNvSpPr/>
            <p:nvPr/>
          </p:nvSpPr>
          <p:spPr>
            <a:xfrm>
              <a:off x="1712975" y="1266675"/>
              <a:ext cx="19000" cy="138350"/>
            </a:xfrm>
            <a:custGeom>
              <a:avLst/>
              <a:gdLst/>
              <a:ahLst/>
              <a:cxnLst/>
              <a:rect l="l" t="t" r="r" b="b"/>
              <a:pathLst>
                <a:path w="760" h="5534" fill="none" extrusionOk="0">
                  <a:moveTo>
                    <a:pt x="380" y="1"/>
                  </a:moveTo>
                  <a:cubicBezTo>
                    <a:pt x="0" y="380"/>
                    <a:pt x="0" y="1031"/>
                    <a:pt x="163" y="1547"/>
                  </a:cubicBezTo>
                  <a:cubicBezTo>
                    <a:pt x="353" y="2035"/>
                    <a:pt x="624" y="2550"/>
                    <a:pt x="679" y="3066"/>
                  </a:cubicBezTo>
                  <a:cubicBezTo>
                    <a:pt x="760" y="3581"/>
                    <a:pt x="624" y="4069"/>
                    <a:pt x="516" y="4585"/>
                  </a:cubicBezTo>
                  <a:cubicBezTo>
                    <a:pt x="407" y="4991"/>
                    <a:pt x="380" y="5127"/>
                    <a:pt x="299" y="553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2" name="Google Shape;1080;p49">
              <a:extLst>
                <a:ext uri="{FF2B5EF4-FFF2-40B4-BE49-F238E27FC236}">
                  <a16:creationId xmlns:a16="http://schemas.microsoft.com/office/drawing/2014/main" id="{8F6CA4D6-FED9-448C-9375-970F6319CEDB}"/>
                </a:ext>
              </a:extLst>
            </p:cNvPr>
            <p:cNvSpPr/>
            <p:nvPr/>
          </p:nvSpPr>
          <p:spPr>
            <a:xfrm>
              <a:off x="1648550" y="1410425"/>
              <a:ext cx="225825" cy="70550"/>
            </a:xfrm>
            <a:custGeom>
              <a:avLst/>
              <a:gdLst/>
              <a:ahLst/>
              <a:cxnLst/>
              <a:rect l="l" t="t" r="r" b="b"/>
              <a:pathLst>
                <a:path w="9033" h="2822" fill="none" extrusionOk="0">
                  <a:moveTo>
                    <a:pt x="9033" y="1"/>
                  </a:moveTo>
                  <a:cubicBezTo>
                    <a:pt x="8490" y="191"/>
                    <a:pt x="7975" y="543"/>
                    <a:pt x="7568" y="977"/>
                  </a:cubicBezTo>
                  <a:cubicBezTo>
                    <a:pt x="7161" y="1466"/>
                    <a:pt x="6863" y="2089"/>
                    <a:pt x="6321" y="2469"/>
                  </a:cubicBezTo>
                  <a:cubicBezTo>
                    <a:pt x="5805" y="2795"/>
                    <a:pt x="5127" y="2822"/>
                    <a:pt x="4503" y="2740"/>
                  </a:cubicBezTo>
                  <a:cubicBezTo>
                    <a:pt x="3906" y="2632"/>
                    <a:pt x="3337" y="2442"/>
                    <a:pt x="2713" y="2333"/>
                  </a:cubicBezTo>
                  <a:cubicBezTo>
                    <a:pt x="2035" y="2225"/>
                    <a:pt x="679" y="2361"/>
                    <a:pt x="1" y="252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3" name="Google Shape;1081;p49">
              <a:extLst>
                <a:ext uri="{FF2B5EF4-FFF2-40B4-BE49-F238E27FC236}">
                  <a16:creationId xmlns:a16="http://schemas.microsoft.com/office/drawing/2014/main" id="{8E679299-27B9-44E5-B3E0-874BA9555007}"/>
                </a:ext>
              </a:extLst>
            </p:cNvPr>
            <p:cNvSpPr/>
            <p:nvPr/>
          </p:nvSpPr>
          <p:spPr>
            <a:xfrm>
              <a:off x="1582775" y="1550125"/>
              <a:ext cx="180400" cy="94950"/>
            </a:xfrm>
            <a:custGeom>
              <a:avLst/>
              <a:gdLst/>
              <a:ahLst/>
              <a:cxnLst/>
              <a:rect l="l" t="t" r="r" b="b"/>
              <a:pathLst>
                <a:path w="7216" h="3798" fill="none" extrusionOk="0">
                  <a:moveTo>
                    <a:pt x="7216" y="0"/>
                  </a:moveTo>
                  <a:cubicBezTo>
                    <a:pt x="6565" y="868"/>
                    <a:pt x="5615" y="1519"/>
                    <a:pt x="4530" y="1736"/>
                  </a:cubicBezTo>
                  <a:cubicBezTo>
                    <a:pt x="4015" y="1818"/>
                    <a:pt x="3527" y="1818"/>
                    <a:pt x="3011" y="1926"/>
                  </a:cubicBezTo>
                  <a:cubicBezTo>
                    <a:pt x="1899" y="2143"/>
                    <a:pt x="706" y="2903"/>
                    <a:pt x="1" y="379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4" name="Google Shape;1082;p49">
              <a:extLst>
                <a:ext uri="{FF2B5EF4-FFF2-40B4-BE49-F238E27FC236}">
                  <a16:creationId xmlns:a16="http://schemas.microsoft.com/office/drawing/2014/main" id="{C014C9A8-4AFC-449F-B9C0-F2964C6AA1AD}"/>
                </a:ext>
              </a:extLst>
            </p:cNvPr>
            <p:cNvSpPr/>
            <p:nvPr/>
          </p:nvSpPr>
          <p:spPr>
            <a:xfrm>
              <a:off x="1696700" y="1400250"/>
              <a:ext cx="33925" cy="19025"/>
            </a:xfrm>
            <a:custGeom>
              <a:avLst/>
              <a:gdLst/>
              <a:ahLst/>
              <a:cxnLst/>
              <a:rect l="l" t="t" r="r" b="b"/>
              <a:pathLst>
                <a:path w="1357" h="761" fill="none" extrusionOk="0">
                  <a:moveTo>
                    <a:pt x="1357" y="1"/>
                  </a:moveTo>
                  <a:cubicBezTo>
                    <a:pt x="896" y="218"/>
                    <a:pt x="462" y="462"/>
                    <a:pt x="0" y="7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5" name="Google Shape;1083;p49">
              <a:extLst>
                <a:ext uri="{FF2B5EF4-FFF2-40B4-BE49-F238E27FC236}">
                  <a16:creationId xmlns:a16="http://schemas.microsoft.com/office/drawing/2014/main" id="{9E5A08E3-DDC8-4169-8738-388CAC6569F3}"/>
                </a:ext>
              </a:extLst>
            </p:cNvPr>
            <p:cNvSpPr/>
            <p:nvPr/>
          </p:nvSpPr>
          <p:spPr>
            <a:xfrm>
              <a:off x="1624150" y="1439600"/>
              <a:ext cx="61050" cy="79350"/>
            </a:xfrm>
            <a:custGeom>
              <a:avLst/>
              <a:gdLst/>
              <a:ahLst/>
              <a:cxnLst/>
              <a:rect l="l" t="t" r="r" b="b"/>
              <a:pathLst>
                <a:path w="2442" h="3174" fill="none" extrusionOk="0">
                  <a:moveTo>
                    <a:pt x="2441" y="0"/>
                  </a:moveTo>
                  <a:cubicBezTo>
                    <a:pt x="1275" y="678"/>
                    <a:pt x="380" y="1845"/>
                    <a:pt x="0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6" name="Google Shape;1084;p49">
              <a:extLst>
                <a:ext uri="{FF2B5EF4-FFF2-40B4-BE49-F238E27FC236}">
                  <a16:creationId xmlns:a16="http://schemas.microsoft.com/office/drawing/2014/main" id="{636F8188-0166-4B11-97BC-6EC99E5C69DB}"/>
                </a:ext>
              </a:extLst>
            </p:cNvPr>
            <p:cNvSpPr/>
            <p:nvPr/>
          </p:nvSpPr>
          <p:spPr>
            <a:xfrm>
              <a:off x="1573975" y="1602325"/>
              <a:ext cx="16300" cy="92925"/>
            </a:xfrm>
            <a:custGeom>
              <a:avLst/>
              <a:gdLst/>
              <a:ahLst/>
              <a:cxnLst/>
              <a:rect l="l" t="t" r="r" b="b"/>
              <a:pathLst>
                <a:path w="652" h="3717" fill="none" extrusionOk="0">
                  <a:moveTo>
                    <a:pt x="651" y="1"/>
                  </a:moveTo>
                  <a:cubicBezTo>
                    <a:pt x="353" y="1221"/>
                    <a:pt x="136" y="2442"/>
                    <a:pt x="0" y="371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7" name="Google Shape;1085;p49">
              <a:extLst>
                <a:ext uri="{FF2B5EF4-FFF2-40B4-BE49-F238E27FC236}">
                  <a16:creationId xmlns:a16="http://schemas.microsoft.com/office/drawing/2014/main" id="{0BCA4697-A8A6-480E-8F13-792F700A9E95}"/>
                </a:ext>
              </a:extLst>
            </p:cNvPr>
            <p:cNvSpPr/>
            <p:nvPr/>
          </p:nvSpPr>
          <p:spPr>
            <a:xfrm>
              <a:off x="1708225" y="176982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0"/>
                    <a:pt x="28" y="0"/>
                    <a:pt x="1" y="0"/>
                  </a:cubicBezTo>
                  <a:cubicBezTo>
                    <a:pt x="28" y="0"/>
                    <a:pt x="28" y="0"/>
                    <a:pt x="1" y="0"/>
                  </a:cubicBezTo>
                  <a:cubicBezTo>
                    <a:pt x="2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9FA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8" name="Google Shape;1086;p49">
              <a:extLst>
                <a:ext uri="{FF2B5EF4-FFF2-40B4-BE49-F238E27FC236}">
                  <a16:creationId xmlns:a16="http://schemas.microsoft.com/office/drawing/2014/main" id="{AE624EF5-52FA-4CDE-A955-ACBEF781BB8E}"/>
                </a:ext>
              </a:extLst>
            </p:cNvPr>
            <p:cNvSpPr/>
            <p:nvPr/>
          </p:nvSpPr>
          <p:spPr>
            <a:xfrm>
              <a:off x="1708225" y="177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5A9FA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9" name="Google Shape;1087;p49">
              <a:extLst>
                <a:ext uri="{FF2B5EF4-FFF2-40B4-BE49-F238E27FC236}">
                  <a16:creationId xmlns:a16="http://schemas.microsoft.com/office/drawing/2014/main" id="{51344435-C26E-4E9A-BBB0-21407A241010}"/>
                </a:ext>
              </a:extLst>
            </p:cNvPr>
            <p:cNvSpPr/>
            <p:nvPr/>
          </p:nvSpPr>
          <p:spPr>
            <a:xfrm>
              <a:off x="1550900" y="1751250"/>
              <a:ext cx="245275" cy="225625"/>
            </a:xfrm>
            <a:custGeom>
              <a:avLst/>
              <a:gdLst/>
              <a:ahLst/>
              <a:cxnLst/>
              <a:rect l="l" t="t" r="r" b="b"/>
              <a:pathLst>
                <a:path w="9811" h="9025" extrusionOk="0">
                  <a:moveTo>
                    <a:pt x="6398" y="1"/>
                  </a:moveTo>
                  <a:cubicBezTo>
                    <a:pt x="6272" y="1"/>
                    <a:pt x="6150" y="35"/>
                    <a:pt x="6049" y="92"/>
                  </a:cubicBezTo>
                  <a:cubicBezTo>
                    <a:pt x="5887" y="201"/>
                    <a:pt x="5697" y="391"/>
                    <a:pt x="5670" y="608"/>
                  </a:cubicBezTo>
                  <a:lnTo>
                    <a:pt x="5670" y="689"/>
                  </a:lnTo>
                  <a:cubicBezTo>
                    <a:pt x="5643" y="825"/>
                    <a:pt x="5643" y="960"/>
                    <a:pt x="5670" y="1069"/>
                  </a:cubicBezTo>
                  <a:cubicBezTo>
                    <a:pt x="5697" y="1205"/>
                    <a:pt x="5778" y="1313"/>
                    <a:pt x="5887" y="1367"/>
                  </a:cubicBezTo>
                  <a:cubicBezTo>
                    <a:pt x="5941" y="1449"/>
                    <a:pt x="6049" y="1476"/>
                    <a:pt x="6104" y="1503"/>
                  </a:cubicBezTo>
                  <a:cubicBezTo>
                    <a:pt x="6049" y="1747"/>
                    <a:pt x="5968" y="1991"/>
                    <a:pt x="5887" y="2235"/>
                  </a:cubicBezTo>
                  <a:cubicBezTo>
                    <a:pt x="5588" y="2913"/>
                    <a:pt x="5290" y="3591"/>
                    <a:pt x="4883" y="4188"/>
                  </a:cubicBezTo>
                  <a:cubicBezTo>
                    <a:pt x="4612" y="4622"/>
                    <a:pt x="4314" y="5029"/>
                    <a:pt x="4015" y="5436"/>
                  </a:cubicBezTo>
                  <a:cubicBezTo>
                    <a:pt x="4015" y="5354"/>
                    <a:pt x="4042" y="5246"/>
                    <a:pt x="4042" y="5137"/>
                  </a:cubicBezTo>
                  <a:cubicBezTo>
                    <a:pt x="4097" y="4595"/>
                    <a:pt x="4069" y="4053"/>
                    <a:pt x="3988" y="3510"/>
                  </a:cubicBezTo>
                  <a:cubicBezTo>
                    <a:pt x="3798" y="2425"/>
                    <a:pt x="3391" y="1367"/>
                    <a:pt x="2984" y="364"/>
                  </a:cubicBezTo>
                  <a:cubicBezTo>
                    <a:pt x="2952" y="236"/>
                    <a:pt x="2807" y="155"/>
                    <a:pt x="2671" y="155"/>
                  </a:cubicBezTo>
                  <a:cubicBezTo>
                    <a:pt x="2576" y="155"/>
                    <a:pt x="2486" y="194"/>
                    <a:pt x="2442" y="282"/>
                  </a:cubicBezTo>
                  <a:cubicBezTo>
                    <a:pt x="2035" y="1286"/>
                    <a:pt x="1655" y="2289"/>
                    <a:pt x="1628" y="3374"/>
                  </a:cubicBezTo>
                  <a:cubicBezTo>
                    <a:pt x="1628" y="4270"/>
                    <a:pt x="1899" y="5137"/>
                    <a:pt x="2442" y="5816"/>
                  </a:cubicBezTo>
                  <a:cubicBezTo>
                    <a:pt x="2632" y="6033"/>
                    <a:pt x="2795" y="6168"/>
                    <a:pt x="2984" y="6304"/>
                  </a:cubicBezTo>
                  <a:cubicBezTo>
                    <a:pt x="3012" y="6331"/>
                    <a:pt x="3093" y="6358"/>
                    <a:pt x="3120" y="6385"/>
                  </a:cubicBezTo>
                  <a:cubicBezTo>
                    <a:pt x="2767" y="6765"/>
                    <a:pt x="2388" y="7118"/>
                    <a:pt x="1981" y="7416"/>
                  </a:cubicBezTo>
                  <a:cubicBezTo>
                    <a:pt x="1628" y="7660"/>
                    <a:pt x="1303" y="7877"/>
                    <a:pt x="950" y="8094"/>
                  </a:cubicBezTo>
                  <a:cubicBezTo>
                    <a:pt x="787" y="8202"/>
                    <a:pt x="598" y="8284"/>
                    <a:pt x="408" y="8419"/>
                  </a:cubicBezTo>
                  <a:cubicBezTo>
                    <a:pt x="272" y="8528"/>
                    <a:pt x="55" y="8664"/>
                    <a:pt x="1" y="8881"/>
                  </a:cubicBezTo>
                  <a:cubicBezTo>
                    <a:pt x="1" y="8908"/>
                    <a:pt x="1" y="8935"/>
                    <a:pt x="55" y="8962"/>
                  </a:cubicBezTo>
                  <a:cubicBezTo>
                    <a:pt x="112" y="9008"/>
                    <a:pt x="179" y="9025"/>
                    <a:pt x="250" y="9025"/>
                  </a:cubicBezTo>
                  <a:cubicBezTo>
                    <a:pt x="346" y="9025"/>
                    <a:pt x="449" y="8993"/>
                    <a:pt x="543" y="8962"/>
                  </a:cubicBezTo>
                  <a:cubicBezTo>
                    <a:pt x="733" y="8908"/>
                    <a:pt x="923" y="8799"/>
                    <a:pt x="1086" y="8745"/>
                  </a:cubicBezTo>
                  <a:cubicBezTo>
                    <a:pt x="1438" y="8555"/>
                    <a:pt x="1737" y="8338"/>
                    <a:pt x="2035" y="8121"/>
                  </a:cubicBezTo>
                  <a:lnTo>
                    <a:pt x="2442" y="7823"/>
                  </a:lnTo>
                  <a:lnTo>
                    <a:pt x="2442" y="7850"/>
                  </a:lnTo>
                  <a:cubicBezTo>
                    <a:pt x="2550" y="7985"/>
                    <a:pt x="2686" y="8094"/>
                    <a:pt x="2822" y="8202"/>
                  </a:cubicBezTo>
                  <a:cubicBezTo>
                    <a:pt x="3066" y="8365"/>
                    <a:pt x="3337" y="8474"/>
                    <a:pt x="3608" y="8555"/>
                  </a:cubicBezTo>
                  <a:cubicBezTo>
                    <a:pt x="4038" y="8706"/>
                    <a:pt x="4486" y="8754"/>
                    <a:pt x="4923" y="8754"/>
                  </a:cubicBezTo>
                  <a:cubicBezTo>
                    <a:pt x="5037" y="8754"/>
                    <a:pt x="5151" y="8751"/>
                    <a:pt x="5263" y="8745"/>
                  </a:cubicBezTo>
                  <a:cubicBezTo>
                    <a:pt x="6348" y="8664"/>
                    <a:pt x="7460" y="8365"/>
                    <a:pt x="8355" y="7714"/>
                  </a:cubicBezTo>
                  <a:cubicBezTo>
                    <a:pt x="8870" y="7335"/>
                    <a:pt x="9304" y="6901"/>
                    <a:pt x="9630" y="6358"/>
                  </a:cubicBezTo>
                  <a:cubicBezTo>
                    <a:pt x="9811" y="6099"/>
                    <a:pt x="9696" y="5841"/>
                    <a:pt x="9473" y="5841"/>
                  </a:cubicBezTo>
                  <a:cubicBezTo>
                    <a:pt x="9462" y="5841"/>
                    <a:pt x="9451" y="5841"/>
                    <a:pt x="9440" y="5843"/>
                  </a:cubicBezTo>
                  <a:cubicBezTo>
                    <a:pt x="7623" y="6114"/>
                    <a:pt x="5751" y="5761"/>
                    <a:pt x="3988" y="6358"/>
                  </a:cubicBezTo>
                  <a:cubicBezTo>
                    <a:pt x="4585" y="5680"/>
                    <a:pt x="5100" y="4948"/>
                    <a:pt x="5534" y="4161"/>
                  </a:cubicBezTo>
                  <a:cubicBezTo>
                    <a:pt x="5714" y="4204"/>
                    <a:pt x="5897" y="4224"/>
                    <a:pt x="6081" y="4224"/>
                  </a:cubicBezTo>
                  <a:cubicBezTo>
                    <a:pt x="6592" y="4224"/>
                    <a:pt x="7110" y="4068"/>
                    <a:pt x="7568" y="3808"/>
                  </a:cubicBezTo>
                  <a:cubicBezTo>
                    <a:pt x="8219" y="3456"/>
                    <a:pt x="8680" y="2832"/>
                    <a:pt x="9142" y="2262"/>
                  </a:cubicBezTo>
                  <a:cubicBezTo>
                    <a:pt x="9212" y="2145"/>
                    <a:pt x="9080" y="1948"/>
                    <a:pt x="8956" y="1948"/>
                  </a:cubicBezTo>
                  <a:cubicBezTo>
                    <a:pt x="8936" y="1948"/>
                    <a:pt x="8916" y="1953"/>
                    <a:pt x="8897" y="1964"/>
                  </a:cubicBezTo>
                  <a:cubicBezTo>
                    <a:pt x="8518" y="2127"/>
                    <a:pt x="8138" y="2262"/>
                    <a:pt x="7731" y="2425"/>
                  </a:cubicBezTo>
                  <a:cubicBezTo>
                    <a:pt x="7379" y="2561"/>
                    <a:pt x="6999" y="2669"/>
                    <a:pt x="6646" y="2805"/>
                  </a:cubicBezTo>
                  <a:cubicBezTo>
                    <a:pt x="6429" y="2913"/>
                    <a:pt x="6212" y="3049"/>
                    <a:pt x="6022" y="3212"/>
                  </a:cubicBezTo>
                  <a:cubicBezTo>
                    <a:pt x="6077" y="3049"/>
                    <a:pt x="6185" y="2832"/>
                    <a:pt x="6239" y="2669"/>
                  </a:cubicBezTo>
                  <a:cubicBezTo>
                    <a:pt x="6375" y="2289"/>
                    <a:pt x="6511" y="1910"/>
                    <a:pt x="6619" y="1503"/>
                  </a:cubicBezTo>
                  <a:cubicBezTo>
                    <a:pt x="6646" y="1476"/>
                    <a:pt x="6728" y="1476"/>
                    <a:pt x="6755" y="1449"/>
                  </a:cubicBezTo>
                  <a:cubicBezTo>
                    <a:pt x="6863" y="1422"/>
                    <a:pt x="6945" y="1340"/>
                    <a:pt x="7026" y="1286"/>
                  </a:cubicBezTo>
                  <a:cubicBezTo>
                    <a:pt x="7189" y="1096"/>
                    <a:pt x="7243" y="879"/>
                    <a:pt x="7162" y="662"/>
                  </a:cubicBezTo>
                  <a:cubicBezTo>
                    <a:pt x="7162" y="608"/>
                    <a:pt x="7134" y="499"/>
                    <a:pt x="7053" y="418"/>
                  </a:cubicBezTo>
                  <a:cubicBezTo>
                    <a:pt x="6999" y="282"/>
                    <a:pt x="6863" y="147"/>
                    <a:pt x="6728" y="92"/>
                  </a:cubicBezTo>
                  <a:cubicBezTo>
                    <a:pt x="6625" y="28"/>
                    <a:pt x="6510" y="1"/>
                    <a:pt x="6398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0" name="Google Shape;1088;p49">
              <a:extLst>
                <a:ext uri="{FF2B5EF4-FFF2-40B4-BE49-F238E27FC236}">
                  <a16:creationId xmlns:a16="http://schemas.microsoft.com/office/drawing/2014/main" id="{09DDA522-074A-48B0-9964-B34A8D59F195}"/>
                </a:ext>
              </a:extLst>
            </p:cNvPr>
            <p:cNvSpPr/>
            <p:nvPr/>
          </p:nvSpPr>
          <p:spPr>
            <a:xfrm>
              <a:off x="1645175" y="1598275"/>
              <a:ext cx="179025" cy="170600"/>
            </a:xfrm>
            <a:custGeom>
              <a:avLst/>
              <a:gdLst/>
              <a:ahLst/>
              <a:cxnLst/>
              <a:rect l="l" t="t" r="r" b="b"/>
              <a:pathLst>
                <a:path w="7161" h="6824" extrusionOk="0">
                  <a:moveTo>
                    <a:pt x="2441" y="0"/>
                  </a:moveTo>
                  <a:cubicBezTo>
                    <a:pt x="2306" y="0"/>
                    <a:pt x="2197" y="109"/>
                    <a:pt x="2170" y="217"/>
                  </a:cubicBezTo>
                  <a:cubicBezTo>
                    <a:pt x="2007" y="760"/>
                    <a:pt x="1763" y="1248"/>
                    <a:pt x="1519" y="1763"/>
                  </a:cubicBezTo>
                  <a:cubicBezTo>
                    <a:pt x="1410" y="1248"/>
                    <a:pt x="1329" y="760"/>
                    <a:pt x="1248" y="244"/>
                  </a:cubicBezTo>
                  <a:cubicBezTo>
                    <a:pt x="1231" y="113"/>
                    <a:pt x="1115" y="41"/>
                    <a:pt x="996" y="41"/>
                  </a:cubicBezTo>
                  <a:cubicBezTo>
                    <a:pt x="919" y="41"/>
                    <a:pt x="840" y="72"/>
                    <a:pt x="787" y="136"/>
                  </a:cubicBezTo>
                  <a:cubicBezTo>
                    <a:pt x="326" y="705"/>
                    <a:pt x="0" y="1438"/>
                    <a:pt x="54" y="2170"/>
                  </a:cubicBezTo>
                  <a:cubicBezTo>
                    <a:pt x="54" y="2197"/>
                    <a:pt x="54" y="2251"/>
                    <a:pt x="109" y="2279"/>
                  </a:cubicBezTo>
                  <a:cubicBezTo>
                    <a:pt x="27" y="2685"/>
                    <a:pt x="0" y="3119"/>
                    <a:pt x="27" y="3526"/>
                  </a:cubicBezTo>
                  <a:cubicBezTo>
                    <a:pt x="109" y="4503"/>
                    <a:pt x="543" y="5506"/>
                    <a:pt x="1275" y="6130"/>
                  </a:cubicBezTo>
                  <a:cubicBezTo>
                    <a:pt x="1811" y="6577"/>
                    <a:pt x="2453" y="6823"/>
                    <a:pt x="3108" y="6823"/>
                  </a:cubicBezTo>
                  <a:cubicBezTo>
                    <a:pt x="3447" y="6823"/>
                    <a:pt x="3790" y="6757"/>
                    <a:pt x="4123" y="6618"/>
                  </a:cubicBezTo>
                  <a:cubicBezTo>
                    <a:pt x="5072" y="6239"/>
                    <a:pt x="5805" y="5506"/>
                    <a:pt x="6266" y="4611"/>
                  </a:cubicBezTo>
                  <a:cubicBezTo>
                    <a:pt x="6808" y="3635"/>
                    <a:pt x="7134" y="2468"/>
                    <a:pt x="7161" y="1356"/>
                  </a:cubicBezTo>
                  <a:cubicBezTo>
                    <a:pt x="7161" y="1192"/>
                    <a:pt x="7001" y="1077"/>
                    <a:pt x="6847" y="1077"/>
                  </a:cubicBezTo>
                  <a:cubicBezTo>
                    <a:pt x="6772" y="1077"/>
                    <a:pt x="6699" y="1104"/>
                    <a:pt x="6645" y="1166"/>
                  </a:cubicBezTo>
                  <a:cubicBezTo>
                    <a:pt x="6211" y="1628"/>
                    <a:pt x="5723" y="2062"/>
                    <a:pt x="5262" y="2468"/>
                  </a:cubicBezTo>
                  <a:cubicBezTo>
                    <a:pt x="5289" y="1763"/>
                    <a:pt x="5235" y="1085"/>
                    <a:pt x="5018" y="407"/>
                  </a:cubicBezTo>
                  <a:cubicBezTo>
                    <a:pt x="5000" y="301"/>
                    <a:pt x="4879" y="218"/>
                    <a:pt x="4759" y="218"/>
                  </a:cubicBezTo>
                  <a:cubicBezTo>
                    <a:pt x="4695" y="218"/>
                    <a:pt x="4631" y="242"/>
                    <a:pt x="4584" y="298"/>
                  </a:cubicBezTo>
                  <a:cubicBezTo>
                    <a:pt x="4069" y="977"/>
                    <a:pt x="3608" y="1628"/>
                    <a:pt x="3092" y="2306"/>
                  </a:cubicBezTo>
                  <a:cubicBezTo>
                    <a:pt x="2984" y="1600"/>
                    <a:pt x="2848" y="895"/>
                    <a:pt x="2712" y="217"/>
                  </a:cubicBezTo>
                  <a:cubicBezTo>
                    <a:pt x="2685" y="81"/>
                    <a:pt x="2550" y="0"/>
                    <a:pt x="2441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1" name="Google Shape;1089;p49">
              <a:extLst>
                <a:ext uri="{FF2B5EF4-FFF2-40B4-BE49-F238E27FC236}">
                  <a16:creationId xmlns:a16="http://schemas.microsoft.com/office/drawing/2014/main" id="{71C33B7A-17EA-4BCC-8E0C-C2B5C409777B}"/>
                </a:ext>
              </a:extLst>
            </p:cNvPr>
            <p:cNvSpPr/>
            <p:nvPr/>
          </p:nvSpPr>
          <p:spPr>
            <a:xfrm>
              <a:off x="1689925" y="1666100"/>
              <a:ext cx="88175" cy="84750"/>
            </a:xfrm>
            <a:custGeom>
              <a:avLst/>
              <a:gdLst/>
              <a:ahLst/>
              <a:cxnLst/>
              <a:rect l="l" t="t" r="r" b="b"/>
              <a:pathLst>
                <a:path w="3527" h="3390" extrusionOk="0">
                  <a:moveTo>
                    <a:pt x="600" y="1"/>
                  </a:moveTo>
                  <a:cubicBezTo>
                    <a:pt x="495" y="1"/>
                    <a:pt x="391" y="122"/>
                    <a:pt x="353" y="216"/>
                  </a:cubicBezTo>
                  <a:cubicBezTo>
                    <a:pt x="271" y="406"/>
                    <a:pt x="244" y="650"/>
                    <a:pt x="244" y="840"/>
                  </a:cubicBezTo>
                  <a:cubicBezTo>
                    <a:pt x="244" y="880"/>
                    <a:pt x="230" y="905"/>
                    <a:pt x="211" y="905"/>
                  </a:cubicBezTo>
                  <a:cubicBezTo>
                    <a:pt x="205" y="905"/>
                    <a:pt x="197" y="902"/>
                    <a:pt x="190" y="895"/>
                  </a:cubicBezTo>
                  <a:cubicBezTo>
                    <a:pt x="190" y="949"/>
                    <a:pt x="136" y="976"/>
                    <a:pt x="109" y="1057"/>
                  </a:cubicBezTo>
                  <a:cubicBezTo>
                    <a:pt x="82" y="1193"/>
                    <a:pt x="0" y="1383"/>
                    <a:pt x="82" y="1518"/>
                  </a:cubicBezTo>
                  <a:cubicBezTo>
                    <a:pt x="109" y="1600"/>
                    <a:pt x="244" y="1627"/>
                    <a:pt x="326" y="1708"/>
                  </a:cubicBezTo>
                  <a:cubicBezTo>
                    <a:pt x="461" y="1763"/>
                    <a:pt x="543" y="1871"/>
                    <a:pt x="651" y="1980"/>
                  </a:cubicBezTo>
                  <a:cubicBezTo>
                    <a:pt x="1004" y="2386"/>
                    <a:pt x="1031" y="2875"/>
                    <a:pt x="1139" y="3390"/>
                  </a:cubicBezTo>
                  <a:cubicBezTo>
                    <a:pt x="1329" y="3119"/>
                    <a:pt x="1438" y="2793"/>
                    <a:pt x="1628" y="2522"/>
                  </a:cubicBezTo>
                  <a:cubicBezTo>
                    <a:pt x="1872" y="2197"/>
                    <a:pt x="2224" y="1898"/>
                    <a:pt x="2577" y="1844"/>
                  </a:cubicBezTo>
                  <a:cubicBezTo>
                    <a:pt x="2767" y="1790"/>
                    <a:pt x="2957" y="1790"/>
                    <a:pt x="3119" y="1735"/>
                  </a:cubicBezTo>
                  <a:cubicBezTo>
                    <a:pt x="3309" y="1654"/>
                    <a:pt x="3391" y="1491"/>
                    <a:pt x="3472" y="1301"/>
                  </a:cubicBezTo>
                  <a:cubicBezTo>
                    <a:pt x="3472" y="1220"/>
                    <a:pt x="3472" y="1166"/>
                    <a:pt x="3499" y="1084"/>
                  </a:cubicBezTo>
                  <a:cubicBezTo>
                    <a:pt x="3499" y="1057"/>
                    <a:pt x="3526" y="1057"/>
                    <a:pt x="3391" y="1057"/>
                  </a:cubicBezTo>
                  <a:cubicBezTo>
                    <a:pt x="3228" y="1057"/>
                    <a:pt x="3065" y="1220"/>
                    <a:pt x="2984" y="1356"/>
                  </a:cubicBezTo>
                  <a:cubicBezTo>
                    <a:pt x="2974" y="1375"/>
                    <a:pt x="2951" y="1384"/>
                    <a:pt x="2926" y="1384"/>
                  </a:cubicBezTo>
                  <a:cubicBezTo>
                    <a:pt x="2881" y="1384"/>
                    <a:pt x="2831" y="1354"/>
                    <a:pt x="2848" y="1301"/>
                  </a:cubicBezTo>
                  <a:cubicBezTo>
                    <a:pt x="2930" y="1084"/>
                    <a:pt x="3065" y="895"/>
                    <a:pt x="3092" y="650"/>
                  </a:cubicBezTo>
                  <a:cubicBezTo>
                    <a:pt x="3119" y="542"/>
                    <a:pt x="3119" y="406"/>
                    <a:pt x="3065" y="352"/>
                  </a:cubicBezTo>
                  <a:cubicBezTo>
                    <a:pt x="3014" y="301"/>
                    <a:pt x="2940" y="282"/>
                    <a:pt x="2873" y="282"/>
                  </a:cubicBezTo>
                  <a:cubicBezTo>
                    <a:pt x="2834" y="282"/>
                    <a:pt x="2797" y="288"/>
                    <a:pt x="2767" y="298"/>
                  </a:cubicBezTo>
                  <a:cubicBezTo>
                    <a:pt x="2523" y="406"/>
                    <a:pt x="2360" y="650"/>
                    <a:pt x="2251" y="840"/>
                  </a:cubicBezTo>
                  <a:cubicBezTo>
                    <a:pt x="2143" y="1030"/>
                    <a:pt x="2035" y="1220"/>
                    <a:pt x="1953" y="1383"/>
                  </a:cubicBezTo>
                  <a:cubicBezTo>
                    <a:pt x="1933" y="1413"/>
                    <a:pt x="1902" y="1424"/>
                    <a:pt x="1874" y="1424"/>
                  </a:cubicBezTo>
                  <a:cubicBezTo>
                    <a:pt x="1825" y="1424"/>
                    <a:pt x="1783" y="1390"/>
                    <a:pt x="1818" y="1356"/>
                  </a:cubicBezTo>
                  <a:cubicBezTo>
                    <a:pt x="1845" y="1112"/>
                    <a:pt x="1899" y="840"/>
                    <a:pt x="1953" y="623"/>
                  </a:cubicBezTo>
                  <a:cubicBezTo>
                    <a:pt x="1979" y="445"/>
                    <a:pt x="1956" y="76"/>
                    <a:pt x="1752" y="76"/>
                  </a:cubicBezTo>
                  <a:cubicBezTo>
                    <a:pt x="1738" y="76"/>
                    <a:pt x="1724" y="78"/>
                    <a:pt x="1709" y="81"/>
                  </a:cubicBezTo>
                  <a:cubicBezTo>
                    <a:pt x="1546" y="108"/>
                    <a:pt x="1411" y="379"/>
                    <a:pt x="1329" y="515"/>
                  </a:cubicBezTo>
                  <a:cubicBezTo>
                    <a:pt x="1275" y="678"/>
                    <a:pt x="1167" y="840"/>
                    <a:pt x="1139" y="1030"/>
                  </a:cubicBezTo>
                  <a:cubicBezTo>
                    <a:pt x="1110" y="1060"/>
                    <a:pt x="1072" y="1082"/>
                    <a:pt x="1035" y="1082"/>
                  </a:cubicBezTo>
                  <a:cubicBezTo>
                    <a:pt x="1004" y="1082"/>
                    <a:pt x="974" y="1067"/>
                    <a:pt x="950" y="1030"/>
                  </a:cubicBezTo>
                  <a:cubicBezTo>
                    <a:pt x="895" y="705"/>
                    <a:pt x="922" y="352"/>
                    <a:pt x="733" y="81"/>
                  </a:cubicBezTo>
                  <a:cubicBezTo>
                    <a:pt x="692" y="23"/>
                    <a:pt x="646" y="1"/>
                    <a:pt x="6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2" name="Google Shape;1090;p49">
              <a:extLst>
                <a:ext uri="{FF2B5EF4-FFF2-40B4-BE49-F238E27FC236}">
                  <a16:creationId xmlns:a16="http://schemas.microsoft.com/office/drawing/2014/main" id="{5F4492C5-ABC5-4A8F-A487-76F33D256232}"/>
                </a:ext>
              </a:extLst>
            </p:cNvPr>
            <p:cNvSpPr/>
            <p:nvPr/>
          </p:nvSpPr>
          <p:spPr>
            <a:xfrm>
              <a:off x="1601075" y="1900700"/>
              <a:ext cx="54975" cy="52900"/>
            </a:xfrm>
            <a:custGeom>
              <a:avLst/>
              <a:gdLst/>
              <a:ahLst/>
              <a:cxnLst/>
              <a:rect l="l" t="t" r="r" b="b"/>
              <a:pathLst>
                <a:path w="2199" h="2116" fill="none" extrusionOk="0">
                  <a:moveTo>
                    <a:pt x="2198" y="0"/>
                  </a:moveTo>
                  <a:cubicBezTo>
                    <a:pt x="1493" y="760"/>
                    <a:pt x="788" y="1438"/>
                    <a:pt x="1" y="211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3" name="Google Shape;1091;p49">
              <a:extLst>
                <a:ext uri="{FF2B5EF4-FFF2-40B4-BE49-F238E27FC236}">
                  <a16:creationId xmlns:a16="http://schemas.microsoft.com/office/drawing/2014/main" id="{552B3982-A584-4A66-AC5C-74D40EAF8894}"/>
                </a:ext>
              </a:extLst>
            </p:cNvPr>
            <p:cNvSpPr/>
            <p:nvPr/>
          </p:nvSpPr>
          <p:spPr>
            <a:xfrm>
              <a:off x="1624825" y="1883075"/>
              <a:ext cx="29175" cy="32575"/>
            </a:xfrm>
            <a:custGeom>
              <a:avLst/>
              <a:gdLst/>
              <a:ahLst/>
              <a:cxnLst/>
              <a:rect l="l" t="t" r="r" b="b"/>
              <a:pathLst>
                <a:path w="1167" h="1303" fill="none" extrusionOk="0">
                  <a:moveTo>
                    <a:pt x="1167" y="0"/>
                  </a:moveTo>
                  <a:cubicBezTo>
                    <a:pt x="1085" y="136"/>
                    <a:pt x="977" y="244"/>
                    <a:pt x="895" y="353"/>
                  </a:cubicBezTo>
                  <a:cubicBezTo>
                    <a:pt x="570" y="651"/>
                    <a:pt x="299" y="949"/>
                    <a:pt x="0" y="130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4" name="Google Shape;1092;p49">
              <a:extLst>
                <a:ext uri="{FF2B5EF4-FFF2-40B4-BE49-F238E27FC236}">
                  <a16:creationId xmlns:a16="http://schemas.microsoft.com/office/drawing/2014/main" id="{EC2318CF-A8FA-4C67-8668-ECCAAACC6011}"/>
                </a:ext>
              </a:extLst>
            </p:cNvPr>
            <p:cNvSpPr/>
            <p:nvPr/>
          </p:nvSpPr>
          <p:spPr>
            <a:xfrm>
              <a:off x="1627525" y="1912225"/>
              <a:ext cx="143100" cy="27150"/>
            </a:xfrm>
            <a:custGeom>
              <a:avLst/>
              <a:gdLst/>
              <a:ahLst/>
              <a:cxnLst/>
              <a:rect l="l" t="t" r="r" b="b"/>
              <a:pathLst>
                <a:path w="5724" h="1086" fill="none" extrusionOk="0">
                  <a:moveTo>
                    <a:pt x="5724" y="0"/>
                  </a:moveTo>
                  <a:cubicBezTo>
                    <a:pt x="4503" y="679"/>
                    <a:pt x="3120" y="841"/>
                    <a:pt x="1737" y="977"/>
                  </a:cubicBezTo>
                  <a:cubicBezTo>
                    <a:pt x="1140" y="1031"/>
                    <a:pt x="462" y="1085"/>
                    <a:pt x="1" y="7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5" name="Google Shape;1093;p49">
              <a:extLst>
                <a:ext uri="{FF2B5EF4-FFF2-40B4-BE49-F238E27FC236}">
                  <a16:creationId xmlns:a16="http://schemas.microsoft.com/office/drawing/2014/main" id="{8943F154-2F76-48D2-B075-37CAC7EB893F}"/>
                </a:ext>
              </a:extLst>
            </p:cNvPr>
            <p:cNvSpPr/>
            <p:nvPr/>
          </p:nvSpPr>
          <p:spPr>
            <a:xfrm>
              <a:off x="1618050" y="1771850"/>
              <a:ext cx="21025" cy="127525"/>
            </a:xfrm>
            <a:custGeom>
              <a:avLst/>
              <a:gdLst/>
              <a:ahLst/>
              <a:cxnLst/>
              <a:rect l="l" t="t" r="r" b="b"/>
              <a:pathLst>
                <a:path w="841" h="5101" fill="none" extrusionOk="0">
                  <a:moveTo>
                    <a:pt x="27" y="1"/>
                  </a:moveTo>
                  <a:cubicBezTo>
                    <a:pt x="27" y="896"/>
                    <a:pt x="0" y="1737"/>
                    <a:pt x="109" y="2632"/>
                  </a:cubicBezTo>
                  <a:cubicBezTo>
                    <a:pt x="217" y="3473"/>
                    <a:pt x="434" y="4341"/>
                    <a:pt x="841" y="51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6" name="Google Shape;1094;p49">
              <a:extLst>
                <a:ext uri="{FF2B5EF4-FFF2-40B4-BE49-F238E27FC236}">
                  <a16:creationId xmlns:a16="http://schemas.microsoft.com/office/drawing/2014/main" id="{81EF52D8-C3CC-4828-89AA-BC44E7E51D22}"/>
                </a:ext>
              </a:extLst>
            </p:cNvPr>
            <p:cNvSpPr/>
            <p:nvPr/>
          </p:nvSpPr>
          <p:spPr>
            <a:xfrm>
              <a:off x="1742125" y="1903400"/>
              <a:ext cx="22400" cy="31225"/>
            </a:xfrm>
            <a:custGeom>
              <a:avLst/>
              <a:gdLst/>
              <a:ahLst/>
              <a:cxnLst/>
              <a:rect l="l" t="t" r="r" b="b"/>
              <a:pathLst>
                <a:path w="896" h="1249" fill="none" extrusionOk="0">
                  <a:moveTo>
                    <a:pt x="625" y="1"/>
                  </a:moveTo>
                  <a:cubicBezTo>
                    <a:pt x="408" y="245"/>
                    <a:pt x="163" y="489"/>
                    <a:pt x="1" y="787"/>
                  </a:cubicBezTo>
                  <a:lnTo>
                    <a:pt x="1" y="815"/>
                  </a:lnTo>
                  <a:cubicBezTo>
                    <a:pt x="1" y="842"/>
                    <a:pt x="28" y="896"/>
                    <a:pt x="55" y="896"/>
                  </a:cubicBezTo>
                  <a:cubicBezTo>
                    <a:pt x="326" y="1032"/>
                    <a:pt x="597" y="1113"/>
                    <a:pt x="896" y="124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7" name="Google Shape;1095;p49">
              <a:extLst>
                <a:ext uri="{FF2B5EF4-FFF2-40B4-BE49-F238E27FC236}">
                  <a16:creationId xmlns:a16="http://schemas.microsoft.com/office/drawing/2014/main" id="{51149108-B558-454D-A81C-446A9FB140B9}"/>
                </a:ext>
              </a:extLst>
            </p:cNvPr>
            <p:cNvSpPr/>
            <p:nvPr/>
          </p:nvSpPr>
          <p:spPr>
            <a:xfrm>
              <a:off x="1696700" y="1906125"/>
              <a:ext cx="27150" cy="44775"/>
            </a:xfrm>
            <a:custGeom>
              <a:avLst/>
              <a:gdLst/>
              <a:ahLst/>
              <a:cxnLst/>
              <a:rect l="l" t="t" r="r" b="b"/>
              <a:pathLst>
                <a:path w="1086" h="1791" fill="none" extrusionOk="0">
                  <a:moveTo>
                    <a:pt x="1004" y="0"/>
                  </a:moveTo>
                  <a:cubicBezTo>
                    <a:pt x="651" y="299"/>
                    <a:pt x="353" y="678"/>
                    <a:pt x="55" y="1004"/>
                  </a:cubicBezTo>
                  <a:cubicBezTo>
                    <a:pt x="55" y="1058"/>
                    <a:pt x="0" y="1058"/>
                    <a:pt x="0" y="1085"/>
                  </a:cubicBezTo>
                  <a:cubicBezTo>
                    <a:pt x="0" y="1112"/>
                    <a:pt x="55" y="1140"/>
                    <a:pt x="82" y="1194"/>
                  </a:cubicBezTo>
                  <a:cubicBezTo>
                    <a:pt x="380" y="1411"/>
                    <a:pt x="733" y="1628"/>
                    <a:pt x="1085" y="179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8" name="Google Shape;1096;p49">
              <a:extLst>
                <a:ext uri="{FF2B5EF4-FFF2-40B4-BE49-F238E27FC236}">
                  <a16:creationId xmlns:a16="http://schemas.microsoft.com/office/drawing/2014/main" id="{E08384D4-67E4-451A-99E5-4ACAD422136F}"/>
                </a:ext>
              </a:extLst>
            </p:cNvPr>
            <p:cNvSpPr/>
            <p:nvPr/>
          </p:nvSpPr>
          <p:spPr>
            <a:xfrm>
              <a:off x="1654650" y="1910200"/>
              <a:ext cx="38000" cy="50875"/>
            </a:xfrm>
            <a:custGeom>
              <a:avLst/>
              <a:gdLst/>
              <a:ahLst/>
              <a:cxnLst/>
              <a:rect l="l" t="t" r="r" b="b"/>
              <a:pathLst>
                <a:path w="1520" h="2035" fill="none" extrusionOk="0">
                  <a:moveTo>
                    <a:pt x="1520" y="0"/>
                  </a:moveTo>
                  <a:cubicBezTo>
                    <a:pt x="1004" y="380"/>
                    <a:pt x="516" y="760"/>
                    <a:pt x="1" y="1085"/>
                  </a:cubicBezTo>
                  <a:cubicBezTo>
                    <a:pt x="326" y="1438"/>
                    <a:pt x="706" y="1763"/>
                    <a:pt x="1113" y="203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9" name="Google Shape;1097;p49">
              <a:extLst>
                <a:ext uri="{FF2B5EF4-FFF2-40B4-BE49-F238E27FC236}">
                  <a16:creationId xmlns:a16="http://schemas.microsoft.com/office/drawing/2014/main" id="{C7287421-CCEC-4BE6-AD2C-2BAEF231173F}"/>
                </a:ext>
              </a:extLst>
            </p:cNvPr>
            <p:cNvSpPr/>
            <p:nvPr/>
          </p:nvSpPr>
          <p:spPr>
            <a:xfrm>
              <a:off x="1604475" y="1857975"/>
              <a:ext cx="40025" cy="27825"/>
            </a:xfrm>
            <a:custGeom>
              <a:avLst/>
              <a:gdLst/>
              <a:ahLst/>
              <a:cxnLst/>
              <a:rect l="l" t="t" r="r" b="b"/>
              <a:pathLst>
                <a:path w="1601" h="1113" fill="none" extrusionOk="0">
                  <a:moveTo>
                    <a:pt x="1601" y="1"/>
                  </a:moveTo>
                  <a:cubicBezTo>
                    <a:pt x="1438" y="353"/>
                    <a:pt x="1303" y="706"/>
                    <a:pt x="1113" y="1085"/>
                  </a:cubicBezTo>
                  <a:cubicBezTo>
                    <a:pt x="1113" y="1085"/>
                    <a:pt x="1113" y="1113"/>
                    <a:pt x="1086" y="1113"/>
                  </a:cubicBezTo>
                  <a:lnTo>
                    <a:pt x="1058" y="1113"/>
                  </a:lnTo>
                  <a:cubicBezTo>
                    <a:pt x="679" y="923"/>
                    <a:pt x="353" y="733"/>
                    <a:pt x="1" y="57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0" name="Google Shape;1098;p49">
              <a:extLst>
                <a:ext uri="{FF2B5EF4-FFF2-40B4-BE49-F238E27FC236}">
                  <a16:creationId xmlns:a16="http://schemas.microsoft.com/office/drawing/2014/main" id="{B16A82DF-1213-4187-8E1B-272665B608D0}"/>
                </a:ext>
              </a:extLst>
            </p:cNvPr>
            <p:cNvSpPr/>
            <p:nvPr/>
          </p:nvSpPr>
          <p:spPr>
            <a:xfrm>
              <a:off x="1598375" y="1825425"/>
              <a:ext cx="40025" cy="29175"/>
            </a:xfrm>
            <a:custGeom>
              <a:avLst/>
              <a:gdLst/>
              <a:ahLst/>
              <a:cxnLst/>
              <a:rect l="l" t="t" r="r" b="b"/>
              <a:pathLst>
                <a:path w="1601" h="1167" fill="none" extrusionOk="0">
                  <a:moveTo>
                    <a:pt x="0" y="353"/>
                  </a:moveTo>
                  <a:cubicBezTo>
                    <a:pt x="326" y="652"/>
                    <a:pt x="651" y="923"/>
                    <a:pt x="1031" y="1167"/>
                  </a:cubicBezTo>
                  <a:cubicBezTo>
                    <a:pt x="1194" y="896"/>
                    <a:pt x="1357" y="570"/>
                    <a:pt x="1492" y="299"/>
                  </a:cubicBezTo>
                  <a:cubicBezTo>
                    <a:pt x="1574" y="218"/>
                    <a:pt x="1601" y="109"/>
                    <a:pt x="160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1" name="Google Shape;1099;p49">
              <a:extLst>
                <a:ext uri="{FF2B5EF4-FFF2-40B4-BE49-F238E27FC236}">
                  <a16:creationId xmlns:a16="http://schemas.microsoft.com/office/drawing/2014/main" id="{9D7B3A47-162F-47D0-BE0B-2F49551575EF}"/>
                </a:ext>
              </a:extLst>
            </p:cNvPr>
            <p:cNvSpPr/>
            <p:nvPr/>
          </p:nvSpPr>
          <p:spPr>
            <a:xfrm>
              <a:off x="1603800" y="1790850"/>
              <a:ext cx="24425" cy="19675"/>
            </a:xfrm>
            <a:custGeom>
              <a:avLst/>
              <a:gdLst/>
              <a:ahLst/>
              <a:cxnLst/>
              <a:rect l="l" t="t" r="r" b="b"/>
              <a:pathLst>
                <a:path w="977" h="787" fill="none" extrusionOk="0">
                  <a:moveTo>
                    <a:pt x="0" y="0"/>
                  </a:moveTo>
                  <a:cubicBezTo>
                    <a:pt x="163" y="272"/>
                    <a:pt x="353" y="543"/>
                    <a:pt x="570" y="787"/>
                  </a:cubicBezTo>
                  <a:lnTo>
                    <a:pt x="977" y="163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2" name="Google Shape;1100;p49">
              <a:extLst>
                <a:ext uri="{FF2B5EF4-FFF2-40B4-BE49-F238E27FC236}">
                  <a16:creationId xmlns:a16="http://schemas.microsoft.com/office/drawing/2014/main" id="{AD9EC604-400C-40CD-8FC7-E6BFE0AC17C3}"/>
                </a:ext>
              </a:extLst>
            </p:cNvPr>
            <p:cNvSpPr/>
            <p:nvPr/>
          </p:nvSpPr>
          <p:spPr>
            <a:xfrm>
              <a:off x="1696025" y="1784075"/>
              <a:ext cx="22400" cy="6800"/>
            </a:xfrm>
            <a:custGeom>
              <a:avLst/>
              <a:gdLst/>
              <a:ahLst/>
              <a:cxnLst/>
              <a:rect l="l" t="t" r="r" b="b"/>
              <a:pathLst>
                <a:path w="896" h="272" fill="none" extrusionOk="0">
                  <a:moveTo>
                    <a:pt x="0" y="0"/>
                  </a:moveTo>
                  <a:cubicBezTo>
                    <a:pt x="217" y="244"/>
                    <a:pt x="624" y="271"/>
                    <a:pt x="895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3" name="Google Shape;1101;p49">
              <a:extLst>
                <a:ext uri="{FF2B5EF4-FFF2-40B4-BE49-F238E27FC236}">
                  <a16:creationId xmlns:a16="http://schemas.microsoft.com/office/drawing/2014/main" id="{232EABBD-F148-473A-8471-5E2FAEF7E804}"/>
                </a:ext>
              </a:extLst>
            </p:cNvPr>
            <p:cNvSpPr/>
            <p:nvPr/>
          </p:nvSpPr>
          <p:spPr>
            <a:xfrm>
              <a:off x="1665500" y="1622000"/>
              <a:ext cx="148525" cy="132925"/>
            </a:xfrm>
            <a:custGeom>
              <a:avLst/>
              <a:gdLst/>
              <a:ahLst/>
              <a:cxnLst/>
              <a:rect l="l" t="t" r="r" b="b"/>
              <a:pathLst>
                <a:path w="5941" h="5317" fill="none" extrusionOk="0">
                  <a:moveTo>
                    <a:pt x="82" y="0"/>
                  </a:moveTo>
                  <a:cubicBezTo>
                    <a:pt x="28" y="353"/>
                    <a:pt x="1" y="706"/>
                    <a:pt x="28" y="1058"/>
                  </a:cubicBezTo>
                  <a:cubicBezTo>
                    <a:pt x="109" y="1384"/>
                    <a:pt x="245" y="1763"/>
                    <a:pt x="543" y="1980"/>
                  </a:cubicBezTo>
                  <a:cubicBezTo>
                    <a:pt x="706" y="2116"/>
                    <a:pt x="950" y="2170"/>
                    <a:pt x="1059" y="2360"/>
                  </a:cubicBezTo>
                  <a:cubicBezTo>
                    <a:pt x="1194" y="2659"/>
                    <a:pt x="977" y="2903"/>
                    <a:pt x="950" y="3228"/>
                  </a:cubicBezTo>
                  <a:lnTo>
                    <a:pt x="950" y="3364"/>
                  </a:lnTo>
                  <a:cubicBezTo>
                    <a:pt x="977" y="3418"/>
                    <a:pt x="1086" y="3472"/>
                    <a:pt x="1167" y="3499"/>
                  </a:cubicBezTo>
                  <a:cubicBezTo>
                    <a:pt x="1493" y="3635"/>
                    <a:pt x="1737" y="3933"/>
                    <a:pt x="1845" y="4286"/>
                  </a:cubicBezTo>
                  <a:cubicBezTo>
                    <a:pt x="1981" y="4611"/>
                    <a:pt x="1981" y="4991"/>
                    <a:pt x="2008" y="5317"/>
                  </a:cubicBezTo>
                  <a:cubicBezTo>
                    <a:pt x="2144" y="4856"/>
                    <a:pt x="2415" y="4449"/>
                    <a:pt x="2713" y="4069"/>
                  </a:cubicBezTo>
                  <a:cubicBezTo>
                    <a:pt x="2984" y="3798"/>
                    <a:pt x="3283" y="3527"/>
                    <a:pt x="3662" y="3527"/>
                  </a:cubicBezTo>
                  <a:cubicBezTo>
                    <a:pt x="3798" y="3527"/>
                    <a:pt x="3934" y="3554"/>
                    <a:pt x="4042" y="3499"/>
                  </a:cubicBezTo>
                  <a:cubicBezTo>
                    <a:pt x="4151" y="3418"/>
                    <a:pt x="4178" y="3337"/>
                    <a:pt x="4205" y="3255"/>
                  </a:cubicBezTo>
                  <a:cubicBezTo>
                    <a:pt x="4313" y="2984"/>
                    <a:pt x="4449" y="2713"/>
                    <a:pt x="4639" y="2523"/>
                  </a:cubicBezTo>
                  <a:cubicBezTo>
                    <a:pt x="4775" y="2414"/>
                    <a:pt x="4964" y="2306"/>
                    <a:pt x="5100" y="2197"/>
                  </a:cubicBezTo>
                  <a:cubicBezTo>
                    <a:pt x="5561" y="1872"/>
                    <a:pt x="5778" y="1248"/>
                    <a:pt x="5941" y="6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4" name="Google Shape;1102;p49">
              <a:extLst>
                <a:ext uri="{FF2B5EF4-FFF2-40B4-BE49-F238E27FC236}">
                  <a16:creationId xmlns:a16="http://schemas.microsoft.com/office/drawing/2014/main" id="{39033DA9-7A78-4351-9C07-39A466F84B98}"/>
                </a:ext>
              </a:extLst>
            </p:cNvPr>
            <p:cNvSpPr/>
            <p:nvPr/>
          </p:nvSpPr>
          <p:spPr>
            <a:xfrm>
              <a:off x="1679750" y="1819325"/>
              <a:ext cx="25100" cy="47500"/>
            </a:xfrm>
            <a:custGeom>
              <a:avLst/>
              <a:gdLst/>
              <a:ahLst/>
              <a:cxnLst/>
              <a:rect l="l" t="t" r="r" b="b"/>
              <a:pathLst>
                <a:path w="1004" h="1900" fill="none" extrusionOk="0">
                  <a:moveTo>
                    <a:pt x="1004" y="0"/>
                  </a:moveTo>
                  <a:cubicBezTo>
                    <a:pt x="787" y="679"/>
                    <a:pt x="380" y="1302"/>
                    <a:pt x="0" y="18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5" name="Google Shape;1103;p49">
              <a:extLst>
                <a:ext uri="{FF2B5EF4-FFF2-40B4-BE49-F238E27FC236}">
                  <a16:creationId xmlns:a16="http://schemas.microsoft.com/office/drawing/2014/main" id="{2F86DE3F-5DF0-4A7E-9FCF-424826900A64}"/>
                </a:ext>
              </a:extLst>
            </p:cNvPr>
            <p:cNvSpPr/>
            <p:nvPr/>
          </p:nvSpPr>
          <p:spPr>
            <a:xfrm>
              <a:off x="1698050" y="1810500"/>
              <a:ext cx="69875" cy="31225"/>
            </a:xfrm>
            <a:custGeom>
              <a:avLst/>
              <a:gdLst/>
              <a:ahLst/>
              <a:cxnLst/>
              <a:rect l="l" t="t" r="r" b="b"/>
              <a:pathLst>
                <a:path w="2795" h="1249" fill="none" extrusionOk="0">
                  <a:moveTo>
                    <a:pt x="2794" y="1"/>
                  </a:moveTo>
                  <a:cubicBezTo>
                    <a:pt x="2198" y="408"/>
                    <a:pt x="1031" y="1249"/>
                    <a:pt x="1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6" name="Google Shape;1104;p49">
              <a:extLst>
                <a:ext uri="{FF2B5EF4-FFF2-40B4-BE49-F238E27FC236}">
                  <a16:creationId xmlns:a16="http://schemas.microsoft.com/office/drawing/2014/main" id="{03DA0741-D864-43E5-8EF1-03BDE76884D2}"/>
                </a:ext>
              </a:extLst>
            </p:cNvPr>
            <p:cNvSpPr/>
            <p:nvPr/>
          </p:nvSpPr>
          <p:spPr>
            <a:xfrm>
              <a:off x="1744175" y="1814575"/>
              <a:ext cx="11550" cy="11550"/>
            </a:xfrm>
            <a:custGeom>
              <a:avLst/>
              <a:gdLst/>
              <a:ahLst/>
              <a:cxnLst/>
              <a:rect l="l" t="t" r="r" b="b"/>
              <a:pathLst>
                <a:path w="462" h="462" fill="none" extrusionOk="0">
                  <a:moveTo>
                    <a:pt x="217" y="1"/>
                  </a:moveTo>
                  <a:cubicBezTo>
                    <a:pt x="136" y="136"/>
                    <a:pt x="81" y="299"/>
                    <a:pt x="0" y="435"/>
                  </a:cubicBezTo>
                  <a:cubicBezTo>
                    <a:pt x="136" y="462"/>
                    <a:pt x="326" y="462"/>
                    <a:pt x="461" y="46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7" name="Google Shape;1105;p49">
              <a:extLst>
                <a:ext uri="{FF2B5EF4-FFF2-40B4-BE49-F238E27FC236}">
                  <a16:creationId xmlns:a16="http://schemas.microsoft.com/office/drawing/2014/main" id="{817E4DD0-B896-40F0-8373-4282B80AC22A}"/>
                </a:ext>
              </a:extLst>
            </p:cNvPr>
            <p:cNvSpPr/>
            <p:nvPr/>
          </p:nvSpPr>
          <p:spPr>
            <a:xfrm>
              <a:off x="1725175" y="1822025"/>
              <a:ext cx="11550" cy="20375"/>
            </a:xfrm>
            <a:custGeom>
              <a:avLst/>
              <a:gdLst/>
              <a:ahLst/>
              <a:cxnLst/>
              <a:rect l="l" t="t" r="r" b="b"/>
              <a:pathLst>
                <a:path w="462" h="815" fill="none" extrusionOk="0">
                  <a:moveTo>
                    <a:pt x="299" y="1"/>
                  </a:moveTo>
                  <a:cubicBezTo>
                    <a:pt x="191" y="164"/>
                    <a:pt x="82" y="299"/>
                    <a:pt x="28" y="489"/>
                  </a:cubicBezTo>
                  <a:cubicBezTo>
                    <a:pt x="28" y="489"/>
                    <a:pt x="1" y="516"/>
                    <a:pt x="28" y="543"/>
                  </a:cubicBezTo>
                  <a:lnTo>
                    <a:pt x="55" y="571"/>
                  </a:lnTo>
                  <a:cubicBezTo>
                    <a:pt x="191" y="652"/>
                    <a:pt x="326" y="760"/>
                    <a:pt x="462" y="8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8" name="Google Shape;1106;p49">
              <a:extLst>
                <a:ext uri="{FF2B5EF4-FFF2-40B4-BE49-F238E27FC236}">
                  <a16:creationId xmlns:a16="http://schemas.microsoft.com/office/drawing/2014/main" id="{6C82A659-7954-4F62-AD55-D74ADB69F6B5}"/>
                </a:ext>
              </a:extLst>
            </p:cNvPr>
            <p:cNvSpPr/>
            <p:nvPr/>
          </p:nvSpPr>
          <p:spPr>
            <a:xfrm>
              <a:off x="1709575" y="1828825"/>
              <a:ext cx="10200" cy="17650"/>
            </a:xfrm>
            <a:custGeom>
              <a:avLst/>
              <a:gdLst/>
              <a:ahLst/>
              <a:cxnLst/>
              <a:rect l="l" t="t" r="r" b="b"/>
              <a:pathLst>
                <a:path w="408" h="706" fill="none" extrusionOk="0">
                  <a:moveTo>
                    <a:pt x="245" y="0"/>
                  </a:moveTo>
                  <a:cubicBezTo>
                    <a:pt x="164" y="136"/>
                    <a:pt x="109" y="244"/>
                    <a:pt x="28" y="380"/>
                  </a:cubicBezTo>
                  <a:cubicBezTo>
                    <a:pt x="28" y="407"/>
                    <a:pt x="1" y="407"/>
                    <a:pt x="1" y="434"/>
                  </a:cubicBezTo>
                  <a:cubicBezTo>
                    <a:pt x="1" y="461"/>
                    <a:pt x="28" y="461"/>
                    <a:pt x="28" y="461"/>
                  </a:cubicBezTo>
                  <a:cubicBezTo>
                    <a:pt x="136" y="570"/>
                    <a:pt x="272" y="651"/>
                    <a:pt x="408" y="70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9" name="Google Shape;1107;p49">
              <a:extLst>
                <a:ext uri="{FF2B5EF4-FFF2-40B4-BE49-F238E27FC236}">
                  <a16:creationId xmlns:a16="http://schemas.microsoft.com/office/drawing/2014/main" id="{E303792F-7969-44A2-BE08-6260D81CE39F}"/>
                </a:ext>
              </a:extLst>
            </p:cNvPr>
            <p:cNvSpPr/>
            <p:nvPr/>
          </p:nvSpPr>
          <p:spPr>
            <a:xfrm>
              <a:off x="1696700" y="1706075"/>
              <a:ext cx="50200" cy="7500"/>
            </a:xfrm>
            <a:custGeom>
              <a:avLst/>
              <a:gdLst/>
              <a:ahLst/>
              <a:cxnLst/>
              <a:rect l="l" t="t" r="r" b="b"/>
              <a:pathLst>
                <a:path w="2008" h="300" fill="none" extrusionOk="0">
                  <a:moveTo>
                    <a:pt x="0" y="136"/>
                  </a:moveTo>
                  <a:cubicBezTo>
                    <a:pt x="624" y="1"/>
                    <a:pt x="1465" y="55"/>
                    <a:pt x="2008" y="2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0" name="Google Shape;1108;p49">
              <a:extLst>
                <a:ext uri="{FF2B5EF4-FFF2-40B4-BE49-F238E27FC236}">
                  <a16:creationId xmlns:a16="http://schemas.microsoft.com/office/drawing/2014/main" id="{96FF704A-08D9-4388-86CB-F2F0556F80C1}"/>
                </a:ext>
              </a:extLst>
            </p:cNvPr>
            <p:cNvSpPr/>
            <p:nvPr/>
          </p:nvSpPr>
          <p:spPr>
            <a:xfrm>
              <a:off x="672100" y="1010875"/>
              <a:ext cx="253625" cy="247700"/>
            </a:xfrm>
            <a:custGeom>
              <a:avLst/>
              <a:gdLst/>
              <a:ahLst/>
              <a:cxnLst/>
              <a:rect l="l" t="t" r="r" b="b"/>
              <a:pathLst>
                <a:path w="10145" h="9908" extrusionOk="0">
                  <a:moveTo>
                    <a:pt x="9155" y="0"/>
                  </a:moveTo>
                  <a:cubicBezTo>
                    <a:pt x="9019" y="0"/>
                    <a:pt x="8883" y="75"/>
                    <a:pt x="8843" y="224"/>
                  </a:cubicBezTo>
                  <a:cubicBezTo>
                    <a:pt x="8436" y="1797"/>
                    <a:pt x="8246" y="3370"/>
                    <a:pt x="8246" y="4943"/>
                  </a:cubicBezTo>
                  <a:cubicBezTo>
                    <a:pt x="8246" y="5296"/>
                    <a:pt x="8273" y="5622"/>
                    <a:pt x="8273" y="5974"/>
                  </a:cubicBezTo>
                  <a:cubicBezTo>
                    <a:pt x="7486" y="4374"/>
                    <a:pt x="6402" y="2963"/>
                    <a:pt x="5072" y="1824"/>
                  </a:cubicBezTo>
                  <a:cubicBezTo>
                    <a:pt x="5013" y="1772"/>
                    <a:pt x="4943" y="1749"/>
                    <a:pt x="4875" y="1749"/>
                  </a:cubicBezTo>
                  <a:cubicBezTo>
                    <a:pt x="4695" y="1749"/>
                    <a:pt x="4525" y="1913"/>
                    <a:pt x="4584" y="2150"/>
                  </a:cubicBezTo>
                  <a:cubicBezTo>
                    <a:pt x="4720" y="2774"/>
                    <a:pt x="4883" y="3397"/>
                    <a:pt x="5072" y="3994"/>
                  </a:cubicBezTo>
                  <a:cubicBezTo>
                    <a:pt x="5425" y="4998"/>
                    <a:pt x="5859" y="5947"/>
                    <a:pt x="6402" y="6815"/>
                  </a:cubicBezTo>
                  <a:cubicBezTo>
                    <a:pt x="5154" y="6028"/>
                    <a:pt x="3770" y="5459"/>
                    <a:pt x="2306" y="5269"/>
                  </a:cubicBezTo>
                  <a:cubicBezTo>
                    <a:pt x="2264" y="5255"/>
                    <a:pt x="2224" y="5248"/>
                    <a:pt x="2186" y="5248"/>
                  </a:cubicBezTo>
                  <a:cubicBezTo>
                    <a:pt x="2077" y="5248"/>
                    <a:pt x="1986" y="5304"/>
                    <a:pt x="1926" y="5405"/>
                  </a:cubicBezTo>
                  <a:cubicBezTo>
                    <a:pt x="1872" y="5486"/>
                    <a:pt x="1872" y="5676"/>
                    <a:pt x="1980" y="5757"/>
                  </a:cubicBezTo>
                  <a:cubicBezTo>
                    <a:pt x="2848" y="6571"/>
                    <a:pt x="3825" y="7303"/>
                    <a:pt x="4855" y="7900"/>
                  </a:cubicBezTo>
                  <a:cubicBezTo>
                    <a:pt x="4110" y="7778"/>
                    <a:pt x="3357" y="7717"/>
                    <a:pt x="2597" y="7717"/>
                  </a:cubicBezTo>
                  <a:cubicBezTo>
                    <a:pt x="1838" y="7717"/>
                    <a:pt x="1072" y="7778"/>
                    <a:pt x="299" y="7900"/>
                  </a:cubicBezTo>
                  <a:cubicBezTo>
                    <a:pt x="0" y="7927"/>
                    <a:pt x="0" y="8388"/>
                    <a:pt x="244" y="8470"/>
                  </a:cubicBezTo>
                  <a:cubicBezTo>
                    <a:pt x="1465" y="9148"/>
                    <a:pt x="2875" y="9310"/>
                    <a:pt x="4259" y="9473"/>
                  </a:cubicBezTo>
                  <a:cubicBezTo>
                    <a:pt x="5805" y="9636"/>
                    <a:pt x="7351" y="9771"/>
                    <a:pt x="8870" y="9907"/>
                  </a:cubicBezTo>
                  <a:cubicBezTo>
                    <a:pt x="8978" y="9907"/>
                    <a:pt x="9060" y="9880"/>
                    <a:pt x="9114" y="9799"/>
                  </a:cubicBezTo>
                  <a:cubicBezTo>
                    <a:pt x="9222" y="9771"/>
                    <a:pt x="9331" y="9663"/>
                    <a:pt x="9277" y="9527"/>
                  </a:cubicBezTo>
                  <a:lnTo>
                    <a:pt x="9277" y="9473"/>
                  </a:lnTo>
                  <a:cubicBezTo>
                    <a:pt x="9306" y="9503"/>
                    <a:pt x="9361" y="9524"/>
                    <a:pt x="9408" y="9524"/>
                  </a:cubicBezTo>
                  <a:cubicBezTo>
                    <a:pt x="9447" y="9524"/>
                    <a:pt x="9481" y="9510"/>
                    <a:pt x="9494" y="9473"/>
                  </a:cubicBezTo>
                  <a:cubicBezTo>
                    <a:pt x="9548" y="9283"/>
                    <a:pt x="9656" y="9121"/>
                    <a:pt x="9738" y="8958"/>
                  </a:cubicBezTo>
                  <a:cubicBezTo>
                    <a:pt x="9792" y="8741"/>
                    <a:pt x="9846" y="8578"/>
                    <a:pt x="9873" y="8388"/>
                  </a:cubicBezTo>
                  <a:cubicBezTo>
                    <a:pt x="9928" y="7954"/>
                    <a:pt x="10009" y="7602"/>
                    <a:pt x="10036" y="7195"/>
                  </a:cubicBezTo>
                  <a:cubicBezTo>
                    <a:pt x="10145" y="6408"/>
                    <a:pt x="10145" y="5676"/>
                    <a:pt x="10145" y="4889"/>
                  </a:cubicBezTo>
                  <a:cubicBezTo>
                    <a:pt x="10117" y="3289"/>
                    <a:pt x="9873" y="1743"/>
                    <a:pt x="9467" y="224"/>
                  </a:cubicBezTo>
                  <a:cubicBezTo>
                    <a:pt x="9426" y="75"/>
                    <a:pt x="9290" y="0"/>
                    <a:pt x="9155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1" name="Google Shape;1109;p49">
              <a:extLst>
                <a:ext uri="{FF2B5EF4-FFF2-40B4-BE49-F238E27FC236}">
                  <a16:creationId xmlns:a16="http://schemas.microsoft.com/office/drawing/2014/main" id="{C2109645-7436-4644-A303-726263CDBCB7}"/>
                </a:ext>
              </a:extLst>
            </p:cNvPr>
            <p:cNvSpPr/>
            <p:nvPr/>
          </p:nvSpPr>
          <p:spPr>
            <a:xfrm>
              <a:off x="878225" y="1143275"/>
              <a:ext cx="25800" cy="106475"/>
            </a:xfrm>
            <a:custGeom>
              <a:avLst/>
              <a:gdLst/>
              <a:ahLst/>
              <a:cxnLst/>
              <a:rect l="l" t="t" r="r" b="b"/>
              <a:pathLst>
                <a:path w="1032" h="4259" fill="none" extrusionOk="0">
                  <a:moveTo>
                    <a:pt x="1" y="0"/>
                  </a:moveTo>
                  <a:cubicBezTo>
                    <a:pt x="137" y="1356"/>
                    <a:pt x="571" y="2984"/>
                    <a:pt x="1032" y="42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2" name="Google Shape;1110;p49">
              <a:extLst>
                <a:ext uri="{FF2B5EF4-FFF2-40B4-BE49-F238E27FC236}">
                  <a16:creationId xmlns:a16="http://schemas.microsoft.com/office/drawing/2014/main" id="{5961355A-D59C-4B2C-B52E-72F17DDE50CB}"/>
                </a:ext>
              </a:extLst>
            </p:cNvPr>
            <p:cNvSpPr/>
            <p:nvPr/>
          </p:nvSpPr>
          <p:spPr>
            <a:xfrm>
              <a:off x="815175" y="1150050"/>
              <a:ext cx="75975" cy="95625"/>
            </a:xfrm>
            <a:custGeom>
              <a:avLst/>
              <a:gdLst/>
              <a:ahLst/>
              <a:cxnLst/>
              <a:rect l="l" t="t" r="r" b="b"/>
              <a:pathLst>
                <a:path w="3039" h="3825" fill="none" extrusionOk="0">
                  <a:moveTo>
                    <a:pt x="0" y="0"/>
                  </a:moveTo>
                  <a:cubicBezTo>
                    <a:pt x="814" y="1411"/>
                    <a:pt x="1845" y="2713"/>
                    <a:pt x="3038" y="38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3" name="Google Shape;1111;p49">
              <a:extLst>
                <a:ext uri="{FF2B5EF4-FFF2-40B4-BE49-F238E27FC236}">
                  <a16:creationId xmlns:a16="http://schemas.microsoft.com/office/drawing/2014/main" id="{F3FFD004-4199-4655-A941-24F24CF3D0FC}"/>
                </a:ext>
              </a:extLst>
            </p:cNvPr>
            <p:cNvSpPr/>
            <p:nvPr/>
          </p:nvSpPr>
          <p:spPr>
            <a:xfrm>
              <a:off x="780600" y="1200900"/>
              <a:ext cx="95625" cy="55625"/>
            </a:xfrm>
            <a:custGeom>
              <a:avLst/>
              <a:gdLst/>
              <a:ahLst/>
              <a:cxnLst/>
              <a:rect l="l" t="t" r="r" b="b"/>
              <a:pathLst>
                <a:path w="3825" h="2225" fill="none" extrusionOk="0">
                  <a:moveTo>
                    <a:pt x="0" y="1"/>
                  </a:moveTo>
                  <a:cubicBezTo>
                    <a:pt x="1248" y="787"/>
                    <a:pt x="2550" y="1547"/>
                    <a:pt x="3825" y="22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4" name="Google Shape;1112;p49">
              <a:extLst>
                <a:ext uri="{FF2B5EF4-FFF2-40B4-BE49-F238E27FC236}">
                  <a16:creationId xmlns:a16="http://schemas.microsoft.com/office/drawing/2014/main" id="{FE178688-23C5-42B0-A5F6-E7A7F8779F1C}"/>
                </a:ext>
              </a:extLst>
            </p:cNvPr>
            <p:cNvSpPr/>
            <p:nvPr/>
          </p:nvSpPr>
          <p:spPr>
            <a:xfrm>
              <a:off x="746000" y="1156825"/>
              <a:ext cx="130225" cy="90900"/>
            </a:xfrm>
            <a:custGeom>
              <a:avLst/>
              <a:gdLst/>
              <a:ahLst/>
              <a:cxnLst/>
              <a:rect l="l" t="t" r="r" b="b"/>
              <a:pathLst>
                <a:path w="5209" h="3636" fill="none" extrusionOk="0">
                  <a:moveTo>
                    <a:pt x="5209" y="3635"/>
                  </a:moveTo>
                  <a:cubicBezTo>
                    <a:pt x="5073" y="3310"/>
                    <a:pt x="4910" y="2984"/>
                    <a:pt x="4558" y="2903"/>
                  </a:cubicBezTo>
                  <a:cubicBezTo>
                    <a:pt x="4476" y="2876"/>
                    <a:pt x="4368" y="2876"/>
                    <a:pt x="4286" y="2876"/>
                  </a:cubicBezTo>
                  <a:cubicBezTo>
                    <a:pt x="4042" y="2821"/>
                    <a:pt x="3934" y="2496"/>
                    <a:pt x="3798" y="2225"/>
                  </a:cubicBezTo>
                  <a:cubicBezTo>
                    <a:pt x="3581" y="1899"/>
                    <a:pt x="3256" y="1655"/>
                    <a:pt x="2876" y="1519"/>
                  </a:cubicBezTo>
                  <a:cubicBezTo>
                    <a:pt x="2740" y="1492"/>
                    <a:pt x="2578" y="1465"/>
                    <a:pt x="2442" y="1384"/>
                  </a:cubicBezTo>
                  <a:cubicBezTo>
                    <a:pt x="2008" y="1194"/>
                    <a:pt x="1791" y="570"/>
                    <a:pt x="1357" y="407"/>
                  </a:cubicBezTo>
                  <a:cubicBezTo>
                    <a:pt x="1113" y="326"/>
                    <a:pt x="869" y="380"/>
                    <a:pt x="598" y="326"/>
                  </a:cubicBezTo>
                  <a:cubicBezTo>
                    <a:pt x="353" y="326"/>
                    <a:pt x="82" y="245"/>
                    <a:pt x="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5" name="Google Shape;1113;p49">
              <a:extLst>
                <a:ext uri="{FF2B5EF4-FFF2-40B4-BE49-F238E27FC236}">
                  <a16:creationId xmlns:a16="http://schemas.microsoft.com/office/drawing/2014/main" id="{1FAA98D2-83EA-4A42-BB07-0F915CE8C888}"/>
                </a:ext>
              </a:extLst>
            </p:cNvPr>
            <p:cNvSpPr/>
            <p:nvPr/>
          </p:nvSpPr>
          <p:spPr>
            <a:xfrm>
              <a:off x="808400" y="1086975"/>
              <a:ext cx="94275" cy="167525"/>
            </a:xfrm>
            <a:custGeom>
              <a:avLst/>
              <a:gdLst/>
              <a:ahLst/>
              <a:cxnLst/>
              <a:rect l="l" t="t" r="r" b="b"/>
              <a:pathLst>
                <a:path w="3771" h="6701" fill="none" extrusionOk="0">
                  <a:moveTo>
                    <a:pt x="0" y="82"/>
                  </a:moveTo>
                  <a:cubicBezTo>
                    <a:pt x="271" y="1"/>
                    <a:pt x="488" y="326"/>
                    <a:pt x="516" y="597"/>
                  </a:cubicBezTo>
                  <a:cubicBezTo>
                    <a:pt x="543" y="869"/>
                    <a:pt x="516" y="1167"/>
                    <a:pt x="678" y="1357"/>
                  </a:cubicBezTo>
                  <a:cubicBezTo>
                    <a:pt x="868" y="1601"/>
                    <a:pt x="1221" y="1628"/>
                    <a:pt x="1383" y="1899"/>
                  </a:cubicBezTo>
                  <a:cubicBezTo>
                    <a:pt x="1600" y="2252"/>
                    <a:pt x="1356" y="2713"/>
                    <a:pt x="1600" y="3039"/>
                  </a:cubicBezTo>
                  <a:cubicBezTo>
                    <a:pt x="1763" y="3256"/>
                    <a:pt x="2062" y="3310"/>
                    <a:pt x="2279" y="3500"/>
                  </a:cubicBezTo>
                  <a:cubicBezTo>
                    <a:pt x="2577" y="3879"/>
                    <a:pt x="2251" y="4558"/>
                    <a:pt x="2577" y="4937"/>
                  </a:cubicBezTo>
                  <a:cubicBezTo>
                    <a:pt x="2740" y="5100"/>
                    <a:pt x="3065" y="5154"/>
                    <a:pt x="3092" y="5398"/>
                  </a:cubicBezTo>
                  <a:cubicBezTo>
                    <a:pt x="3092" y="5480"/>
                    <a:pt x="3065" y="5561"/>
                    <a:pt x="3065" y="5643"/>
                  </a:cubicBezTo>
                  <a:cubicBezTo>
                    <a:pt x="3065" y="5832"/>
                    <a:pt x="3255" y="6022"/>
                    <a:pt x="3418" y="6158"/>
                  </a:cubicBezTo>
                  <a:cubicBezTo>
                    <a:pt x="3608" y="6293"/>
                    <a:pt x="3770" y="6510"/>
                    <a:pt x="3635" y="67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6" name="Google Shape;1114;p49">
              <a:extLst>
                <a:ext uri="{FF2B5EF4-FFF2-40B4-BE49-F238E27FC236}">
                  <a16:creationId xmlns:a16="http://schemas.microsoft.com/office/drawing/2014/main" id="{E1EE4F6C-B99B-4F3A-B708-E4C43B565490}"/>
                </a:ext>
              </a:extLst>
            </p:cNvPr>
            <p:cNvSpPr/>
            <p:nvPr/>
          </p:nvSpPr>
          <p:spPr>
            <a:xfrm>
              <a:off x="899250" y="1047650"/>
              <a:ext cx="15625" cy="207525"/>
            </a:xfrm>
            <a:custGeom>
              <a:avLst/>
              <a:gdLst/>
              <a:ahLst/>
              <a:cxnLst/>
              <a:rect l="l" t="t" r="r" b="b"/>
              <a:pathLst>
                <a:path w="625" h="8301" fill="none" extrusionOk="0">
                  <a:moveTo>
                    <a:pt x="1" y="1"/>
                  </a:moveTo>
                  <a:cubicBezTo>
                    <a:pt x="272" y="218"/>
                    <a:pt x="543" y="543"/>
                    <a:pt x="489" y="869"/>
                  </a:cubicBezTo>
                  <a:cubicBezTo>
                    <a:pt x="435" y="1031"/>
                    <a:pt x="353" y="1167"/>
                    <a:pt x="245" y="1303"/>
                  </a:cubicBezTo>
                  <a:cubicBezTo>
                    <a:pt x="82" y="1628"/>
                    <a:pt x="28" y="1954"/>
                    <a:pt x="136" y="2252"/>
                  </a:cubicBezTo>
                  <a:cubicBezTo>
                    <a:pt x="272" y="2686"/>
                    <a:pt x="625" y="3066"/>
                    <a:pt x="516" y="3527"/>
                  </a:cubicBezTo>
                  <a:cubicBezTo>
                    <a:pt x="435" y="3852"/>
                    <a:pt x="109" y="4096"/>
                    <a:pt x="82" y="4422"/>
                  </a:cubicBezTo>
                  <a:cubicBezTo>
                    <a:pt x="28" y="4883"/>
                    <a:pt x="516" y="5235"/>
                    <a:pt x="435" y="5642"/>
                  </a:cubicBezTo>
                  <a:cubicBezTo>
                    <a:pt x="408" y="5886"/>
                    <a:pt x="245" y="6049"/>
                    <a:pt x="245" y="6293"/>
                  </a:cubicBezTo>
                  <a:cubicBezTo>
                    <a:pt x="218" y="6646"/>
                    <a:pt x="570" y="6944"/>
                    <a:pt x="516" y="7270"/>
                  </a:cubicBezTo>
                  <a:cubicBezTo>
                    <a:pt x="516" y="7378"/>
                    <a:pt x="435" y="7460"/>
                    <a:pt x="435" y="7541"/>
                  </a:cubicBezTo>
                  <a:cubicBezTo>
                    <a:pt x="381" y="7785"/>
                    <a:pt x="408" y="8056"/>
                    <a:pt x="462" y="83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7" name="Google Shape;1115;p49">
              <a:extLst>
                <a:ext uri="{FF2B5EF4-FFF2-40B4-BE49-F238E27FC236}">
                  <a16:creationId xmlns:a16="http://schemas.microsoft.com/office/drawing/2014/main" id="{89B60E37-448E-41A9-976A-61A0D8ECBA0E}"/>
                </a:ext>
              </a:extLst>
            </p:cNvPr>
            <p:cNvSpPr/>
            <p:nvPr/>
          </p:nvSpPr>
          <p:spPr>
            <a:xfrm>
              <a:off x="699900" y="1213775"/>
              <a:ext cx="135650" cy="41400"/>
            </a:xfrm>
            <a:custGeom>
              <a:avLst/>
              <a:gdLst/>
              <a:ahLst/>
              <a:cxnLst/>
              <a:rect l="l" t="t" r="r" b="b"/>
              <a:pathLst>
                <a:path w="5426" h="1656" fill="none" extrusionOk="0">
                  <a:moveTo>
                    <a:pt x="0" y="272"/>
                  </a:moveTo>
                  <a:cubicBezTo>
                    <a:pt x="109" y="55"/>
                    <a:pt x="380" y="1"/>
                    <a:pt x="624" y="55"/>
                  </a:cubicBezTo>
                  <a:cubicBezTo>
                    <a:pt x="868" y="137"/>
                    <a:pt x="1031" y="272"/>
                    <a:pt x="1221" y="408"/>
                  </a:cubicBezTo>
                  <a:cubicBezTo>
                    <a:pt x="1438" y="543"/>
                    <a:pt x="1655" y="625"/>
                    <a:pt x="1872" y="598"/>
                  </a:cubicBezTo>
                  <a:cubicBezTo>
                    <a:pt x="2035" y="571"/>
                    <a:pt x="2170" y="462"/>
                    <a:pt x="2333" y="435"/>
                  </a:cubicBezTo>
                  <a:cubicBezTo>
                    <a:pt x="2713" y="299"/>
                    <a:pt x="3120" y="408"/>
                    <a:pt x="3391" y="625"/>
                  </a:cubicBezTo>
                  <a:cubicBezTo>
                    <a:pt x="3635" y="815"/>
                    <a:pt x="3798" y="1113"/>
                    <a:pt x="4096" y="1140"/>
                  </a:cubicBezTo>
                  <a:cubicBezTo>
                    <a:pt x="4205" y="1167"/>
                    <a:pt x="4340" y="1140"/>
                    <a:pt x="4449" y="1140"/>
                  </a:cubicBezTo>
                  <a:cubicBezTo>
                    <a:pt x="4828" y="1140"/>
                    <a:pt x="5235" y="1357"/>
                    <a:pt x="5425" y="165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8" name="Google Shape;1116;p49">
              <a:extLst>
                <a:ext uri="{FF2B5EF4-FFF2-40B4-BE49-F238E27FC236}">
                  <a16:creationId xmlns:a16="http://schemas.microsoft.com/office/drawing/2014/main" id="{9D767495-4FC7-41E3-9863-75F76DC4E533}"/>
                </a:ext>
              </a:extLst>
            </p:cNvPr>
            <p:cNvSpPr/>
            <p:nvPr/>
          </p:nvSpPr>
          <p:spPr>
            <a:xfrm>
              <a:off x="710075" y="1229225"/>
              <a:ext cx="509950" cy="734825"/>
            </a:xfrm>
            <a:custGeom>
              <a:avLst/>
              <a:gdLst/>
              <a:ahLst/>
              <a:cxnLst/>
              <a:rect l="l" t="t" r="r" b="b"/>
              <a:pathLst>
                <a:path w="20398" h="29393" extrusionOk="0">
                  <a:moveTo>
                    <a:pt x="12074" y="1"/>
                  </a:moveTo>
                  <a:cubicBezTo>
                    <a:pt x="11932" y="1"/>
                    <a:pt x="11781" y="133"/>
                    <a:pt x="11799" y="278"/>
                  </a:cubicBezTo>
                  <a:cubicBezTo>
                    <a:pt x="11935" y="929"/>
                    <a:pt x="12016" y="1607"/>
                    <a:pt x="11989" y="2285"/>
                  </a:cubicBezTo>
                  <a:cubicBezTo>
                    <a:pt x="11935" y="2963"/>
                    <a:pt x="11853" y="3614"/>
                    <a:pt x="11718" y="4265"/>
                  </a:cubicBezTo>
                  <a:cubicBezTo>
                    <a:pt x="11582" y="4862"/>
                    <a:pt x="11582" y="5486"/>
                    <a:pt x="11772" y="6055"/>
                  </a:cubicBezTo>
                  <a:cubicBezTo>
                    <a:pt x="11880" y="6354"/>
                    <a:pt x="12043" y="6652"/>
                    <a:pt x="12206" y="6923"/>
                  </a:cubicBezTo>
                  <a:cubicBezTo>
                    <a:pt x="11446" y="6516"/>
                    <a:pt x="10687" y="6055"/>
                    <a:pt x="10090" y="5404"/>
                  </a:cubicBezTo>
                  <a:cubicBezTo>
                    <a:pt x="9494" y="4808"/>
                    <a:pt x="9060" y="4048"/>
                    <a:pt x="8788" y="3262"/>
                  </a:cubicBezTo>
                  <a:cubicBezTo>
                    <a:pt x="8653" y="2855"/>
                    <a:pt x="8544" y="2448"/>
                    <a:pt x="8490" y="2041"/>
                  </a:cubicBezTo>
                  <a:cubicBezTo>
                    <a:pt x="8409" y="1716"/>
                    <a:pt x="8409" y="1363"/>
                    <a:pt x="8381" y="1065"/>
                  </a:cubicBezTo>
                  <a:cubicBezTo>
                    <a:pt x="8463" y="956"/>
                    <a:pt x="8409" y="820"/>
                    <a:pt x="8327" y="739"/>
                  </a:cubicBezTo>
                  <a:cubicBezTo>
                    <a:pt x="8273" y="685"/>
                    <a:pt x="8246" y="685"/>
                    <a:pt x="8246" y="685"/>
                  </a:cubicBezTo>
                  <a:lnTo>
                    <a:pt x="8192" y="685"/>
                  </a:lnTo>
                  <a:cubicBezTo>
                    <a:pt x="7541" y="631"/>
                    <a:pt x="6890" y="631"/>
                    <a:pt x="6239" y="603"/>
                  </a:cubicBezTo>
                  <a:cubicBezTo>
                    <a:pt x="5615" y="549"/>
                    <a:pt x="4991" y="549"/>
                    <a:pt x="4340" y="522"/>
                  </a:cubicBezTo>
                  <a:cubicBezTo>
                    <a:pt x="3065" y="468"/>
                    <a:pt x="1818" y="414"/>
                    <a:pt x="516" y="332"/>
                  </a:cubicBezTo>
                  <a:cubicBezTo>
                    <a:pt x="190" y="332"/>
                    <a:pt x="0" y="766"/>
                    <a:pt x="326" y="902"/>
                  </a:cubicBezTo>
                  <a:cubicBezTo>
                    <a:pt x="1139" y="1254"/>
                    <a:pt x="1953" y="1499"/>
                    <a:pt x="2821" y="1688"/>
                  </a:cubicBezTo>
                  <a:cubicBezTo>
                    <a:pt x="3119" y="1743"/>
                    <a:pt x="3445" y="1770"/>
                    <a:pt x="3743" y="1905"/>
                  </a:cubicBezTo>
                  <a:cubicBezTo>
                    <a:pt x="4042" y="2041"/>
                    <a:pt x="4259" y="2258"/>
                    <a:pt x="4421" y="2529"/>
                  </a:cubicBezTo>
                  <a:cubicBezTo>
                    <a:pt x="4747" y="3099"/>
                    <a:pt x="5100" y="3641"/>
                    <a:pt x="5642" y="4075"/>
                  </a:cubicBezTo>
                  <a:cubicBezTo>
                    <a:pt x="6157" y="4509"/>
                    <a:pt x="6673" y="4835"/>
                    <a:pt x="7297" y="5079"/>
                  </a:cubicBezTo>
                  <a:cubicBezTo>
                    <a:pt x="7595" y="5160"/>
                    <a:pt x="7920" y="5269"/>
                    <a:pt x="8219" y="5296"/>
                  </a:cubicBezTo>
                  <a:cubicBezTo>
                    <a:pt x="8381" y="5323"/>
                    <a:pt x="8544" y="5323"/>
                    <a:pt x="8761" y="5377"/>
                  </a:cubicBezTo>
                  <a:cubicBezTo>
                    <a:pt x="8924" y="5377"/>
                    <a:pt x="9060" y="5350"/>
                    <a:pt x="9222" y="5269"/>
                  </a:cubicBezTo>
                  <a:cubicBezTo>
                    <a:pt x="9277" y="5269"/>
                    <a:pt x="9277" y="5242"/>
                    <a:pt x="9304" y="5242"/>
                  </a:cubicBezTo>
                  <a:lnTo>
                    <a:pt x="9900" y="5947"/>
                  </a:lnTo>
                  <a:cubicBezTo>
                    <a:pt x="10551" y="6598"/>
                    <a:pt x="11311" y="7032"/>
                    <a:pt x="12125" y="7439"/>
                  </a:cubicBezTo>
                  <a:cubicBezTo>
                    <a:pt x="12314" y="7547"/>
                    <a:pt x="12477" y="7656"/>
                    <a:pt x="12694" y="7737"/>
                  </a:cubicBezTo>
                  <a:cubicBezTo>
                    <a:pt x="12721" y="7791"/>
                    <a:pt x="12748" y="7818"/>
                    <a:pt x="12830" y="7818"/>
                  </a:cubicBezTo>
                  <a:cubicBezTo>
                    <a:pt x="13291" y="8035"/>
                    <a:pt x="13752" y="8334"/>
                    <a:pt x="14159" y="8659"/>
                  </a:cubicBezTo>
                  <a:cubicBezTo>
                    <a:pt x="13915" y="8605"/>
                    <a:pt x="13644" y="8524"/>
                    <a:pt x="13399" y="8497"/>
                  </a:cubicBezTo>
                  <a:cubicBezTo>
                    <a:pt x="13303" y="8490"/>
                    <a:pt x="13207" y="8487"/>
                    <a:pt x="13111" y="8487"/>
                  </a:cubicBezTo>
                  <a:cubicBezTo>
                    <a:pt x="12800" y="8487"/>
                    <a:pt x="12490" y="8522"/>
                    <a:pt x="12179" y="8605"/>
                  </a:cubicBezTo>
                  <a:cubicBezTo>
                    <a:pt x="11745" y="8686"/>
                    <a:pt x="11311" y="8822"/>
                    <a:pt x="10823" y="8822"/>
                  </a:cubicBezTo>
                  <a:cubicBezTo>
                    <a:pt x="10172" y="8822"/>
                    <a:pt x="9575" y="8551"/>
                    <a:pt x="9032" y="8252"/>
                  </a:cubicBezTo>
                  <a:cubicBezTo>
                    <a:pt x="7866" y="7574"/>
                    <a:pt x="6835" y="6598"/>
                    <a:pt x="5425" y="6489"/>
                  </a:cubicBezTo>
                  <a:cubicBezTo>
                    <a:pt x="5154" y="6489"/>
                    <a:pt x="5018" y="6896"/>
                    <a:pt x="5289" y="7032"/>
                  </a:cubicBezTo>
                  <a:cubicBezTo>
                    <a:pt x="6103" y="7412"/>
                    <a:pt x="6510" y="8252"/>
                    <a:pt x="6971" y="9012"/>
                  </a:cubicBezTo>
                  <a:cubicBezTo>
                    <a:pt x="7405" y="9717"/>
                    <a:pt x="7948" y="10314"/>
                    <a:pt x="8680" y="10748"/>
                  </a:cubicBezTo>
                  <a:cubicBezTo>
                    <a:pt x="9412" y="11155"/>
                    <a:pt x="10226" y="11399"/>
                    <a:pt x="11067" y="11399"/>
                  </a:cubicBezTo>
                  <a:cubicBezTo>
                    <a:pt x="11474" y="11399"/>
                    <a:pt x="11908" y="11372"/>
                    <a:pt x="12287" y="11236"/>
                  </a:cubicBezTo>
                  <a:cubicBezTo>
                    <a:pt x="12748" y="11100"/>
                    <a:pt x="13210" y="10856"/>
                    <a:pt x="13644" y="10694"/>
                  </a:cubicBezTo>
                  <a:cubicBezTo>
                    <a:pt x="14010" y="10544"/>
                    <a:pt x="14417" y="10429"/>
                    <a:pt x="14813" y="10429"/>
                  </a:cubicBezTo>
                  <a:cubicBezTo>
                    <a:pt x="15210" y="10429"/>
                    <a:pt x="15596" y="10544"/>
                    <a:pt x="15922" y="10856"/>
                  </a:cubicBezTo>
                  <a:cubicBezTo>
                    <a:pt x="15922" y="10856"/>
                    <a:pt x="15949" y="10911"/>
                    <a:pt x="15976" y="10911"/>
                  </a:cubicBezTo>
                  <a:cubicBezTo>
                    <a:pt x="16058" y="10992"/>
                    <a:pt x="16112" y="11100"/>
                    <a:pt x="16139" y="11209"/>
                  </a:cubicBezTo>
                  <a:cubicBezTo>
                    <a:pt x="16627" y="12023"/>
                    <a:pt x="17007" y="12863"/>
                    <a:pt x="17305" y="13759"/>
                  </a:cubicBezTo>
                  <a:cubicBezTo>
                    <a:pt x="17468" y="14247"/>
                    <a:pt x="17631" y="14762"/>
                    <a:pt x="17766" y="15277"/>
                  </a:cubicBezTo>
                  <a:cubicBezTo>
                    <a:pt x="17685" y="15033"/>
                    <a:pt x="17549" y="14816"/>
                    <a:pt x="17359" y="14654"/>
                  </a:cubicBezTo>
                  <a:cubicBezTo>
                    <a:pt x="17007" y="14220"/>
                    <a:pt x="16519" y="13840"/>
                    <a:pt x="15976" y="13623"/>
                  </a:cubicBezTo>
                  <a:cubicBezTo>
                    <a:pt x="15549" y="13448"/>
                    <a:pt x="15094" y="13371"/>
                    <a:pt x="14621" y="13371"/>
                  </a:cubicBezTo>
                  <a:cubicBezTo>
                    <a:pt x="14433" y="13371"/>
                    <a:pt x="14243" y="13383"/>
                    <a:pt x="14050" y="13406"/>
                  </a:cubicBezTo>
                  <a:cubicBezTo>
                    <a:pt x="13639" y="13438"/>
                    <a:pt x="13209" y="13515"/>
                    <a:pt x="12787" y="13515"/>
                  </a:cubicBezTo>
                  <a:cubicBezTo>
                    <a:pt x="12486" y="13515"/>
                    <a:pt x="12190" y="13476"/>
                    <a:pt x="11908" y="13352"/>
                  </a:cubicBezTo>
                  <a:cubicBezTo>
                    <a:pt x="11311" y="13080"/>
                    <a:pt x="10850" y="12565"/>
                    <a:pt x="10416" y="12077"/>
                  </a:cubicBezTo>
                  <a:cubicBezTo>
                    <a:pt x="10357" y="12025"/>
                    <a:pt x="10295" y="12002"/>
                    <a:pt x="10236" y="12002"/>
                  </a:cubicBezTo>
                  <a:cubicBezTo>
                    <a:pt x="10051" y="12002"/>
                    <a:pt x="9899" y="12224"/>
                    <a:pt x="9982" y="12429"/>
                  </a:cubicBezTo>
                  <a:cubicBezTo>
                    <a:pt x="10280" y="13108"/>
                    <a:pt x="10633" y="13813"/>
                    <a:pt x="11121" y="14382"/>
                  </a:cubicBezTo>
                  <a:cubicBezTo>
                    <a:pt x="11636" y="14979"/>
                    <a:pt x="12287" y="15386"/>
                    <a:pt x="13020" y="15549"/>
                  </a:cubicBezTo>
                  <a:cubicBezTo>
                    <a:pt x="13698" y="15711"/>
                    <a:pt x="14376" y="15711"/>
                    <a:pt x="15054" y="15793"/>
                  </a:cubicBezTo>
                  <a:cubicBezTo>
                    <a:pt x="15678" y="15847"/>
                    <a:pt x="16329" y="15956"/>
                    <a:pt x="16871" y="16254"/>
                  </a:cubicBezTo>
                  <a:cubicBezTo>
                    <a:pt x="17956" y="16932"/>
                    <a:pt x="18282" y="18288"/>
                    <a:pt x="18526" y="19482"/>
                  </a:cubicBezTo>
                  <a:cubicBezTo>
                    <a:pt x="18797" y="20756"/>
                    <a:pt x="19231" y="22194"/>
                    <a:pt x="19123" y="23469"/>
                  </a:cubicBezTo>
                  <a:cubicBezTo>
                    <a:pt x="19068" y="24500"/>
                    <a:pt x="19340" y="25585"/>
                    <a:pt x="19204" y="26561"/>
                  </a:cubicBezTo>
                  <a:cubicBezTo>
                    <a:pt x="19068" y="27375"/>
                    <a:pt x="18906" y="28188"/>
                    <a:pt x="18824" y="29029"/>
                  </a:cubicBezTo>
                  <a:cubicBezTo>
                    <a:pt x="18824" y="29165"/>
                    <a:pt x="18824" y="29300"/>
                    <a:pt x="18933" y="29382"/>
                  </a:cubicBezTo>
                  <a:cubicBezTo>
                    <a:pt x="18951" y="29389"/>
                    <a:pt x="18969" y="29392"/>
                    <a:pt x="18987" y="29392"/>
                  </a:cubicBezTo>
                  <a:cubicBezTo>
                    <a:pt x="19103" y="29392"/>
                    <a:pt x="19211" y="29252"/>
                    <a:pt x="19258" y="29111"/>
                  </a:cubicBezTo>
                  <a:cubicBezTo>
                    <a:pt x="20397" y="25991"/>
                    <a:pt x="19774" y="22086"/>
                    <a:pt x="19068" y="18939"/>
                  </a:cubicBezTo>
                  <a:cubicBezTo>
                    <a:pt x="19041" y="18776"/>
                    <a:pt x="18960" y="18559"/>
                    <a:pt x="18933" y="18397"/>
                  </a:cubicBezTo>
                  <a:cubicBezTo>
                    <a:pt x="18634" y="16634"/>
                    <a:pt x="18255" y="14871"/>
                    <a:pt x="17604" y="13216"/>
                  </a:cubicBezTo>
                  <a:cubicBezTo>
                    <a:pt x="17278" y="12321"/>
                    <a:pt x="16871" y="11480"/>
                    <a:pt x="16383" y="10666"/>
                  </a:cubicBezTo>
                  <a:cubicBezTo>
                    <a:pt x="15922" y="9880"/>
                    <a:pt x="15379" y="9093"/>
                    <a:pt x="14647" y="8497"/>
                  </a:cubicBezTo>
                  <a:cubicBezTo>
                    <a:pt x="14186" y="8063"/>
                    <a:pt x="13616" y="7710"/>
                    <a:pt x="13074" y="7412"/>
                  </a:cubicBezTo>
                  <a:cubicBezTo>
                    <a:pt x="13020" y="7167"/>
                    <a:pt x="12965" y="6923"/>
                    <a:pt x="12938" y="6706"/>
                  </a:cubicBezTo>
                  <a:cubicBezTo>
                    <a:pt x="12884" y="6435"/>
                    <a:pt x="12857" y="6110"/>
                    <a:pt x="12857" y="5811"/>
                  </a:cubicBezTo>
                  <a:cubicBezTo>
                    <a:pt x="12857" y="5540"/>
                    <a:pt x="12938" y="5296"/>
                    <a:pt x="12993" y="5079"/>
                  </a:cubicBezTo>
                  <a:cubicBezTo>
                    <a:pt x="13074" y="4835"/>
                    <a:pt x="13210" y="4618"/>
                    <a:pt x="13291" y="4401"/>
                  </a:cubicBezTo>
                  <a:cubicBezTo>
                    <a:pt x="13508" y="3913"/>
                    <a:pt x="13616" y="3451"/>
                    <a:pt x="13535" y="2936"/>
                  </a:cubicBezTo>
                  <a:cubicBezTo>
                    <a:pt x="13399" y="1878"/>
                    <a:pt x="12721" y="1037"/>
                    <a:pt x="12260" y="115"/>
                  </a:cubicBezTo>
                  <a:cubicBezTo>
                    <a:pt x="12215" y="34"/>
                    <a:pt x="12146" y="1"/>
                    <a:pt x="12074" y="1"/>
                  </a:cubicBezTo>
                  <a:close/>
                </a:path>
              </a:pathLst>
            </a:custGeom>
            <a:solidFill>
              <a:srgbClr val="A9B2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9" name="Google Shape;1117;p49">
              <a:extLst>
                <a:ext uri="{FF2B5EF4-FFF2-40B4-BE49-F238E27FC236}">
                  <a16:creationId xmlns:a16="http://schemas.microsoft.com/office/drawing/2014/main" id="{A464C983-EF6F-42DC-93B3-5B6D625EF718}"/>
                </a:ext>
              </a:extLst>
            </p:cNvPr>
            <p:cNvSpPr/>
            <p:nvPr/>
          </p:nvSpPr>
          <p:spPr>
            <a:xfrm>
              <a:off x="741950" y="1259900"/>
              <a:ext cx="143100" cy="16975"/>
            </a:xfrm>
            <a:custGeom>
              <a:avLst/>
              <a:gdLst/>
              <a:ahLst/>
              <a:cxnLst/>
              <a:rect l="l" t="t" r="r" b="b"/>
              <a:pathLst>
                <a:path w="5724" h="679" fill="none" extrusionOk="0">
                  <a:moveTo>
                    <a:pt x="0" y="0"/>
                  </a:moveTo>
                  <a:cubicBezTo>
                    <a:pt x="1844" y="489"/>
                    <a:pt x="3770" y="678"/>
                    <a:pt x="5723" y="59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0" name="Google Shape;1118;p49">
              <a:extLst>
                <a:ext uri="{FF2B5EF4-FFF2-40B4-BE49-F238E27FC236}">
                  <a16:creationId xmlns:a16="http://schemas.microsoft.com/office/drawing/2014/main" id="{024502FF-225D-44F4-8D17-8795FE8A3D41}"/>
                </a:ext>
              </a:extLst>
            </p:cNvPr>
            <p:cNvSpPr/>
            <p:nvPr/>
          </p:nvSpPr>
          <p:spPr>
            <a:xfrm>
              <a:off x="929100" y="1349400"/>
              <a:ext cx="21050" cy="12925"/>
            </a:xfrm>
            <a:custGeom>
              <a:avLst/>
              <a:gdLst/>
              <a:ahLst/>
              <a:cxnLst/>
              <a:rect l="l" t="t" r="r" b="b"/>
              <a:pathLst>
                <a:path w="842" h="517" fill="none" extrusionOk="0">
                  <a:moveTo>
                    <a:pt x="841" y="1"/>
                  </a:moveTo>
                  <a:cubicBezTo>
                    <a:pt x="705" y="326"/>
                    <a:pt x="380" y="516"/>
                    <a:pt x="0" y="51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1" name="Google Shape;1119;p49">
              <a:extLst>
                <a:ext uri="{FF2B5EF4-FFF2-40B4-BE49-F238E27FC236}">
                  <a16:creationId xmlns:a16="http://schemas.microsoft.com/office/drawing/2014/main" id="{A2EE4EAD-0EA2-4CBD-8D77-C767B0BACCFE}"/>
                </a:ext>
              </a:extLst>
            </p:cNvPr>
            <p:cNvSpPr/>
            <p:nvPr/>
          </p:nvSpPr>
          <p:spPr>
            <a:xfrm>
              <a:off x="1011150" y="1266675"/>
              <a:ext cx="19000" cy="138350"/>
            </a:xfrm>
            <a:custGeom>
              <a:avLst/>
              <a:gdLst/>
              <a:ahLst/>
              <a:cxnLst/>
              <a:rect l="l" t="t" r="r" b="b"/>
              <a:pathLst>
                <a:path w="760" h="5534" fill="none" extrusionOk="0">
                  <a:moveTo>
                    <a:pt x="380" y="1"/>
                  </a:moveTo>
                  <a:cubicBezTo>
                    <a:pt x="760" y="380"/>
                    <a:pt x="760" y="1031"/>
                    <a:pt x="570" y="1547"/>
                  </a:cubicBezTo>
                  <a:cubicBezTo>
                    <a:pt x="407" y="2035"/>
                    <a:pt x="136" y="2550"/>
                    <a:pt x="82" y="3066"/>
                  </a:cubicBezTo>
                  <a:cubicBezTo>
                    <a:pt x="0" y="3581"/>
                    <a:pt x="136" y="4069"/>
                    <a:pt x="244" y="4585"/>
                  </a:cubicBezTo>
                  <a:cubicBezTo>
                    <a:pt x="326" y="4991"/>
                    <a:pt x="380" y="5127"/>
                    <a:pt x="434" y="553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2" name="Google Shape;1120;p49">
              <a:extLst>
                <a:ext uri="{FF2B5EF4-FFF2-40B4-BE49-F238E27FC236}">
                  <a16:creationId xmlns:a16="http://schemas.microsoft.com/office/drawing/2014/main" id="{D79349B0-B3F9-4FDC-BA8D-878259328C91}"/>
                </a:ext>
              </a:extLst>
            </p:cNvPr>
            <p:cNvSpPr/>
            <p:nvPr/>
          </p:nvSpPr>
          <p:spPr>
            <a:xfrm>
              <a:off x="868075" y="1410425"/>
              <a:ext cx="225150" cy="70550"/>
            </a:xfrm>
            <a:custGeom>
              <a:avLst/>
              <a:gdLst/>
              <a:ahLst/>
              <a:cxnLst/>
              <a:rect l="l" t="t" r="r" b="b"/>
              <a:pathLst>
                <a:path w="9006" h="2822" fill="none" extrusionOk="0">
                  <a:moveTo>
                    <a:pt x="0" y="1"/>
                  </a:moveTo>
                  <a:cubicBezTo>
                    <a:pt x="543" y="191"/>
                    <a:pt x="1031" y="543"/>
                    <a:pt x="1438" y="977"/>
                  </a:cubicBezTo>
                  <a:cubicBezTo>
                    <a:pt x="1872" y="1466"/>
                    <a:pt x="2170" y="2089"/>
                    <a:pt x="2712" y="2469"/>
                  </a:cubicBezTo>
                  <a:cubicBezTo>
                    <a:pt x="3228" y="2795"/>
                    <a:pt x="3906" y="2822"/>
                    <a:pt x="4503" y="2740"/>
                  </a:cubicBezTo>
                  <a:cubicBezTo>
                    <a:pt x="5126" y="2632"/>
                    <a:pt x="5696" y="2442"/>
                    <a:pt x="6293" y="2333"/>
                  </a:cubicBezTo>
                  <a:cubicBezTo>
                    <a:pt x="6971" y="2225"/>
                    <a:pt x="8327" y="2361"/>
                    <a:pt x="9005" y="252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3" name="Google Shape;1121;p49">
              <a:extLst>
                <a:ext uri="{FF2B5EF4-FFF2-40B4-BE49-F238E27FC236}">
                  <a16:creationId xmlns:a16="http://schemas.microsoft.com/office/drawing/2014/main" id="{961FA379-F229-4A8D-B0FD-410C4DEFCACE}"/>
                </a:ext>
              </a:extLst>
            </p:cNvPr>
            <p:cNvSpPr/>
            <p:nvPr/>
          </p:nvSpPr>
          <p:spPr>
            <a:xfrm>
              <a:off x="979275" y="1550125"/>
              <a:ext cx="180400" cy="94950"/>
            </a:xfrm>
            <a:custGeom>
              <a:avLst/>
              <a:gdLst/>
              <a:ahLst/>
              <a:cxnLst/>
              <a:rect l="l" t="t" r="r" b="b"/>
              <a:pathLst>
                <a:path w="7216" h="3798" fill="none" extrusionOk="0">
                  <a:moveTo>
                    <a:pt x="0" y="0"/>
                  </a:moveTo>
                  <a:cubicBezTo>
                    <a:pt x="624" y="868"/>
                    <a:pt x="1574" y="1519"/>
                    <a:pt x="2659" y="1736"/>
                  </a:cubicBezTo>
                  <a:cubicBezTo>
                    <a:pt x="3174" y="1818"/>
                    <a:pt x="3689" y="1818"/>
                    <a:pt x="4205" y="1926"/>
                  </a:cubicBezTo>
                  <a:cubicBezTo>
                    <a:pt x="5317" y="2143"/>
                    <a:pt x="6510" y="2903"/>
                    <a:pt x="7215" y="379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4" name="Google Shape;1122;p49">
              <a:extLst>
                <a:ext uri="{FF2B5EF4-FFF2-40B4-BE49-F238E27FC236}">
                  <a16:creationId xmlns:a16="http://schemas.microsoft.com/office/drawing/2014/main" id="{F3ED3D2E-0031-4AF6-BE04-490857EF8A06}"/>
                </a:ext>
              </a:extLst>
            </p:cNvPr>
            <p:cNvSpPr/>
            <p:nvPr/>
          </p:nvSpPr>
          <p:spPr>
            <a:xfrm>
              <a:off x="1011825" y="1400250"/>
              <a:ext cx="33925" cy="19025"/>
            </a:xfrm>
            <a:custGeom>
              <a:avLst/>
              <a:gdLst/>
              <a:ahLst/>
              <a:cxnLst/>
              <a:rect l="l" t="t" r="r" b="b"/>
              <a:pathLst>
                <a:path w="1357" h="761" fill="none" extrusionOk="0">
                  <a:moveTo>
                    <a:pt x="0" y="1"/>
                  </a:moveTo>
                  <a:cubicBezTo>
                    <a:pt x="489" y="218"/>
                    <a:pt x="923" y="462"/>
                    <a:pt x="1357" y="7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5" name="Google Shape;1123;p49">
              <a:extLst>
                <a:ext uri="{FF2B5EF4-FFF2-40B4-BE49-F238E27FC236}">
                  <a16:creationId xmlns:a16="http://schemas.microsoft.com/office/drawing/2014/main" id="{B1A341FE-F4BF-48EA-8513-D81ABDEC59FA}"/>
                </a:ext>
              </a:extLst>
            </p:cNvPr>
            <p:cNvSpPr/>
            <p:nvPr/>
          </p:nvSpPr>
          <p:spPr>
            <a:xfrm>
              <a:off x="1057250" y="1439600"/>
              <a:ext cx="61050" cy="79350"/>
            </a:xfrm>
            <a:custGeom>
              <a:avLst/>
              <a:gdLst/>
              <a:ahLst/>
              <a:cxnLst/>
              <a:rect l="l" t="t" r="r" b="b"/>
              <a:pathLst>
                <a:path w="2442" h="3174" fill="none" extrusionOk="0">
                  <a:moveTo>
                    <a:pt x="1" y="0"/>
                  </a:moveTo>
                  <a:cubicBezTo>
                    <a:pt x="1140" y="678"/>
                    <a:pt x="2062" y="1845"/>
                    <a:pt x="2442" y="3174"/>
                  </a:cubicBezTo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6" name="Google Shape;1124;p49">
              <a:extLst>
                <a:ext uri="{FF2B5EF4-FFF2-40B4-BE49-F238E27FC236}">
                  <a16:creationId xmlns:a16="http://schemas.microsoft.com/office/drawing/2014/main" id="{3457334D-1265-4ADF-A7EE-8F47497EB300}"/>
                </a:ext>
              </a:extLst>
            </p:cNvPr>
            <p:cNvSpPr/>
            <p:nvPr/>
          </p:nvSpPr>
          <p:spPr>
            <a:xfrm>
              <a:off x="1152175" y="1602325"/>
              <a:ext cx="15625" cy="92925"/>
            </a:xfrm>
            <a:custGeom>
              <a:avLst/>
              <a:gdLst/>
              <a:ahLst/>
              <a:cxnLst/>
              <a:rect l="l" t="t" r="r" b="b"/>
              <a:pathLst>
                <a:path w="625" h="3717" fill="none" extrusionOk="0">
                  <a:moveTo>
                    <a:pt x="1" y="1"/>
                  </a:moveTo>
                  <a:cubicBezTo>
                    <a:pt x="299" y="1221"/>
                    <a:pt x="489" y="2442"/>
                    <a:pt x="625" y="3717"/>
                  </a:cubicBezTo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7" name="Google Shape;1125;p49">
              <a:extLst>
                <a:ext uri="{FF2B5EF4-FFF2-40B4-BE49-F238E27FC236}">
                  <a16:creationId xmlns:a16="http://schemas.microsoft.com/office/drawing/2014/main" id="{20E15AFA-2012-41E1-B7A6-E1EED8F14E7A}"/>
                </a:ext>
              </a:extLst>
            </p:cNvPr>
            <p:cNvSpPr/>
            <p:nvPr/>
          </p:nvSpPr>
          <p:spPr>
            <a:xfrm>
              <a:off x="1034200" y="1769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FA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8" name="Google Shape;1126;p49">
              <a:extLst>
                <a:ext uri="{FF2B5EF4-FFF2-40B4-BE49-F238E27FC236}">
                  <a16:creationId xmlns:a16="http://schemas.microsoft.com/office/drawing/2014/main" id="{D64F20EA-DC49-4A13-BD77-98F84820C04D}"/>
                </a:ext>
              </a:extLst>
            </p:cNvPr>
            <p:cNvSpPr/>
            <p:nvPr/>
          </p:nvSpPr>
          <p:spPr>
            <a:xfrm>
              <a:off x="1034875" y="177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5A9FA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9" name="Google Shape;1127;p49">
              <a:extLst>
                <a:ext uri="{FF2B5EF4-FFF2-40B4-BE49-F238E27FC236}">
                  <a16:creationId xmlns:a16="http://schemas.microsoft.com/office/drawing/2014/main" id="{3C106E92-A2EC-4442-ABB1-30AA1BCA34B6}"/>
                </a:ext>
              </a:extLst>
            </p:cNvPr>
            <p:cNvSpPr/>
            <p:nvPr/>
          </p:nvSpPr>
          <p:spPr>
            <a:xfrm>
              <a:off x="946050" y="1748975"/>
              <a:ext cx="244125" cy="226350"/>
            </a:xfrm>
            <a:custGeom>
              <a:avLst/>
              <a:gdLst/>
              <a:ahLst/>
              <a:cxnLst/>
              <a:rect l="l" t="t" r="r" b="b"/>
              <a:pathLst>
                <a:path w="9765" h="9054" extrusionOk="0">
                  <a:moveTo>
                    <a:pt x="3387" y="0"/>
                  </a:moveTo>
                  <a:cubicBezTo>
                    <a:pt x="3269" y="0"/>
                    <a:pt x="3147" y="34"/>
                    <a:pt x="3038" y="102"/>
                  </a:cubicBezTo>
                  <a:cubicBezTo>
                    <a:pt x="2903" y="183"/>
                    <a:pt x="2767" y="319"/>
                    <a:pt x="2713" y="455"/>
                  </a:cubicBezTo>
                  <a:cubicBezTo>
                    <a:pt x="2658" y="509"/>
                    <a:pt x="2631" y="590"/>
                    <a:pt x="2604" y="699"/>
                  </a:cubicBezTo>
                  <a:cubicBezTo>
                    <a:pt x="2577" y="916"/>
                    <a:pt x="2604" y="1133"/>
                    <a:pt x="2740" y="1296"/>
                  </a:cubicBezTo>
                  <a:cubicBezTo>
                    <a:pt x="2794" y="1377"/>
                    <a:pt x="2903" y="1431"/>
                    <a:pt x="3011" y="1458"/>
                  </a:cubicBezTo>
                  <a:cubicBezTo>
                    <a:pt x="3038" y="1513"/>
                    <a:pt x="3065" y="1513"/>
                    <a:pt x="3147" y="1540"/>
                  </a:cubicBezTo>
                  <a:cubicBezTo>
                    <a:pt x="3255" y="1947"/>
                    <a:pt x="3337" y="2326"/>
                    <a:pt x="3526" y="2679"/>
                  </a:cubicBezTo>
                  <a:cubicBezTo>
                    <a:pt x="3581" y="2896"/>
                    <a:pt x="3662" y="3059"/>
                    <a:pt x="3743" y="3221"/>
                  </a:cubicBezTo>
                  <a:cubicBezTo>
                    <a:pt x="3554" y="3059"/>
                    <a:pt x="3337" y="2923"/>
                    <a:pt x="3120" y="2814"/>
                  </a:cubicBezTo>
                  <a:cubicBezTo>
                    <a:pt x="2767" y="2652"/>
                    <a:pt x="2360" y="2597"/>
                    <a:pt x="2035" y="2462"/>
                  </a:cubicBezTo>
                  <a:cubicBezTo>
                    <a:pt x="1655" y="2326"/>
                    <a:pt x="1248" y="2136"/>
                    <a:pt x="868" y="1974"/>
                  </a:cubicBezTo>
                  <a:cubicBezTo>
                    <a:pt x="851" y="1968"/>
                    <a:pt x="833" y="1965"/>
                    <a:pt x="816" y="1965"/>
                  </a:cubicBezTo>
                  <a:cubicBezTo>
                    <a:pt x="673" y="1965"/>
                    <a:pt x="552" y="2151"/>
                    <a:pt x="624" y="2272"/>
                  </a:cubicBezTo>
                  <a:cubicBezTo>
                    <a:pt x="1085" y="2896"/>
                    <a:pt x="1546" y="3465"/>
                    <a:pt x="2197" y="3845"/>
                  </a:cubicBezTo>
                  <a:cubicBezTo>
                    <a:pt x="2612" y="4109"/>
                    <a:pt x="3091" y="4268"/>
                    <a:pt x="3582" y="4268"/>
                  </a:cubicBezTo>
                  <a:cubicBezTo>
                    <a:pt x="3798" y="4268"/>
                    <a:pt x="4016" y="4237"/>
                    <a:pt x="4232" y="4171"/>
                  </a:cubicBezTo>
                  <a:cubicBezTo>
                    <a:pt x="4666" y="4957"/>
                    <a:pt x="5181" y="5717"/>
                    <a:pt x="5778" y="6395"/>
                  </a:cubicBezTo>
                  <a:cubicBezTo>
                    <a:pt x="4015" y="5798"/>
                    <a:pt x="2116" y="6151"/>
                    <a:pt x="326" y="5879"/>
                  </a:cubicBezTo>
                  <a:cubicBezTo>
                    <a:pt x="163" y="5907"/>
                    <a:pt x="0" y="6178"/>
                    <a:pt x="136" y="6395"/>
                  </a:cubicBezTo>
                  <a:cubicBezTo>
                    <a:pt x="461" y="6937"/>
                    <a:pt x="923" y="7371"/>
                    <a:pt x="1411" y="7751"/>
                  </a:cubicBezTo>
                  <a:cubicBezTo>
                    <a:pt x="2306" y="8375"/>
                    <a:pt x="3418" y="8727"/>
                    <a:pt x="4503" y="8755"/>
                  </a:cubicBezTo>
                  <a:cubicBezTo>
                    <a:pt x="4620" y="8760"/>
                    <a:pt x="4740" y="8764"/>
                    <a:pt x="4862" y="8764"/>
                  </a:cubicBezTo>
                  <a:cubicBezTo>
                    <a:pt x="5308" y="8764"/>
                    <a:pt x="5774" y="8720"/>
                    <a:pt x="6157" y="8592"/>
                  </a:cubicBezTo>
                  <a:cubicBezTo>
                    <a:pt x="6429" y="8510"/>
                    <a:pt x="6700" y="8375"/>
                    <a:pt x="6944" y="8212"/>
                  </a:cubicBezTo>
                  <a:cubicBezTo>
                    <a:pt x="7080" y="8104"/>
                    <a:pt x="7215" y="8022"/>
                    <a:pt x="7324" y="7887"/>
                  </a:cubicBezTo>
                  <a:lnTo>
                    <a:pt x="7324" y="7832"/>
                  </a:lnTo>
                  <a:lnTo>
                    <a:pt x="7731" y="8158"/>
                  </a:lnTo>
                  <a:cubicBezTo>
                    <a:pt x="8029" y="8348"/>
                    <a:pt x="8327" y="8592"/>
                    <a:pt x="8680" y="8755"/>
                  </a:cubicBezTo>
                  <a:cubicBezTo>
                    <a:pt x="8843" y="8863"/>
                    <a:pt x="9005" y="8972"/>
                    <a:pt x="9222" y="8999"/>
                  </a:cubicBezTo>
                  <a:cubicBezTo>
                    <a:pt x="9324" y="9016"/>
                    <a:pt x="9436" y="9054"/>
                    <a:pt x="9538" y="9054"/>
                  </a:cubicBezTo>
                  <a:cubicBezTo>
                    <a:pt x="9601" y="9054"/>
                    <a:pt x="9660" y="9040"/>
                    <a:pt x="9711" y="8999"/>
                  </a:cubicBezTo>
                  <a:cubicBezTo>
                    <a:pt x="9765" y="8972"/>
                    <a:pt x="9765" y="8917"/>
                    <a:pt x="9765" y="8890"/>
                  </a:cubicBezTo>
                  <a:cubicBezTo>
                    <a:pt x="9711" y="8700"/>
                    <a:pt x="9521" y="8565"/>
                    <a:pt x="9358" y="8456"/>
                  </a:cubicBezTo>
                  <a:cubicBezTo>
                    <a:pt x="9168" y="8348"/>
                    <a:pt x="8978" y="8239"/>
                    <a:pt x="8816" y="8104"/>
                  </a:cubicBezTo>
                  <a:cubicBezTo>
                    <a:pt x="8463" y="7914"/>
                    <a:pt x="8137" y="7670"/>
                    <a:pt x="7785" y="7426"/>
                  </a:cubicBezTo>
                  <a:cubicBezTo>
                    <a:pt x="7378" y="7127"/>
                    <a:pt x="6971" y="6802"/>
                    <a:pt x="6646" y="6422"/>
                  </a:cubicBezTo>
                  <a:cubicBezTo>
                    <a:pt x="6700" y="6395"/>
                    <a:pt x="6727" y="6341"/>
                    <a:pt x="6781" y="6313"/>
                  </a:cubicBezTo>
                  <a:cubicBezTo>
                    <a:pt x="6971" y="6178"/>
                    <a:pt x="7134" y="6015"/>
                    <a:pt x="7324" y="5825"/>
                  </a:cubicBezTo>
                  <a:cubicBezTo>
                    <a:pt x="7866" y="5147"/>
                    <a:pt x="8137" y="4279"/>
                    <a:pt x="8137" y="3411"/>
                  </a:cubicBezTo>
                  <a:cubicBezTo>
                    <a:pt x="8137" y="2326"/>
                    <a:pt x="7758" y="1296"/>
                    <a:pt x="7324" y="319"/>
                  </a:cubicBezTo>
                  <a:cubicBezTo>
                    <a:pt x="7279" y="219"/>
                    <a:pt x="7193" y="178"/>
                    <a:pt x="7102" y="178"/>
                  </a:cubicBezTo>
                  <a:cubicBezTo>
                    <a:pt x="6971" y="178"/>
                    <a:pt x="6829" y="262"/>
                    <a:pt x="6781" y="373"/>
                  </a:cubicBezTo>
                  <a:cubicBezTo>
                    <a:pt x="6374" y="1404"/>
                    <a:pt x="5968" y="2435"/>
                    <a:pt x="5778" y="3547"/>
                  </a:cubicBezTo>
                  <a:cubicBezTo>
                    <a:pt x="5696" y="4089"/>
                    <a:pt x="5696" y="4605"/>
                    <a:pt x="5723" y="5174"/>
                  </a:cubicBezTo>
                  <a:cubicBezTo>
                    <a:pt x="5723" y="5256"/>
                    <a:pt x="5751" y="5364"/>
                    <a:pt x="5751" y="5473"/>
                  </a:cubicBezTo>
                  <a:cubicBezTo>
                    <a:pt x="5425" y="5066"/>
                    <a:pt x="5154" y="4659"/>
                    <a:pt x="4883" y="4225"/>
                  </a:cubicBezTo>
                  <a:cubicBezTo>
                    <a:pt x="4503" y="3601"/>
                    <a:pt x="4150" y="2923"/>
                    <a:pt x="3879" y="2245"/>
                  </a:cubicBezTo>
                  <a:cubicBezTo>
                    <a:pt x="3798" y="2001"/>
                    <a:pt x="3716" y="1784"/>
                    <a:pt x="3662" y="1540"/>
                  </a:cubicBezTo>
                  <a:cubicBezTo>
                    <a:pt x="3743" y="1513"/>
                    <a:pt x="3825" y="1458"/>
                    <a:pt x="3879" y="1404"/>
                  </a:cubicBezTo>
                  <a:cubicBezTo>
                    <a:pt x="3988" y="1323"/>
                    <a:pt x="4069" y="1187"/>
                    <a:pt x="4096" y="1106"/>
                  </a:cubicBezTo>
                  <a:cubicBezTo>
                    <a:pt x="4123" y="970"/>
                    <a:pt x="4123" y="834"/>
                    <a:pt x="4096" y="726"/>
                  </a:cubicBezTo>
                  <a:lnTo>
                    <a:pt x="4096" y="617"/>
                  </a:lnTo>
                  <a:cubicBezTo>
                    <a:pt x="4069" y="428"/>
                    <a:pt x="3933" y="211"/>
                    <a:pt x="3716" y="102"/>
                  </a:cubicBezTo>
                  <a:cubicBezTo>
                    <a:pt x="3621" y="34"/>
                    <a:pt x="3506" y="0"/>
                    <a:pt x="3387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0" name="Google Shape;1128;p49">
              <a:extLst>
                <a:ext uri="{FF2B5EF4-FFF2-40B4-BE49-F238E27FC236}">
                  <a16:creationId xmlns:a16="http://schemas.microsoft.com/office/drawing/2014/main" id="{C035D532-9AF9-490E-AFDE-C14FC29B690C}"/>
                </a:ext>
              </a:extLst>
            </p:cNvPr>
            <p:cNvSpPr/>
            <p:nvPr/>
          </p:nvSpPr>
          <p:spPr>
            <a:xfrm>
              <a:off x="918250" y="1598275"/>
              <a:ext cx="178350" cy="170600"/>
            </a:xfrm>
            <a:custGeom>
              <a:avLst/>
              <a:gdLst/>
              <a:ahLst/>
              <a:cxnLst/>
              <a:rect l="l" t="t" r="r" b="b"/>
              <a:pathLst>
                <a:path w="7134" h="6824" extrusionOk="0">
                  <a:moveTo>
                    <a:pt x="4693" y="0"/>
                  </a:moveTo>
                  <a:cubicBezTo>
                    <a:pt x="4611" y="0"/>
                    <a:pt x="4421" y="81"/>
                    <a:pt x="4421" y="217"/>
                  </a:cubicBezTo>
                  <a:cubicBezTo>
                    <a:pt x="4286" y="922"/>
                    <a:pt x="4204" y="1628"/>
                    <a:pt x="4069" y="2306"/>
                  </a:cubicBezTo>
                  <a:cubicBezTo>
                    <a:pt x="3553" y="1628"/>
                    <a:pt x="3065" y="977"/>
                    <a:pt x="2577" y="298"/>
                  </a:cubicBezTo>
                  <a:cubicBezTo>
                    <a:pt x="2539" y="242"/>
                    <a:pt x="2482" y="218"/>
                    <a:pt x="2419" y="218"/>
                  </a:cubicBezTo>
                  <a:cubicBezTo>
                    <a:pt x="2302" y="218"/>
                    <a:pt x="2169" y="301"/>
                    <a:pt x="2116" y="407"/>
                  </a:cubicBezTo>
                  <a:cubicBezTo>
                    <a:pt x="1953" y="1085"/>
                    <a:pt x="1845" y="1790"/>
                    <a:pt x="1899" y="2468"/>
                  </a:cubicBezTo>
                  <a:cubicBezTo>
                    <a:pt x="1411" y="2034"/>
                    <a:pt x="950" y="1600"/>
                    <a:pt x="488" y="1166"/>
                  </a:cubicBezTo>
                  <a:cubicBezTo>
                    <a:pt x="432" y="1101"/>
                    <a:pt x="357" y="1071"/>
                    <a:pt x="282" y="1071"/>
                  </a:cubicBezTo>
                  <a:cubicBezTo>
                    <a:pt x="140" y="1071"/>
                    <a:pt x="0" y="1179"/>
                    <a:pt x="0" y="1356"/>
                  </a:cubicBezTo>
                  <a:cubicBezTo>
                    <a:pt x="27" y="2468"/>
                    <a:pt x="353" y="3635"/>
                    <a:pt x="868" y="4611"/>
                  </a:cubicBezTo>
                  <a:cubicBezTo>
                    <a:pt x="1356" y="5506"/>
                    <a:pt x="2062" y="6239"/>
                    <a:pt x="3011" y="6618"/>
                  </a:cubicBezTo>
                  <a:cubicBezTo>
                    <a:pt x="3344" y="6757"/>
                    <a:pt x="3687" y="6823"/>
                    <a:pt x="4026" y="6823"/>
                  </a:cubicBezTo>
                  <a:cubicBezTo>
                    <a:pt x="4681" y="6823"/>
                    <a:pt x="5323" y="6577"/>
                    <a:pt x="5859" y="6130"/>
                  </a:cubicBezTo>
                  <a:cubicBezTo>
                    <a:pt x="6646" y="5506"/>
                    <a:pt x="7052" y="4503"/>
                    <a:pt x="7107" y="3526"/>
                  </a:cubicBezTo>
                  <a:cubicBezTo>
                    <a:pt x="7134" y="3119"/>
                    <a:pt x="7107" y="2685"/>
                    <a:pt x="7052" y="2279"/>
                  </a:cubicBezTo>
                  <a:cubicBezTo>
                    <a:pt x="7052" y="2251"/>
                    <a:pt x="7080" y="2197"/>
                    <a:pt x="7080" y="2170"/>
                  </a:cubicBezTo>
                  <a:cubicBezTo>
                    <a:pt x="7107" y="1438"/>
                    <a:pt x="6808" y="705"/>
                    <a:pt x="6374" y="136"/>
                  </a:cubicBezTo>
                  <a:cubicBezTo>
                    <a:pt x="6321" y="72"/>
                    <a:pt x="6238" y="41"/>
                    <a:pt x="6155" y="41"/>
                  </a:cubicBezTo>
                  <a:cubicBezTo>
                    <a:pt x="6028" y="41"/>
                    <a:pt x="5903" y="113"/>
                    <a:pt x="5886" y="244"/>
                  </a:cubicBezTo>
                  <a:cubicBezTo>
                    <a:pt x="5778" y="760"/>
                    <a:pt x="5696" y="1248"/>
                    <a:pt x="5615" y="1763"/>
                  </a:cubicBezTo>
                  <a:cubicBezTo>
                    <a:pt x="5371" y="1248"/>
                    <a:pt x="5154" y="760"/>
                    <a:pt x="4964" y="217"/>
                  </a:cubicBezTo>
                  <a:cubicBezTo>
                    <a:pt x="4937" y="81"/>
                    <a:pt x="4828" y="0"/>
                    <a:pt x="4693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1" name="Google Shape;1129;p49">
              <a:extLst>
                <a:ext uri="{FF2B5EF4-FFF2-40B4-BE49-F238E27FC236}">
                  <a16:creationId xmlns:a16="http://schemas.microsoft.com/office/drawing/2014/main" id="{BE1F08D7-0532-4AF2-B279-376E97E705FF}"/>
                </a:ext>
              </a:extLst>
            </p:cNvPr>
            <p:cNvSpPr/>
            <p:nvPr/>
          </p:nvSpPr>
          <p:spPr>
            <a:xfrm>
              <a:off x="964350" y="1666100"/>
              <a:ext cx="87500" cy="84750"/>
            </a:xfrm>
            <a:custGeom>
              <a:avLst/>
              <a:gdLst/>
              <a:ahLst/>
              <a:cxnLst/>
              <a:rect l="l" t="t" r="r" b="b"/>
              <a:pathLst>
                <a:path w="3500" h="3390" extrusionOk="0">
                  <a:moveTo>
                    <a:pt x="2922" y="1"/>
                  </a:moveTo>
                  <a:cubicBezTo>
                    <a:pt x="2879" y="1"/>
                    <a:pt x="2835" y="23"/>
                    <a:pt x="2794" y="81"/>
                  </a:cubicBezTo>
                  <a:cubicBezTo>
                    <a:pt x="2577" y="352"/>
                    <a:pt x="2632" y="705"/>
                    <a:pt x="2550" y="1030"/>
                  </a:cubicBezTo>
                  <a:cubicBezTo>
                    <a:pt x="2538" y="1067"/>
                    <a:pt x="2509" y="1082"/>
                    <a:pt x="2479" y="1082"/>
                  </a:cubicBezTo>
                  <a:cubicBezTo>
                    <a:pt x="2442" y="1082"/>
                    <a:pt x="2402" y="1060"/>
                    <a:pt x="2388" y="1030"/>
                  </a:cubicBezTo>
                  <a:cubicBezTo>
                    <a:pt x="2360" y="840"/>
                    <a:pt x="2252" y="678"/>
                    <a:pt x="2171" y="515"/>
                  </a:cubicBezTo>
                  <a:cubicBezTo>
                    <a:pt x="2116" y="379"/>
                    <a:pt x="1981" y="108"/>
                    <a:pt x="1818" y="81"/>
                  </a:cubicBezTo>
                  <a:cubicBezTo>
                    <a:pt x="1803" y="78"/>
                    <a:pt x="1789" y="76"/>
                    <a:pt x="1775" y="76"/>
                  </a:cubicBezTo>
                  <a:cubicBezTo>
                    <a:pt x="1571" y="76"/>
                    <a:pt x="1548" y="445"/>
                    <a:pt x="1574" y="623"/>
                  </a:cubicBezTo>
                  <a:cubicBezTo>
                    <a:pt x="1601" y="840"/>
                    <a:pt x="1682" y="1112"/>
                    <a:pt x="1709" y="1356"/>
                  </a:cubicBezTo>
                  <a:cubicBezTo>
                    <a:pt x="1727" y="1390"/>
                    <a:pt x="1679" y="1424"/>
                    <a:pt x="1634" y="1424"/>
                  </a:cubicBezTo>
                  <a:cubicBezTo>
                    <a:pt x="1608" y="1424"/>
                    <a:pt x="1584" y="1413"/>
                    <a:pt x="1574" y="1383"/>
                  </a:cubicBezTo>
                  <a:cubicBezTo>
                    <a:pt x="1465" y="1220"/>
                    <a:pt x="1357" y="1030"/>
                    <a:pt x="1275" y="840"/>
                  </a:cubicBezTo>
                  <a:cubicBezTo>
                    <a:pt x="1167" y="650"/>
                    <a:pt x="1004" y="406"/>
                    <a:pt x="760" y="298"/>
                  </a:cubicBezTo>
                  <a:cubicBezTo>
                    <a:pt x="720" y="288"/>
                    <a:pt x="677" y="282"/>
                    <a:pt x="635" y="282"/>
                  </a:cubicBezTo>
                  <a:cubicBezTo>
                    <a:pt x="563" y="282"/>
                    <a:pt x="496" y="301"/>
                    <a:pt x="462" y="352"/>
                  </a:cubicBezTo>
                  <a:cubicBezTo>
                    <a:pt x="380" y="406"/>
                    <a:pt x="380" y="542"/>
                    <a:pt x="408" y="650"/>
                  </a:cubicBezTo>
                  <a:cubicBezTo>
                    <a:pt x="462" y="895"/>
                    <a:pt x="597" y="1084"/>
                    <a:pt x="652" y="1301"/>
                  </a:cubicBezTo>
                  <a:cubicBezTo>
                    <a:pt x="669" y="1354"/>
                    <a:pt x="619" y="1384"/>
                    <a:pt x="574" y="1384"/>
                  </a:cubicBezTo>
                  <a:cubicBezTo>
                    <a:pt x="549" y="1384"/>
                    <a:pt x="526" y="1375"/>
                    <a:pt x="516" y="1356"/>
                  </a:cubicBezTo>
                  <a:cubicBezTo>
                    <a:pt x="462" y="1220"/>
                    <a:pt x="272" y="1057"/>
                    <a:pt x="109" y="1057"/>
                  </a:cubicBezTo>
                  <a:cubicBezTo>
                    <a:pt x="1" y="1057"/>
                    <a:pt x="55" y="1057"/>
                    <a:pt x="1" y="1084"/>
                  </a:cubicBezTo>
                  <a:cubicBezTo>
                    <a:pt x="55" y="1166"/>
                    <a:pt x="55" y="1220"/>
                    <a:pt x="55" y="1301"/>
                  </a:cubicBezTo>
                  <a:cubicBezTo>
                    <a:pt x="109" y="1491"/>
                    <a:pt x="218" y="1654"/>
                    <a:pt x="380" y="1735"/>
                  </a:cubicBezTo>
                  <a:cubicBezTo>
                    <a:pt x="543" y="1790"/>
                    <a:pt x="760" y="1790"/>
                    <a:pt x="923" y="1844"/>
                  </a:cubicBezTo>
                  <a:cubicBezTo>
                    <a:pt x="1303" y="1898"/>
                    <a:pt x="1628" y="2197"/>
                    <a:pt x="1872" y="2522"/>
                  </a:cubicBezTo>
                  <a:cubicBezTo>
                    <a:pt x="2062" y="2793"/>
                    <a:pt x="2171" y="3119"/>
                    <a:pt x="2388" y="3390"/>
                  </a:cubicBezTo>
                  <a:cubicBezTo>
                    <a:pt x="2496" y="2875"/>
                    <a:pt x="2523" y="2386"/>
                    <a:pt x="2849" y="1980"/>
                  </a:cubicBezTo>
                  <a:cubicBezTo>
                    <a:pt x="2957" y="1871"/>
                    <a:pt x="3066" y="1763"/>
                    <a:pt x="3201" y="1708"/>
                  </a:cubicBezTo>
                  <a:cubicBezTo>
                    <a:pt x="3256" y="1627"/>
                    <a:pt x="3391" y="1600"/>
                    <a:pt x="3445" y="1518"/>
                  </a:cubicBezTo>
                  <a:cubicBezTo>
                    <a:pt x="3500" y="1383"/>
                    <a:pt x="3445" y="1193"/>
                    <a:pt x="3391" y="1057"/>
                  </a:cubicBezTo>
                  <a:cubicBezTo>
                    <a:pt x="3364" y="976"/>
                    <a:pt x="3337" y="949"/>
                    <a:pt x="3337" y="895"/>
                  </a:cubicBezTo>
                  <a:cubicBezTo>
                    <a:pt x="3330" y="902"/>
                    <a:pt x="3320" y="905"/>
                    <a:pt x="3311" y="905"/>
                  </a:cubicBezTo>
                  <a:cubicBezTo>
                    <a:pt x="3285" y="905"/>
                    <a:pt x="3256" y="880"/>
                    <a:pt x="3256" y="840"/>
                  </a:cubicBezTo>
                  <a:cubicBezTo>
                    <a:pt x="3256" y="650"/>
                    <a:pt x="3228" y="406"/>
                    <a:pt x="3174" y="216"/>
                  </a:cubicBezTo>
                  <a:cubicBezTo>
                    <a:pt x="3117" y="122"/>
                    <a:pt x="3021" y="1"/>
                    <a:pt x="2922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2" name="Google Shape;1130;p49">
              <a:extLst>
                <a:ext uri="{FF2B5EF4-FFF2-40B4-BE49-F238E27FC236}">
                  <a16:creationId xmlns:a16="http://schemas.microsoft.com/office/drawing/2014/main" id="{0EB698DF-313A-4EB4-B0A9-F914EC10CFBE}"/>
                </a:ext>
              </a:extLst>
            </p:cNvPr>
            <p:cNvSpPr/>
            <p:nvPr/>
          </p:nvSpPr>
          <p:spPr>
            <a:xfrm>
              <a:off x="1086400" y="1900700"/>
              <a:ext cx="55650" cy="52900"/>
            </a:xfrm>
            <a:custGeom>
              <a:avLst/>
              <a:gdLst/>
              <a:ahLst/>
              <a:cxnLst/>
              <a:rect l="l" t="t" r="r" b="b"/>
              <a:pathLst>
                <a:path w="2226" h="2116" fill="none" extrusionOk="0">
                  <a:moveTo>
                    <a:pt x="1" y="0"/>
                  </a:moveTo>
                  <a:cubicBezTo>
                    <a:pt x="706" y="760"/>
                    <a:pt x="1439" y="1438"/>
                    <a:pt x="2225" y="211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3" name="Google Shape;1131;p49">
              <a:extLst>
                <a:ext uri="{FF2B5EF4-FFF2-40B4-BE49-F238E27FC236}">
                  <a16:creationId xmlns:a16="http://schemas.microsoft.com/office/drawing/2014/main" id="{5960757E-0720-429E-AC62-EAD16736AB32}"/>
                </a:ext>
              </a:extLst>
            </p:cNvPr>
            <p:cNvSpPr/>
            <p:nvPr/>
          </p:nvSpPr>
          <p:spPr>
            <a:xfrm>
              <a:off x="1089125" y="1883075"/>
              <a:ext cx="29175" cy="32575"/>
            </a:xfrm>
            <a:custGeom>
              <a:avLst/>
              <a:gdLst/>
              <a:ahLst/>
              <a:cxnLst/>
              <a:rect l="l" t="t" r="r" b="b"/>
              <a:pathLst>
                <a:path w="1167" h="1303" fill="none" extrusionOk="0">
                  <a:moveTo>
                    <a:pt x="0" y="0"/>
                  </a:moveTo>
                  <a:cubicBezTo>
                    <a:pt x="82" y="136"/>
                    <a:pt x="163" y="244"/>
                    <a:pt x="272" y="353"/>
                  </a:cubicBezTo>
                  <a:cubicBezTo>
                    <a:pt x="570" y="651"/>
                    <a:pt x="841" y="949"/>
                    <a:pt x="1167" y="1302"/>
                  </a:cubicBezTo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4" name="Google Shape;1132;p49">
              <a:extLst>
                <a:ext uri="{FF2B5EF4-FFF2-40B4-BE49-F238E27FC236}">
                  <a16:creationId xmlns:a16="http://schemas.microsoft.com/office/drawing/2014/main" id="{38A0B0E4-B811-4493-B5AE-BB5542D1F1E7}"/>
                </a:ext>
              </a:extLst>
            </p:cNvPr>
            <p:cNvSpPr/>
            <p:nvPr/>
          </p:nvSpPr>
          <p:spPr>
            <a:xfrm>
              <a:off x="972500" y="1912225"/>
              <a:ext cx="143100" cy="27150"/>
            </a:xfrm>
            <a:custGeom>
              <a:avLst/>
              <a:gdLst/>
              <a:ahLst/>
              <a:cxnLst/>
              <a:rect l="l" t="t" r="r" b="b"/>
              <a:pathLst>
                <a:path w="5724" h="1086" fill="none" extrusionOk="0">
                  <a:moveTo>
                    <a:pt x="0" y="0"/>
                  </a:moveTo>
                  <a:cubicBezTo>
                    <a:pt x="1194" y="679"/>
                    <a:pt x="2604" y="841"/>
                    <a:pt x="3987" y="977"/>
                  </a:cubicBezTo>
                  <a:cubicBezTo>
                    <a:pt x="4557" y="1031"/>
                    <a:pt x="5235" y="1085"/>
                    <a:pt x="5723" y="7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5" name="Google Shape;1133;p49">
              <a:extLst>
                <a:ext uri="{FF2B5EF4-FFF2-40B4-BE49-F238E27FC236}">
                  <a16:creationId xmlns:a16="http://schemas.microsoft.com/office/drawing/2014/main" id="{B0894850-53F9-4B5D-A9AD-D75B98FC5228}"/>
                </a:ext>
              </a:extLst>
            </p:cNvPr>
            <p:cNvSpPr/>
            <p:nvPr/>
          </p:nvSpPr>
          <p:spPr>
            <a:xfrm>
              <a:off x="1103375" y="1771850"/>
              <a:ext cx="21725" cy="127525"/>
            </a:xfrm>
            <a:custGeom>
              <a:avLst/>
              <a:gdLst/>
              <a:ahLst/>
              <a:cxnLst/>
              <a:rect l="l" t="t" r="r" b="b"/>
              <a:pathLst>
                <a:path w="869" h="5101" fill="none" extrusionOk="0">
                  <a:moveTo>
                    <a:pt x="814" y="1"/>
                  </a:moveTo>
                  <a:cubicBezTo>
                    <a:pt x="814" y="896"/>
                    <a:pt x="868" y="1737"/>
                    <a:pt x="760" y="2632"/>
                  </a:cubicBezTo>
                  <a:cubicBezTo>
                    <a:pt x="651" y="3473"/>
                    <a:pt x="407" y="4341"/>
                    <a:pt x="0" y="51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6" name="Google Shape;1134;p49">
              <a:extLst>
                <a:ext uri="{FF2B5EF4-FFF2-40B4-BE49-F238E27FC236}">
                  <a16:creationId xmlns:a16="http://schemas.microsoft.com/office/drawing/2014/main" id="{6C228FD2-FF1E-4B1E-BDB4-36C45CE36368}"/>
                </a:ext>
              </a:extLst>
            </p:cNvPr>
            <p:cNvSpPr/>
            <p:nvPr/>
          </p:nvSpPr>
          <p:spPr>
            <a:xfrm>
              <a:off x="977925" y="1903400"/>
              <a:ext cx="23075" cy="31225"/>
            </a:xfrm>
            <a:custGeom>
              <a:avLst/>
              <a:gdLst/>
              <a:ahLst/>
              <a:cxnLst/>
              <a:rect l="l" t="t" r="r" b="b"/>
              <a:pathLst>
                <a:path w="923" h="1249" fill="none" extrusionOk="0">
                  <a:moveTo>
                    <a:pt x="271" y="1"/>
                  </a:moveTo>
                  <a:cubicBezTo>
                    <a:pt x="516" y="245"/>
                    <a:pt x="760" y="489"/>
                    <a:pt x="922" y="787"/>
                  </a:cubicBezTo>
                  <a:lnTo>
                    <a:pt x="922" y="815"/>
                  </a:lnTo>
                  <a:cubicBezTo>
                    <a:pt x="922" y="842"/>
                    <a:pt x="895" y="896"/>
                    <a:pt x="868" y="896"/>
                  </a:cubicBezTo>
                  <a:cubicBezTo>
                    <a:pt x="597" y="1032"/>
                    <a:pt x="326" y="1113"/>
                    <a:pt x="0" y="124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7" name="Google Shape;1135;p49">
              <a:extLst>
                <a:ext uri="{FF2B5EF4-FFF2-40B4-BE49-F238E27FC236}">
                  <a16:creationId xmlns:a16="http://schemas.microsoft.com/office/drawing/2014/main" id="{B7917127-5826-45AD-B0FD-6226360DF821}"/>
                </a:ext>
              </a:extLst>
            </p:cNvPr>
            <p:cNvSpPr/>
            <p:nvPr/>
          </p:nvSpPr>
          <p:spPr>
            <a:xfrm>
              <a:off x="1017925" y="1906125"/>
              <a:ext cx="27150" cy="44775"/>
            </a:xfrm>
            <a:custGeom>
              <a:avLst/>
              <a:gdLst/>
              <a:ahLst/>
              <a:cxnLst/>
              <a:rect l="l" t="t" r="r" b="b"/>
              <a:pathLst>
                <a:path w="1086" h="1791" fill="none" extrusionOk="0">
                  <a:moveTo>
                    <a:pt x="109" y="0"/>
                  </a:moveTo>
                  <a:cubicBezTo>
                    <a:pt x="434" y="299"/>
                    <a:pt x="760" y="678"/>
                    <a:pt x="1058" y="1004"/>
                  </a:cubicBezTo>
                  <a:cubicBezTo>
                    <a:pt x="1058" y="1058"/>
                    <a:pt x="1085" y="1058"/>
                    <a:pt x="1085" y="1085"/>
                  </a:cubicBezTo>
                  <a:cubicBezTo>
                    <a:pt x="1085" y="1112"/>
                    <a:pt x="1058" y="1140"/>
                    <a:pt x="1004" y="1194"/>
                  </a:cubicBezTo>
                  <a:cubicBezTo>
                    <a:pt x="706" y="1411"/>
                    <a:pt x="380" y="1628"/>
                    <a:pt x="0" y="179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8" name="Google Shape;1136;p49">
              <a:extLst>
                <a:ext uri="{FF2B5EF4-FFF2-40B4-BE49-F238E27FC236}">
                  <a16:creationId xmlns:a16="http://schemas.microsoft.com/office/drawing/2014/main" id="{6CE248F1-E1C8-4373-BDD8-583307E41109}"/>
                </a:ext>
              </a:extLst>
            </p:cNvPr>
            <p:cNvSpPr/>
            <p:nvPr/>
          </p:nvSpPr>
          <p:spPr>
            <a:xfrm>
              <a:off x="1050475" y="1910200"/>
              <a:ext cx="38000" cy="50875"/>
            </a:xfrm>
            <a:custGeom>
              <a:avLst/>
              <a:gdLst/>
              <a:ahLst/>
              <a:cxnLst/>
              <a:rect l="l" t="t" r="r" b="b"/>
              <a:pathLst>
                <a:path w="1520" h="2035" fill="none" extrusionOk="0">
                  <a:moveTo>
                    <a:pt x="0" y="0"/>
                  </a:moveTo>
                  <a:cubicBezTo>
                    <a:pt x="489" y="380"/>
                    <a:pt x="1004" y="760"/>
                    <a:pt x="1519" y="1085"/>
                  </a:cubicBezTo>
                  <a:cubicBezTo>
                    <a:pt x="1167" y="1438"/>
                    <a:pt x="814" y="1763"/>
                    <a:pt x="407" y="203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9" name="Google Shape;1137;p49">
              <a:extLst>
                <a:ext uri="{FF2B5EF4-FFF2-40B4-BE49-F238E27FC236}">
                  <a16:creationId xmlns:a16="http://schemas.microsoft.com/office/drawing/2014/main" id="{6064F357-B21A-43D3-A8D7-98ABC183FE8C}"/>
                </a:ext>
              </a:extLst>
            </p:cNvPr>
            <p:cNvSpPr/>
            <p:nvPr/>
          </p:nvSpPr>
          <p:spPr>
            <a:xfrm>
              <a:off x="1097950" y="1857975"/>
              <a:ext cx="39350" cy="27825"/>
            </a:xfrm>
            <a:custGeom>
              <a:avLst/>
              <a:gdLst/>
              <a:ahLst/>
              <a:cxnLst/>
              <a:rect l="l" t="t" r="r" b="b"/>
              <a:pathLst>
                <a:path w="1574" h="1113" fill="none" extrusionOk="0">
                  <a:moveTo>
                    <a:pt x="0" y="1"/>
                  </a:moveTo>
                  <a:cubicBezTo>
                    <a:pt x="163" y="353"/>
                    <a:pt x="298" y="706"/>
                    <a:pt x="461" y="1085"/>
                  </a:cubicBezTo>
                  <a:cubicBezTo>
                    <a:pt x="461" y="1085"/>
                    <a:pt x="461" y="1113"/>
                    <a:pt x="488" y="1113"/>
                  </a:cubicBezTo>
                  <a:lnTo>
                    <a:pt x="543" y="1113"/>
                  </a:lnTo>
                  <a:cubicBezTo>
                    <a:pt x="895" y="923"/>
                    <a:pt x="1248" y="733"/>
                    <a:pt x="1573" y="57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0" name="Google Shape;1138;p49">
              <a:extLst>
                <a:ext uri="{FF2B5EF4-FFF2-40B4-BE49-F238E27FC236}">
                  <a16:creationId xmlns:a16="http://schemas.microsoft.com/office/drawing/2014/main" id="{85D5DB1D-8B4B-4E1B-BBD1-A5827C91FC6C}"/>
                </a:ext>
              </a:extLst>
            </p:cNvPr>
            <p:cNvSpPr/>
            <p:nvPr/>
          </p:nvSpPr>
          <p:spPr>
            <a:xfrm>
              <a:off x="1104725" y="1825425"/>
              <a:ext cx="39350" cy="29175"/>
            </a:xfrm>
            <a:custGeom>
              <a:avLst/>
              <a:gdLst/>
              <a:ahLst/>
              <a:cxnLst/>
              <a:rect l="l" t="t" r="r" b="b"/>
              <a:pathLst>
                <a:path w="1574" h="1167" fill="none" extrusionOk="0">
                  <a:moveTo>
                    <a:pt x="1573" y="353"/>
                  </a:moveTo>
                  <a:cubicBezTo>
                    <a:pt x="1275" y="652"/>
                    <a:pt x="950" y="923"/>
                    <a:pt x="570" y="1167"/>
                  </a:cubicBezTo>
                  <a:cubicBezTo>
                    <a:pt x="407" y="896"/>
                    <a:pt x="217" y="570"/>
                    <a:pt x="82" y="299"/>
                  </a:cubicBezTo>
                  <a:cubicBezTo>
                    <a:pt x="27" y="218"/>
                    <a:pt x="0" y="109"/>
                    <a:pt x="0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1" name="Google Shape;1139;p49">
              <a:extLst>
                <a:ext uri="{FF2B5EF4-FFF2-40B4-BE49-F238E27FC236}">
                  <a16:creationId xmlns:a16="http://schemas.microsoft.com/office/drawing/2014/main" id="{7BE0E084-AAE0-40ED-9D61-8D3CF436D2CE}"/>
                </a:ext>
              </a:extLst>
            </p:cNvPr>
            <p:cNvSpPr/>
            <p:nvPr/>
          </p:nvSpPr>
          <p:spPr>
            <a:xfrm>
              <a:off x="1113525" y="1790850"/>
              <a:ext cx="25125" cy="19675"/>
            </a:xfrm>
            <a:custGeom>
              <a:avLst/>
              <a:gdLst/>
              <a:ahLst/>
              <a:cxnLst/>
              <a:rect l="l" t="t" r="r" b="b"/>
              <a:pathLst>
                <a:path w="1005" h="787" fill="none" extrusionOk="0">
                  <a:moveTo>
                    <a:pt x="1005" y="0"/>
                  </a:moveTo>
                  <a:cubicBezTo>
                    <a:pt x="815" y="272"/>
                    <a:pt x="625" y="543"/>
                    <a:pt x="408" y="787"/>
                  </a:cubicBezTo>
                  <a:lnTo>
                    <a:pt x="1" y="163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2" name="Google Shape;1140;p49">
              <a:extLst>
                <a:ext uri="{FF2B5EF4-FFF2-40B4-BE49-F238E27FC236}">
                  <a16:creationId xmlns:a16="http://schemas.microsoft.com/office/drawing/2014/main" id="{409EFB07-64E9-46CC-A5C6-CB97E087F413}"/>
                </a:ext>
              </a:extLst>
            </p:cNvPr>
            <p:cNvSpPr/>
            <p:nvPr/>
          </p:nvSpPr>
          <p:spPr>
            <a:xfrm>
              <a:off x="1024025" y="1784075"/>
              <a:ext cx="21725" cy="6800"/>
            </a:xfrm>
            <a:custGeom>
              <a:avLst/>
              <a:gdLst/>
              <a:ahLst/>
              <a:cxnLst/>
              <a:rect l="l" t="t" r="r" b="b"/>
              <a:pathLst>
                <a:path w="869" h="272" fill="none" extrusionOk="0">
                  <a:moveTo>
                    <a:pt x="869" y="0"/>
                  </a:moveTo>
                  <a:cubicBezTo>
                    <a:pt x="679" y="244"/>
                    <a:pt x="272" y="271"/>
                    <a:pt x="1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3" name="Google Shape;1141;p49">
              <a:extLst>
                <a:ext uri="{FF2B5EF4-FFF2-40B4-BE49-F238E27FC236}">
                  <a16:creationId xmlns:a16="http://schemas.microsoft.com/office/drawing/2014/main" id="{9D09E036-20E7-4AC2-81C5-CF15A61E2F1F}"/>
                </a:ext>
              </a:extLst>
            </p:cNvPr>
            <p:cNvSpPr/>
            <p:nvPr/>
          </p:nvSpPr>
          <p:spPr>
            <a:xfrm>
              <a:off x="929100" y="1622000"/>
              <a:ext cx="148525" cy="132925"/>
            </a:xfrm>
            <a:custGeom>
              <a:avLst/>
              <a:gdLst/>
              <a:ahLst/>
              <a:cxnLst/>
              <a:rect l="l" t="t" r="r" b="b"/>
              <a:pathLst>
                <a:path w="5941" h="5317" fill="none" extrusionOk="0">
                  <a:moveTo>
                    <a:pt x="5859" y="0"/>
                  </a:moveTo>
                  <a:cubicBezTo>
                    <a:pt x="5886" y="353"/>
                    <a:pt x="5940" y="706"/>
                    <a:pt x="5886" y="1058"/>
                  </a:cubicBezTo>
                  <a:cubicBezTo>
                    <a:pt x="5832" y="1384"/>
                    <a:pt x="5696" y="1763"/>
                    <a:pt x="5398" y="1980"/>
                  </a:cubicBezTo>
                  <a:cubicBezTo>
                    <a:pt x="5208" y="2116"/>
                    <a:pt x="4964" y="2170"/>
                    <a:pt x="4883" y="2360"/>
                  </a:cubicBezTo>
                  <a:cubicBezTo>
                    <a:pt x="4747" y="2659"/>
                    <a:pt x="4937" y="2903"/>
                    <a:pt x="4964" y="3228"/>
                  </a:cubicBezTo>
                  <a:lnTo>
                    <a:pt x="4964" y="3364"/>
                  </a:lnTo>
                  <a:cubicBezTo>
                    <a:pt x="4937" y="3418"/>
                    <a:pt x="4828" y="3472"/>
                    <a:pt x="4774" y="3499"/>
                  </a:cubicBezTo>
                  <a:cubicBezTo>
                    <a:pt x="4449" y="3635"/>
                    <a:pt x="4204" y="3933"/>
                    <a:pt x="4096" y="4286"/>
                  </a:cubicBezTo>
                  <a:cubicBezTo>
                    <a:pt x="3960" y="4611"/>
                    <a:pt x="3960" y="4991"/>
                    <a:pt x="3933" y="5317"/>
                  </a:cubicBezTo>
                  <a:cubicBezTo>
                    <a:pt x="3798" y="4856"/>
                    <a:pt x="3526" y="4449"/>
                    <a:pt x="3228" y="4069"/>
                  </a:cubicBezTo>
                  <a:cubicBezTo>
                    <a:pt x="2957" y="3798"/>
                    <a:pt x="2631" y="3527"/>
                    <a:pt x="2279" y="3527"/>
                  </a:cubicBezTo>
                  <a:cubicBezTo>
                    <a:pt x="2143" y="3527"/>
                    <a:pt x="2007" y="3554"/>
                    <a:pt x="1899" y="3499"/>
                  </a:cubicBezTo>
                  <a:cubicBezTo>
                    <a:pt x="1790" y="3418"/>
                    <a:pt x="1763" y="3337"/>
                    <a:pt x="1736" y="3255"/>
                  </a:cubicBezTo>
                  <a:cubicBezTo>
                    <a:pt x="1628" y="2984"/>
                    <a:pt x="1492" y="2713"/>
                    <a:pt x="1275" y="2523"/>
                  </a:cubicBezTo>
                  <a:cubicBezTo>
                    <a:pt x="1139" y="2414"/>
                    <a:pt x="977" y="2306"/>
                    <a:pt x="841" y="2197"/>
                  </a:cubicBezTo>
                  <a:cubicBezTo>
                    <a:pt x="380" y="1872"/>
                    <a:pt x="163" y="1248"/>
                    <a:pt x="0" y="6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4" name="Google Shape;1142;p49">
              <a:extLst>
                <a:ext uri="{FF2B5EF4-FFF2-40B4-BE49-F238E27FC236}">
                  <a16:creationId xmlns:a16="http://schemas.microsoft.com/office/drawing/2014/main" id="{6E4C4BFB-F6F1-40F8-9202-FB3EFB10992C}"/>
                </a:ext>
              </a:extLst>
            </p:cNvPr>
            <p:cNvSpPr/>
            <p:nvPr/>
          </p:nvSpPr>
          <p:spPr>
            <a:xfrm>
              <a:off x="1037600" y="1819325"/>
              <a:ext cx="24425" cy="47500"/>
            </a:xfrm>
            <a:custGeom>
              <a:avLst/>
              <a:gdLst/>
              <a:ahLst/>
              <a:cxnLst/>
              <a:rect l="l" t="t" r="r" b="b"/>
              <a:pathLst>
                <a:path w="977" h="1900" fill="none" extrusionOk="0">
                  <a:moveTo>
                    <a:pt x="0" y="0"/>
                  </a:moveTo>
                  <a:cubicBezTo>
                    <a:pt x="190" y="679"/>
                    <a:pt x="597" y="1302"/>
                    <a:pt x="977" y="18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5" name="Google Shape;1143;p49">
              <a:extLst>
                <a:ext uri="{FF2B5EF4-FFF2-40B4-BE49-F238E27FC236}">
                  <a16:creationId xmlns:a16="http://schemas.microsoft.com/office/drawing/2014/main" id="{5A30603F-2DC1-41FF-A317-46A2BD53245E}"/>
                </a:ext>
              </a:extLst>
            </p:cNvPr>
            <p:cNvSpPr/>
            <p:nvPr/>
          </p:nvSpPr>
          <p:spPr>
            <a:xfrm>
              <a:off x="973850" y="1810500"/>
              <a:ext cx="70550" cy="31225"/>
            </a:xfrm>
            <a:custGeom>
              <a:avLst/>
              <a:gdLst/>
              <a:ahLst/>
              <a:cxnLst/>
              <a:rect l="l" t="t" r="r" b="b"/>
              <a:pathLst>
                <a:path w="2822" h="1249" fill="none" extrusionOk="0">
                  <a:moveTo>
                    <a:pt x="0" y="1"/>
                  </a:moveTo>
                  <a:cubicBezTo>
                    <a:pt x="624" y="408"/>
                    <a:pt x="1763" y="1249"/>
                    <a:pt x="2821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6" name="Google Shape;1144;p49">
              <a:extLst>
                <a:ext uri="{FF2B5EF4-FFF2-40B4-BE49-F238E27FC236}">
                  <a16:creationId xmlns:a16="http://schemas.microsoft.com/office/drawing/2014/main" id="{66624C52-3129-4B0C-B169-46E15E50F878}"/>
                </a:ext>
              </a:extLst>
            </p:cNvPr>
            <p:cNvSpPr/>
            <p:nvPr/>
          </p:nvSpPr>
          <p:spPr>
            <a:xfrm>
              <a:off x="987400" y="1814575"/>
              <a:ext cx="10875" cy="11550"/>
            </a:xfrm>
            <a:custGeom>
              <a:avLst/>
              <a:gdLst/>
              <a:ahLst/>
              <a:cxnLst/>
              <a:rect l="l" t="t" r="r" b="b"/>
              <a:pathLst>
                <a:path w="435" h="462" fill="none" extrusionOk="0">
                  <a:moveTo>
                    <a:pt x="245" y="1"/>
                  </a:moveTo>
                  <a:cubicBezTo>
                    <a:pt x="299" y="136"/>
                    <a:pt x="381" y="299"/>
                    <a:pt x="435" y="435"/>
                  </a:cubicBezTo>
                  <a:cubicBezTo>
                    <a:pt x="299" y="462"/>
                    <a:pt x="137" y="462"/>
                    <a:pt x="1" y="46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7" name="Google Shape;1145;p49">
              <a:extLst>
                <a:ext uri="{FF2B5EF4-FFF2-40B4-BE49-F238E27FC236}">
                  <a16:creationId xmlns:a16="http://schemas.microsoft.com/office/drawing/2014/main" id="{2ECB7EA0-757A-460C-A46C-80666A603805}"/>
                </a:ext>
              </a:extLst>
            </p:cNvPr>
            <p:cNvSpPr/>
            <p:nvPr/>
          </p:nvSpPr>
          <p:spPr>
            <a:xfrm>
              <a:off x="1006400" y="1822025"/>
              <a:ext cx="11550" cy="20375"/>
            </a:xfrm>
            <a:custGeom>
              <a:avLst/>
              <a:gdLst/>
              <a:ahLst/>
              <a:cxnLst/>
              <a:rect l="l" t="t" r="r" b="b"/>
              <a:pathLst>
                <a:path w="462" h="815" fill="none" extrusionOk="0">
                  <a:moveTo>
                    <a:pt x="163" y="1"/>
                  </a:moveTo>
                  <a:cubicBezTo>
                    <a:pt x="272" y="164"/>
                    <a:pt x="353" y="299"/>
                    <a:pt x="434" y="489"/>
                  </a:cubicBezTo>
                  <a:cubicBezTo>
                    <a:pt x="434" y="489"/>
                    <a:pt x="461" y="516"/>
                    <a:pt x="434" y="543"/>
                  </a:cubicBezTo>
                  <a:lnTo>
                    <a:pt x="407" y="571"/>
                  </a:lnTo>
                  <a:cubicBezTo>
                    <a:pt x="272" y="652"/>
                    <a:pt x="136" y="760"/>
                    <a:pt x="0" y="8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8" name="Google Shape;1146;p49">
              <a:extLst>
                <a:ext uri="{FF2B5EF4-FFF2-40B4-BE49-F238E27FC236}">
                  <a16:creationId xmlns:a16="http://schemas.microsoft.com/office/drawing/2014/main" id="{6E2CACC4-BF34-4B40-9B65-A14B7284013B}"/>
                </a:ext>
              </a:extLst>
            </p:cNvPr>
            <p:cNvSpPr/>
            <p:nvPr/>
          </p:nvSpPr>
          <p:spPr>
            <a:xfrm>
              <a:off x="1022000" y="1828825"/>
              <a:ext cx="10200" cy="17650"/>
            </a:xfrm>
            <a:custGeom>
              <a:avLst/>
              <a:gdLst/>
              <a:ahLst/>
              <a:cxnLst/>
              <a:rect l="l" t="t" r="r" b="b"/>
              <a:pathLst>
                <a:path w="408" h="706" fill="none" extrusionOk="0">
                  <a:moveTo>
                    <a:pt x="190" y="0"/>
                  </a:moveTo>
                  <a:cubicBezTo>
                    <a:pt x="244" y="136"/>
                    <a:pt x="326" y="244"/>
                    <a:pt x="380" y="380"/>
                  </a:cubicBezTo>
                  <a:cubicBezTo>
                    <a:pt x="380" y="407"/>
                    <a:pt x="407" y="407"/>
                    <a:pt x="407" y="434"/>
                  </a:cubicBezTo>
                  <a:cubicBezTo>
                    <a:pt x="407" y="461"/>
                    <a:pt x="380" y="461"/>
                    <a:pt x="380" y="461"/>
                  </a:cubicBezTo>
                  <a:cubicBezTo>
                    <a:pt x="271" y="570"/>
                    <a:pt x="136" y="651"/>
                    <a:pt x="0" y="70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9" name="Google Shape;1147;p49">
              <a:extLst>
                <a:ext uri="{FF2B5EF4-FFF2-40B4-BE49-F238E27FC236}">
                  <a16:creationId xmlns:a16="http://schemas.microsoft.com/office/drawing/2014/main" id="{FBCFC98B-A802-48EB-B09D-766F7A5A3A36}"/>
                </a:ext>
              </a:extLst>
            </p:cNvPr>
            <p:cNvSpPr/>
            <p:nvPr/>
          </p:nvSpPr>
          <p:spPr>
            <a:xfrm>
              <a:off x="996225" y="1706075"/>
              <a:ext cx="49525" cy="7500"/>
            </a:xfrm>
            <a:custGeom>
              <a:avLst/>
              <a:gdLst/>
              <a:ahLst/>
              <a:cxnLst/>
              <a:rect l="l" t="t" r="r" b="b"/>
              <a:pathLst>
                <a:path w="1981" h="300" fill="none" extrusionOk="0">
                  <a:moveTo>
                    <a:pt x="1981" y="136"/>
                  </a:moveTo>
                  <a:cubicBezTo>
                    <a:pt x="1384" y="1"/>
                    <a:pt x="543" y="55"/>
                    <a:pt x="0" y="2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0" name="Google Shape;1148;p49">
              <a:extLst>
                <a:ext uri="{FF2B5EF4-FFF2-40B4-BE49-F238E27FC236}">
                  <a16:creationId xmlns:a16="http://schemas.microsoft.com/office/drawing/2014/main" id="{4B756518-941E-41B0-9CEC-A75D84E25E5C}"/>
                </a:ext>
              </a:extLst>
            </p:cNvPr>
            <p:cNvSpPr/>
            <p:nvPr/>
          </p:nvSpPr>
          <p:spPr>
            <a:xfrm>
              <a:off x="1127775" y="1201775"/>
              <a:ext cx="450950" cy="558750"/>
            </a:xfrm>
            <a:custGeom>
              <a:avLst/>
              <a:gdLst/>
              <a:ahLst/>
              <a:cxnLst/>
              <a:rect l="l" t="t" r="r" b="b"/>
              <a:pathLst>
                <a:path w="18038" h="22350" extrusionOk="0">
                  <a:moveTo>
                    <a:pt x="7948" y="0"/>
                  </a:moveTo>
                  <a:cubicBezTo>
                    <a:pt x="6889" y="0"/>
                    <a:pt x="5823" y="366"/>
                    <a:pt x="4829" y="1240"/>
                  </a:cubicBezTo>
                  <a:cubicBezTo>
                    <a:pt x="3120" y="2732"/>
                    <a:pt x="2035" y="4956"/>
                    <a:pt x="1465" y="7099"/>
                  </a:cubicBezTo>
                  <a:cubicBezTo>
                    <a:pt x="814" y="9540"/>
                    <a:pt x="1" y="12090"/>
                    <a:pt x="55" y="14667"/>
                  </a:cubicBezTo>
                  <a:cubicBezTo>
                    <a:pt x="28" y="15589"/>
                    <a:pt x="163" y="16430"/>
                    <a:pt x="380" y="17243"/>
                  </a:cubicBezTo>
                  <a:cubicBezTo>
                    <a:pt x="1302" y="20363"/>
                    <a:pt x="3906" y="22207"/>
                    <a:pt x="7622" y="22343"/>
                  </a:cubicBezTo>
                  <a:cubicBezTo>
                    <a:pt x="7753" y="22347"/>
                    <a:pt x="7883" y="22349"/>
                    <a:pt x="8012" y="22349"/>
                  </a:cubicBezTo>
                  <a:cubicBezTo>
                    <a:pt x="11009" y="22349"/>
                    <a:pt x="13764" y="21141"/>
                    <a:pt x="15298" y="18437"/>
                  </a:cubicBezTo>
                  <a:cubicBezTo>
                    <a:pt x="18038" y="13555"/>
                    <a:pt x="16872" y="7289"/>
                    <a:pt x="13454" y="3085"/>
                  </a:cubicBezTo>
                  <a:cubicBezTo>
                    <a:pt x="12039" y="1383"/>
                    <a:pt x="10008" y="0"/>
                    <a:pt x="7948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1" name="Google Shape;1149;p49">
              <a:extLst>
                <a:ext uri="{FF2B5EF4-FFF2-40B4-BE49-F238E27FC236}">
                  <a16:creationId xmlns:a16="http://schemas.microsoft.com/office/drawing/2014/main" id="{5BD92412-00D1-436D-ADFD-3D0AB7D336D2}"/>
                </a:ext>
              </a:extLst>
            </p:cNvPr>
            <p:cNvSpPr/>
            <p:nvPr/>
          </p:nvSpPr>
          <p:spPr>
            <a:xfrm>
              <a:off x="958925" y="1317600"/>
              <a:ext cx="389925" cy="275775"/>
            </a:xfrm>
            <a:custGeom>
              <a:avLst/>
              <a:gdLst/>
              <a:ahLst/>
              <a:cxnLst/>
              <a:rect l="l" t="t" r="r" b="b"/>
              <a:pathLst>
                <a:path w="15597" h="11031" extrusionOk="0">
                  <a:moveTo>
                    <a:pt x="8747" y="1"/>
                  </a:moveTo>
                  <a:cubicBezTo>
                    <a:pt x="8703" y="1"/>
                    <a:pt x="8646" y="24"/>
                    <a:pt x="8572" y="79"/>
                  </a:cubicBezTo>
                  <a:cubicBezTo>
                    <a:pt x="6917" y="1300"/>
                    <a:pt x="4612" y="2493"/>
                    <a:pt x="3011" y="3849"/>
                  </a:cubicBezTo>
                  <a:cubicBezTo>
                    <a:pt x="1655" y="4989"/>
                    <a:pt x="1" y="6833"/>
                    <a:pt x="679" y="8786"/>
                  </a:cubicBezTo>
                  <a:cubicBezTo>
                    <a:pt x="1217" y="10441"/>
                    <a:pt x="3148" y="11031"/>
                    <a:pt x="4941" y="11031"/>
                  </a:cubicBezTo>
                  <a:cubicBezTo>
                    <a:pt x="5676" y="11031"/>
                    <a:pt x="6388" y="10932"/>
                    <a:pt x="6972" y="10766"/>
                  </a:cubicBezTo>
                  <a:cubicBezTo>
                    <a:pt x="8599" y="10305"/>
                    <a:pt x="10172" y="9491"/>
                    <a:pt x="11718" y="8813"/>
                  </a:cubicBezTo>
                  <a:cubicBezTo>
                    <a:pt x="11908" y="8732"/>
                    <a:pt x="12125" y="8650"/>
                    <a:pt x="12342" y="8542"/>
                  </a:cubicBezTo>
                  <a:lnTo>
                    <a:pt x="12423" y="8460"/>
                  </a:lnTo>
                  <a:cubicBezTo>
                    <a:pt x="12423" y="8488"/>
                    <a:pt x="13617" y="8542"/>
                    <a:pt x="13725" y="8542"/>
                  </a:cubicBezTo>
                  <a:cubicBezTo>
                    <a:pt x="13905" y="8542"/>
                    <a:pt x="14645" y="8761"/>
                    <a:pt x="14907" y="8761"/>
                  </a:cubicBezTo>
                  <a:cubicBezTo>
                    <a:pt x="14921" y="8761"/>
                    <a:pt x="14935" y="8760"/>
                    <a:pt x="14946" y="8759"/>
                  </a:cubicBezTo>
                  <a:cubicBezTo>
                    <a:pt x="15299" y="8650"/>
                    <a:pt x="15461" y="8271"/>
                    <a:pt x="15217" y="7972"/>
                  </a:cubicBezTo>
                  <a:cubicBezTo>
                    <a:pt x="15109" y="7810"/>
                    <a:pt x="14431" y="7511"/>
                    <a:pt x="14268" y="7403"/>
                  </a:cubicBezTo>
                  <a:cubicBezTo>
                    <a:pt x="13969" y="7159"/>
                    <a:pt x="13698" y="6887"/>
                    <a:pt x="13427" y="6616"/>
                  </a:cubicBezTo>
                  <a:cubicBezTo>
                    <a:pt x="13373" y="6562"/>
                    <a:pt x="13319" y="6480"/>
                    <a:pt x="13291" y="6453"/>
                  </a:cubicBezTo>
                  <a:cubicBezTo>
                    <a:pt x="13102" y="6236"/>
                    <a:pt x="12939" y="6019"/>
                    <a:pt x="12776" y="5802"/>
                  </a:cubicBezTo>
                  <a:cubicBezTo>
                    <a:pt x="12695" y="5748"/>
                    <a:pt x="12640" y="5640"/>
                    <a:pt x="12613" y="5531"/>
                  </a:cubicBezTo>
                  <a:cubicBezTo>
                    <a:pt x="12559" y="5423"/>
                    <a:pt x="12640" y="5341"/>
                    <a:pt x="12695" y="5260"/>
                  </a:cubicBezTo>
                  <a:cubicBezTo>
                    <a:pt x="13020" y="4772"/>
                    <a:pt x="13346" y="4338"/>
                    <a:pt x="13644" y="3877"/>
                  </a:cubicBezTo>
                  <a:lnTo>
                    <a:pt x="14458" y="4283"/>
                  </a:lnTo>
                  <a:cubicBezTo>
                    <a:pt x="14638" y="4358"/>
                    <a:pt x="14842" y="4442"/>
                    <a:pt x="15026" y="4442"/>
                  </a:cubicBezTo>
                  <a:cubicBezTo>
                    <a:pt x="15175" y="4442"/>
                    <a:pt x="15310" y="4387"/>
                    <a:pt x="15407" y="4229"/>
                  </a:cubicBezTo>
                  <a:cubicBezTo>
                    <a:pt x="15597" y="4148"/>
                    <a:pt x="15543" y="3822"/>
                    <a:pt x="15461" y="3605"/>
                  </a:cubicBezTo>
                  <a:cubicBezTo>
                    <a:pt x="15299" y="3307"/>
                    <a:pt x="15109" y="3036"/>
                    <a:pt x="14919" y="2792"/>
                  </a:cubicBezTo>
                  <a:cubicBezTo>
                    <a:pt x="14702" y="2520"/>
                    <a:pt x="14458" y="2276"/>
                    <a:pt x="14186" y="2086"/>
                  </a:cubicBezTo>
                  <a:cubicBezTo>
                    <a:pt x="13975" y="1917"/>
                    <a:pt x="13730" y="1781"/>
                    <a:pt x="13465" y="1781"/>
                  </a:cubicBezTo>
                  <a:cubicBezTo>
                    <a:pt x="13390" y="1781"/>
                    <a:pt x="13314" y="1791"/>
                    <a:pt x="13237" y="1815"/>
                  </a:cubicBezTo>
                  <a:cubicBezTo>
                    <a:pt x="12939" y="1897"/>
                    <a:pt x="12695" y="2168"/>
                    <a:pt x="12478" y="2412"/>
                  </a:cubicBezTo>
                  <a:lnTo>
                    <a:pt x="11745" y="3226"/>
                  </a:lnTo>
                  <a:cubicBezTo>
                    <a:pt x="11474" y="3524"/>
                    <a:pt x="11257" y="3877"/>
                    <a:pt x="11013" y="4202"/>
                  </a:cubicBezTo>
                  <a:cubicBezTo>
                    <a:pt x="10904" y="4392"/>
                    <a:pt x="10769" y="4555"/>
                    <a:pt x="10660" y="4717"/>
                  </a:cubicBezTo>
                  <a:cubicBezTo>
                    <a:pt x="10606" y="4826"/>
                    <a:pt x="10579" y="4934"/>
                    <a:pt x="10525" y="5016"/>
                  </a:cubicBezTo>
                  <a:cubicBezTo>
                    <a:pt x="10443" y="5097"/>
                    <a:pt x="10335" y="5151"/>
                    <a:pt x="10226" y="5206"/>
                  </a:cubicBezTo>
                  <a:cubicBezTo>
                    <a:pt x="9901" y="5368"/>
                    <a:pt x="9521" y="5423"/>
                    <a:pt x="9141" y="5504"/>
                  </a:cubicBezTo>
                  <a:cubicBezTo>
                    <a:pt x="8328" y="5667"/>
                    <a:pt x="7514" y="5884"/>
                    <a:pt x="6727" y="6074"/>
                  </a:cubicBezTo>
                  <a:cubicBezTo>
                    <a:pt x="6646" y="6101"/>
                    <a:pt x="6538" y="6155"/>
                    <a:pt x="6429" y="6155"/>
                  </a:cubicBezTo>
                  <a:cubicBezTo>
                    <a:pt x="6782" y="5829"/>
                    <a:pt x="7080" y="5504"/>
                    <a:pt x="7324" y="5097"/>
                  </a:cubicBezTo>
                  <a:cubicBezTo>
                    <a:pt x="7595" y="4663"/>
                    <a:pt x="7812" y="4148"/>
                    <a:pt x="7948" y="3660"/>
                  </a:cubicBezTo>
                  <a:cubicBezTo>
                    <a:pt x="8192" y="2954"/>
                    <a:pt x="8409" y="2249"/>
                    <a:pt x="8572" y="1544"/>
                  </a:cubicBezTo>
                  <a:cubicBezTo>
                    <a:pt x="8680" y="1191"/>
                    <a:pt x="8843" y="812"/>
                    <a:pt x="8870" y="459"/>
                  </a:cubicBezTo>
                  <a:cubicBezTo>
                    <a:pt x="8891" y="270"/>
                    <a:pt x="8896" y="1"/>
                    <a:pt x="8747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2" name="Google Shape;1150;p49">
              <a:extLst>
                <a:ext uri="{FF2B5EF4-FFF2-40B4-BE49-F238E27FC236}">
                  <a16:creationId xmlns:a16="http://schemas.microsoft.com/office/drawing/2014/main" id="{7BA40130-B009-4B43-9989-0DE817B812E2}"/>
                </a:ext>
              </a:extLst>
            </p:cNvPr>
            <p:cNvSpPr/>
            <p:nvPr/>
          </p:nvSpPr>
          <p:spPr>
            <a:xfrm>
              <a:off x="1167100" y="1362100"/>
              <a:ext cx="181750" cy="213125"/>
            </a:xfrm>
            <a:custGeom>
              <a:avLst/>
              <a:gdLst/>
              <a:ahLst/>
              <a:cxnLst/>
              <a:rect l="l" t="t" r="r" b="b"/>
              <a:pathLst>
                <a:path w="7270" h="8525" extrusionOk="0">
                  <a:moveTo>
                    <a:pt x="5138" y="1"/>
                  </a:moveTo>
                  <a:cubicBezTo>
                    <a:pt x="5063" y="1"/>
                    <a:pt x="4987" y="11"/>
                    <a:pt x="4910" y="35"/>
                  </a:cubicBezTo>
                  <a:cubicBezTo>
                    <a:pt x="4612" y="117"/>
                    <a:pt x="4368" y="388"/>
                    <a:pt x="4151" y="632"/>
                  </a:cubicBezTo>
                  <a:lnTo>
                    <a:pt x="3418" y="1446"/>
                  </a:lnTo>
                  <a:cubicBezTo>
                    <a:pt x="2686" y="2368"/>
                    <a:pt x="2116" y="3480"/>
                    <a:pt x="842" y="3751"/>
                  </a:cubicBezTo>
                  <a:cubicBezTo>
                    <a:pt x="625" y="3832"/>
                    <a:pt x="380" y="3860"/>
                    <a:pt x="136" y="3914"/>
                  </a:cubicBezTo>
                  <a:cubicBezTo>
                    <a:pt x="136" y="3968"/>
                    <a:pt x="136" y="3968"/>
                    <a:pt x="109" y="3995"/>
                  </a:cubicBezTo>
                  <a:cubicBezTo>
                    <a:pt x="163" y="4321"/>
                    <a:pt x="353" y="4646"/>
                    <a:pt x="380" y="4972"/>
                  </a:cubicBezTo>
                  <a:cubicBezTo>
                    <a:pt x="435" y="5514"/>
                    <a:pt x="245" y="6002"/>
                    <a:pt x="109" y="6491"/>
                  </a:cubicBezTo>
                  <a:cubicBezTo>
                    <a:pt x="28" y="6735"/>
                    <a:pt x="1" y="7006"/>
                    <a:pt x="28" y="7277"/>
                  </a:cubicBezTo>
                  <a:cubicBezTo>
                    <a:pt x="82" y="7630"/>
                    <a:pt x="218" y="7955"/>
                    <a:pt x="299" y="8308"/>
                  </a:cubicBezTo>
                  <a:cubicBezTo>
                    <a:pt x="353" y="8362"/>
                    <a:pt x="353" y="8444"/>
                    <a:pt x="380" y="8525"/>
                  </a:cubicBezTo>
                  <a:cubicBezTo>
                    <a:pt x="1438" y="8118"/>
                    <a:pt x="2442" y="7630"/>
                    <a:pt x="3418" y="7169"/>
                  </a:cubicBezTo>
                  <a:cubicBezTo>
                    <a:pt x="3635" y="7087"/>
                    <a:pt x="3825" y="7006"/>
                    <a:pt x="4042" y="6897"/>
                  </a:cubicBezTo>
                  <a:lnTo>
                    <a:pt x="4151" y="6789"/>
                  </a:lnTo>
                  <a:cubicBezTo>
                    <a:pt x="4151" y="6843"/>
                    <a:pt x="5317" y="6897"/>
                    <a:pt x="5425" y="6897"/>
                  </a:cubicBezTo>
                  <a:cubicBezTo>
                    <a:pt x="5631" y="6897"/>
                    <a:pt x="6372" y="7117"/>
                    <a:pt x="6611" y="7117"/>
                  </a:cubicBezTo>
                  <a:cubicBezTo>
                    <a:pt x="6624" y="7117"/>
                    <a:pt x="6636" y="7116"/>
                    <a:pt x="6646" y="7114"/>
                  </a:cubicBezTo>
                  <a:cubicBezTo>
                    <a:pt x="7026" y="7006"/>
                    <a:pt x="7161" y="6626"/>
                    <a:pt x="6917" y="6328"/>
                  </a:cubicBezTo>
                  <a:cubicBezTo>
                    <a:pt x="6809" y="6165"/>
                    <a:pt x="6131" y="5840"/>
                    <a:pt x="5968" y="5758"/>
                  </a:cubicBezTo>
                  <a:cubicBezTo>
                    <a:pt x="5670" y="5514"/>
                    <a:pt x="5398" y="5243"/>
                    <a:pt x="5127" y="4972"/>
                  </a:cubicBezTo>
                  <a:lnTo>
                    <a:pt x="4992" y="4809"/>
                  </a:lnTo>
                  <a:cubicBezTo>
                    <a:pt x="4829" y="4592"/>
                    <a:pt x="4639" y="4348"/>
                    <a:pt x="4476" y="4158"/>
                  </a:cubicBezTo>
                  <a:cubicBezTo>
                    <a:pt x="4422" y="4077"/>
                    <a:pt x="4341" y="3995"/>
                    <a:pt x="4313" y="3887"/>
                  </a:cubicBezTo>
                  <a:cubicBezTo>
                    <a:pt x="4286" y="3778"/>
                    <a:pt x="4341" y="3670"/>
                    <a:pt x="4422" y="3616"/>
                  </a:cubicBezTo>
                  <a:cubicBezTo>
                    <a:pt x="4720" y="3127"/>
                    <a:pt x="5046" y="2693"/>
                    <a:pt x="5371" y="2232"/>
                  </a:cubicBezTo>
                  <a:lnTo>
                    <a:pt x="6185" y="2639"/>
                  </a:lnTo>
                  <a:cubicBezTo>
                    <a:pt x="6350" y="2714"/>
                    <a:pt x="6548" y="2797"/>
                    <a:pt x="6733" y="2797"/>
                  </a:cubicBezTo>
                  <a:cubicBezTo>
                    <a:pt x="6883" y="2797"/>
                    <a:pt x="7025" y="2743"/>
                    <a:pt x="7134" y="2585"/>
                  </a:cubicBezTo>
                  <a:cubicBezTo>
                    <a:pt x="7270" y="2368"/>
                    <a:pt x="7216" y="2042"/>
                    <a:pt x="7134" y="1825"/>
                  </a:cubicBezTo>
                  <a:cubicBezTo>
                    <a:pt x="6972" y="1527"/>
                    <a:pt x="6782" y="1256"/>
                    <a:pt x="6592" y="1012"/>
                  </a:cubicBezTo>
                  <a:cubicBezTo>
                    <a:pt x="6375" y="740"/>
                    <a:pt x="6131" y="496"/>
                    <a:pt x="5859" y="306"/>
                  </a:cubicBezTo>
                  <a:cubicBezTo>
                    <a:pt x="5648" y="137"/>
                    <a:pt x="5403" y="1"/>
                    <a:pt x="5138" y="1"/>
                  </a:cubicBezTo>
                  <a:close/>
                </a:path>
              </a:pathLst>
            </a:custGeom>
            <a:solidFill>
              <a:srgbClr val="FCF7F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3" name="Google Shape;1151;p49">
              <a:extLst>
                <a:ext uri="{FF2B5EF4-FFF2-40B4-BE49-F238E27FC236}">
                  <a16:creationId xmlns:a16="http://schemas.microsoft.com/office/drawing/2014/main" id="{5A005BE4-6E6E-49B5-8D5D-8490ECCFFBDF}"/>
                </a:ext>
              </a:extLst>
            </p:cNvPr>
            <p:cNvSpPr/>
            <p:nvPr/>
          </p:nvSpPr>
          <p:spPr>
            <a:xfrm>
              <a:off x="1332550" y="1315875"/>
              <a:ext cx="383850" cy="279350"/>
            </a:xfrm>
            <a:custGeom>
              <a:avLst/>
              <a:gdLst/>
              <a:ahLst/>
              <a:cxnLst/>
              <a:rect l="l" t="t" r="r" b="b"/>
              <a:pathLst>
                <a:path w="15354" h="11174" extrusionOk="0">
                  <a:moveTo>
                    <a:pt x="6349" y="0"/>
                  </a:moveTo>
                  <a:cubicBezTo>
                    <a:pt x="6102" y="0"/>
                    <a:pt x="6716" y="799"/>
                    <a:pt x="6836" y="1233"/>
                  </a:cubicBezTo>
                  <a:cubicBezTo>
                    <a:pt x="6918" y="1532"/>
                    <a:pt x="7026" y="1830"/>
                    <a:pt x="7107" y="2155"/>
                  </a:cubicBezTo>
                  <a:cubicBezTo>
                    <a:pt x="7297" y="2698"/>
                    <a:pt x="7433" y="3267"/>
                    <a:pt x="7623" y="3810"/>
                  </a:cubicBezTo>
                  <a:cubicBezTo>
                    <a:pt x="7785" y="4325"/>
                    <a:pt x="8002" y="4786"/>
                    <a:pt x="8274" y="5220"/>
                  </a:cubicBezTo>
                  <a:cubicBezTo>
                    <a:pt x="8518" y="5600"/>
                    <a:pt x="8816" y="5953"/>
                    <a:pt x="9142" y="6278"/>
                  </a:cubicBezTo>
                  <a:cubicBezTo>
                    <a:pt x="9060" y="6251"/>
                    <a:pt x="8952" y="6224"/>
                    <a:pt x="8843" y="6224"/>
                  </a:cubicBezTo>
                  <a:cubicBezTo>
                    <a:pt x="8030" y="6007"/>
                    <a:pt x="7243" y="5817"/>
                    <a:pt x="6429" y="5627"/>
                  </a:cubicBezTo>
                  <a:cubicBezTo>
                    <a:pt x="6077" y="5573"/>
                    <a:pt x="5697" y="5492"/>
                    <a:pt x="5344" y="5329"/>
                  </a:cubicBezTo>
                  <a:cubicBezTo>
                    <a:pt x="5263" y="5275"/>
                    <a:pt x="5154" y="5220"/>
                    <a:pt x="5046" y="5166"/>
                  </a:cubicBezTo>
                  <a:cubicBezTo>
                    <a:pt x="5019" y="5058"/>
                    <a:pt x="4992" y="4949"/>
                    <a:pt x="4910" y="4868"/>
                  </a:cubicBezTo>
                  <a:cubicBezTo>
                    <a:pt x="4802" y="4678"/>
                    <a:pt x="4720" y="4515"/>
                    <a:pt x="4585" y="4352"/>
                  </a:cubicBezTo>
                  <a:cubicBezTo>
                    <a:pt x="4341" y="4000"/>
                    <a:pt x="4097" y="3674"/>
                    <a:pt x="3825" y="3376"/>
                  </a:cubicBezTo>
                  <a:cubicBezTo>
                    <a:pt x="3581" y="3105"/>
                    <a:pt x="3391" y="2833"/>
                    <a:pt x="3120" y="2562"/>
                  </a:cubicBezTo>
                  <a:cubicBezTo>
                    <a:pt x="2903" y="2318"/>
                    <a:pt x="2686" y="2047"/>
                    <a:pt x="2334" y="1938"/>
                  </a:cubicBezTo>
                  <a:cubicBezTo>
                    <a:pt x="2256" y="1913"/>
                    <a:pt x="2177" y="1901"/>
                    <a:pt x="2098" y="1901"/>
                  </a:cubicBezTo>
                  <a:cubicBezTo>
                    <a:pt x="1845" y="1901"/>
                    <a:pt x="1591" y="2024"/>
                    <a:pt x="1384" y="2210"/>
                  </a:cubicBezTo>
                  <a:cubicBezTo>
                    <a:pt x="1113" y="2427"/>
                    <a:pt x="869" y="2644"/>
                    <a:pt x="679" y="2915"/>
                  </a:cubicBezTo>
                  <a:cubicBezTo>
                    <a:pt x="462" y="3159"/>
                    <a:pt x="272" y="3430"/>
                    <a:pt x="137" y="3729"/>
                  </a:cubicBezTo>
                  <a:cubicBezTo>
                    <a:pt x="55" y="3891"/>
                    <a:pt x="1" y="4217"/>
                    <a:pt x="164" y="4407"/>
                  </a:cubicBezTo>
                  <a:cubicBezTo>
                    <a:pt x="264" y="4551"/>
                    <a:pt x="391" y="4600"/>
                    <a:pt x="527" y="4600"/>
                  </a:cubicBezTo>
                  <a:cubicBezTo>
                    <a:pt x="723" y="4600"/>
                    <a:pt x="937" y="4498"/>
                    <a:pt x="1113" y="4434"/>
                  </a:cubicBezTo>
                  <a:lnTo>
                    <a:pt x="1927" y="4054"/>
                  </a:lnTo>
                  <a:cubicBezTo>
                    <a:pt x="2279" y="4515"/>
                    <a:pt x="2578" y="4949"/>
                    <a:pt x="2876" y="5437"/>
                  </a:cubicBezTo>
                  <a:cubicBezTo>
                    <a:pt x="2957" y="5492"/>
                    <a:pt x="3012" y="5600"/>
                    <a:pt x="2985" y="5709"/>
                  </a:cubicBezTo>
                  <a:cubicBezTo>
                    <a:pt x="2957" y="5817"/>
                    <a:pt x="2876" y="5871"/>
                    <a:pt x="2822" y="5980"/>
                  </a:cubicBezTo>
                  <a:cubicBezTo>
                    <a:pt x="2632" y="6170"/>
                    <a:pt x="2469" y="6414"/>
                    <a:pt x="2306" y="6631"/>
                  </a:cubicBezTo>
                  <a:cubicBezTo>
                    <a:pt x="2279" y="6685"/>
                    <a:pt x="2198" y="6766"/>
                    <a:pt x="2171" y="6794"/>
                  </a:cubicBezTo>
                  <a:cubicBezTo>
                    <a:pt x="1900" y="7065"/>
                    <a:pt x="1628" y="7336"/>
                    <a:pt x="1330" y="7580"/>
                  </a:cubicBezTo>
                  <a:cubicBezTo>
                    <a:pt x="1194" y="7716"/>
                    <a:pt x="435" y="7933"/>
                    <a:pt x="326" y="8068"/>
                  </a:cubicBezTo>
                  <a:cubicBezTo>
                    <a:pt x="1" y="8529"/>
                    <a:pt x="408" y="8936"/>
                    <a:pt x="869" y="9018"/>
                  </a:cubicBezTo>
                  <a:cubicBezTo>
                    <a:pt x="908" y="9026"/>
                    <a:pt x="960" y="9030"/>
                    <a:pt x="1022" y="9030"/>
                  </a:cubicBezTo>
                  <a:cubicBezTo>
                    <a:pt x="1350" y="9030"/>
                    <a:pt x="1938" y="8923"/>
                    <a:pt x="2144" y="8855"/>
                  </a:cubicBezTo>
                  <a:cubicBezTo>
                    <a:pt x="2361" y="8801"/>
                    <a:pt x="2578" y="8719"/>
                    <a:pt x="2822" y="8692"/>
                  </a:cubicBezTo>
                  <a:cubicBezTo>
                    <a:pt x="2852" y="8690"/>
                    <a:pt x="2882" y="8689"/>
                    <a:pt x="2911" y="8689"/>
                  </a:cubicBezTo>
                  <a:cubicBezTo>
                    <a:pt x="3273" y="8689"/>
                    <a:pt x="3551" y="8838"/>
                    <a:pt x="3853" y="8963"/>
                  </a:cubicBezTo>
                  <a:cubicBezTo>
                    <a:pt x="4666" y="9289"/>
                    <a:pt x="5453" y="9669"/>
                    <a:pt x="6267" y="10021"/>
                  </a:cubicBezTo>
                  <a:cubicBezTo>
                    <a:pt x="7053" y="10347"/>
                    <a:pt x="7813" y="10645"/>
                    <a:pt x="8599" y="10889"/>
                  </a:cubicBezTo>
                  <a:cubicBezTo>
                    <a:pt x="9231" y="11068"/>
                    <a:pt x="9893" y="11173"/>
                    <a:pt x="10549" y="11173"/>
                  </a:cubicBezTo>
                  <a:cubicBezTo>
                    <a:pt x="11385" y="11173"/>
                    <a:pt x="12209" y="11002"/>
                    <a:pt x="12939" y="10591"/>
                  </a:cubicBezTo>
                  <a:cubicBezTo>
                    <a:pt x="13590" y="10211"/>
                    <a:pt x="14675" y="9642"/>
                    <a:pt x="14919" y="8963"/>
                  </a:cubicBezTo>
                  <a:cubicBezTo>
                    <a:pt x="15353" y="7662"/>
                    <a:pt x="14675" y="6305"/>
                    <a:pt x="13861" y="5329"/>
                  </a:cubicBezTo>
                  <a:cubicBezTo>
                    <a:pt x="12641" y="3864"/>
                    <a:pt x="10579" y="2833"/>
                    <a:pt x="9060" y="1694"/>
                  </a:cubicBezTo>
                  <a:cubicBezTo>
                    <a:pt x="8436" y="1260"/>
                    <a:pt x="7162" y="338"/>
                    <a:pt x="6484" y="40"/>
                  </a:cubicBezTo>
                  <a:cubicBezTo>
                    <a:pt x="6423" y="13"/>
                    <a:pt x="6379" y="0"/>
                    <a:pt x="634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4" name="Google Shape;1152;p49">
              <a:extLst>
                <a:ext uri="{FF2B5EF4-FFF2-40B4-BE49-F238E27FC236}">
                  <a16:creationId xmlns:a16="http://schemas.microsoft.com/office/drawing/2014/main" id="{DE3FBFE0-7D45-4204-BD8A-1A08B3681F2C}"/>
                </a:ext>
              </a:extLst>
            </p:cNvPr>
            <p:cNvSpPr/>
            <p:nvPr/>
          </p:nvSpPr>
          <p:spPr>
            <a:xfrm>
              <a:off x="1118950" y="817050"/>
              <a:ext cx="526925" cy="534025"/>
            </a:xfrm>
            <a:custGeom>
              <a:avLst/>
              <a:gdLst/>
              <a:ahLst/>
              <a:cxnLst/>
              <a:rect l="l" t="t" r="r" b="b"/>
              <a:pathLst>
                <a:path w="21077" h="21361" extrusionOk="0">
                  <a:moveTo>
                    <a:pt x="9684" y="0"/>
                  </a:moveTo>
                  <a:cubicBezTo>
                    <a:pt x="8668" y="0"/>
                    <a:pt x="7414" y="458"/>
                    <a:pt x="6836" y="708"/>
                  </a:cubicBezTo>
                  <a:cubicBezTo>
                    <a:pt x="5182" y="1413"/>
                    <a:pt x="3934" y="2715"/>
                    <a:pt x="3120" y="4288"/>
                  </a:cubicBezTo>
                  <a:cubicBezTo>
                    <a:pt x="2144" y="6268"/>
                    <a:pt x="2225" y="8194"/>
                    <a:pt x="1737" y="10228"/>
                  </a:cubicBezTo>
                  <a:cubicBezTo>
                    <a:pt x="1655" y="10581"/>
                    <a:pt x="1520" y="10879"/>
                    <a:pt x="1384" y="11178"/>
                  </a:cubicBezTo>
                  <a:cubicBezTo>
                    <a:pt x="435" y="13564"/>
                    <a:pt x="1" y="15327"/>
                    <a:pt x="1113" y="17769"/>
                  </a:cubicBezTo>
                  <a:cubicBezTo>
                    <a:pt x="1737" y="18881"/>
                    <a:pt x="2632" y="19803"/>
                    <a:pt x="3771" y="20400"/>
                  </a:cubicBezTo>
                  <a:cubicBezTo>
                    <a:pt x="5053" y="21066"/>
                    <a:pt x="6512" y="21360"/>
                    <a:pt x="8000" y="21360"/>
                  </a:cubicBezTo>
                  <a:cubicBezTo>
                    <a:pt x="10447" y="21360"/>
                    <a:pt x="12969" y="20563"/>
                    <a:pt x="14892" y="19315"/>
                  </a:cubicBezTo>
                  <a:lnTo>
                    <a:pt x="16709" y="18094"/>
                  </a:lnTo>
                  <a:cubicBezTo>
                    <a:pt x="18689" y="16711"/>
                    <a:pt x="20534" y="14839"/>
                    <a:pt x="20913" y="12371"/>
                  </a:cubicBezTo>
                  <a:cubicBezTo>
                    <a:pt x="21049" y="12073"/>
                    <a:pt x="21076" y="11720"/>
                    <a:pt x="21049" y="11394"/>
                  </a:cubicBezTo>
                  <a:cubicBezTo>
                    <a:pt x="20995" y="10472"/>
                    <a:pt x="20588" y="9550"/>
                    <a:pt x="19747" y="9143"/>
                  </a:cubicBezTo>
                  <a:cubicBezTo>
                    <a:pt x="19426" y="8990"/>
                    <a:pt x="19071" y="8924"/>
                    <a:pt x="18710" y="8924"/>
                  </a:cubicBezTo>
                  <a:cubicBezTo>
                    <a:pt x="18430" y="8924"/>
                    <a:pt x="18148" y="8964"/>
                    <a:pt x="17876" y="9035"/>
                  </a:cubicBezTo>
                  <a:cubicBezTo>
                    <a:pt x="16791" y="9360"/>
                    <a:pt x="15868" y="10065"/>
                    <a:pt x="15299" y="11042"/>
                  </a:cubicBezTo>
                  <a:cubicBezTo>
                    <a:pt x="14973" y="9848"/>
                    <a:pt x="14811" y="8601"/>
                    <a:pt x="15245" y="7489"/>
                  </a:cubicBezTo>
                  <a:cubicBezTo>
                    <a:pt x="15706" y="6377"/>
                    <a:pt x="16058" y="5210"/>
                    <a:pt x="16438" y="4098"/>
                  </a:cubicBezTo>
                  <a:cubicBezTo>
                    <a:pt x="17008" y="4071"/>
                    <a:pt x="17631" y="4071"/>
                    <a:pt x="18201" y="3854"/>
                  </a:cubicBezTo>
                  <a:cubicBezTo>
                    <a:pt x="18744" y="3664"/>
                    <a:pt x="19286" y="3284"/>
                    <a:pt x="19503" y="2715"/>
                  </a:cubicBezTo>
                  <a:cubicBezTo>
                    <a:pt x="20111" y="997"/>
                    <a:pt x="16986" y="490"/>
                    <a:pt x="15796" y="490"/>
                  </a:cubicBezTo>
                  <a:cubicBezTo>
                    <a:pt x="15765" y="490"/>
                    <a:pt x="15734" y="490"/>
                    <a:pt x="15706" y="491"/>
                  </a:cubicBezTo>
                  <a:cubicBezTo>
                    <a:pt x="14783" y="545"/>
                    <a:pt x="14160" y="1142"/>
                    <a:pt x="13698" y="1901"/>
                  </a:cubicBezTo>
                  <a:cubicBezTo>
                    <a:pt x="13264" y="2579"/>
                    <a:pt x="12885" y="3257"/>
                    <a:pt x="12532" y="3990"/>
                  </a:cubicBezTo>
                  <a:cubicBezTo>
                    <a:pt x="12369" y="4369"/>
                    <a:pt x="12342" y="4939"/>
                    <a:pt x="11935" y="5075"/>
                  </a:cubicBezTo>
                  <a:cubicBezTo>
                    <a:pt x="11529" y="5237"/>
                    <a:pt x="11529" y="5237"/>
                    <a:pt x="10850" y="5617"/>
                  </a:cubicBezTo>
                  <a:cubicBezTo>
                    <a:pt x="11257" y="5210"/>
                    <a:pt x="11854" y="4098"/>
                    <a:pt x="11095" y="3827"/>
                  </a:cubicBezTo>
                  <a:cubicBezTo>
                    <a:pt x="11042" y="3809"/>
                    <a:pt x="10987" y="3800"/>
                    <a:pt x="10931" y="3800"/>
                  </a:cubicBezTo>
                  <a:cubicBezTo>
                    <a:pt x="10311" y="3800"/>
                    <a:pt x="9462" y="4808"/>
                    <a:pt x="9115" y="5156"/>
                  </a:cubicBezTo>
                  <a:cubicBezTo>
                    <a:pt x="8681" y="5590"/>
                    <a:pt x="8274" y="6051"/>
                    <a:pt x="7894" y="6566"/>
                  </a:cubicBezTo>
                  <a:cubicBezTo>
                    <a:pt x="7731" y="6783"/>
                    <a:pt x="7596" y="7000"/>
                    <a:pt x="7460" y="7217"/>
                  </a:cubicBezTo>
                  <a:cubicBezTo>
                    <a:pt x="6565" y="5454"/>
                    <a:pt x="9359" y="4261"/>
                    <a:pt x="10199" y="3203"/>
                  </a:cubicBezTo>
                  <a:cubicBezTo>
                    <a:pt x="10444" y="2905"/>
                    <a:pt x="10688" y="2606"/>
                    <a:pt x="10878" y="2227"/>
                  </a:cubicBezTo>
                  <a:cubicBezTo>
                    <a:pt x="11095" y="1847"/>
                    <a:pt x="11257" y="1440"/>
                    <a:pt x="11176" y="1006"/>
                  </a:cubicBezTo>
                  <a:cubicBezTo>
                    <a:pt x="11050" y="248"/>
                    <a:pt x="10431" y="0"/>
                    <a:pt x="9684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5" name="Google Shape;1153;p49">
              <a:extLst>
                <a:ext uri="{FF2B5EF4-FFF2-40B4-BE49-F238E27FC236}">
                  <a16:creationId xmlns:a16="http://schemas.microsoft.com/office/drawing/2014/main" id="{070FEE0F-764F-4C4C-9B32-2B1858EF5A98}"/>
                </a:ext>
              </a:extLst>
            </p:cNvPr>
            <p:cNvSpPr/>
            <p:nvPr/>
          </p:nvSpPr>
          <p:spPr>
            <a:xfrm>
              <a:off x="1236950" y="1020025"/>
              <a:ext cx="195325" cy="165975"/>
            </a:xfrm>
            <a:custGeom>
              <a:avLst/>
              <a:gdLst/>
              <a:ahLst/>
              <a:cxnLst/>
              <a:rect l="l" t="t" r="r" b="b"/>
              <a:pathLst>
                <a:path w="7813" h="6639" extrusionOk="0">
                  <a:moveTo>
                    <a:pt x="5030" y="0"/>
                  </a:moveTo>
                  <a:cubicBezTo>
                    <a:pt x="4774" y="0"/>
                    <a:pt x="4530" y="61"/>
                    <a:pt x="4286" y="183"/>
                  </a:cubicBezTo>
                  <a:cubicBezTo>
                    <a:pt x="3716" y="482"/>
                    <a:pt x="3716" y="1187"/>
                    <a:pt x="3445" y="1702"/>
                  </a:cubicBezTo>
                  <a:cubicBezTo>
                    <a:pt x="3310" y="2001"/>
                    <a:pt x="3038" y="2272"/>
                    <a:pt x="2713" y="2353"/>
                  </a:cubicBezTo>
                  <a:cubicBezTo>
                    <a:pt x="2647" y="2361"/>
                    <a:pt x="2582" y="2363"/>
                    <a:pt x="2518" y="2363"/>
                  </a:cubicBezTo>
                  <a:cubicBezTo>
                    <a:pt x="2270" y="2363"/>
                    <a:pt x="2029" y="2321"/>
                    <a:pt x="1790" y="2321"/>
                  </a:cubicBezTo>
                  <a:cubicBezTo>
                    <a:pt x="1627" y="2321"/>
                    <a:pt x="1464" y="2341"/>
                    <a:pt x="1302" y="2408"/>
                  </a:cubicBezTo>
                  <a:cubicBezTo>
                    <a:pt x="868" y="2625"/>
                    <a:pt x="570" y="3031"/>
                    <a:pt x="353" y="3438"/>
                  </a:cubicBezTo>
                  <a:cubicBezTo>
                    <a:pt x="163" y="3818"/>
                    <a:pt x="55" y="4225"/>
                    <a:pt x="28" y="4632"/>
                  </a:cubicBezTo>
                  <a:cubicBezTo>
                    <a:pt x="0" y="5391"/>
                    <a:pt x="299" y="6286"/>
                    <a:pt x="1113" y="6530"/>
                  </a:cubicBezTo>
                  <a:cubicBezTo>
                    <a:pt x="1263" y="6570"/>
                    <a:pt x="1412" y="6587"/>
                    <a:pt x="1559" y="6587"/>
                  </a:cubicBezTo>
                  <a:cubicBezTo>
                    <a:pt x="1914" y="6587"/>
                    <a:pt x="2259" y="6491"/>
                    <a:pt x="2604" y="6395"/>
                  </a:cubicBezTo>
                  <a:cubicBezTo>
                    <a:pt x="2922" y="6276"/>
                    <a:pt x="3269" y="6200"/>
                    <a:pt x="3602" y="6200"/>
                  </a:cubicBezTo>
                  <a:cubicBezTo>
                    <a:pt x="3724" y="6200"/>
                    <a:pt x="3844" y="6210"/>
                    <a:pt x="3961" y="6232"/>
                  </a:cubicBezTo>
                  <a:cubicBezTo>
                    <a:pt x="4395" y="6313"/>
                    <a:pt x="4774" y="6557"/>
                    <a:pt x="5208" y="6612"/>
                  </a:cubicBezTo>
                  <a:cubicBezTo>
                    <a:pt x="5290" y="6630"/>
                    <a:pt x="5368" y="6638"/>
                    <a:pt x="5444" y="6638"/>
                  </a:cubicBezTo>
                  <a:cubicBezTo>
                    <a:pt x="5823" y="6638"/>
                    <a:pt x="6140" y="6431"/>
                    <a:pt x="6456" y="6205"/>
                  </a:cubicBezTo>
                  <a:cubicBezTo>
                    <a:pt x="6836" y="5961"/>
                    <a:pt x="7161" y="5608"/>
                    <a:pt x="7351" y="5147"/>
                  </a:cubicBezTo>
                  <a:cubicBezTo>
                    <a:pt x="7432" y="4957"/>
                    <a:pt x="7487" y="4713"/>
                    <a:pt x="7541" y="4523"/>
                  </a:cubicBezTo>
                  <a:cubicBezTo>
                    <a:pt x="7622" y="4252"/>
                    <a:pt x="7677" y="3981"/>
                    <a:pt x="7704" y="3709"/>
                  </a:cubicBezTo>
                  <a:cubicBezTo>
                    <a:pt x="7812" y="2814"/>
                    <a:pt x="7812" y="1675"/>
                    <a:pt x="7134" y="997"/>
                  </a:cubicBezTo>
                  <a:cubicBezTo>
                    <a:pt x="7053" y="861"/>
                    <a:pt x="6863" y="753"/>
                    <a:pt x="6700" y="699"/>
                  </a:cubicBezTo>
                  <a:lnTo>
                    <a:pt x="6700" y="753"/>
                  </a:lnTo>
                  <a:cubicBezTo>
                    <a:pt x="6700" y="767"/>
                    <a:pt x="6687" y="773"/>
                    <a:pt x="6673" y="773"/>
                  </a:cubicBezTo>
                  <a:cubicBezTo>
                    <a:pt x="6659" y="773"/>
                    <a:pt x="6646" y="767"/>
                    <a:pt x="6646" y="753"/>
                  </a:cubicBezTo>
                  <a:cubicBezTo>
                    <a:pt x="6646" y="726"/>
                    <a:pt x="6592" y="699"/>
                    <a:pt x="6592" y="617"/>
                  </a:cubicBezTo>
                  <a:cubicBezTo>
                    <a:pt x="6158" y="455"/>
                    <a:pt x="5696" y="346"/>
                    <a:pt x="5317" y="75"/>
                  </a:cubicBezTo>
                  <a:cubicBezTo>
                    <a:pt x="5290" y="75"/>
                    <a:pt x="5290" y="48"/>
                    <a:pt x="5290" y="21"/>
                  </a:cubicBezTo>
                  <a:cubicBezTo>
                    <a:pt x="5201" y="7"/>
                    <a:pt x="5115" y="0"/>
                    <a:pt x="5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6" name="Google Shape;1154;p49">
              <a:extLst>
                <a:ext uri="{FF2B5EF4-FFF2-40B4-BE49-F238E27FC236}">
                  <a16:creationId xmlns:a16="http://schemas.microsoft.com/office/drawing/2014/main" id="{E2C27BB4-81AC-408A-AD6A-BF47B48CA76A}"/>
                </a:ext>
              </a:extLst>
            </p:cNvPr>
            <p:cNvSpPr/>
            <p:nvPr/>
          </p:nvSpPr>
          <p:spPr>
            <a:xfrm>
              <a:off x="1587525" y="1141400"/>
              <a:ext cx="29850" cy="33075"/>
            </a:xfrm>
            <a:custGeom>
              <a:avLst/>
              <a:gdLst/>
              <a:ahLst/>
              <a:cxnLst/>
              <a:rect l="l" t="t" r="r" b="b"/>
              <a:pathLst>
                <a:path w="1194" h="1323" extrusionOk="0">
                  <a:moveTo>
                    <a:pt x="136" y="0"/>
                  </a:moveTo>
                  <a:cubicBezTo>
                    <a:pt x="123" y="0"/>
                    <a:pt x="109" y="7"/>
                    <a:pt x="109" y="21"/>
                  </a:cubicBezTo>
                  <a:cubicBezTo>
                    <a:pt x="82" y="102"/>
                    <a:pt x="82" y="184"/>
                    <a:pt x="82" y="238"/>
                  </a:cubicBezTo>
                  <a:cubicBezTo>
                    <a:pt x="28" y="265"/>
                    <a:pt x="1" y="346"/>
                    <a:pt x="28" y="401"/>
                  </a:cubicBezTo>
                  <a:cubicBezTo>
                    <a:pt x="28" y="482"/>
                    <a:pt x="82" y="563"/>
                    <a:pt x="82" y="645"/>
                  </a:cubicBezTo>
                  <a:cubicBezTo>
                    <a:pt x="28" y="672"/>
                    <a:pt x="28" y="753"/>
                    <a:pt x="82" y="780"/>
                  </a:cubicBezTo>
                  <a:lnTo>
                    <a:pt x="82" y="807"/>
                  </a:lnTo>
                  <a:lnTo>
                    <a:pt x="82" y="970"/>
                  </a:lnTo>
                  <a:cubicBezTo>
                    <a:pt x="82" y="1052"/>
                    <a:pt x="109" y="1079"/>
                    <a:pt x="163" y="1079"/>
                  </a:cubicBezTo>
                  <a:cubicBezTo>
                    <a:pt x="208" y="1146"/>
                    <a:pt x="253" y="1194"/>
                    <a:pt x="312" y="1194"/>
                  </a:cubicBezTo>
                  <a:cubicBezTo>
                    <a:pt x="325" y="1194"/>
                    <a:pt x="339" y="1192"/>
                    <a:pt x="353" y="1187"/>
                  </a:cubicBezTo>
                  <a:cubicBezTo>
                    <a:pt x="380" y="1214"/>
                    <a:pt x="407" y="1241"/>
                    <a:pt x="489" y="1296"/>
                  </a:cubicBezTo>
                  <a:cubicBezTo>
                    <a:pt x="516" y="1296"/>
                    <a:pt x="570" y="1296"/>
                    <a:pt x="651" y="1241"/>
                  </a:cubicBezTo>
                  <a:lnTo>
                    <a:pt x="787" y="1241"/>
                  </a:lnTo>
                  <a:cubicBezTo>
                    <a:pt x="787" y="1241"/>
                    <a:pt x="814" y="1241"/>
                    <a:pt x="814" y="1296"/>
                  </a:cubicBezTo>
                  <a:cubicBezTo>
                    <a:pt x="841" y="1323"/>
                    <a:pt x="923" y="1323"/>
                    <a:pt x="950" y="1323"/>
                  </a:cubicBezTo>
                  <a:cubicBezTo>
                    <a:pt x="1058" y="1323"/>
                    <a:pt x="1113" y="1296"/>
                    <a:pt x="1167" y="1214"/>
                  </a:cubicBezTo>
                  <a:cubicBezTo>
                    <a:pt x="1194" y="1052"/>
                    <a:pt x="1167" y="997"/>
                    <a:pt x="1058" y="916"/>
                  </a:cubicBezTo>
                  <a:cubicBezTo>
                    <a:pt x="841" y="753"/>
                    <a:pt x="624" y="618"/>
                    <a:pt x="380" y="455"/>
                  </a:cubicBezTo>
                  <a:cubicBezTo>
                    <a:pt x="380" y="373"/>
                    <a:pt x="353" y="346"/>
                    <a:pt x="353" y="265"/>
                  </a:cubicBezTo>
                  <a:cubicBezTo>
                    <a:pt x="299" y="211"/>
                    <a:pt x="272" y="184"/>
                    <a:pt x="217" y="184"/>
                  </a:cubicBezTo>
                  <a:cubicBezTo>
                    <a:pt x="217" y="129"/>
                    <a:pt x="163" y="75"/>
                    <a:pt x="163" y="21"/>
                  </a:cubicBezTo>
                  <a:cubicBezTo>
                    <a:pt x="163" y="7"/>
                    <a:pt x="150" y="0"/>
                    <a:pt x="136" y="0"/>
                  </a:cubicBezTo>
                  <a:close/>
                </a:path>
              </a:pathLst>
            </a:custGeom>
            <a:solidFill>
              <a:srgbClr val="18006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7" name="Google Shape;1155;p49">
              <a:extLst>
                <a:ext uri="{FF2B5EF4-FFF2-40B4-BE49-F238E27FC236}">
                  <a16:creationId xmlns:a16="http://schemas.microsoft.com/office/drawing/2014/main" id="{B9C1466B-9132-4B88-ADB8-B94DB4048C6A}"/>
                </a:ext>
              </a:extLst>
            </p:cNvPr>
            <p:cNvSpPr/>
            <p:nvPr/>
          </p:nvSpPr>
          <p:spPr>
            <a:xfrm>
              <a:off x="1562425" y="1157650"/>
              <a:ext cx="75300" cy="136175"/>
            </a:xfrm>
            <a:custGeom>
              <a:avLst/>
              <a:gdLst/>
              <a:ahLst/>
              <a:cxnLst/>
              <a:rect l="l" t="t" r="r" b="b"/>
              <a:pathLst>
                <a:path w="3012" h="5447" extrusionOk="0">
                  <a:moveTo>
                    <a:pt x="1277" y="0"/>
                  </a:moveTo>
                  <a:cubicBezTo>
                    <a:pt x="1183" y="0"/>
                    <a:pt x="1099" y="31"/>
                    <a:pt x="1032" y="103"/>
                  </a:cubicBezTo>
                  <a:cubicBezTo>
                    <a:pt x="977" y="157"/>
                    <a:pt x="977" y="429"/>
                    <a:pt x="950" y="537"/>
                  </a:cubicBezTo>
                  <a:cubicBezTo>
                    <a:pt x="869" y="673"/>
                    <a:pt x="733" y="781"/>
                    <a:pt x="625" y="917"/>
                  </a:cubicBezTo>
                  <a:cubicBezTo>
                    <a:pt x="435" y="1107"/>
                    <a:pt x="164" y="1324"/>
                    <a:pt x="55" y="1622"/>
                  </a:cubicBezTo>
                  <a:cubicBezTo>
                    <a:pt x="1" y="1812"/>
                    <a:pt x="543" y="2300"/>
                    <a:pt x="625" y="2490"/>
                  </a:cubicBezTo>
                  <a:cubicBezTo>
                    <a:pt x="706" y="2599"/>
                    <a:pt x="733" y="2707"/>
                    <a:pt x="760" y="2816"/>
                  </a:cubicBezTo>
                  <a:cubicBezTo>
                    <a:pt x="815" y="2951"/>
                    <a:pt x="842" y="3087"/>
                    <a:pt x="842" y="3222"/>
                  </a:cubicBezTo>
                  <a:cubicBezTo>
                    <a:pt x="869" y="3792"/>
                    <a:pt x="706" y="4389"/>
                    <a:pt x="869" y="4931"/>
                  </a:cubicBezTo>
                  <a:cubicBezTo>
                    <a:pt x="977" y="5202"/>
                    <a:pt x="1140" y="5447"/>
                    <a:pt x="1493" y="5447"/>
                  </a:cubicBezTo>
                  <a:cubicBezTo>
                    <a:pt x="1764" y="5447"/>
                    <a:pt x="1981" y="5284"/>
                    <a:pt x="2171" y="5067"/>
                  </a:cubicBezTo>
                  <a:cubicBezTo>
                    <a:pt x="2523" y="4660"/>
                    <a:pt x="2713" y="4172"/>
                    <a:pt x="2768" y="3656"/>
                  </a:cubicBezTo>
                  <a:cubicBezTo>
                    <a:pt x="2849" y="3439"/>
                    <a:pt x="2903" y="3222"/>
                    <a:pt x="2930" y="3005"/>
                  </a:cubicBezTo>
                  <a:cubicBezTo>
                    <a:pt x="3012" y="2327"/>
                    <a:pt x="2930" y="1649"/>
                    <a:pt x="2605" y="1052"/>
                  </a:cubicBezTo>
                  <a:cubicBezTo>
                    <a:pt x="2469" y="781"/>
                    <a:pt x="1749" y="0"/>
                    <a:pt x="1277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8" name="Google Shape;1156;p49">
              <a:extLst>
                <a:ext uri="{FF2B5EF4-FFF2-40B4-BE49-F238E27FC236}">
                  <a16:creationId xmlns:a16="http://schemas.microsoft.com/office/drawing/2014/main" id="{E17175CE-3172-42EF-9437-1A3B31411629}"/>
                </a:ext>
              </a:extLst>
            </p:cNvPr>
            <p:cNvSpPr/>
            <p:nvPr/>
          </p:nvSpPr>
          <p:spPr>
            <a:xfrm>
              <a:off x="1504800" y="1131050"/>
              <a:ext cx="124125" cy="86150"/>
            </a:xfrm>
            <a:custGeom>
              <a:avLst/>
              <a:gdLst/>
              <a:ahLst/>
              <a:cxnLst/>
              <a:rect l="l" t="t" r="r" b="b"/>
              <a:pathLst>
                <a:path w="4965" h="3446" fill="none" extrusionOk="0">
                  <a:moveTo>
                    <a:pt x="0" y="3446"/>
                  </a:moveTo>
                  <a:cubicBezTo>
                    <a:pt x="1140" y="3364"/>
                    <a:pt x="2225" y="2903"/>
                    <a:pt x="2848" y="2144"/>
                  </a:cubicBezTo>
                  <a:cubicBezTo>
                    <a:pt x="3337" y="1547"/>
                    <a:pt x="3526" y="760"/>
                    <a:pt x="3445" y="1"/>
                  </a:cubicBezTo>
                  <a:cubicBezTo>
                    <a:pt x="3526" y="679"/>
                    <a:pt x="4123" y="1330"/>
                    <a:pt x="4964" y="15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9" name="Google Shape;1157;p49">
              <a:extLst>
                <a:ext uri="{FF2B5EF4-FFF2-40B4-BE49-F238E27FC236}">
                  <a16:creationId xmlns:a16="http://schemas.microsoft.com/office/drawing/2014/main" id="{0E064FF3-B951-4925-8014-981781445C5F}"/>
                </a:ext>
              </a:extLst>
            </p:cNvPr>
            <p:cNvSpPr/>
            <p:nvPr/>
          </p:nvSpPr>
          <p:spPr>
            <a:xfrm>
              <a:off x="1588200" y="1164275"/>
              <a:ext cx="27150" cy="108525"/>
            </a:xfrm>
            <a:custGeom>
              <a:avLst/>
              <a:gdLst/>
              <a:ahLst/>
              <a:cxnLst/>
              <a:rect l="l" t="t" r="r" b="b"/>
              <a:pathLst>
                <a:path w="1086" h="4341" fill="none" extrusionOk="0">
                  <a:moveTo>
                    <a:pt x="1" y="1"/>
                  </a:moveTo>
                  <a:cubicBezTo>
                    <a:pt x="597" y="408"/>
                    <a:pt x="814" y="1167"/>
                    <a:pt x="923" y="1845"/>
                  </a:cubicBezTo>
                  <a:cubicBezTo>
                    <a:pt x="1058" y="2659"/>
                    <a:pt x="1086" y="3500"/>
                    <a:pt x="1058" y="434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0" name="Google Shape;1158;p49">
              <a:extLst>
                <a:ext uri="{FF2B5EF4-FFF2-40B4-BE49-F238E27FC236}">
                  <a16:creationId xmlns:a16="http://schemas.microsoft.com/office/drawing/2014/main" id="{1CD2DDD1-1F4F-409C-BAD1-7CE19EB65D29}"/>
                </a:ext>
              </a:extLst>
            </p:cNvPr>
            <p:cNvSpPr/>
            <p:nvPr/>
          </p:nvSpPr>
          <p:spPr>
            <a:xfrm>
              <a:off x="1548875" y="1094350"/>
              <a:ext cx="62400" cy="53000"/>
            </a:xfrm>
            <a:custGeom>
              <a:avLst/>
              <a:gdLst/>
              <a:ahLst/>
              <a:cxnLst/>
              <a:rect l="l" t="t" r="r" b="b"/>
              <a:pathLst>
                <a:path w="2496" h="2120" extrusionOk="0">
                  <a:moveTo>
                    <a:pt x="2099" y="0"/>
                  </a:moveTo>
                  <a:cubicBezTo>
                    <a:pt x="2051" y="0"/>
                    <a:pt x="2002" y="10"/>
                    <a:pt x="1953" y="31"/>
                  </a:cubicBezTo>
                  <a:cubicBezTo>
                    <a:pt x="1845" y="58"/>
                    <a:pt x="1791" y="113"/>
                    <a:pt x="1709" y="221"/>
                  </a:cubicBezTo>
                  <a:cubicBezTo>
                    <a:pt x="1682" y="248"/>
                    <a:pt x="1655" y="330"/>
                    <a:pt x="1628" y="357"/>
                  </a:cubicBezTo>
                  <a:cubicBezTo>
                    <a:pt x="1547" y="465"/>
                    <a:pt x="1438" y="601"/>
                    <a:pt x="1357" y="655"/>
                  </a:cubicBezTo>
                  <a:cubicBezTo>
                    <a:pt x="1194" y="736"/>
                    <a:pt x="1058" y="791"/>
                    <a:pt x="950" y="791"/>
                  </a:cubicBezTo>
                  <a:cubicBezTo>
                    <a:pt x="760" y="791"/>
                    <a:pt x="597" y="764"/>
                    <a:pt x="434" y="764"/>
                  </a:cubicBezTo>
                  <a:cubicBezTo>
                    <a:pt x="407" y="764"/>
                    <a:pt x="353" y="791"/>
                    <a:pt x="299" y="791"/>
                  </a:cubicBezTo>
                  <a:cubicBezTo>
                    <a:pt x="217" y="791"/>
                    <a:pt x="190" y="845"/>
                    <a:pt x="163" y="872"/>
                  </a:cubicBezTo>
                  <a:cubicBezTo>
                    <a:pt x="28" y="981"/>
                    <a:pt x="0" y="1170"/>
                    <a:pt x="136" y="1306"/>
                  </a:cubicBezTo>
                  <a:cubicBezTo>
                    <a:pt x="299" y="1523"/>
                    <a:pt x="597" y="1577"/>
                    <a:pt x="868" y="1577"/>
                  </a:cubicBezTo>
                  <a:cubicBezTo>
                    <a:pt x="923" y="1577"/>
                    <a:pt x="1004" y="1577"/>
                    <a:pt x="1058" y="1604"/>
                  </a:cubicBezTo>
                  <a:cubicBezTo>
                    <a:pt x="1275" y="1686"/>
                    <a:pt x="1465" y="1821"/>
                    <a:pt x="1601" y="2011"/>
                  </a:cubicBezTo>
                  <a:cubicBezTo>
                    <a:pt x="1655" y="2093"/>
                    <a:pt x="1709" y="2120"/>
                    <a:pt x="1818" y="2120"/>
                  </a:cubicBezTo>
                  <a:cubicBezTo>
                    <a:pt x="1872" y="2120"/>
                    <a:pt x="1953" y="2066"/>
                    <a:pt x="1980" y="1984"/>
                  </a:cubicBezTo>
                  <a:cubicBezTo>
                    <a:pt x="2062" y="1686"/>
                    <a:pt x="2116" y="1387"/>
                    <a:pt x="2252" y="1062"/>
                  </a:cubicBezTo>
                  <a:cubicBezTo>
                    <a:pt x="2306" y="899"/>
                    <a:pt x="2496" y="601"/>
                    <a:pt x="2442" y="357"/>
                  </a:cubicBezTo>
                  <a:cubicBezTo>
                    <a:pt x="2463" y="161"/>
                    <a:pt x="2293" y="0"/>
                    <a:pt x="2099" y="0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1" name="Google Shape;1159;p49">
              <a:extLst>
                <a:ext uri="{FF2B5EF4-FFF2-40B4-BE49-F238E27FC236}">
                  <a16:creationId xmlns:a16="http://schemas.microsoft.com/office/drawing/2014/main" id="{8AD36A84-4C17-456C-9B61-7EEF7B740D51}"/>
                </a:ext>
              </a:extLst>
            </p:cNvPr>
            <p:cNvSpPr/>
            <p:nvPr/>
          </p:nvSpPr>
          <p:spPr>
            <a:xfrm>
              <a:off x="1352900" y="1091050"/>
              <a:ext cx="38675" cy="58350"/>
            </a:xfrm>
            <a:custGeom>
              <a:avLst/>
              <a:gdLst/>
              <a:ahLst/>
              <a:cxnLst/>
              <a:rect l="l" t="t" r="r" b="b"/>
              <a:pathLst>
                <a:path w="1547" h="2334" extrusionOk="0">
                  <a:moveTo>
                    <a:pt x="760" y="1"/>
                  </a:moveTo>
                  <a:cubicBezTo>
                    <a:pt x="326" y="1"/>
                    <a:pt x="1" y="516"/>
                    <a:pt x="1" y="1167"/>
                  </a:cubicBezTo>
                  <a:cubicBezTo>
                    <a:pt x="1" y="1818"/>
                    <a:pt x="326" y="2333"/>
                    <a:pt x="760" y="2333"/>
                  </a:cubicBezTo>
                  <a:cubicBezTo>
                    <a:pt x="1221" y="2333"/>
                    <a:pt x="1547" y="1818"/>
                    <a:pt x="1547" y="1167"/>
                  </a:cubicBezTo>
                  <a:cubicBezTo>
                    <a:pt x="1547" y="516"/>
                    <a:pt x="1194" y="28"/>
                    <a:pt x="760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2" name="Google Shape;1160;p49">
              <a:extLst>
                <a:ext uri="{FF2B5EF4-FFF2-40B4-BE49-F238E27FC236}">
                  <a16:creationId xmlns:a16="http://schemas.microsoft.com/office/drawing/2014/main" id="{0AD811F6-234C-42EB-942D-115785868232}"/>
                </a:ext>
              </a:extLst>
            </p:cNvPr>
            <p:cNvSpPr/>
            <p:nvPr/>
          </p:nvSpPr>
          <p:spPr>
            <a:xfrm>
              <a:off x="1371200" y="1093075"/>
              <a:ext cx="16300" cy="16300"/>
            </a:xfrm>
            <a:custGeom>
              <a:avLst/>
              <a:gdLst/>
              <a:ahLst/>
              <a:cxnLst/>
              <a:rect l="l" t="t" r="r" b="b"/>
              <a:pathLst>
                <a:path w="652" h="652" extrusionOk="0">
                  <a:moveTo>
                    <a:pt x="326" y="1"/>
                  </a:moveTo>
                  <a:cubicBezTo>
                    <a:pt x="272" y="82"/>
                    <a:pt x="245" y="109"/>
                    <a:pt x="218" y="164"/>
                  </a:cubicBezTo>
                  <a:cubicBezTo>
                    <a:pt x="164" y="245"/>
                    <a:pt x="137" y="272"/>
                    <a:pt x="109" y="353"/>
                  </a:cubicBezTo>
                  <a:cubicBezTo>
                    <a:pt x="82" y="408"/>
                    <a:pt x="28" y="489"/>
                    <a:pt x="1" y="516"/>
                  </a:cubicBezTo>
                  <a:lnTo>
                    <a:pt x="1" y="598"/>
                  </a:lnTo>
                  <a:cubicBezTo>
                    <a:pt x="28" y="652"/>
                    <a:pt x="82" y="652"/>
                    <a:pt x="82" y="652"/>
                  </a:cubicBezTo>
                  <a:cubicBezTo>
                    <a:pt x="109" y="652"/>
                    <a:pt x="164" y="598"/>
                    <a:pt x="218" y="598"/>
                  </a:cubicBezTo>
                  <a:cubicBezTo>
                    <a:pt x="245" y="570"/>
                    <a:pt x="299" y="570"/>
                    <a:pt x="354" y="543"/>
                  </a:cubicBezTo>
                  <a:cubicBezTo>
                    <a:pt x="489" y="516"/>
                    <a:pt x="543" y="489"/>
                    <a:pt x="652" y="408"/>
                  </a:cubicBezTo>
                  <a:cubicBezTo>
                    <a:pt x="543" y="245"/>
                    <a:pt x="462" y="109"/>
                    <a:pt x="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3" name="Google Shape;1161;p49">
              <a:extLst>
                <a:ext uri="{FF2B5EF4-FFF2-40B4-BE49-F238E27FC236}">
                  <a16:creationId xmlns:a16="http://schemas.microsoft.com/office/drawing/2014/main" id="{916FF7EE-72F0-4DC8-887B-3F22A039CF2E}"/>
                </a:ext>
              </a:extLst>
            </p:cNvPr>
            <p:cNvSpPr/>
            <p:nvPr/>
          </p:nvSpPr>
          <p:spPr>
            <a:xfrm>
              <a:off x="1455975" y="1065950"/>
              <a:ext cx="39350" cy="57675"/>
            </a:xfrm>
            <a:custGeom>
              <a:avLst/>
              <a:gdLst/>
              <a:ahLst/>
              <a:cxnLst/>
              <a:rect l="l" t="t" r="r" b="b"/>
              <a:pathLst>
                <a:path w="1574" h="2307" extrusionOk="0">
                  <a:moveTo>
                    <a:pt x="787" y="1"/>
                  </a:moveTo>
                  <a:cubicBezTo>
                    <a:pt x="353" y="1"/>
                    <a:pt x="0" y="516"/>
                    <a:pt x="0" y="1167"/>
                  </a:cubicBezTo>
                  <a:cubicBezTo>
                    <a:pt x="0" y="1791"/>
                    <a:pt x="353" y="2306"/>
                    <a:pt x="787" y="2306"/>
                  </a:cubicBezTo>
                  <a:cubicBezTo>
                    <a:pt x="1221" y="2306"/>
                    <a:pt x="1574" y="1791"/>
                    <a:pt x="1574" y="1167"/>
                  </a:cubicBezTo>
                  <a:cubicBezTo>
                    <a:pt x="1574" y="516"/>
                    <a:pt x="1221" y="1"/>
                    <a:pt x="787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4" name="Google Shape;1162;p49">
              <a:extLst>
                <a:ext uri="{FF2B5EF4-FFF2-40B4-BE49-F238E27FC236}">
                  <a16:creationId xmlns:a16="http://schemas.microsoft.com/office/drawing/2014/main" id="{EDACF38D-6C1F-4985-AAAB-69B979F5A6FF}"/>
                </a:ext>
              </a:extLst>
            </p:cNvPr>
            <p:cNvSpPr/>
            <p:nvPr/>
          </p:nvSpPr>
          <p:spPr>
            <a:xfrm>
              <a:off x="1475650" y="1068000"/>
              <a:ext cx="16300" cy="15625"/>
            </a:xfrm>
            <a:custGeom>
              <a:avLst/>
              <a:gdLst/>
              <a:ahLst/>
              <a:cxnLst/>
              <a:rect l="l" t="t" r="r" b="b"/>
              <a:pathLst>
                <a:path w="652" h="625" extrusionOk="0">
                  <a:moveTo>
                    <a:pt x="298" y="0"/>
                  </a:moveTo>
                  <a:cubicBezTo>
                    <a:pt x="271" y="55"/>
                    <a:pt x="244" y="82"/>
                    <a:pt x="217" y="163"/>
                  </a:cubicBezTo>
                  <a:cubicBezTo>
                    <a:pt x="163" y="217"/>
                    <a:pt x="136" y="244"/>
                    <a:pt x="109" y="326"/>
                  </a:cubicBezTo>
                  <a:cubicBezTo>
                    <a:pt x="54" y="407"/>
                    <a:pt x="27" y="461"/>
                    <a:pt x="0" y="489"/>
                  </a:cubicBezTo>
                  <a:lnTo>
                    <a:pt x="0" y="597"/>
                  </a:lnTo>
                  <a:cubicBezTo>
                    <a:pt x="27" y="624"/>
                    <a:pt x="54" y="624"/>
                    <a:pt x="54" y="624"/>
                  </a:cubicBezTo>
                  <a:cubicBezTo>
                    <a:pt x="109" y="624"/>
                    <a:pt x="163" y="597"/>
                    <a:pt x="190" y="597"/>
                  </a:cubicBezTo>
                  <a:cubicBezTo>
                    <a:pt x="244" y="570"/>
                    <a:pt x="298" y="570"/>
                    <a:pt x="326" y="516"/>
                  </a:cubicBezTo>
                  <a:cubicBezTo>
                    <a:pt x="434" y="489"/>
                    <a:pt x="515" y="461"/>
                    <a:pt x="651" y="407"/>
                  </a:cubicBezTo>
                  <a:cubicBezTo>
                    <a:pt x="543" y="217"/>
                    <a:pt x="434" y="82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5" name="Google Shape;1163;p49">
              <a:extLst>
                <a:ext uri="{FF2B5EF4-FFF2-40B4-BE49-F238E27FC236}">
                  <a16:creationId xmlns:a16="http://schemas.microsoft.com/office/drawing/2014/main" id="{EBBDE4F6-59AF-4D13-85CA-2697DFC9ADE9}"/>
                </a:ext>
              </a:extLst>
            </p:cNvPr>
            <p:cNvSpPr/>
            <p:nvPr/>
          </p:nvSpPr>
          <p:spPr>
            <a:xfrm>
              <a:off x="1309500" y="907275"/>
              <a:ext cx="156000" cy="104475"/>
            </a:xfrm>
            <a:custGeom>
              <a:avLst/>
              <a:gdLst/>
              <a:ahLst/>
              <a:cxnLst/>
              <a:rect l="l" t="t" r="r" b="b"/>
              <a:pathLst>
                <a:path w="6240" h="4179" fill="none" extrusionOk="0">
                  <a:moveTo>
                    <a:pt x="1" y="3527"/>
                  </a:moveTo>
                  <a:cubicBezTo>
                    <a:pt x="570" y="2279"/>
                    <a:pt x="1465" y="1194"/>
                    <a:pt x="2605" y="408"/>
                  </a:cubicBezTo>
                  <a:cubicBezTo>
                    <a:pt x="2930" y="218"/>
                    <a:pt x="3310" y="1"/>
                    <a:pt x="3635" y="218"/>
                  </a:cubicBezTo>
                  <a:cubicBezTo>
                    <a:pt x="3961" y="462"/>
                    <a:pt x="3934" y="950"/>
                    <a:pt x="3771" y="1330"/>
                  </a:cubicBezTo>
                  <a:cubicBezTo>
                    <a:pt x="3500" y="1954"/>
                    <a:pt x="3093" y="2442"/>
                    <a:pt x="2577" y="2822"/>
                  </a:cubicBezTo>
                  <a:cubicBezTo>
                    <a:pt x="2442" y="2632"/>
                    <a:pt x="2632" y="2306"/>
                    <a:pt x="2876" y="2171"/>
                  </a:cubicBezTo>
                  <a:cubicBezTo>
                    <a:pt x="3228" y="1954"/>
                    <a:pt x="3554" y="1764"/>
                    <a:pt x="3934" y="1601"/>
                  </a:cubicBezTo>
                  <a:cubicBezTo>
                    <a:pt x="4476" y="1411"/>
                    <a:pt x="5154" y="1303"/>
                    <a:pt x="5534" y="1737"/>
                  </a:cubicBezTo>
                  <a:cubicBezTo>
                    <a:pt x="5832" y="2117"/>
                    <a:pt x="5751" y="2659"/>
                    <a:pt x="5507" y="3066"/>
                  </a:cubicBezTo>
                  <a:cubicBezTo>
                    <a:pt x="5236" y="3473"/>
                    <a:pt x="4829" y="3717"/>
                    <a:pt x="4422" y="3934"/>
                  </a:cubicBezTo>
                  <a:lnTo>
                    <a:pt x="5317" y="3527"/>
                  </a:lnTo>
                  <a:cubicBezTo>
                    <a:pt x="5453" y="3473"/>
                    <a:pt x="5642" y="3391"/>
                    <a:pt x="5805" y="3391"/>
                  </a:cubicBezTo>
                  <a:cubicBezTo>
                    <a:pt x="5968" y="3391"/>
                    <a:pt x="6131" y="3500"/>
                    <a:pt x="6185" y="3636"/>
                  </a:cubicBezTo>
                  <a:cubicBezTo>
                    <a:pt x="6239" y="3853"/>
                    <a:pt x="6104" y="4015"/>
                    <a:pt x="5968" y="417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6" name="Google Shape;1164;p49">
              <a:extLst>
                <a:ext uri="{FF2B5EF4-FFF2-40B4-BE49-F238E27FC236}">
                  <a16:creationId xmlns:a16="http://schemas.microsoft.com/office/drawing/2014/main" id="{0BD1CFEE-D551-4EB0-88C8-9B8B6F07EFB3}"/>
                </a:ext>
              </a:extLst>
            </p:cNvPr>
            <p:cNvSpPr/>
            <p:nvPr/>
          </p:nvSpPr>
          <p:spPr>
            <a:xfrm>
              <a:off x="1464800" y="912700"/>
              <a:ext cx="105125" cy="10875"/>
            </a:xfrm>
            <a:custGeom>
              <a:avLst/>
              <a:gdLst/>
              <a:ahLst/>
              <a:cxnLst/>
              <a:rect l="l" t="t" r="r" b="b"/>
              <a:pathLst>
                <a:path w="4205" h="435" fill="none" extrusionOk="0">
                  <a:moveTo>
                    <a:pt x="0" y="1"/>
                  </a:moveTo>
                  <a:cubicBezTo>
                    <a:pt x="1221" y="164"/>
                    <a:pt x="3011" y="435"/>
                    <a:pt x="4204" y="8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7" name="Google Shape;1165;p49">
              <a:extLst>
                <a:ext uri="{FF2B5EF4-FFF2-40B4-BE49-F238E27FC236}">
                  <a16:creationId xmlns:a16="http://schemas.microsoft.com/office/drawing/2014/main" id="{FC54BE35-AC50-48AB-9B03-C40A1C91D829}"/>
                </a:ext>
              </a:extLst>
            </p:cNvPr>
            <p:cNvSpPr/>
            <p:nvPr/>
          </p:nvSpPr>
          <p:spPr>
            <a:xfrm>
              <a:off x="1222025" y="916775"/>
              <a:ext cx="134300" cy="54275"/>
            </a:xfrm>
            <a:custGeom>
              <a:avLst/>
              <a:gdLst/>
              <a:ahLst/>
              <a:cxnLst/>
              <a:rect l="l" t="t" r="r" b="b"/>
              <a:pathLst>
                <a:path w="5372" h="2171" fill="none" extrusionOk="0">
                  <a:moveTo>
                    <a:pt x="5371" y="1"/>
                  </a:moveTo>
                  <a:cubicBezTo>
                    <a:pt x="3798" y="1167"/>
                    <a:pt x="1954" y="1899"/>
                    <a:pt x="1" y="217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8" name="Google Shape;1166;p49">
              <a:extLst>
                <a:ext uri="{FF2B5EF4-FFF2-40B4-BE49-F238E27FC236}">
                  <a16:creationId xmlns:a16="http://schemas.microsoft.com/office/drawing/2014/main" id="{00C73BA5-200E-478A-9A87-928029B6B296}"/>
                </a:ext>
              </a:extLst>
            </p:cNvPr>
            <p:cNvSpPr/>
            <p:nvPr/>
          </p:nvSpPr>
          <p:spPr>
            <a:xfrm>
              <a:off x="1242375" y="969675"/>
              <a:ext cx="4775" cy="48175"/>
            </a:xfrm>
            <a:custGeom>
              <a:avLst/>
              <a:gdLst/>
              <a:ahLst/>
              <a:cxnLst/>
              <a:rect l="l" t="t" r="r" b="b"/>
              <a:pathLst>
                <a:path w="191" h="1927" fill="none" extrusionOk="0">
                  <a:moveTo>
                    <a:pt x="190" y="0"/>
                  </a:moveTo>
                  <a:cubicBezTo>
                    <a:pt x="82" y="461"/>
                    <a:pt x="0" y="1438"/>
                    <a:pt x="0" y="192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9" name="Google Shape;1167;p49">
              <a:extLst>
                <a:ext uri="{FF2B5EF4-FFF2-40B4-BE49-F238E27FC236}">
                  <a16:creationId xmlns:a16="http://schemas.microsoft.com/office/drawing/2014/main" id="{094F169D-DB5B-4BCC-B1B2-D8B970705110}"/>
                </a:ext>
              </a:extLst>
            </p:cNvPr>
            <p:cNvSpPr/>
            <p:nvPr/>
          </p:nvSpPr>
          <p:spPr>
            <a:xfrm>
              <a:off x="1275600" y="958825"/>
              <a:ext cx="2750" cy="50875"/>
            </a:xfrm>
            <a:custGeom>
              <a:avLst/>
              <a:gdLst/>
              <a:ahLst/>
              <a:cxnLst/>
              <a:rect l="l" t="t" r="r" b="b"/>
              <a:pathLst>
                <a:path w="110" h="2035" fill="none" extrusionOk="0">
                  <a:moveTo>
                    <a:pt x="109" y="0"/>
                  </a:moveTo>
                  <a:cubicBezTo>
                    <a:pt x="28" y="516"/>
                    <a:pt x="1" y="1519"/>
                    <a:pt x="28" y="203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0" name="Google Shape;1168;p49">
              <a:extLst>
                <a:ext uri="{FF2B5EF4-FFF2-40B4-BE49-F238E27FC236}">
                  <a16:creationId xmlns:a16="http://schemas.microsoft.com/office/drawing/2014/main" id="{F6C9FA07-633D-4CE5-B140-C86F038208EE}"/>
                </a:ext>
              </a:extLst>
            </p:cNvPr>
            <p:cNvSpPr/>
            <p:nvPr/>
          </p:nvSpPr>
          <p:spPr>
            <a:xfrm>
              <a:off x="1465475" y="917450"/>
              <a:ext cx="31200" cy="87500"/>
            </a:xfrm>
            <a:custGeom>
              <a:avLst/>
              <a:gdLst/>
              <a:ahLst/>
              <a:cxnLst/>
              <a:rect l="l" t="t" r="r" b="b"/>
              <a:pathLst>
                <a:path w="1248" h="3500" fill="none" extrusionOk="0">
                  <a:moveTo>
                    <a:pt x="1248" y="1"/>
                  </a:moveTo>
                  <a:cubicBezTo>
                    <a:pt x="814" y="1140"/>
                    <a:pt x="271" y="2306"/>
                    <a:pt x="0" y="35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1" name="Google Shape;1169;p49">
              <a:extLst>
                <a:ext uri="{FF2B5EF4-FFF2-40B4-BE49-F238E27FC236}">
                  <a16:creationId xmlns:a16="http://schemas.microsoft.com/office/drawing/2014/main" id="{41C1A53D-768E-41D9-87BD-1A7C729CC2B6}"/>
                </a:ext>
              </a:extLst>
            </p:cNvPr>
            <p:cNvSpPr/>
            <p:nvPr/>
          </p:nvSpPr>
          <p:spPr>
            <a:xfrm>
              <a:off x="1452575" y="914075"/>
              <a:ext cx="18350" cy="51550"/>
            </a:xfrm>
            <a:custGeom>
              <a:avLst/>
              <a:gdLst/>
              <a:ahLst/>
              <a:cxnLst/>
              <a:rect l="l" t="t" r="r" b="b"/>
              <a:pathLst>
                <a:path w="734" h="2062" fill="none" extrusionOk="0">
                  <a:moveTo>
                    <a:pt x="733" y="0"/>
                  </a:moveTo>
                  <a:cubicBezTo>
                    <a:pt x="462" y="705"/>
                    <a:pt x="218" y="1329"/>
                    <a:pt x="1" y="206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2" name="Google Shape;1170;p49">
              <a:extLst>
                <a:ext uri="{FF2B5EF4-FFF2-40B4-BE49-F238E27FC236}">
                  <a16:creationId xmlns:a16="http://schemas.microsoft.com/office/drawing/2014/main" id="{F7BBF9B7-FEB5-492B-9093-91F1D9BD9C80}"/>
                </a:ext>
              </a:extLst>
            </p:cNvPr>
            <p:cNvSpPr/>
            <p:nvPr/>
          </p:nvSpPr>
          <p:spPr>
            <a:xfrm>
              <a:off x="1359675" y="1274825"/>
              <a:ext cx="170925" cy="69175"/>
            </a:xfrm>
            <a:custGeom>
              <a:avLst/>
              <a:gdLst/>
              <a:ahLst/>
              <a:cxnLst/>
              <a:rect l="l" t="t" r="r" b="b"/>
              <a:pathLst>
                <a:path w="6837" h="2767" fill="none" extrusionOk="0">
                  <a:moveTo>
                    <a:pt x="6836" y="0"/>
                  </a:moveTo>
                  <a:cubicBezTo>
                    <a:pt x="5073" y="1519"/>
                    <a:pt x="2849" y="2767"/>
                    <a:pt x="1" y="26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3" name="Google Shape;1171;p49">
              <a:extLst>
                <a:ext uri="{FF2B5EF4-FFF2-40B4-BE49-F238E27FC236}">
                  <a16:creationId xmlns:a16="http://schemas.microsoft.com/office/drawing/2014/main" id="{354A7577-C558-4F77-A37B-C5D28D910107}"/>
                </a:ext>
              </a:extLst>
            </p:cNvPr>
            <p:cNvSpPr/>
            <p:nvPr/>
          </p:nvSpPr>
          <p:spPr>
            <a:xfrm>
              <a:off x="1238975" y="1370425"/>
              <a:ext cx="101075" cy="63775"/>
            </a:xfrm>
            <a:custGeom>
              <a:avLst/>
              <a:gdLst/>
              <a:ahLst/>
              <a:cxnLst/>
              <a:rect l="l" t="t" r="r" b="b"/>
              <a:pathLst>
                <a:path w="4043" h="2551" fill="none" extrusionOk="0">
                  <a:moveTo>
                    <a:pt x="4042" y="1085"/>
                  </a:moveTo>
                  <a:cubicBezTo>
                    <a:pt x="3473" y="597"/>
                    <a:pt x="2822" y="136"/>
                    <a:pt x="2388" y="1"/>
                  </a:cubicBezTo>
                  <a:cubicBezTo>
                    <a:pt x="1357" y="597"/>
                    <a:pt x="543" y="1492"/>
                    <a:pt x="1" y="255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4" name="Google Shape;1172;p49">
              <a:extLst>
                <a:ext uri="{FF2B5EF4-FFF2-40B4-BE49-F238E27FC236}">
                  <a16:creationId xmlns:a16="http://schemas.microsoft.com/office/drawing/2014/main" id="{2691DC69-0BCD-4427-8719-C37EF65C5BAF}"/>
                </a:ext>
              </a:extLst>
            </p:cNvPr>
            <p:cNvSpPr/>
            <p:nvPr/>
          </p:nvSpPr>
          <p:spPr>
            <a:xfrm>
              <a:off x="1338675" y="1377200"/>
              <a:ext cx="96300" cy="37325"/>
            </a:xfrm>
            <a:custGeom>
              <a:avLst/>
              <a:gdLst/>
              <a:ahLst/>
              <a:cxnLst/>
              <a:rect l="l" t="t" r="r" b="b"/>
              <a:pathLst>
                <a:path w="3852" h="1493" fill="none" extrusionOk="0">
                  <a:moveTo>
                    <a:pt x="0" y="1059"/>
                  </a:moveTo>
                  <a:cubicBezTo>
                    <a:pt x="298" y="842"/>
                    <a:pt x="1166" y="272"/>
                    <a:pt x="1519" y="109"/>
                  </a:cubicBezTo>
                  <a:cubicBezTo>
                    <a:pt x="1573" y="55"/>
                    <a:pt x="1682" y="1"/>
                    <a:pt x="1790" y="1"/>
                  </a:cubicBezTo>
                  <a:cubicBezTo>
                    <a:pt x="1953" y="1"/>
                    <a:pt x="2116" y="109"/>
                    <a:pt x="2251" y="191"/>
                  </a:cubicBezTo>
                  <a:cubicBezTo>
                    <a:pt x="2794" y="652"/>
                    <a:pt x="3309" y="1059"/>
                    <a:pt x="3852" y="149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5" name="Google Shape;1173;p49">
              <a:extLst>
                <a:ext uri="{FF2B5EF4-FFF2-40B4-BE49-F238E27FC236}">
                  <a16:creationId xmlns:a16="http://schemas.microsoft.com/office/drawing/2014/main" id="{E0B01223-8E77-4975-9D04-7C032B75740B}"/>
                </a:ext>
              </a:extLst>
            </p:cNvPr>
            <p:cNvSpPr/>
            <p:nvPr/>
          </p:nvSpPr>
          <p:spPr>
            <a:xfrm>
              <a:off x="1333925" y="1357550"/>
              <a:ext cx="86825" cy="71225"/>
            </a:xfrm>
            <a:custGeom>
              <a:avLst/>
              <a:gdLst/>
              <a:ahLst/>
              <a:cxnLst/>
              <a:rect l="l" t="t" r="r" b="b"/>
              <a:pathLst>
                <a:path w="3473" h="2849" fill="none" extrusionOk="0">
                  <a:moveTo>
                    <a:pt x="2089" y="2170"/>
                  </a:moveTo>
                  <a:cubicBezTo>
                    <a:pt x="1682" y="2468"/>
                    <a:pt x="1221" y="2685"/>
                    <a:pt x="760" y="2821"/>
                  </a:cubicBezTo>
                  <a:cubicBezTo>
                    <a:pt x="651" y="2848"/>
                    <a:pt x="597" y="2848"/>
                    <a:pt x="488" y="2848"/>
                  </a:cubicBezTo>
                  <a:cubicBezTo>
                    <a:pt x="163" y="2821"/>
                    <a:pt x="0" y="2523"/>
                    <a:pt x="27" y="2197"/>
                  </a:cubicBezTo>
                  <a:cubicBezTo>
                    <a:pt x="82" y="1899"/>
                    <a:pt x="244" y="1655"/>
                    <a:pt x="407" y="1438"/>
                  </a:cubicBezTo>
                  <a:cubicBezTo>
                    <a:pt x="705" y="1085"/>
                    <a:pt x="1031" y="760"/>
                    <a:pt x="1383" y="434"/>
                  </a:cubicBezTo>
                  <a:lnTo>
                    <a:pt x="1465" y="380"/>
                  </a:lnTo>
                  <a:cubicBezTo>
                    <a:pt x="1465" y="380"/>
                    <a:pt x="1872" y="0"/>
                    <a:pt x="2468" y="271"/>
                  </a:cubicBezTo>
                  <a:lnTo>
                    <a:pt x="3472" y="1302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6" name="Google Shape;1174;p49">
              <a:extLst>
                <a:ext uri="{FF2B5EF4-FFF2-40B4-BE49-F238E27FC236}">
                  <a16:creationId xmlns:a16="http://schemas.microsoft.com/office/drawing/2014/main" id="{7C973EB9-4C38-41FC-AA44-F3EF5321F3C1}"/>
                </a:ext>
              </a:extLst>
            </p:cNvPr>
            <p:cNvSpPr/>
            <p:nvPr/>
          </p:nvSpPr>
          <p:spPr>
            <a:xfrm>
              <a:off x="1418000" y="1388725"/>
              <a:ext cx="237350" cy="84800"/>
            </a:xfrm>
            <a:custGeom>
              <a:avLst/>
              <a:gdLst/>
              <a:ahLst/>
              <a:cxnLst/>
              <a:rect l="l" t="t" r="r" b="b"/>
              <a:pathLst>
                <a:path w="9494" h="3392" fill="none" extrusionOk="0">
                  <a:moveTo>
                    <a:pt x="1" y="1"/>
                  </a:moveTo>
                  <a:cubicBezTo>
                    <a:pt x="1085" y="1059"/>
                    <a:pt x="2360" y="1872"/>
                    <a:pt x="3662" y="2686"/>
                  </a:cubicBezTo>
                  <a:cubicBezTo>
                    <a:pt x="3906" y="2849"/>
                    <a:pt x="3771" y="2795"/>
                    <a:pt x="4042" y="2876"/>
                  </a:cubicBezTo>
                  <a:cubicBezTo>
                    <a:pt x="4693" y="3120"/>
                    <a:pt x="5371" y="3337"/>
                    <a:pt x="6049" y="3364"/>
                  </a:cubicBezTo>
                  <a:cubicBezTo>
                    <a:pt x="7188" y="3391"/>
                    <a:pt x="8409" y="2930"/>
                    <a:pt x="9494" y="336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7" name="Google Shape;1175;p49">
              <a:extLst>
                <a:ext uri="{FF2B5EF4-FFF2-40B4-BE49-F238E27FC236}">
                  <a16:creationId xmlns:a16="http://schemas.microsoft.com/office/drawing/2014/main" id="{E082AB3B-49C8-4103-998E-1B345C0CCC25}"/>
                </a:ext>
              </a:extLst>
            </p:cNvPr>
            <p:cNvSpPr/>
            <p:nvPr/>
          </p:nvSpPr>
          <p:spPr>
            <a:xfrm>
              <a:off x="1491225" y="1318900"/>
              <a:ext cx="54950" cy="149200"/>
            </a:xfrm>
            <a:custGeom>
              <a:avLst/>
              <a:gdLst/>
              <a:ahLst/>
              <a:cxnLst/>
              <a:rect l="l" t="t" r="r" b="b"/>
              <a:pathLst>
                <a:path w="2198" h="5968" fill="none" extrusionOk="0">
                  <a:moveTo>
                    <a:pt x="1" y="0"/>
                  </a:moveTo>
                  <a:cubicBezTo>
                    <a:pt x="733" y="1980"/>
                    <a:pt x="1438" y="3987"/>
                    <a:pt x="2198" y="596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8" name="Google Shape;1176;p49">
              <a:extLst>
                <a:ext uri="{FF2B5EF4-FFF2-40B4-BE49-F238E27FC236}">
                  <a16:creationId xmlns:a16="http://schemas.microsoft.com/office/drawing/2014/main" id="{9822FF0E-F66A-43D8-ABA2-A931A0DA2C50}"/>
                </a:ext>
              </a:extLst>
            </p:cNvPr>
            <p:cNvSpPr/>
            <p:nvPr/>
          </p:nvSpPr>
          <p:spPr>
            <a:xfrm>
              <a:off x="1142700" y="1310750"/>
              <a:ext cx="46800" cy="155300"/>
            </a:xfrm>
            <a:custGeom>
              <a:avLst/>
              <a:gdLst/>
              <a:ahLst/>
              <a:cxnLst/>
              <a:rect l="l" t="t" r="r" b="b"/>
              <a:pathLst>
                <a:path w="1872" h="6212" fill="none" extrusionOk="0">
                  <a:moveTo>
                    <a:pt x="1872" y="1"/>
                  </a:moveTo>
                  <a:cubicBezTo>
                    <a:pt x="868" y="1492"/>
                    <a:pt x="516" y="4259"/>
                    <a:pt x="0" y="621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9" name="Google Shape;1177;p49">
              <a:extLst>
                <a:ext uri="{FF2B5EF4-FFF2-40B4-BE49-F238E27FC236}">
                  <a16:creationId xmlns:a16="http://schemas.microsoft.com/office/drawing/2014/main" id="{768E1889-67A1-4769-A51E-A647CD5EBD84}"/>
                </a:ext>
              </a:extLst>
            </p:cNvPr>
            <p:cNvSpPr/>
            <p:nvPr/>
          </p:nvSpPr>
          <p:spPr>
            <a:xfrm>
              <a:off x="1024700" y="1360250"/>
              <a:ext cx="307200" cy="130225"/>
            </a:xfrm>
            <a:custGeom>
              <a:avLst/>
              <a:gdLst/>
              <a:ahLst/>
              <a:cxnLst/>
              <a:rect l="l" t="t" r="r" b="b"/>
              <a:pathLst>
                <a:path w="12288" h="5209" fill="none" extrusionOk="0">
                  <a:moveTo>
                    <a:pt x="12288" y="1086"/>
                  </a:moveTo>
                  <a:cubicBezTo>
                    <a:pt x="12288" y="1086"/>
                    <a:pt x="11474" y="136"/>
                    <a:pt x="11094" y="55"/>
                  </a:cubicBezTo>
                  <a:cubicBezTo>
                    <a:pt x="10715" y="1"/>
                    <a:pt x="10660" y="28"/>
                    <a:pt x="10389" y="191"/>
                  </a:cubicBezTo>
                  <a:cubicBezTo>
                    <a:pt x="10118" y="380"/>
                    <a:pt x="9114" y="1547"/>
                    <a:pt x="9114" y="1547"/>
                  </a:cubicBezTo>
                  <a:cubicBezTo>
                    <a:pt x="8382" y="2415"/>
                    <a:pt x="7812" y="3473"/>
                    <a:pt x="6619" y="3825"/>
                  </a:cubicBezTo>
                  <a:cubicBezTo>
                    <a:pt x="5588" y="4123"/>
                    <a:pt x="4585" y="4449"/>
                    <a:pt x="3527" y="4449"/>
                  </a:cubicBezTo>
                  <a:cubicBezTo>
                    <a:pt x="3011" y="4449"/>
                    <a:pt x="2469" y="4340"/>
                    <a:pt x="1981" y="4395"/>
                  </a:cubicBezTo>
                  <a:cubicBezTo>
                    <a:pt x="1248" y="4503"/>
                    <a:pt x="625" y="4856"/>
                    <a:pt x="1" y="520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0" name="Google Shape;1178;p49">
              <a:extLst>
                <a:ext uri="{FF2B5EF4-FFF2-40B4-BE49-F238E27FC236}">
                  <a16:creationId xmlns:a16="http://schemas.microsoft.com/office/drawing/2014/main" id="{0E7B3B0E-35CD-477A-9785-B9A827137808}"/>
                </a:ext>
              </a:extLst>
            </p:cNvPr>
            <p:cNvSpPr/>
            <p:nvPr/>
          </p:nvSpPr>
          <p:spPr>
            <a:xfrm>
              <a:off x="1116925" y="1531800"/>
              <a:ext cx="222450" cy="62425"/>
            </a:xfrm>
            <a:custGeom>
              <a:avLst/>
              <a:gdLst/>
              <a:ahLst/>
              <a:cxnLst/>
              <a:rect l="l" t="t" r="r" b="b"/>
              <a:pathLst>
                <a:path w="8898" h="2497" fill="none" extrusionOk="0">
                  <a:moveTo>
                    <a:pt x="1" y="2496"/>
                  </a:moveTo>
                  <a:cubicBezTo>
                    <a:pt x="1" y="2496"/>
                    <a:pt x="3120" y="1601"/>
                    <a:pt x="4801" y="652"/>
                  </a:cubicBezTo>
                  <a:lnTo>
                    <a:pt x="6158" y="1"/>
                  </a:lnTo>
                  <a:cubicBezTo>
                    <a:pt x="6158" y="1"/>
                    <a:pt x="8734" y="408"/>
                    <a:pt x="8897" y="21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1" name="Google Shape;1179;p49">
              <a:extLst>
                <a:ext uri="{FF2B5EF4-FFF2-40B4-BE49-F238E27FC236}">
                  <a16:creationId xmlns:a16="http://schemas.microsoft.com/office/drawing/2014/main" id="{9EBCE46F-0F44-4CBA-B9E5-8A906CC535CC}"/>
                </a:ext>
              </a:extLst>
            </p:cNvPr>
            <p:cNvSpPr/>
            <p:nvPr/>
          </p:nvSpPr>
          <p:spPr>
            <a:xfrm>
              <a:off x="1274925" y="1417225"/>
              <a:ext cx="66475" cy="99025"/>
            </a:xfrm>
            <a:custGeom>
              <a:avLst/>
              <a:gdLst/>
              <a:ahLst/>
              <a:cxnLst/>
              <a:rect l="l" t="t" r="r" b="b"/>
              <a:pathLst>
                <a:path w="2659" h="3961" fill="none" extrusionOk="0">
                  <a:moveTo>
                    <a:pt x="2659" y="434"/>
                  </a:moveTo>
                  <a:cubicBezTo>
                    <a:pt x="2659" y="434"/>
                    <a:pt x="2523" y="543"/>
                    <a:pt x="2306" y="543"/>
                  </a:cubicBezTo>
                  <a:cubicBezTo>
                    <a:pt x="2062" y="488"/>
                    <a:pt x="1058" y="0"/>
                    <a:pt x="1058" y="0"/>
                  </a:cubicBezTo>
                  <a:lnTo>
                    <a:pt x="0" y="1492"/>
                  </a:lnTo>
                  <a:cubicBezTo>
                    <a:pt x="0" y="1492"/>
                    <a:pt x="1329" y="3689"/>
                    <a:pt x="2442" y="39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2" name="Google Shape;1180;p49">
              <a:extLst>
                <a:ext uri="{FF2B5EF4-FFF2-40B4-BE49-F238E27FC236}">
                  <a16:creationId xmlns:a16="http://schemas.microsoft.com/office/drawing/2014/main" id="{FDCF6647-3CF6-42BE-958D-09662FEF7AD8}"/>
                </a:ext>
              </a:extLst>
            </p:cNvPr>
            <p:cNvSpPr/>
            <p:nvPr/>
          </p:nvSpPr>
          <p:spPr>
            <a:xfrm>
              <a:off x="1326450" y="1417225"/>
              <a:ext cx="221100" cy="172250"/>
            </a:xfrm>
            <a:custGeom>
              <a:avLst/>
              <a:gdLst/>
              <a:ahLst/>
              <a:cxnLst/>
              <a:rect l="l" t="t" r="r" b="b"/>
              <a:pathLst>
                <a:path w="8844" h="6890" fill="none" extrusionOk="0">
                  <a:moveTo>
                    <a:pt x="2144" y="0"/>
                  </a:moveTo>
                  <a:lnTo>
                    <a:pt x="3229" y="1546"/>
                  </a:lnTo>
                  <a:lnTo>
                    <a:pt x="2686" y="2360"/>
                  </a:lnTo>
                  <a:lnTo>
                    <a:pt x="1655" y="3391"/>
                  </a:lnTo>
                  <a:lnTo>
                    <a:pt x="462" y="4069"/>
                  </a:lnTo>
                  <a:cubicBezTo>
                    <a:pt x="1" y="4801"/>
                    <a:pt x="1004" y="5018"/>
                    <a:pt x="1004" y="5018"/>
                  </a:cubicBezTo>
                  <a:lnTo>
                    <a:pt x="1872" y="4909"/>
                  </a:lnTo>
                  <a:lnTo>
                    <a:pt x="3174" y="4638"/>
                  </a:lnTo>
                  <a:lnTo>
                    <a:pt x="3825" y="4828"/>
                  </a:lnTo>
                  <a:lnTo>
                    <a:pt x="6212" y="5886"/>
                  </a:lnTo>
                  <a:lnTo>
                    <a:pt x="8843" y="6890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3" name="Google Shape;1181;p49">
              <a:extLst>
                <a:ext uri="{FF2B5EF4-FFF2-40B4-BE49-F238E27FC236}">
                  <a16:creationId xmlns:a16="http://schemas.microsoft.com/office/drawing/2014/main" id="{7D55AF7F-6457-4AE9-A579-4B8F36A04116}"/>
                </a:ext>
              </a:extLst>
            </p:cNvPr>
            <p:cNvSpPr/>
            <p:nvPr/>
          </p:nvSpPr>
          <p:spPr>
            <a:xfrm>
              <a:off x="1342725" y="1182600"/>
              <a:ext cx="121400" cy="79550"/>
            </a:xfrm>
            <a:custGeom>
              <a:avLst/>
              <a:gdLst/>
              <a:ahLst/>
              <a:cxnLst/>
              <a:rect l="l" t="t" r="r" b="b"/>
              <a:pathLst>
                <a:path w="4856" h="3182" extrusionOk="0">
                  <a:moveTo>
                    <a:pt x="3029" y="1"/>
                  </a:moveTo>
                  <a:cubicBezTo>
                    <a:pt x="2681" y="1"/>
                    <a:pt x="2304" y="62"/>
                    <a:pt x="1927" y="190"/>
                  </a:cubicBezTo>
                  <a:cubicBezTo>
                    <a:pt x="733" y="624"/>
                    <a:pt x="1" y="1573"/>
                    <a:pt x="272" y="2360"/>
                  </a:cubicBezTo>
                  <a:cubicBezTo>
                    <a:pt x="453" y="2886"/>
                    <a:pt x="1048" y="3182"/>
                    <a:pt x="1770" y="3182"/>
                  </a:cubicBezTo>
                  <a:cubicBezTo>
                    <a:pt x="2128" y="3182"/>
                    <a:pt x="2517" y="3109"/>
                    <a:pt x="2903" y="2957"/>
                  </a:cubicBezTo>
                  <a:cubicBezTo>
                    <a:pt x="4096" y="2523"/>
                    <a:pt x="4856" y="1573"/>
                    <a:pt x="4585" y="787"/>
                  </a:cubicBezTo>
                  <a:cubicBezTo>
                    <a:pt x="4399" y="286"/>
                    <a:pt x="3782" y="1"/>
                    <a:pt x="3029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4" name="Google Shape;1182;p49">
              <a:extLst>
                <a:ext uri="{FF2B5EF4-FFF2-40B4-BE49-F238E27FC236}">
                  <a16:creationId xmlns:a16="http://schemas.microsoft.com/office/drawing/2014/main" id="{6ED1ECF3-7229-4CA6-9D02-15574C6E6D1B}"/>
                </a:ext>
              </a:extLst>
            </p:cNvPr>
            <p:cNvSpPr/>
            <p:nvPr/>
          </p:nvSpPr>
          <p:spPr>
            <a:xfrm>
              <a:off x="1006400" y="1657350"/>
              <a:ext cx="291600" cy="361525"/>
            </a:xfrm>
            <a:custGeom>
              <a:avLst/>
              <a:gdLst/>
              <a:ahLst/>
              <a:cxnLst/>
              <a:rect l="l" t="t" r="r" b="b"/>
              <a:pathLst>
                <a:path w="11664" h="14461" extrusionOk="0">
                  <a:moveTo>
                    <a:pt x="9066" y="0"/>
                  </a:moveTo>
                  <a:cubicBezTo>
                    <a:pt x="8182" y="0"/>
                    <a:pt x="7253" y="295"/>
                    <a:pt x="6863" y="1163"/>
                  </a:cubicBezTo>
                  <a:cubicBezTo>
                    <a:pt x="6836" y="1272"/>
                    <a:pt x="6781" y="1407"/>
                    <a:pt x="6727" y="1516"/>
                  </a:cubicBezTo>
                  <a:cubicBezTo>
                    <a:pt x="6700" y="1651"/>
                    <a:pt x="6727" y="1787"/>
                    <a:pt x="6727" y="1923"/>
                  </a:cubicBezTo>
                  <a:cubicBezTo>
                    <a:pt x="6727" y="1977"/>
                    <a:pt x="6781" y="2004"/>
                    <a:pt x="6781" y="2058"/>
                  </a:cubicBezTo>
                  <a:cubicBezTo>
                    <a:pt x="6727" y="2248"/>
                    <a:pt x="6673" y="2492"/>
                    <a:pt x="6619" y="2682"/>
                  </a:cubicBezTo>
                  <a:cubicBezTo>
                    <a:pt x="6483" y="3333"/>
                    <a:pt x="6374" y="3984"/>
                    <a:pt x="6266" y="4662"/>
                  </a:cubicBezTo>
                  <a:cubicBezTo>
                    <a:pt x="6022" y="5991"/>
                    <a:pt x="5832" y="7293"/>
                    <a:pt x="5615" y="8595"/>
                  </a:cubicBezTo>
                  <a:cubicBezTo>
                    <a:pt x="5506" y="9273"/>
                    <a:pt x="5425" y="9978"/>
                    <a:pt x="5317" y="10657"/>
                  </a:cubicBezTo>
                  <a:cubicBezTo>
                    <a:pt x="5262" y="10657"/>
                    <a:pt x="5262" y="10657"/>
                    <a:pt x="5235" y="10684"/>
                  </a:cubicBezTo>
                  <a:cubicBezTo>
                    <a:pt x="5073" y="10657"/>
                    <a:pt x="4910" y="10629"/>
                    <a:pt x="4693" y="10629"/>
                  </a:cubicBezTo>
                  <a:lnTo>
                    <a:pt x="3825" y="10629"/>
                  </a:lnTo>
                  <a:cubicBezTo>
                    <a:pt x="3228" y="10657"/>
                    <a:pt x="2658" y="10765"/>
                    <a:pt x="2116" y="10955"/>
                  </a:cubicBezTo>
                  <a:cubicBezTo>
                    <a:pt x="1194" y="11335"/>
                    <a:pt x="407" y="12013"/>
                    <a:pt x="82" y="12989"/>
                  </a:cubicBezTo>
                  <a:cubicBezTo>
                    <a:pt x="27" y="13260"/>
                    <a:pt x="0" y="13613"/>
                    <a:pt x="299" y="13776"/>
                  </a:cubicBezTo>
                  <a:cubicBezTo>
                    <a:pt x="434" y="13857"/>
                    <a:pt x="597" y="13884"/>
                    <a:pt x="733" y="13911"/>
                  </a:cubicBezTo>
                  <a:cubicBezTo>
                    <a:pt x="895" y="13939"/>
                    <a:pt x="1031" y="13993"/>
                    <a:pt x="1194" y="14020"/>
                  </a:cubicBezTo>
                  <a:cubicBezTo>
                    <a:pt x="1818" y="14128"/>
                    <a:pt x="2469" y="14210"/>
                    <a:pt x="3092" y="14291"/>
                  </a:cubicBezTo>
                  <a:cubicBezTo>
                    <a:pt x="4110" y="14404"/>
                    <a:pt x="5164" y="14461"/>
                    <a:pt x="6210" y="14461"/>
                  </a:cubicBezTo>
                  <a:cubicBezTo>
                    <a:pt x="6419" y="14461"/>
                    <a:pt x="6628" y="14458"/>
                    <a:pt x="6836" y="14454"/>
                  </a:cubicBezTo>
                  <a:cubicBezTo>
                    <a:pt x="7432" y="14454"/>
                    <a:pt x="8056" y="14454"/>
                    <a:pt x="8653" y="14345"/>
                  </a:cubicBezTo>
                  <a:cubicBezTo>
                    <a:pt x="8978" y="14318"/>
                    <a:pt x="9250" y="14183"/>
                    <a:pt x="9412" y="13911"/>
                  </a:cubicBezTo>
                  <a:cubicBezTo>
                    <a:pt x="9548" y="13667"/>
                    <a:pt x="9602" y="13369"/>
                    <a:pt x="9684" y="13098"/>
                  </a:cubicBezTo>
                  <a:cubicBezTo>
                    <a:pt x="10009" y="11877"/>
                    <a:pt x="10280" y="10657"/>
                    <a:pt x="10552" y="9436"/>
                  </a:cubicBezTo>
                  <a:cubicBezTo>
                    <a:pt x="10823" y="8215"/>
                    <a:pt x="11040" y="6968"/>
                    <a:pt x="11230" y="5747"/>
                  </a:cubicBezTo>
                  <a:cubicBezTo>
                    <a:pt x="11338" y="5123"/>
                    <a:pt x="11447" y="4499"/>
                    <a:pt x="11501" y="3876"/>
                  </a:cubicBezTo>
                  <a:cubicBezTo>
                    <a:pt x="11555" y="3306"/>
                    <a:pt x="11664" y="2736"/>
                    <a:pt x="11609" y="2194"/>
                  </a:cubicBezTo>
                  <a:cubicBezTo>
                    <a:pt x="11582" y="1651"/>
                    <a:pt x="11447" y="1109"/>
                    <a:pt x="11067" y="729"/>
                  </a:cubicBezTo>
                  <a:cubicBezTo>
                    <a:pt x="10714" y="349"/>
                    <a:pt x="10199" y="160"/>
                    <a:pt x="9711" y="51"/>
                  </a:cubicBezTo>
                  <a:cubicBezTo>
                    <a:pt x="9505" y="19"/>
                    <a:pt x="9286" y="0"/>
                    <a:pt x="906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5" name="Google Shape;1183;p49">
              <a:extLst>
                <a:ext uri="{FF2B5EF4-FFF2-40B4-BE49-F238E27FC236}">
                  <a16:creationId xmlns:a16="http://schemas.microsoft.com/office/drawing/2014/main" id="{9EB0EC4C-B42D-4C8D-97C8-F4504245368A}"/>
                </a:ext>
              </a:extLst>
            </p:cNvPr>
            <p:cNvSpPr/>
            <p:nvPr/>
          </p:nvSpPr>
          <p:spPr>
            <a:xfrm>
              <a:off x="1367825" y="1656400"/>
              <a:ext cx="292950" cy="361800"/>
            </a:xfrm>
            <a:custGeom>
              <a:avLst/>
              <a:gdLst/>
              <a:ahLst/>
              <a:cxnLst/>
              <a:rect l="l" t="t" r="r" b="b"/>
              <a:pathLst>
                <a:path w="11718" h="14472" extrusionOk="0">
                  <a:moveTo>
                    <a:pt x="2662" y="0"/>
                  </a:moveTo>
                  <a:cubicBezTo>
                    <a:pt x="2431" y="0"/>
                    <a:pt x="2201" y="22"/>
                    <a:pt x="1980" y="62"/>
                  </a:cubicBezTo>
                  <a:cubicBezTo>
                    <a:pt x="1465" y="143"/>
                    <a:pt x="950" y="360"/>
                    <a:pt x="624" y="740"/>
                  </a:cubicBezTo>
                  <a:cubicBezTo>
                    <a:pt x="244" y="1120"/>
                    <a:pt x="82" y="1635"/>
                    <a:pt x="82" y="2178"/>
                  </a:cubicBezTo>
                  <a:cubicBezTo>
                    <a:pt x="0" y="2774"/>
                    <a:pt x="109" y="3344"/>
                    <a:pt x="190" y="3886"/>
                  </a:cubicBezTo>
                  <a:cubicBezTo>
                    <a:pt x="244" y="4483"/>
                    <a:pt x="353" y="5134"/>
                    <a:pt x="461" y="5758"/>
                  </a:cubicBezTo>
                  <a:cubicBezTo>
                    <a:pt x="651" y="7006"/>
                    <a:pt x="868" y="8226"/>
                    <a:pt x="1140" y="9447"/>
                  </a:cubicBezTo>
                  <a:cubicBezTo>
                    <a:pt x="1411" y="10667"/>
                    <a:pt x="1682" y="11888"/>
                    <a:pt x="2008" y="13109"/>
                  </a:cubicBezTo>
                  <a:cubicBezTo>
                    <a:pt x="2089" y="13380"/>
                    <a:pt x="2143" y="13678"/>
                    <a:pt x="2279" y="13922"/>
                  </a:cubicBezTo>
                  <a:cubicBezTo>
                    <a:pt x="2442" y="14194"/>
                    <a:pt x="2713" y="14329"/>
                    <a:pt x="3038" y="14356"/>
                  </a:cubicBezTo>
                  <a:cubicBezTo>
                    <a:pt x="3635" y="14438"/>
                    <a:pt x="4259" y="14438"/>
                    <a:pt x="4856" y="14465"/>
                  </a:cubicBezTo>
                  <a:cubicBezTo>
                    <a:pt x="5063" y="14469"/>
                    <a:pt x="5271" y="14472"/>
                    <a:pt x="5478" y="14472"/>
                  </a:cubicBezTo>
                  <a:cubicBezTo>
                    <a:pt x="6512" y="14472"/>
                    <a:pt x="7536" y="14415"/>
                    <a:pt x="8599" y="14302"/>
                  </a:cubicBezTo>
                  <a:cubicBezTo>
                    <a:pt x="9222" y="14221"/>
                    <a:pt x="9846" y="14112"/>
                    <a:pt x="10497" y="14031"/>
                  </a:cubicBezTo>
                  <a:cubicBezTo>
                    <a:pt x="10660" y="13977"/>
                    <a:pt x="10796" y="13949"/>
                    <a:pt x="10958" y="13922"/>
                  </a:cubicBezTo>
                  <a:cubicBezTo>
                    <a:pt x="11094" y="13895"/>
                    <a:pt x="11257" y="13895"/>
                    <a:pt x="11392" y="13787"/>
                  </a:cubicBezTo>
                  <a:cubicBezTo>
                    <a:pt x="11718" y="13624"/>
                    <a:pt x="11664" y="13298"/>
                    <a:pt x="11609" y="13000"/>
                  </a:cubicBezTo>
                  <a:cubicBezTo>
                    <a:pt x="11338" y="12024"/>
                    <a:pt x="10497" y="11346"/>
                    <a:pt x="9575" y="10966"/>
                  </a:cubicBezTo>
                  <a:cubicBezTo>
                    <a:pt x="9033" y="10776"/>
                    <a:pt x="8463" y="10667"/>
                    <a:pt x="7866" y="10640"/>
                  </a:cubicBezTo>
                  <a:cubicBezTo>
                    <a:pt x="7667" y="10640"/>
                    <a:pt x="7468" y="10616"/>
                    <a:pt x="7278" y="10616"/>
                  </a:cubicBezTo>
                  <a:cubicBezTo>
                    <a:pt x="7182" y="10616"/>
                    <a:pt x="7089" y="10622"/>
                    <a:pt x="6998" y="10640"/>
                  </a:cubicBezTo>
                  <a:cubicBezTo>
                    <a:pt x="6836" y="10640"/>
                    <a:pt x="6619" y="10667"/>
                    <a:pt x="6456" y="10695"/>
                  </a:cubicBezTo>
                  <a:cubicBezTo>
                    <a:pt x="6429" y="10695"/>
                    <a:pt x="6429" y="10695"/>
                    <a:pt x="6374" y="10667"/>
                  </a:cubicBezTo>
                  <a:cubicBezTo>
                    <a:pt x="6293" y="9989"/>
                    <a:pt x="6185" y="9284"/>
                    <a:pt x="6076" y="8606"/>
                  </a:cubicBezTo>
                  <a:cubicBezTo>
                    <a:pt x="5886" y="7277"/>
                    <a:pt x="5669" y="5948"/>
                    <a:pt x="5425" y="4673"/>
                  </a:cubicBezTo>
                  <a:cubicBezTo>
                    <a:pt x="5290" y="4022"/>
                    <a:pt x="5208" y="3371"/>
                    <a:pt x="5073" y="2693"/>
                  </a:cubicBezTo>
                  <a:cubicBezTo>
                    <a:pt x="5018" y="2503"/>
                    <a:pt x="4991" y="2259"/>
                    <a:pt x="4937" y="2042"/>
                  </a:cubicBezTo>
                  <a:cubicBezTo>
                    <a:pt x="4964" y="2015"/>
                    <a:pt x="4964" y="1988"/>
                    <a:pt x="4964" y="1906"/>
                  </a:cubicBezTo>
                  <a:cubicBezTo>
                    <a:pt x="4964" y="1771"/>
                    <a:pt x="4991" y="1635"/>
                    <a:pt x="4964" y="1500"/>
                  </a:cubicBezTo>
                  <a:cubicBezTo>
                    <a:pt x="4937" y="1364"/>
                    <a:pt x="4883" y="1283"/>
                    <a:pt x="4828" y="1174"/>
                  </a:cubicBezTo>
                  <a:cubicBezTo>
                    <a:pt x="4421" y="316"/>
                    <a:pt x="3537" y="0"/>
                    <a:pt x="2662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6" name="Google Shape;1184;p49">
              <a:extLst>
                <a:ext uri="{FF2B5EF4-FFF2-40B4-BE49-F238E27FC236}">
                  <a16:creationId xmlns:a16="http://schemas.microsoft.com/office/drawing/2014/main" id="{AD5736E4-B400-4539-A0A6-8FA96C501EAA}"/>
                </a:ext>
              </a:extLst>
            </p:cNvPr>
            <p:cNvSpPr/>
            <p:nvPr/>
          </p:nvSpPr>
          <p:spPr>
            <a:xfrm>
              <a:off x="1390875" y="1834250"/>
              <a:ext cx="268550" cy="184625"/>
            </a:xfrm>
            <a:custGeom>
              <a:avLst/>
              <a:gdLst/>
              <a:ahLst/>
              <a:cxnLst/>
              <a:rect l="l" t="t" r="r" b="b"/>
              <a:pathLst>
                <a:path w="10742" h="7385" extrusionOk="0">
                  <a:moveTo>
                    <a:pt x="4883" y="0"/>
                  </a:moveTo>
                  <a:cubicBezTo>
                    <a:pt x="4829" y="0"/>
                    <a:pt x="4747" y="0"/>
                    <a:pt x="4639" y="54"/>
                  </a:cubicBezTo>
                  <a:cubicBezTo>
                    <a:pt x="4368" y="217"/>
                    <a:pt x="4205" y="488"/>
                    <a:pt x="4015" y="705"/>
                  </a:cubicBezTo>
                  <a:cubicBezTo>
                    <a:pt x="3798" y="895"/>
                    <a:pt x="3554" y="1139"/>
                    <a:pt x="3255" y="1221"/>
                  </a:cubicBezTo>
                  <a:cubicBezTo>
                    <a:pt x="3190" y="1235"/>
                    <a:pt x="3129" y="1242"/>
                    <a:pt x="3069" y="1242"/>
                  </a:cubicBezTo>
                  <a:cubicBezTo>
                    <a:pt x="2908" y="1242"/>
                    <a:pt x="2763" y="1192"/>
                    <a:pt x="2604" y="1112"/>
                  </a:cubicBezTo>
                  <a:cubicBezTo>
                    <a:pt x="2415" y="1004"/>
                    <a:pt x="2198" y="868"/>
                    <a:pt x="1981" y="814"/>
                  </a:cubicBezTo>
                  <a:cubicBezTo>
                    <a:pt x="1800" y="742"/>
                    <a:pt x="1583" y="705"/>
                    <a:pt x="1370" y="705"/>
                  </a:cubicBezTo>
                  <a:cubicBezTo>
                    <a:pt x="1263" y="705"/>
                    <a:pt x="1158" y="714"/>
                    <a:pt x="1058" y="733"/>
                  </a:cubicBezTo>
                  <a:cubicBezTo>
                    <a:pt x="652" y="814"/>
                    <a:pt x="272" y="1031"/>
                    <a:pt x="1" y="1356"/>
                  </a:cubicBezTo>
                  <a:lnTo>
                    <a:pt x="218" y="2360"/>
                  </a:lnTo>
                  <a:cubicBezTo>
                    <a:pt x="489" y="3581"/>
                    <a:pt x="760" y="4801"/>
                    <a:pt x="1086" y="6022"/>
                  </a:cubicBezTo>
                  <a:cubicBezTo>
                    <a:pt x="1167" y="6293"/>
                    <a:pt x="1221" y="6591"/>
                    <a:pt x="1357" y="6835"/>
                  </a:cubicBezTo>
                  <a:cubicBezTo>
                    <a:pt x="1520" y="7107"/>
                    <a:pt x="1791" y="7242"/>
                    <a:pt x="2116" y="7269"/>
                  </a:cubicBezTo>
                  <a:cubicBezTo>
                    <a:pt x="2713" y="7351"/>
                    <a:pt x="3337" y="7351"/>
                    <a:pt x="3934" y="7378"/>
                  </a:cubicBezTo>
                  <a:cubicBezTo>
                    <a:pt x="4141" y="7382"/>
                    <a:pt x="4349" y="7385"/>
                    <a:pt x="4556" y="7385"/>
                  </a:cubicBezTo>
                  <a:cubicBezTo>
                    <a:pt x="5590" y="7385"/>
                    <a:pt x="6614" y="7328"/>
                    <a:pt x="7677" y="7215"/>
                  </a:cubicBezTo>
                  <a:cubicBezTo>
                    <a:pt x="8300" y="7134"/>
                    <a:pt x="8924" y="7052"/>
                    <a:pt x="9575" y="6944"/>
                  </a:cubicBezTo>
                  <a:cubicBezTo>
                    <a:pt x="9738" y="6917"/>
                    <a:pt x="9874" y="6863"/>
                    <a:pt x="10036" y="6835"/>
                  </a:cubicBezTo>
                  <a:cubicBezTo>
                    <a:pt x="10172" y="6808"/>
                    <a:pt x="10335" y="6808"/>
                    <a:pt x="10470" y="6700"/>
                  </a:cubicBezTo>
                  <a:cubicBezTo>
                    <a:pt x="10742" y="6537"/>
                    <a:pt x="10715" y="6184"/>
                    <a:pt x="10660" y="5913"/>
                  </a:cubicBezTo>
                  <a:cubicBezTo>
                    <a:pt x="10389" y="4937"/>
                    <a:pt x="9521" y="4259"/>
                    <a:pt x="8626" y="3879"/>
                  </a:cubicBezTo>
                  <a:cubicBezTo>
                    <a:pt x="8083" y="3689"/>
                    <a:pt x="7487" y="3581"/>
                    <a:pt x="6917" y="3553"/>
                  </a:cubicBezTo>
                  <a:cubicBezTo>
                    <a:pt x="6718" y="3553"/>
                    <a:pt x="6519" y="3541"/>
                    <a:pt x="6328" y="3541"/>
                  </a:cubicBezTo>
                  <a:cubicBezTo>
                    <a:pt x="6233" y="3541"/>
                    <a:pt x="6140" y="3544"/>
                    <a:pt x="6049" y="3553"/>
                  </a:cubicBezTo>
                  <a:cubicBezTo>
                    <a:pt x="5859" y="3553"/>
                    <a:pt x="5669" y="3581"/>
                    <a:pt x="5507" y="3608"/>
                  </a:cubicBezTo>
                  <a:cubicBezTo>
                    <a:pt x="5452" y="3608"/>
                    <a:pt x="5452" y="3608"/>
                    <a:pt x="5425" y="3581"/>
                  </a:cubicBezTo>
                  <a:cubicBezTo>
                    <a:pt x="5317" y="2902"/>
                    <a:pt x="5235" y="2197"/>
                    <a:pt x="5127" y="1519"/>
                  </a:cubicBezTo>
                  <a:cubicBezTo>
                    <a:pt x="5046" y="1004"/>
                    <a:pt x="4964" y="488"/>
                    <a:pt x="4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7" name="Google Shape;1185;p49">
              <a:extLst>
                <a:ext uri="{FF2B5EF4-FFF2-40B4-BE49-F238E27FC236}">
                  <a16:creationId xmlns:a16="http://schemas.microsoft.com/office/drawing/2014/main" id="{CE0A72CD-0AE1-4362-B339-BFE106EBBEDB}"/>
                </a:ext>
              </a:extLst>
            </p:cNvPr>
            <p:cNvSpPr/>
            <p:nvPr/>
          </p:nvSpPr>
          <p:spPr>
            <a:xfrm>
              <a:off x="1506150" y="1790850"/>
              <a:ext cx="19700" cy="132925"/>
            </a:xfrm>
            <a:custGeom>
              <a:avLst/>
              <a:gdLst/>
              <a:ahLst/>
              <a:cxnLst/>
              <a:rect l="l" t="t" r="r" b="b"/>
              <a:pathLst>
                <a:path w="788" h="5317" fill="none" extrusionOk="0">
                  <a:moveTo>
                    <a:pt x="1" y="0"/>
                  </a:moveTo>
                  <a:lnTo>
                    <a:pt x="787" y="5317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8" name="Google Shape;1186;p49">
              <a:extLst>
                <a:ext uri="{FF2B5EF4-FFF2-40B4-BE49-F238E27FC236}">
                  <a16:creationId xmlns:a16="http://schemas.microsoft.com/office/drawing/2014/main" id="{E58C81B9-25F0-4ACE-A1D6-9F38DA6F306E}"/>
                </a:ext>
              </a:extLst>
            </p:cNvPr>
            <p:cNvSpPr/>
            <p:nvPr/>
          </p:nvSpPr>
          <p:spPr>
            <a:xfrm>
              <a:off x="1384100" y="1839000"/>
              <a:ext cx="33925" cy="145800"/>
            </a:xfrm>
            <a:custGeom>
              <a:avLst/>
              <a:gdLst/>
              <a:ahLst/>
              <a:cxnLst/>
              <a:rect l="l" t="t" r="r" b="b"/>
              <a:pathLst>
                <a:path w="1357" h="5832" fill="none" extrusionOk="0">
                  <a:moveTo>
                    <a:pt x="0" y="0"/>
                  </a:moveTo>
                  <a:cubicBezTo>
                    <a:pt x="0" y="163"/>
                    <a:pt x="1357" y="5832"/>
                    <a:pt x="1357" y="583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9" name="Google Shape;1187;p49">
              <a:extLst>
                <a:ext uri="{FF2B5EF4-FFF2-40B4-BE49-F238E27FC236}">
                  <a16:creationId xmlns:a16="http://schemas.microsoft.com/office/drawing/2014/main" id="{A8C659E5-7FAD-4391-A5DC-5ACCEA9D9453}"/>
                </a:ext>
              </a:extLst>
            </p:cNvPr>
            <p:cNvSpPr/>
            <p:nvPr/>
          </p:nvSpPr>
          <p:spPr>
            <a:xfrm>
              <a:off x="1157600" y="1659300"/>
              <a:ext cx="352650" cy="105800"/>
            </a:xfrm>
            <a:custGeom>
              <a:avLst/>
              <a:gdLst/>
              <a:ahLst/>
              <a:cxnLst/>
              <a:rect l="l" t="t" r="r" b="b"/>
              <a:pathLst>
                <a:path w="14106" h="4232" fill="none" extrusionOk="0">
                  <a:moveTo>
                    <a:pt x="1" y="922"/>
                  </a:moveTo>
                  <a:cubicBezTo>
                    <a:pt x="760" y="2387"/>
                    <a:pt x="2225" y="3364"/>
                    <a:pt x="3771" y="3798"/>
                  </a:cubicBezTo>
                  <a:cubicBezTo>
                    <a:pt x="5317" y="4232"/>
                    <a:pt x="7026" y="4150"/>
                    <a:pt x="8626" y="3798"/>
                  </a:cubicBezTo>
                  <a:cubicBezTo>
                    <a:pt x="10905" y="3336"/>
                    <a:pt x="13265" y="2143"/>
                    <a:pt x="14105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0" name="Google Shape;1188;p49">
              <a:extLst>
                <a:ext uri="{FF2B5EF4-FFF2-40B4-BE49-F238E27FC236}">
                  <a16:creationId xmlns:a16="http://schemas.microsoft.com/office/drawing/2014/main" id="{A8002167-74E7-4771-9EC2-80E95E06B623}"/>
                </a:ext>
              </a:extLst>
            </p:cNvPr>
            <p:cNvSpPr/>
            <p:nvPr/>
          </p:nvSpPr>
          <p:spPr>
            <a:xfrm>
              <a:off x="1570575" y="1956300"/>
              <a:ext cx="54950" cy="51550"/>
            </a:xfrm>
            <a:custGeom>
              <a:avLst/>
              <a:gdLst/>
              <a:ahLst/>
              <a:cxnLst/>
              <a:rect l="l" t="t" r="r" b="b"/>
              <a:pathLst>
                <a:path w="2198" h="2062" fill="none" extrusionOk="0">
                  <a:moveTo>
                    <a:pt x="2143" y="2062"/>
                  </a:moveTo>
                  <a:cubicBezTo>
                    <a:pt x="2197" y="1519"/>
                    <a:pt x="1926" y="977"/>
                    <a:pt x="1492" y="624"/>
                  </a:cubicBezTo>
                  <a:cubicBezTo>
                    <a:pt x="1085" y="299"/>
                    <a:pt x="543" y="136"/>
                    <a:pt x="0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1" name="Google Shape;1189;p49">
              <a:extLst>
                <a:ext uri="{FF2B5EF4-FFF2-40B4-BE49-F238E27FC236}">
                  <a16:creationId xmlns:a16="http://schemas.microsoft.com/office/drawing/2014/main" id="{AF7E576F-9549-4B8F-BD06-54E6078AC2D1}"/>
                </a:ext>
              </a:extLst>
            </p:cNvPr>
            <p:cNvSpPr/>
            <p:nvPr/>
          </p:nvSpPr>
          <p:spPr>
            <a:xfrm>
              <a:off x="1609900" y="1948150"/>
              <a:ext cx="34600" cy="52250"/>
            </a:xfrm>
            <a:custGeom>
              <a:avLst/>
              <a:gdLst/>
              <a:ahLst/>
              <a:cxnLst/>
              <a:rect l="l" t="t" r="r" b="b"/>
              <a:pathLst>
                <a:path w="1384" h="2090" fill="none" extrusionOk="0">
                  <a:moveTo>
                    <a:pt x="1" y="1"/>
                  </a:moveTo>
                  <a:cubicBezTo>
                    <a:pt x="814" y="381"/>
                    <a:pt x="1357" y="1194"/>
                    <a:pt x="1384" y="209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2" name="Google Shape;1190;p49">
              <a:extLst>
                <a:ext uri="{FF2B5EF4-FFF2-40B4-BE49-F238E27FC236}">
                  <a16:creationId xmlns:a16="http://schemas.microsoft.com/office/drawing/2014/main" id="{E306501B-73C8-4B6E-9FB8-85C3808B0373}"/>
                </a:ext>
              </a:extLst>
            </p:cNvPr>
            <p:cNvSpPr/>
            <p:nvPr/>
          </p:nvSpPr>
          <p:spPr>
            <a:xfrm>
              <a:off x="1492600" y="1923750"/>
              <a:ext cx="78675" cy="5450"/>
            </a:xfrm>
            <a:custGeom>
              <a:avLst/>
              <a:gdLst/>
              <a:ahLst/>
              <a:cxnLst/>
              <a:rect l="l" t="t" r="r" b="b"/>
              <a:pathLst>
                <a:path w="3147" h="218" fill="none" extrusionOk="0">
                  <a:moveTo>
                    <a:pt x="3147" y="28"/>
                  </a:moveTo>
                  <a:cubicBezTo>
                    <a:pt x="2116" y="1"/>
                    <a:pt x="1058" y="28"/>
                    <a:pt x="0" y="21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3" name="Google Shape;1191;p49">
              <a:extLst>
                <a:ext uri="{FF2B5EF4-FFF2-40B4-BE49-F238E27FC236}">
                  <a16:creationId xmlns:a16="http://schemas.microsoft.com/office/drawing/2014/main" id="{63A07836-C7A6-4AA7-8142-5081AEF1547E}"/>
                </a:ext>
              </a:extLst>
            </p:cNvPr>
            <p:cNvSpPr/>
            <p:nvPr/>
          </p:nvSpPr>
          <p:spPr>
            <a:xfrm>
              <a:off x="1045050" y="1953575"/>
              <a:ext cx="56300" cy="54275"/>
            </a:xfrm>
            <a:custGeom>
              <a:avLst/>
              <a:gdLst/>
              <a:ahLst/>
              <a:cxnLst/>
              <a:rect l="l" t="t" r="r" b="b"/>
              <a:pathLst>
                <a:path w="2252" h="2171" fill="none" extrusionOk="0">
                  <a:moveTo>
                    <a:pt x="2252" y="1"/>
                  </a:moveTo>
                  <a:cubicBezTo>
                    <a:pt x="1112" y="137"/>
                    <a:pt x="163" y="1059"/>
                    <a:pt x="0" y="217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4" name="Google Shape;1192;p49">
              <a:extLst>
                <a:ext uri="{FF2B5EF4-FFF2-40B4-BE49-F238E27FC236}">
                  <a16:creationId xmlns:a16="http://schemas.microsoft.com/office/drawing/2014/main" id="{045E17A1-C1FA-4136-BA54-228806CA1665}"/>
                </a:ext>
              </a:extLst>
            </p:cNvPr>
            <p:cNvSpPr/>
            <p:nvPr/>
          </p:nvSpPr>
          <p:spPr>
            <a:xfrm>
              <a:off x="1019950" y="1946800"/>
              <a:ext cx="51575" cy="57000"/>
            </a:xfrm>
            <a:custGeom>
              <a:avLst/>
              <a:gdLst/>
              <a:ahLst/>
              <a:cxnLst/>
              <a:rect l="l" t="t" r="r" b="b"/>
              <a:pathLst>
                <a:path w="2063" h="2280" fill="none" extrusionOk="0">
                  <a:moveTo>
                    <a:pt x="2062" y="1"/>
                  </a:moveTo>
                  <a:cubicBezTo>
                    <a:pt x="950" y="163"/>
                    <a:pt x="28" y="1194"/>
                    <a:pt x="1" y="22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5" name="Google Shape;1193;p49">
              <a:extLst>
                <a:ext uri="{FF2B5EF4-FFF2-40B4-BE49-F238E27FC236}">
                  <a16:creationId xmlns:a16="http://schemas.microsoft.com/office/drawing/2014/main" id="{A27EB958-9254-4ED1-88DE-ECBB1C3FBD67}"/>
                </a:ext>
              </a:extLst>
            </p:cNvPr>
            <p:cNvSpPr/>
            <p:nvPr/>
          </p:nvSpPr>
          <p:spPr>
            <a:xfrm>
              <a:off x="1111500" y="1923750"/>
              <a:ext cx="55625" cy="2750"/>
            </a:xfrm>
            <a:custGeom>
              <a:avLst/>
              <a:gdLst/>
              <a:ahLst/>
              <a:cxnLst/>
              <a:rect l="l" t="t" r="r" b="b"/>
              <a:pathLst>
                <a:path w="2225" h="110" fill="none" extrusionOk="0">
                  <a:moveTo>
                    <a:pt x="1" y="1"/>
                  </a:moveTo>
                  <a:lnTo>
                    <a:pt x="2225" y="109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6" name="Google Shape;1194;p49">
              <a:extLst>
                <a:ext uri="{FF2B5EF4-FFF2-40B4-BE49-F238E27FC236}">
                  <a16:creationId xmlns:a16="http://schemas.microsoft.com/office/drawing/2014/main" id="{CF89C977-F52D-4273-B1C1-0B93B7A43C55}"/>
                </a:ext>
              </a:extLst>
            </p:cNvPr>
            <p:cNvSpPr/>
            <p:nvPr/>
          </p:nvSpPr>
          <p:spPr>
            <a:xfrm>
              <a:off x="1493275" y="1193450"/>
              <a:ext cx="12900" cy="48150"/>
            </a:xfrm>
            <a:custGeom>
              <a:avLst/>
              <a:gdLst/>
              <a:ahLst/>
              <a:cxnLst/>
              <a:rect l="l" t="t" r="r" b="b"/>
              <a:pathLst>
                <a:path w="516" h="1926" fill="none" extrusionOk="0">
                  <a:moveTo>
                    <a:pt x="136" y="0"/>
                  </a:moveTo>
                  <a:cubicBezTo>
                    <a:pt x="516" y="597"/>
                    <a:pt x="461" y="1411"/>
                    <a:pt x="0" y="192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sp>
        <p:nvSpPr>
          <p:cNvPr id="137" name="Google Shape;1281;p53">
            <a:extLst>
              <a:ext uri="{FF2B5EF4-FFF2-40B4-BE49-F238E27FC236}">
                <a16:creationId xmlns:a16="http://schemas.microsoft.com/office/drawing/2014/main" id="{FCE344C2-896F-45CF-B974-3A6D1C8DD639}"/>
              </a:ext>
            </a:extLst>
          </p:cNvPr>
          <p:cNvSpPr/>
          <p:nvPr/>
        </p:nvSpPr>
        <p:spPr>
          <a:xfrm>
            <a:off x="11134657" y="2527373"/>
            <a:ext cx="661047" cy="682474"/>
          </a:xfrm>
          <a:custGeom>
            <a:avLst/>
            <a:gdLst/>
            <a:ahLst/>
            <a:cxnLst/>
            <a:rect l="l" t="t" r="r" b="b"/>
            <a:pathLst>
              <a:path w="17030" h="17582" extrusionOk="0">
                <a:moveTo>
                  <a:pt x="7400" y="1"/>
                </a:moveTo>
                <a:cubicBezTo>
                  <a:pt x="7297" y="1"/>
                  <a:pt x="7195" y="69"/>
                  <a:pt x="7152" y="196"/>
                </a:cubicBezTo>
                <a:cubicBezTo>
                  <a:pt x="6641" y="2347"/>
                  <a:pt x="6211" y="4525"/>
                  <a:pt x="5835" y="6703"/>
                </a:cubicBezTo>
                <a:cubicBezTo>
                  <a:pt x="5835" y="6810"/>
                  <a:pt x="5781" y="6891"/>
                  <a:pt x="5673" y="6918"/>
                </a:cubicBezTo>
                <a:cubicBezTo>
                  <a:pt x="3872" y="7402"/>
                  <a:pt x="2071" y="7886"/>
                  <a:pt x="269" y="8370"/>
                </a:cubicBezTo>
                <a:cubicBezTo>
                  <a:pt x="27" y="8424"/>
                  <a:pt x="0" y="8719"/>
                  <a:pt x="242" y="8827"/>
                </a:cubicBezTo>
                <a:cubicBezTo>
                  <a:pt x="1856" y="9472"/>
                  <a:pt x="3415" y="10171"/>
                  <a:pt x="5001" y="10951"/>
                </a:cubicBezTo>
                <a:cubicBezTo>
                  <a:pt x="5109" y="11005"/>
                  <a:pt x="5136" y="11112"/>
                  <a:pt x="5136" y="11220"/>
                </a:cubicBezTo>
                <a:cubicBezTo>
                  <a:pt x="4867" y="13263"/>
                  <a:pt x="4679" y="15280"/>
                  <a:pt x="4490" y="17296"/>
                </a:cubicBezTo>
                <a:cubicBezTo>
                  <a:pt x="4472" y="17465"/>
                  <a:pt x="4610" y="17582"/>
                  <a:pt x="4760" y="17582"/>
                </a:cubicBezTo>
                <a:cubicBezTo>
                  <a:pt x="4824" y="17582"/>
                  <a:pt x="4891" y="17560"/>
                  <a:pt x="4947" y="17511"/>
                </a:cubicBezTo>
                <a:cubicBezTo>
                  <a:pt x="6346" y="16167"/>
                  <a:pt x="7717" y="14742"/>
                  <a:pt x="9034" y="13344"/>
                </a:cubicBezTo>
                <a:cubicBezTo>
                  <a:pt x="9086" y="13292"/>
                  <a:pt x="9161" y="13262"/>
                  <a:pt x="9229" y="13262"/>
                </a:cubicBezTo>
                <a:cubicBezTo>
                  <a:pt x="9266" y="13262"/>
                  <a:pt x="9301" y="13271"/>
                  <a:pt x="9330" y="13290"/>
                </a:cubicBezTo>
                <a:cubicBezTo>
                  <a:pt x="11185" y="14365"/>
                  <a:pt x="12959" y="15548"/>
                  <a:pt x="14707" y="16839"/>
                </a:cubicBezTo>
                <a:cubicBezTo>
                  <a:pt x="14756" y="16875"/>
                  <a:pt x="14807" y="16891"/>
                  <a:pt x="14856" y="16891"/>
                </a:cubicBezTo>
                <a:cubicBezTo>
                  <a:pt x="15024" y="16891"/>
                  <a:pt x="15167" y="16704"/>
                  <a:pt x="15083" y="16516"/>
                </a:cubicBezTo>
                <a:cubicBezTo>
                  <a:pt x="14116" y="14365"/>
                  <a:pt x="13094" y="12215"/>
                  <a:pt x="12126" y="10064"/>
                </a:cubicBezTo>
                <a:cubicBezTo>
                  <a:pt x="12099" y="9983"/>
                  <a:pt x="12099" y="9875"/>
                  <a:pt x="12153" y="9795"/>
                </a:cubicBezTo>
                <a:cubicBezTo>
                  <a:pt x="13766" y="7913"/>
                  <a:pt x="15352" y="5977"/>
                  <a:pt x="16912" y="3907"/>
                </a:cubicBezTo>
                <a:cubicBezTo>
                  <a:pt x="17029" y="3742"/>
                  <a:pt x="16879" y="3516"/>
                  <a:pt x="16678" y="3516"/>
                </a:cubicBezTo>
                <a:cubicBezTo>
                  <a:pt x="16649" y="3516"/>
                  <a:pt x="16619" y="3520"/>
                  <a:pt x="16589" y="3530"/>
                </a:cubicBezTo>
                <a:cubicBezTo>
                  <a:pt x="14519" y="4229"/>
                  <a:pt x="12422" y="4902"/>
                  <a:pt x="10325" y="5547"/>
                </a:cubicBezTo>
                <a:cubicBezTo>
                  <a:pt x="10307" y="5550"/>
                  <a:pt x="10290" y="5552"/>
                  <a:pt x="10273" y="5552"/>
                </a:cubicBezTo>
                <a:cubicBezTo>
                  <a:pt x="10162" y="5552"/>
                  <a:pt x="10072" y="5479"/>
                  <a:pt x="10002" y="5385"/>
                </a:cubicBezTo>
                <a:cubicBezTo>
                  <a:pt x="9249" y="3665"/>
                  <a:pt x="8443" y="1890"/>
                  <a:pt x="7636" y="170"/>
                </a:cubicBezTo>
                <a:cubicBezTo>
                  <a:pt x="7585" y="55"/>
                  <a:pt x="7492" y="1"/>
                  <a:pt x="7400" y="1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endParaRPr sz="2300" kern="0">
              <a:cs typeface="Arial"/>
              <a:sym typeface="Arial"/>
            </a:endParaRPr>
          </a:p>
        </p:txBody>
      </p:sp>
      <p:sp>
        <p:nvSpPr>
          <p:cNvPr id="138" name="Google Shape;1284;p53">
            <a:extLst>
              <a:ext uri="{FF2B5EF4-FFF2-40B4-BE49-F238E27FC236}">
                <a16:creationId xmlns:a16="http://schemas.microsoft.com/office/drawing/2014/main" id="{F7989E67-BA84-4997-81B6-9F657FB1CF0A}"/>
              </a:ext>
            </a:extLst>
          </p:cNvPr>
          <p:cNvSpPr/>
          <p:nvPr/>
        </p:nvSpPr>
        <p:spPr>
          <a:xfrm flipH="1">
            <a:off x="9976975" y="3452275"/>
            <a:ext cx="357024" cy="368600"/>
          </a:xfrm>
          <a:custGeom>
            <a:avLst/>
            <a:gdLst/>
            <a:ahLst/>
            <a:cxnLst/>
            <a:rect l="l" t="t" r="r" b="b"/>
            <a:pathLst>
              <a:path w="17030" h="17582" extrusionOk="0">
                <a:moveTo>
                  <a:pt x="7400" y="1"/>
                </a:moveTo>
                <a:cubicBezTo>
                  <a:pt x="7297" y="1"/>
                  <a:pt x="7195" y="69"/>
                  <a:pt x="7152" y="196"/>
                </a:cubicBezTo>
                <a:cubicBezTo>
                  <a:pt x="6641" y="2347"/>
                  <a:pt x="6211" y="4525"/>
                  <a:pt x="5835" y="6703"/>
                </a:cubicBezTo>
                <a:cubicBezTo>
                  <a:pt x="5835" y="6810"/>
                  <a:pt x="5781" y="6891"/>
                  <a:pt x="5673" y="6918"/>
                </a:cubicBezTo>
                <a:cubicBezTo>
                  <a:pt x="3872" y="7402"/>
                  <a:pt x="2071" y="7886"/>
                  <a:pt x="269" y="8370"/>
                </a:cubicBezTo>
                <a:cubicBezTo>
                  <a:pt x="27" y="8424"/>
                  <a:pt x="0" y="8719"/>
                  <a:pt x="242" y="8827"/>
                </a:cubicBezTo>
                <a:cubicBezTo>
                  <a:pt x="1856" y="9472"/>
                  <a:pt x="3415" y="10171"/>
                  <a:pt x="5001" y="10951"/>
                </a:cubicBezTo>
                <a:cubicBezTo>
                  <a:pt x="5109" y="11005"/>
                  <a:pt x="5136" y="11112"/>
                  <a:pt x="5136" y="11220"/>
                </a:cubicBezTo>
                <a:cubicBezTo>
                  <a:pt x="4867" y="13263"/>
                  <a:pt x="4679" y="15280"/>
                  <a:pt x="4490" y="17296"/>
                </a:cubicBezTo>
                <a:cubicBezTo>
                  <a:pt x="4472" y="17465"/>
                  <a:pt x="4610" y="17582"/>
                  <a:pt x="4760" y="17582"/>
                </a:cubicBezTo>
                <a:cubicBezTo>
                  <a:pt x="4824" y="17582"/>
                  <a:pt x="4891" y="17560"/>
                  <a:pt x="4947" y="17511"/>
                </a:cubicBezTo>
                <a:cubicBezTo>
                  <a:pt x="6346" y="16167"/>
                  <a:pt x="7717" y="14742"/>
                  <a:pt x="9034" y="13344"/>
                </a:cubicBezTo>
                <a:cubicBezTo>
                  <a:pt x="9086" y="13292"/>
                  <a:pt x="9161" y="13262"/>
                  <a:pt x="9229" y="13262"/>
                </a:cubicBezTo>
                <a:cubicBezTo>
                  <a:pt x="9266" y="13262"/>
                  <a:pt x="9301" y="13271"/>
                  <a:pt x="9330" y="13290"/>
                </a:cubicBezTo>
                <a:cubicBezTo>
                  <a:pt x="11185" y="14365"/>
                  <a:pt x="12959" y="15548"/>
                  <a:pt x="14707" y="16839"/>
                </a:cubicBezTo>
                <a:cubicBezTo>
                  <a:pt x="14756" y="16875"/>
                  <a:pt x="14807" y="16891"/>
                  <a:pt x="14856" y="16891"/>
                </a:cubicBezTo>
                <a:cubicBezTo>
                  <a:pt x="15024" y="16891"/>
                  <a:pt x="15167" y="16704"/>
                  <a:pt x="15083" y="16516"/>
                </a:cubicBezTo>
                <a:cubicBezTo>
                  <a:pt x="14116" y="14365"/>
                  <a:pt x="13094" y="12215"/>
                  <a:pt x="12126" y="10064"/>
                </a:cubicBezTo>
                <a:cubicBezTo>
                  <a:pt x="12099" y="9983"/>
                  <a:pt x="12099" y="9875"/>
                  <a:pt x="12153" y="9795"/>
                </a:cubicBezTo>
                <a:cubicBezTo>
                  <a:pt x="13766" y="7913"/>
                  <a:pt x="15352" y="5977"/>
                  <a:pt x="16912" y="3907"/>
                </a:cubicBezTo>
                <a:cubicBezTo>
                  <a:pt x="17029" y="3742"/>
                  <a:pt x="16879" y="3516"/>
                  <a:pt x="16678" y="3516"/>
                </a:cubicBezTo>
                <a:cubicBezTo>
                  <a:pt x="16649" y="3516"/>
                  <a:pt x="16619" y="3520"/>
                  <a:pt x="16589" y="3530"/>
                </a:cubicBezTo>
                <a:cubicBezTo>
                  <a:pt x="14519" y="4229"/>
                  <a:pt x="12422" y="4902"/>
                  <a:pt x="10325" y="5547"/>
                </a:cubicBezTo>
                <a:cubicBezTo>
                  <a:pt x="10307" y="5550"/>
                  <a:pt x="10290" y="5552"/>
                  <a:pt x="10273" y="5552"/>
                </a:cubicBezTo>
                <a:cubicBezTo>
                  <a:pt x="10162" y="5552"/>
                  <a:pt x="10072" y="5479"/>
                  <a:pt x="10002" y="5385"/>
                </a:cubicBezTo>
                <a:cubicBezTo>
                  <a:pt x="9249" y="3665"/>
                  <a:pt x="8443" y="1890"/>
                  <a:pt x="7636" y="170"/>
                </a:cubicBezTo>
                <a:cubicBezTo>
                  <a:pt x="7585" y="55"/>
                  <a:pt x="7492" y="1"/>
                  <a:pt x="7400" y="1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endParaRPr sz="2300" kern="0">
              <a:cs typeface="Arial"/>
              <a:sym typeface="Arial"/>
            </a:endParaRPr>
          </a:p>
        </p:txBody>
      </p:sp>
      <p:sp>
        <p:nvSpPr>
          <p:cNvPr id="139" name="Google Shape;1286;p53">
            <a:extLst>
              <a:ext uri="{FF2B5EF4-FFF2-40B4-BE49-F238E27FC236}">
                <a16:creationId xmlns:a16="http://schemas.microsoft.com/office/drawing/2014/main" id="{29381CA1-6FFC-4E12-8227-11D914D30D1D}"/>
              </a:ext>
            </a:extLst>
          </p:cNvPr>
          <p:cNvSpPr/>
          <p:nvPr/>
        </p:nvSpPr>
        <p:spPr>
          <a:xfrm>
            <a:off x="10741962" y="4924683"/>
            <a:ext cx="206978" cy="271495"/>
          </a:xfrm>
          <a:custGeom>
            <a:avLst/>
            <a:gdLst/>
            <a:ahLst/>
            <a:cxnLst/>
            <a:rect l="l" t="t" r="r" b="b"/>
            <a:pathLst>
              <a:path w="6211" h="8147" extrusionOk="0">
                <a:moveTo>
                  <a:pt x="3307" y="0"/>
                </a:moveTo>
                <a:cubicBezTo>
                  <a:pt x="2958" y="0"/>
                  <a:pt x="2447" y="2178"/>
                  <a:pt x="2178" y="3361"/>
                </a:cubicBezTo>
                <a:cubicBezTo>
                  <a:pt x="1264" y="3495"/>
                  <a:pt x="0" y="3737"/>
                  <a:pt x="0" y="3925"/>
                </a:cubicBezTo>
                <a:cubicBezTo>
                  <a:pt x="0" y="4141"/>
                  <a:pt x="1210" y="4463"/>
                  <a:pt x="2124" y="4678"/>
                </a:cubicBezTo>
                <a:cubicBezTo>
                  <a:pt x="2259" y="5781"/>
                  <a:pt x="2581" y="8147"/>
                  <a:pt x="2931" y="8147"/>
                </a:cubicBezTo>
                <a:cubicBezTo>
                  <a:pt x="3253" y="8147"/>
                  <a:pt x="3764" y="5942"/>
                  <a:pt x="4033" y="4786"/>
                </a:cubicBezTo>
                <a:cubicBezTo>
                  <a:pt x="4947" y="4651"/>
                  <a:pt x="6211" y="4409"/>
                  <a:pt x="6211" y="4194"/>
                </a:cubicBezTo>
                <a:cubicBezTo>
                  <a:pt x="6211" y="3979"/>
                  <a:pt x="5001" y="3657"/>
                  <a:pt x="4114" y="3468"/>
                </a:cubicBezTo>
                <a:cubicBezTo>
                  <a:pt x="3979" y="2366"/>
                  <a:pt x="3630" y="0"/>
                  <a:pt x="3307" y="0"/>
                </a:cubicBezTo>
                <a:close/>
              </a:path>
            </a:pathLst>
          </a:custGeom>
          <a:solidFill>
            <a:srgbClr val="D0AD7A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endParaRPr sz="23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36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587899-118B-491E-A8DB-18C14A8EBB78}"/>
              </a:ext>
            </a:extLst>
          </p:cNvPr>
          <p:cNvSpPr/>
          <p:nvPr/>
        </p:nvSpPr>
        <p:spPr>
          <a:xfrm>
            <a:off x="4549895" y="915444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solidFill>
                  <a:srgbClr val="4D3838"/>
                </a:solidFill>
                <a:cs typeface="Arial"/>
                <a:sym typeface="Arial"/>
              </a:rPr>
              <a:t>Bài</a:t>
            </a:r>
            <a:r>
              <a:rPr lang="en-US" sz="2539" b="1" kern="0" dirty="0">
                <a:solidFill>
                  <a:srgbClr val="4D3838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4D3838"/>
                </a:solidFill>
                <a:cs typeface="Arial"/>
                <a:sym typeface="Arial"/>
              </a:rPr>
              <a:t>tập</a:t>
            </a:r>
            <a:r>
              <a:rPr lang="en-US" sz="2539" b="1" kern="0" dirty="0">
                <a:solidFill>
                  <a:srgbClr val="4D3838"/>
                </a:solidFill>
                <a:cs typeface="Arial"/>
                <a:sym typeface="Arial"/>
              </a:rPr>
              <a:t> 3 (SGK – tr43)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DAA3B-1625-4F83-B78A-E401F4C51EE0}"/>
              </a:ext>
            </a:extLst>
          </p:cNvPr>
          <p:cNvSpPr/>
          <p:nvPr/>
        </p:nvSpPr>
        <p:spPr>
          <a:xfrm>
            <a:off x="1280498" y="1666112"/>
            <a:ext cx="10088533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Chị Doan Na phơi 20 kg hạt cà phê tươi và thu được 5 kg hạt cà phê khô. Hỏi phơi 420 kg hạt cà phê tươi thì thu được bao nhiêu ki-lô-gam hạt cà phê khô?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FECA7-063D-402E-8D5E-A9F7537E7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1" y="3469382"/>
            <a:ext cx="5840480" cy="3301141"/>
          </a:xfrm>
          <a:prstGeom prst="rect">
            <a:avLst/>
          </a:prstGeom>
        </p:spPr>
      </p:pic>
      <p:grpSp>
        <p:nvGrpSpPr>
          <p:cNvPr id="6" name="Google Shape;1301;p54">
            <a:extLst>
              <a:ext uri="{FF2B5EF4-FFF2-40B4-BE49-F238E27FC236}">
                <a16:creationId xmlns:a16="http://schemas.microsoft.com/office/drawing/2014/main" id="{0C465CB9-84A9-42D9-8BA9-EC2075E6CDA0}"/>
              </a:ext>
            </a:extLst>
          </p:cNvPr>
          <p:cNvGrpSpPr/>
          <p:nvPr/>
        </p:nvGrpSpPr>
        <p:grpSpPr>
          <a:xfrm>
            <a:off x="181067" y="4801214"/>
            <a:ext cx="2198863" cy="1858188"/>
            <a:chOff x="789175" y="2339914"/>
            <a:chExt cx="2492246" cy="1957985"/>
          </a:xfrm>
        </p:grpSpPr>
        <p:sp>
          <p:nvSpPr>
            <p:cNvPr id="7" name="Google Shape;1302;p54">
              <a:extLst>
                <a:ext uri="{FF2B5EF4-FFF2-40B4-BE49-F238E27FC236}">
                  <a16:creationId xmlns:a16="http://schemas.microsoft.com/office/drawing/2014/main" id="{35107D52-412F-4372-8D19-351DC250B8DE}"/>
                </a:ext>
              </a:extLst>
            </p:cNvPr>
            <p:cNvSpPr/>
            <p:nvPr/>
          </p:nvSpPr>
          <p:spPr>
            <a:xfrm>
              <a:off x="2435276" y="2675993"/>
              <a:ext cx="846145" cy="1343894"/>
            </a:xfrm>
            <a:custGeom>
              <a:avLst/>
              <a:gdLst/>
              <a:ahLst/>
              <a:cxnLst/>
              <a:rect l="l" t="t" r="r" b="b"/>
              <a:pathLst>
                <a:path w="20877" h="33158" extrusionOk="0">
                  <a:moveTo>
                    <a:pt x="16481" y="1"/>
                  </a:moveTo>
                  <a:cubicBezTo>
                    <a:pt x="16337" y="1"/>
                    <a:pt x="16192" y="160"/>
                    <a:pt x="16211" y="334"/>
                  </a:cubicBezTo>
                  <a:cubicBezTo>
                    <a:pt x="16211" y="361"/>
                    <a:pt x="16211" y="388"/>
                    <a:pt x="16157" y="415"/>
                  </a:cubicBezTo>
                  <a:lnTo>
                    <a:pt x="16157" y="1148"/>
                  </a:lnTo>
                  <a:cubicBezTo>
                    <a:pt x="16076" y="1826"/>
                    <a:pt x="15886" y="2450"/>
                    <a:pt x="15614" y="3073"/>
                  </a:cubicBezTo>
                  <a:cubicBezTo>
                    <a:pt x="15452" y="3453"/>
                    <a:pt x="15262" y="3779"/>
                    <a:pt x="14936" y="4077"/>
                  </a:cubicBezTo>
                  <a:cubicBezTo>
                    <a:pt x="14665" y="4321"/>
                    <a:pt x="14394" y="4538"/>
                    <a:pt x="14123" y="4728"/>
                  </a:cubicBezTo>
                  <a:cubicBezTo>
                    <a:pt x="13906" y="4972"/>
                    <a:pt x="13662" y="5243"/>
                    <a:pt x="13553" y="5542"/>
                  </a:cubicBezTo>
                  <a:cubicBezTo>
                    <a:pt x="13445" y="5894"/>
                    <a:pt x="13445" y="6301"/>
                    <a:pt x="13499" y="6627"/>
                  </a:cubicBezTo>
                  <a:cubicBezTo>
                    <a:pt x="13499" y="6979"/>
                    <a:pt x="13499" y="7332"/>
                    <a:pt x="13228" y="7603"/>
                  </a:cubicBezTo>
                  <a:cubicBezTo>
                    <a:pt x="13092" y="7739"/>
                    <a:pt x="12929" y="7847"/>
                    <a:pt x="12766" y="7983"/>
                  </a:cubicBezTo>
                  <a:cubicBezTo>
                    <a:pt x="12631" y="8118"/>
                    <a:pt x="12549" y="8254"/>
                    <a:pt x="12468" y="8417"/>
                  </a:cubicBezTo>
                  <a:cubicBezTo>
                    <a:pt x="12278" y="8824"/>
                    <a:pt x="12197" y="9339"/>
                    <a:pt x="12143" y="9773"/>
                  </a:cubicBezTo>
                  <a:cubicBezTo>
                    <a:pt x="12034" y="10234"/>
                    <a:pt x="11953" y="10695"/>
                    <a:pt x="11926" y="11183"/>
                  </a:cubicBezTo>
                  <a:cubicBezTo>
                    <a:pt x="11899" y="11211"/>
                    <a:pt x="11899" y="11238"/>
                    <a:pt x="11871" y="11319"/>
                  </a:cubicBezTo>
                  <a:cubicBezTo>
                    <a:pt x="11275" y="12485"/>
                    <a:pt x="10949" y="13787"/>
                    <a:pt x="10732" y="15062"/>
                  </a:cubicBezTo>
                  <a:cubicBezTo>
                    <a:pt x="10732" y="15035"/>
                    <a:pt x="10705" y="15035"/>
                    <a:pt x="10705" y="15008"/>
                  </a:cubicBezTo>
                  <a:cubicBezTo>
                    <a:pt x="10461" y="14384"/>
                    <a:pt x="10163" y="13760"/>
                    <a:pt x="10325" y="13109"/>
                  </a:cubicBezTo>
                  <a:cubicBezTo>
                    <a:pt x="10434" y="12729"/>
                    <a:pt x="10651" y="12350"/>
                    <a:pt x="10705" y="11997"/>
                  </a:cubicBezTo>
                  <a:cubicBezTo>
                    <a:pt x="10786" y="11645"/>
                    <a:pt x="10732" y="11319"/>
                    <a:pt x="10678" y="10994"/>
                  </a:cubicBezTo>
                  <a:cubicBezTo>
                    <a:pt x="10542" y="10370"/>
                    <a:pt x="10244" y="9773"/>
                    <a:pt x="9973" y="9203"/>
                  </a:cubicBezTo>
                  <a:cubicBezTo>
                    <a:pt x="9783" y="8824"/>
                    <a:pt x="9620" y="8471"/>
                    <a:pt x="9485" y="8091"/>
                  </a:cubicBezTo>
                  <a:cubicBezTo>
                    <a:pt x="9512" y="7739"/>
                    <a:pt x="9457" y="7440"/>
                    <a:pt x="9322" y="7115"/>
                  </a:cubicBezTo>
                  <a:cubicBezTo>
                    <a:pt x="9260" y="6966"/>
                    <a:pt x="9135" y="6896"/>
                    <a:pt x="9018" y="6896"/>
                  </a:cubicBezTo>
                  <a:cubicBezTo>
                    <a:pt x="8879" y="6896"/>
                    <a:pt x="8752" y="6993"/>
                    <a:pt x="8752" y="7169"/>
                  </a:cubicBezTo>
                  <a:cubicBezTo>
                    <a:pt x="8752" y="7522"/>
                    <a:pt x="8779" y="7820"/>
                    <a:pt x="8888" y="8118"/>
                  </a:cubicBezTo>
                  <a:cubicBezTo>
                    <a:pt x="8834" y="8525"/>
                    <a:pt x="8698" y="8932"/>
                    <a:pt x="8535" y="9312"/>
                  </a:cubicBezTo>
                  <a:cubicBezTo>
                    <a:pt x="8237" y="10017"/>
                    <a:pt x="7857" y="10722"/>
                    <a:pt x="7749" y="11509"/>
                  </a:cubicBezTo>
                  <a:cubicBezTo>
                    <a:pt x="7694" y="11943"/>
                    <a:pt x="7721" y="12350"/>
                    <a:pt x="7830" y="12757"/>
                  </a:cubicBezTo>
                  <a:cubicBezTo>
                    <a:pt x="7966" y="13218"/>
                    <a:pt x="8128" y="13652"/>
                    <a:pt x="8264" y="14086"/>
                  </a:cubicBezTo>
                  <a:cubicBezTo>
                    <a:pt x="8345" y="14303"/>
                    <a:pt x="8372" y="14465"/>
                    <a:pt x="8400" y="14655"/>
                  </a:cubicBezTo>
                  <a:cubicBezTo>
                    <a:pt x="8427" y="14927"/>
                    <a:pt x="8400" y="15171"/>
                    <a:pt x="8427" y="15442"/>
                  </a:cubicBezTo>
                  <a:cubicBezTo>
                    <a:pt x="8481" y="15876"/>
                    <a:pt x="8644" y="16256"/>
                    <a:pt x="8942" y="16554"/>
                  </a:cubicBezTo>
                  <a:cubicBezTo>
                    <a:pt x="9295" y="16879"/>
                    <a:pt x="9701" y="17069"/>
                    <a:pt x="10054" y="17313"/>
                  </a:cubicBezTo>
                  <a:cubicBezTo>
                    <a:pt x="10163" y="17368"/>
                    <a:pt x="10298" y="17476"/>
                    <a:pt x="10407" y="17612"/>
                  </a:cubicBezTo>
                  <a:cubicBezTo>
                    <a:pt x="10244" y="19348"/>
                    <a:pt x="10108" y="21084"/>
                    <a:pt x="9647" y="22738"/>
                  </a:cubicBezTo>
                  <a:cubicBezTo>
                    <a:pt x="9457" y="21924"/>
                    <a:pt x="9051" y="21165"/>
                    <a:pt x="8535" y="20487"/>
                  </a:cubicBezTo>
                  <a:cubicBezTo>
                    <a:pt x="8101" y="19944"/>
                    <a:pt x="7586" y="19402"/>
                    <a:pt x="7396" y="18724"/>
                  </a:cubicBezTo>
                  <a:cubicBezTo>
                    <a:pt x="7260" y="18317"/>
                    <a:pt x="7260" y="17910"/>
                    <a:pt x="7206" y="17476"/>
                  </a:cubicBezTo>
                  <a:cubicBezTo>
                    <a:pt x="7179" y="17096"/>
                    <a:pt x="7125" y="16744"/>
                    <a:pt x="7016" y="16391"/>
                  </a:cubicBezTo>
                  <a:cubicBezTo>
                    <a:pt x="6745" y="15577"/>
                    <a:pt x="6311" y="14872"/>
                    <a:pt x="5660" y="14303"/>
                  </a:cubicBezTo>
                  <a:cubicBezTo>
                    <a:pt x="5596" y="14239"/>
                    <a:pt x="5514" y="14213"/>
                    <a:pt x="5430" y="14213"/>
                  </a:cubicBezTo>
                  <a:cubicBezTo>
                    <a:pt x="5370" y="14213"/>
                    <a:pt x="5309" y="14226"/>
                    <a:pt x="5253" y="14248"/>
                  </a:cubicBezTo>
                  <a:cubicBezTo>
                    <a:pt x="5145" y="14330"/>
                    <a:pt x="5090" y="14520"/>
                    <a:pt x="5172" y="14628"/>
                  </a:cubicBezTo>
                  <a:cubicBezTo>
                    <a:pt x="5579" y="15171"/>
                    <a:pt x="5633" y="15849"/>
                    <a:pt x="5579" y="16500"/>
                  </a:cubicBezTo>
                  <a:cubicBezTo>
                    <a:pt x="5524" y="17205"/>
                    <a:pt x="5362" y="17910"/>
                    <a:pt x="5362" y="18670"/>
                  </a:cubicBezTo>
                  <a:cubicBezTo>
                    <a:pt x="5362" y="19375"/>
                    <a:pt x="5524" y="20080"/>
                    <a:pt x="6040" y="20623"/>
                  </a:cubicBezTo>
                  <a:cubicBezTo>
                    <a:pt x="6338" y="20948"/>
                    <a:pt x="6718" y="21165"/>
                    <a:pt x="6853" y="21626"/>
                  </a:cubicBezTo>
                  <a:cubicBezTo>
                    <a:pt x="6989" y="22060"/>
                    <a:pt x="6989" y="22494"/>
                    <a:pt x="7152" y="22928"/>
                  </a:cubicBezTo>
                  <a:cubicBezTo>
                    <a:pt x="7477" y="23823"/>
                    <a:pt x="8128" y="24501"/>
                    <a:pt x="8806" y="25098"/>
                  </a:cubicBezTo>
                  <a:cubicBezTo>
                    <a:pt x="8237" y="26373"/>
                    <a:pt x="7450" y="27512"/>
                    <a:pt x="6582" y="28543"/>
                  </a:cubicBezTo>
                  <a:cubicBezTo>
                    <a:pt x="6664" y="28271"/>
                    <a:pt x="6772" y="28000"/>
                    <a:pt x="6853" y="27675"/>
                  </a:cubicBezTo>
                  <a:cubicBezTo>
                    <a:pt x="6908" y="27322"/>
                    <a:pt x="6935" y="26942"/>
                    <a:pt x="6881" y="26563"/>
                  </a:cubicBezTo>
                  <a:cubicBezTo>
                    <a:pt x="6799" y="26156"/>
                    <a:pt x="6664" y="25830"/>
                    <a:pt x="6474" y="25478"/>
                  </a:cubicBezTo>
                  <a:cubicBezTo>
                    <a:pt x="6067" y="24745"/>
                    <a:pt x="5687" y="24013"/>
                    <a:pt x="5307" y="23254"/>
                  </a:cubicBezTo>
                  <a:cubicBezTo>
                    <a:pt x="5145" y="22901"/>
                    <a:pt x="4982" y="22521"/>
                    <a:pt x="4901" y="22169"/>
                  </a:cubicBezTo>
                  <a:cubicBezTo>
                    <a:pt x="4819" y="21762"/>
                    <a:pt x="4846" y="21355"/>
                    <a:pt x="4873" y="20948"/>
                  </a:cubicBezTo>
                  <a:cubicBezTo>
                    <a:pt x="4955" y="20189"/>
                    <a:pt x="4982" y="19266"/>
                    <a:pt x="4331" y="18778"/>
                  </a:cubicBezTo>
                  <a:cubicBezTo>
                    <a:pt x="4273" y="18731"/>
                    <a:pt x="4189" y="18705"/>
                    <a:pt x="4111" y="18705"/>
                  </a:cubicBezTo>
                  <a:cubicBezTo>
                    <a:pt x="4007" y="18705"/>
                    <a:pt x="3912" y="18751"/>
                    <a:pt x="3897" y="18859"/>
                  </a:cubicBezTo>
                  <a:cubicBezTo>
                    <a:pt x="3870" y="19076"/>
                    <a:pt x="3870" y="19266"/>
                    <a:pt x="3924" y="19483"/>
                  </a:cubicBezTo>
                  <a:cubicBezTo>
                    <a:pt x="3951" y="19673"/>
                    <a:pt x="4060" y="19890"/>
                    <a:pt x="4060" y="20080"/>
                  </a:cubicBezTo>
                  <a:cubicBezTo>
                    <a:pt x="4060" y="20433"/>
                    <a:pt x="3924" y="20704"/>
                    <a:pt x="3761" y="21002"/>
                  </a:cubicBezTo>
                  <a:cubicBezTo>
                    <a:pt x="3599" y="21301"/>
                    <a:pt x="3382" y="21626"/>
                    <a:pt x="3327" y="21952"/>
                  </a:cubicBezTo>
                  <a:cubicBezTo>
                    <a:pt x="3246" y="22304"/>
                    <a:pt x="3246" y="22630"/>
                    <a:pt x="3382" y="22982"/>
                  </a:cubicBezTo>
                  <a:cubicBezTo>
                    <a:pt x="3626" y="23606"/>
                    <a:pt x="4195" y="24094"/>
                    <a:pt x="4358" y="24772"/>
                  </a:cubicBezTo>
                  <a:cubicBezTo>
                    <a:pt x="4467" y="25152"/>
                    <a:pt x="4439" y="25586"/>
                    <a:pt x="4467" y="25966"/>
                  </a:cubicBezTo>
                  <a:cubicBezTo>
                    <a:pt x="4494" y="26400"/>
                    <a:pt x="4684" y="26725"/>
                    <a:pt x="4901" y="27078"/>
                  </a:cubicBezTo>
                  <a:cubicBezTo>
                    <a:pt x="5172" y="27458"/>
                    <a:pt x="5443" y="27783"/>
                    <a:pt x="5552" y="28217"/>
                  </a:cubicBezTo>
                  <a:cubicBezTo>
                    <a:pt x="5660" y="28678"/>
                    <a:pt x="5579" y="29085"/>
                    <a:pt x="5524" y="29519"/>
                  </a:cubicBezTo>
                  <a:lnTo>
                    <a:pt x="5524" y="29573"/>
                  </a:lnTo>
                  <a:cubicBezTo>
                    <a:pt x="4711" y="30360"/>
                    <a:pt x="3788" y="31038"/>
                    <a:pt x="2839" y="31608"/>
                  </a:cubicBezTo>
                  <a:cubicBezTo>
                    <a:pt x="2812" y="31581"/>
                    <a:pt x="2812" y="31553"/>
                    <a:pt x="2731" y="31553"/>
                  </a:cubicBezTo>
                  <a:cubicBezTo>
                    <a:pt x="2687" y="31543"/>
                    <a:pt x="2647" y="31538"/>
                    <a:pt x="2609" y="31538"/>
                  </a:cubicBezTo>
                  <a:cubicBezTo>
                    <a:pt x="2364" y="31538"/>
                    <a:pt x="2235" y="31752"/>
                    <a:pt x="2188" y="31987"/>
                  </a:cubicBezTo>
                  <a:cubicBezTo>
                    <a:pt x="1754" y="32232"/>
                    <a:pt x="1320" y="32476"/>
                    <a:pt x="886" y="32665"/>
                  </a:cubicBezTo>
                  <a:cubicBezTo>
                    <a:pt x="615" y="32774"/>
                    <a:pt x="371" y="32910"/>
                    <a:pt x="100" y="33018"/>
                  </a:cubicBezTo>
                  <a:cubicBezTo>
                    <a:pt x="1" y="33043"/>
                    <a:pt x="59" y="33157"/>
                    <a:pt x="132" y="33157"/>
                  </a:cubicBezTo>
                  <a:cubicBezTo>
                    <a:pt x="139" y="33157"/>
                    <a:pt x="147" y="33156"/>
                    <a:pt x="154" y="33154"/>
                  </a:cubicBezTo>
                  <a:cubicBezTo>
                    <a:pt x="886" y="33018"/>
                    <a:pt x="1591" y="32747"/>
                    <a:pt x="2297" y="32421"/>
                  </a:cubicBezTo>
                  <a:cubicBezTo>
                    <a:pt x="2432" y="32693"/>
                    <a:pt x="2704" y="32882"/>
                    <a:pt x="3056" y="32910"/>
                  </a:cubicBezTo>
                  <a:cubicBezTo>
                    <a:pt x="3100" y="32914"/>
                    <a:pt x="3143" y="32917"/>
                    <a:pt x="3186" y="32917"/>
                  </a:cubicBezTo>
                  <a:cubicBezTo>
                    <a:pt x="3631" y="32917"/>
                    <a:pt x="4078" y="32681"/>
                    <a:pt x="4548" y="32557"/>
                  </a:cubicBezTo>
                  <a:cubicBezTo>
                    <a:pt x="4932" y="32444"/>
                    <a:pt x="5335" y="32387"/>
                    <a:pt x="5742" y="32387"/>
                  </a:cubicBezTo>
                  <a:cubicBezTo>
                    <a:pt x="5823" y="32387"/>
                    <a:pt x="5904" y="32390"/>
                    <a:pt x="5986" y="32394"/>
                  </a:cubicBezTo>
                  <a:cubicBezTo>
                    <a:pt x="6501" y="32476"/>
                    <a:pt x="6989" y="32638"/>
                    <a:pt x="7450" y="32774"/>
                  </a:cubicBezTo>
                  <a:cubicBezTo>
                    <a:pt x="7884" y="32882"/>
                    <a:pt x="8345" y="32937"/>
                    <a:pt x="8779" y="32937"/>
                  </a:cubicBezTo>
                  <a:cubicBezTo>
                    <a:pt x="9647" y="32937"/>
                    <a:pt x="10569" y="32693"/>
                    <a:pt x="11356" y="32232"/>
                  </a:cubicBezTo>
                  <a:cubicBezTo>
                    <a:pt x="11546" y="32096"/>
                    <a:pt x="11763" y="31879"/>
                    <a:pt x="12007" y="31798"/>
                  </a:cubicBezTo>
                  <a:cubicBezTo>
                    <a:pt x="12034" y="31779"/>
                    <a:pt x="12061" y="31773"/>
                    <a:pt x="12089" y="31773"/>
                  </a:cubicBezTo>
                  <a:cubicBezTo>
                    <a:pt x="12146" y="31773"/>
                    <a:pt x="12206" y="31798"/>
                    <a:pt x="12278" y="31798"/>
                  </a:cubicBezTo>
                  <a:cubicBezTo>
                    <a:pt x="12328" y="31807"/>
                    <a:pt x="12378" y="31814"/>
                    <a:pt x="12427" y="31814"/>
                  </a:cubicBezTo>
                  <a:cubicBezTo>
                    <a:pt x="12513" y="31814"/>
                    <a:pt x="12599" y="31795"/>
                    <a:pt x="12685" y="31743"/>
                  </a:cubicBezTo>
                  <a:cubicBezTo>
                    <a:pt x="12902" y="31662"/>
                    <a:pt x="13119" y="31391"/>
                    <a:pt x="13282" y="31174"/>
                  </a:cubicBezTo>
                  <a:cubicBezTo>
                    <a:pt x="13499" y="30930"/>
                    <a:pt x="13716" y="30740"/>
                    <a:pt x="13933" y="30496"/>
                  </a:cubicBezTo>
                  <a:cubicBezTo>
                    <a:pt x="14133" y="30295"/>
                    <a:pt x="13950" y="29986"/>
                    <a:pt x="13713" y="29986"/>
                  </a:cubicBezTo>
                  <a:cubicBezTo>
                    <a:pt x="13661" y="29986"/>
                    <a:pt x="13607" y="30000"/>
                    <a:pt x="13553" y="30034"/>
                  </a:cubicBezTo>
                  <a:cubicBezTo>
                    <a:pt x="13482" y="30077"/>
                    <a:pt x="13408" y="30093"/>
                    <a:pt x="13332" y="30093"/>
                  </a:cubicBezTo>
                  <a:cubicBezTo>
                    <a:pt x="13116" y="30093"/>
                    <a:pt x="12886" y="29959"/>
                    <a:pt x="12685" y="29899"/>
                  </a:cubicBezTo>
                  <a:cubicBezTo>
                    <a:pt x="12446" y="29807"/>
                    <a:pt x="12193" y="29752"/>
                    <a:pt x="11954" y="29752"/>
                  </a:cubicBezTo>
                  <a:cubicBezTo>
                    <a:pt x="11842" y="29752"/>
                    <a:pt x="11732" y="29764"/>
                    <a:pt x="11627" y="29790"/>
                  </a:cubicBezTo>
                  <a:cubicBezTo>
                    <a:pt x="11248" y="29845"/>
                    <a:pt x="10922" y="30034"/>
                    <a:pt x="10597" y="30197"/>
                  </a:cubicBezTo>
                  <a:cubicBezTo>
                    <a:pt x="10298" y="30387"/>
                    <a:pt x="10027" y="30631"/>
                    <a:pt x="9729" y="30848"/>
                  </a:cubicBezTo>
                  <a:cubicBezTo>
                    <a:pt x="9521" y="30973"/>
                    <a:pt x="9313" y="31066"/>
                    <a:pt x="9093" y="31066"/>
                  </a:cubicBezTo>
                  <a:cubicBezTo>
                    <a:pt x="9026" y="31066"/>
                    <a:pt x="8958" y="31057"/>
                    <a:pt x="8888" y="31038"/>
                  </a:cubicBezTo>
                  <a:cubicBezTo>
                    <a:pt x="8562" y="31011"/>
                    <a:pt x="8291" y="30875"/>
                    <a:pt x="8020" y="30740"/>
                  </a:cubicBezTo>
                  <a:cubicBezTo>
                    <a:pt x="7423" y="30468"/>
                    <a:pt x="6799" y="30170"/>
                    <a:pt x="6121" y="30170"/>
                  </a:cubicBezTo>
                  <a:cubicBezTo>
                    <a:pt x="5931" y="30170"/>
                    <a:pt x="5714" y="30197"/>
                    <a:pt x="5552" y="30224"/>
                  </a:cubicBezTo>
                  <a:cubicBezTo>
                    <a:pt x="5769" y="30062"/>
                    <a:pt x="5958" y="29845"/>
                    <a:pt x="6175" y="29655"/>
                  </a:cubicBezTo>
                  <a:lnTo>
                    <a:pt x="6582" y="29248"/>
                  </a:lnTo>
                  <a:cubicBezTo>
                    <a:pt x="6601" y="29267"/>
                    <a:pt x="6634" y="29286"/>
                    <a:pt x="6680" y="29286"/>
                  </a:cubicBezTo>
                  <a:cubicBezTo>
                    <a:pt x="6700" y="29286"/>
                    <a:pt x="6721" y="29283"/>
                    <a:pt x="6745" y="29275"/>
                  </a:cubicBezTo>
                  <a:cubicBezTo>
                    <a:pt x="6881" y="29248"/>
                    <a:pt x="7016" y="29167"/>
                    <a:pt x="7125" y="29139"/>
                  </a:cubicBezTo>
                  <a:cubicBezTo>
                    <a:pt x="7138" y="29153"/>
                    <a:pt x="7152" y="29160"/>
                    <a:pt x="7165" y="29160"/>
                  </a:cubicBezTo>
                  <a:cubicBezTo>
                    <a:pt x="7179" y="29160"/>
                    <a:pt x="7193" y="29153"/>
                    <a:pt x="7206" y="29139"/>
                  </a:cubicBezTo>
                  <a:cubicBezTo>
                    <a:pt x="7206" y="29112"/>
                    <a:pt x="7260" y="29112"/>
                    <a:pt x="7260" y="29085"/>
                  </a:cubicBezTo>
                  <a:cubicBezTo>
                    <a:pt x="7423" y="28977"/>
                    <a:pt x="7586" y="28895"/>
                    <a:pt x="7749" y="28841"/>
                  </a:cubicBezTo>
                  <a:cubicBezTo>
                    <a:pt x="8155" y="28705"/>
                    <a:pt x="8562" y="28624"/>
                    <a:pt x="8942" y="28543"/>
                  </a:cubicBezTo>
                  <a:cubicBezTo>
                    <a:pt x="9349" y="28434"/>
                    <a:pt x="9729" y="28326"/>
                    <a:pt x="10108" y="28163"/>
                  </a:cubicBezTo>
                  <a:cubicBezTo>
                    <a:pt x="10461" y="28000"/>
                    <a:pt x="10786" y="27729"/>
                    <a:pt x="11058" y="27403"/>
                  </a:cubicBezTo>
                  <a:cubicBezTo>
                    <a:pt x="11139" y="27268"/>
                    <a:pt x="11275" y="27105"/>
                    <a:pt x="11465" y="27051"/>
                  </a:cubicBezTo>
                  <a:cubicBezTo>
                    <a:pt x="11525" y="27016"/>
                    <a:pt x="11595" y="27004"/>
                    <a:pt x="11669" y="27004"/>
                  </a:cubicBezTo>
                  <a:cubicBezTo>
                    <a:pt x="11826" y="27004"/>
                    <a:pt x="12004" y="27060"/>
                    <a:pt x="12170" y="27078"/>
                  </a:cubicBezTo>
                  <a:cubicBezTo>
                    <a:pt x="12267" y="27084"/>
                    <a:pt x="12368" y="27087"/>
                    <a:pt x="12469" y="27087"/>
                  </a:cubicBezTo>
                  <a:cubicBezTo>
                    <a:pt x="12820" y="27087"/>
                    <a:pt x="13190" y="27048"/>
                    <a:pt x="13526" y="26942"/>
                  </a:cubicBezTo>
                  <a:cubicBezTo>
                    <a:pt x="14367" y="26671"/>
                    <a:pt x="15153" y="26102"/>
                    <a:pt x="15587" y="25315"/>
                  </a:cubicBezTo>
                  <a:cubicBezTo>
                    <a:pt x="15831" y="24881"/>
                    <a:pt x="15994" y="24393"/>
                    <a:pt x="16211" y="23932"/>
                  </a:cubicBezTo>
                  <a:cubicBezTo>
                    <a:pt x="16374" y="23525"/>
                    <a:pt x="16564" y="23064"/>
                    <a:pt x="16944" y="22792"/>
                  </a:cubicBezTo>
                  <a:cubicBezTo>
                    <a:pt x="17079" y="22711"/>
                    <a:pt x="17161" y="22575"/>
                    <a:pt x="17079" y="22440"/>
                  </a:cubicBezTo>
                  <a:cubicBezTo>
                    <a:pt x="17035" y="22329"/>
                    <a:pt x="16936" y="22236"/>
                    <a:pt x="16827" y="22236"/>
                  </a:cubicBezTo>
                  <a:cubicBezTo>
                    <a:pt x="16803" y="22236"/>
                    <a:pt x="16778" y="22240"/>
                    <a:pt x="16754" y="22250"/>
                  </a:cubicBezTo>
                  <a:cubicBezTo>
                    <a:pt x="16699" y="22250"/>
                    <a:pt x="16699" y="22304"/>
                    <a:pt x="16672" y="22304"/>
                  </a:cubicBezTo>
                  <a:cubicBezTo>
                    <a:pt x="15886" y="22630"/>
                    <a:pt x="15181" y="23118"/>
                    <a:pt x="14584" y="23688"/>
                  </a:cubicBezTo>
                  <a:cubicBezTo>
                    <a:pt x="14258" y="23986"/>
                    <a:pt x="13987" y="24338"/>
                    <a:pt x="13770" y="24664"/>
                  </a:cubicBezTo>
                  <a:cubicBezTo>
                    <a:pt x="13499" y="25017"/>
                    <a:pt x="13255" y="25234"/>
                    <a:pt x="12766" y="25288"/>
                  </a:cubicBezTo>
                  <a:cubicBezTo>
                    <a:pt x="12360" y="25315"/>
                    <a:pt x="11926" y="25288"/>
                    <a:pt x="11519" y="25342"/>
                  </a:cubicBezTo>
                  <a:cubicBezTo>
                    <a:pt x="11139" y="25423"/>
                    <a:pt x="10786" y="25505"/>
                    <a:pt x="10407" y="25640"/>
                  </a:cubicBezTo>
                  <a:cubicBezTo>
                    <a:pt x="9729" y="25912"/>
                    <a:pt x="9159" y="26291"/>
                    <a:pt x="8617" y="26725"/>
                  </a:cubicBezTo>
                  <a:cubicBezTo>
                    <a:pt x="8806" y="26536"/>
                    <a:pt x="8888" y="26291"/>
                    <a:pt x="9023" y="26047"/>
                  </a:cubicBezTo>
                  <a:cubicBezTo>
                    <a:pt x="9349" y="25451"/>
                    <a:pt x="9485" y="25152"/>
                    <a:pt x="9783" y="24691"/>
                  </a:cubicBezTo>
                  <a:cubicBezTo>
                    <a:pt x="10027" y="24338"/>
                    <a:pt x="10163" y="23742"/>
                    <a:pt x="10569" y="23525"/>
                  </a:cubicBezTo>
                  <a:cubicBezTo>
                    <a:pt x="11058" y="23199"/>
                    <a:pt x="11654" y="23389"/>
                    <a:pt x="12170" y="23118"/>
                  </a:cubicBezTo>
                  <a:cubicBezTo>
                    <a:pt x="12875" y="22738"/>
                    <a:pt x="13228" y="21897"/>
                    <a:pt x="13580" y="21246"/>
                  </a:cubicBezTo>
                  <a:cubicBezTo>
                    <a:pt x="13770" y="20948"/>
                    <a:pt x="13960" y="20623"/>
                    <a:pt x="14258" y="20460"/>
                  </a:cubicBezTo>
                  <a:cubicBezTo>
                    <a:pt x="14448" y="20351"/>
                    <a:pt x="14638" y="20324"/>
                    <a:pt x="14855" y="20324"/>
                  </a:cubicBezTo>
                  <a:cubicBezTo>
                    <a:pt x="15153" y="20324"/>
                    <a:pt x="15452" y="20297"/>
                    <a:pt x="15723" y="20161"/>
                  </a:cubicBezTo>
                  <a:cubicBezTo>
                    <a:pt x="16754" y="19673"/>
                    <a:pt x="17161" y="18507"/>
                    <a:pt x="17513" y="17558"/>
                  </a:cubicBezTo>
                  <a:cubicBezTo>
                    <a:pt x="17893" y="16527"/>
                    <a:pt x="18273" y="15333"/>
                    <a:pt x="19222" y="14710"/>
                  </a:cubicBezTo>
                  <a:cubicBezTo>
                    <a:pt x="19461" y="14542"/>
                    <a:pt x="19363" y="14144"/>
                    <a:pt x="19095" y="14144"/>
                  </a:cubicBezTo>
                  <a:cubicBezTo>
                    <a:pt x="19059" y="14144"/>
                    <a:pt x="19020" y="14151"/>
                    <a:pt x="18978" y="14167"/>
                  </a:cubicBezTo>
                  <a:cubicBezTo>
                    <a:pt x="18137" y="14493"/>
                    <a:pt x="17350" y="14981"/>
                    <a:pt x="16672" y="15605"/>
                  </a:cubicBezTo>
                  <a:cubicBezTo>
                    <a:pt x="16021" y="16228"/>
                    <a:pt x="15587" y="16961"/>
                    <a:pt x="15153" y="17720"/>
                  </a:cubicBezTo>
                  <a:cubicBezTo>
                    <a:pt x="14747" y="18371"/>
                    <a:pt x="14258" y="19049"/>
                    <a:pt x="13499" y="19212"/>
                  </a:cubicBezTo>
                  <a:cubicBezTo>
                    <a:pt x="13011" y="19321"/>
                    <a:pt x="12549" y="19348"/>
                    <a:pt x="12088" y="19619"/>
                  </a:cubicBezTo>
                  <a:cubicBezTo>
                    <a:pt x="11736" y="19863"/>
                    <a:pt x="11410" y="20161"/>
                    <a:pt x="11193" y="20487"/>
                  </a:cubicBezTo>
                  <a:cubicBezTo>
                    <a:pt x="10976" y="20812"/>
                    <a:pt x="10814" y="21111"/>
                    <a:pt x="10651" y="21436"/>
                  </a:cubicBezTo>
                  <a:cubicBezTo>
                    <a:pt x="11220" y="20161"/>
                    <a:pt x="11193" y="18724"/>
                    <a:pt x="11220" y="17368"/>
                  </a:cubicBezTo>
                  <a:cubicBezTo>
                    <a:pt x="11248" y="15957"/>
                    <a:pt x="13363" y="16364"/>
                    <a:pt x="14041" y="15550"/>
                  </a:cubicBezTo>
                  <a:cubicBezTo>
                    <a:pt x="14231" y="15306"/>
                    <a:pt x="14258" y="15008"/>
                    <a:pt x="14394" y="14737"/>
                  </a:cubicBezTo>
                  <a:cubicBezTo>
                    <a:pt x="14502" y="14574"/>
                    <a:pt x="14638" y="14438"/>
                    <a:pt x="14801" y="14330"/>
                  </a:cubicBezTo>
                  <a:cubicBezTo>
                    <a:pt x="15181" y="14113"/>
                    <a:pt x="15669" y="14059"/>
                    <a:pt x="16076" y="13923"/>
                  </a:cubicBezTo>
                  <a:cubicBezTo>
                    <a:pt x="16537" y="13787"/>
                    <a:pt x="16944" y="13570"/>
                    <a:pt x="17242" y="13163"/>
                  </a:cubicBezTo>
                  <a:cubicBezTo>
                    <a:pt x="17567" y="12757"/>
                    <a:pt x="17595" y="12268"/>
                    <a:pt x="17649" y="11753"/>
                  </a:cubicBezTo>
                  <a:cubicBezTo>
                    <a:pt x="17703" y="11346"/>
                    <a:pt x="17730" y="10831"/>
                    <a:pt x="18029" y="10532"/>
                  </a:cubicBezTo>
                  <a:cubicBezTo>
                    <a:pt x="18246" y="10315"/>
                    <a:pt x="18517" y="10234"/>
                    <a:pt x="18734" y="10126"/>
                  </a:cubicBezTo>
                  <a:cubicBezTo>
                    <a:pt x="18978" y="10017"/>
                    <a:pt x="19222" y="9881"/>
                    <a:pt x="19412" y="9719"/>
                  </a:cubicBezTo>
                  <a:cubicBezTo>
                    <a:pt x="20415" y="9176"/>
                    <a:pt x="20877" y="7901"/>
                    <a:pt x="20660" y="6708"/>
                  </a:cubicBezTo>
                  <a:cubicBezTo>
                    <a:pt x="20630" y="6560"/>
                    <a:pt x="20512" y="6493"/>
                    <a:pt x="20384" y="6493"/>
                  </a:cubicBezTo>
                  <a:cubicBezTo>
                    <a:pt x="20278" y="6493"/>
                    <a:pt x="20164" y="6540"/>
                    <a:pt x="20090" y="6627"/>
                  </a:cubicBezTo>
                  <a:cubicBezTo>
                    <a:pt x="19602" y="7413"/>
                    <a:pt x="19086" y="8227"/>
                    <a:pt x="18273" y="8742"/>
                  </a:cubicBezTo>
                  <a:cubicBezTo>
                    <a:pt x="18056" y="8878"/>
                    <a:pt x="17866" y="8932"/>
                    <a:pt x="17676" y="9014"/>
                  </a:cubicBezTo>
                  <a:cubicBezTo>
                    <a:pt x="17378" y="9068"/>
                    <a:pt x="17106" y="9122"/>
                    <a:pt x="16862" y="9203"/>
                  </a:cubicBezTo>
                  <a:cubicBezTo>
                    <a:pt x="16401" y="9339"/>
                    <a:pt x="16076" y="9665"/>
                    <a:pt x="15804" y="10017"/>
                  </a:cubicBezTo>
                  <a:cubicBezTo>
                    <a:pt x="15316" y="10695"/>
                    <a:pt x="15153" y="11590"/>
                    <a:pt x="14557" y="12187"/>
                  </a:cubicBezTo>
                  <a:cubicBezTo>
                    <a:pt x="13879" y="12838"/>
                    <a:pt x="12983" y="13163"/>
                    <a:pt x="12278" y="13760"/>
                  </a:cubicBezTo>
                  <a:cubicBezTo>
                    <a:pt x="11980" y="14031"/>
                    <a:pt x="11709" y="14357"/>
                    <a:pt x="11492" y="14737"/>
                  </a:cubicBezTo>
                  <a:cubicBezTo>
                    <a:pt x="11627" y="13950"/>
                    <a:pt x="11844" y="13218"/>
                    <a:pt x="12116" y="12458"/>
                  </a:cubicBezTo>
                  <a:cubicBezTo>
                    <a:pt x="12251" y="12133"/>
                    <a:pt x="12387" y="11834"/>
                    <a:pt x="12522" y="11509"/>
                  </a:cubicBezTo>
                  <a:cubicBezTo>
                    <a:pt x="13255" y="10912"/>
                    <a:pt x="13987" y="10288"/>
                    <a:pt x="14747" y="9665"/>
                  </a:cubicBezTo>
                  <a:cubicBezTo>
                    <a:pt x="15126" y="9339"/>
                    <a:pt x="15533" y="9014"/>
                    <a:pt x="15913" y="8688"/>
                  </a:cubicBezTo>
                  <a:cubicBezTo>
                    <a:pt x="16211" y="8417"/>
                    <a:pt x="16510" y="8146"/>
                    <a:pt x="16699" y="7820"/>
                  </a:cubicBezTo>
                  <a:cubicBezTo>
                    <a:pt x="16944" y="7413"/>
                    <a:pt x="16998" y="7006"/>
                    <a:pt x="16916" y="6518"/>
                  </a:cubicBezTo>
                  <a:cubicBezTo>
                    <a:pt x="16889" y="6301"/>
                    <a:pt x="16862" y="6057"/>
                    <a:pt x="16862" y="5813"/>
                  </a:cubicBezTo>
                  <a:cubicBezTo>
                    <a:pt x="16862" y="5569"/>
                    <a:pt x="16916" y="5352"/>
                    <a:pt x="16998" y="5135"/>
                  </a:cubicBezTo>
                  <a:cubicBezTo>
                    <a:pt x="17106" y="4728"/>
                    <a:pt x="17323" y="4321"/>
                    <a:pt x="17432" y="3914"/>
                  </a:cubicBezTo>
                  <a:cubicBezTo>
                    <a:pt x="17540" y="3507"/>
                    <a:pt x="17595" y="3101"/>
                    <a:pt x="17595" y="2694"/>
                  </a:cubicBezTo>
                  <a:cubicBezTo>
                    <a:pt x="17595" y="1771"/>
                    <a:pt x="17296" y="768"/>
                    <a:pt x="16645" y="90"/>
                  </a:cubicBezTo>
                  <a:cubicBezTo>
                    <a:pt x="16598" y="27"/>
                    <a:pt x="16540" y="1"/>
                    <a:pt x="16481" y="1"/>
                  </a:cubicBezTo>
                  <a:close/>
                </a:path>
              </a:pathLst>
            </a:custGeom>
            <a:solidFill>
              <a:srgbClr val="A9B2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303;p54">
              <a:extLst>
                <a:ext uri="{FF2B5EF4-FFF2-40B4-BE49-F238E27FC236}">
                  <a16:creationId xmlns:a16="http://schemas.microsoft.com/office/drawing/2014/main" id="{8A0FE6FC-93E1-4BFF-8ABE-2EB07CDA5BA2}"/>
                </a:ext>
              </a:extLst>
            </p:cNvPr>
            <p:cNvSpPr/>
            <p:nvPr/>
          </p:nvSpPr>
          <p:spPr>
            <a:xfrm>
              <a:off x="2938380" y="2755473"/>
              <a:ext cx="182547" cy="369390"/>
            </a:xfrm>
            <a:custGeom>
              <a:avLst/>
              <a:gdLst/>
              <a:ahLst/>
              <a:cxnLst/>
              <a:rect l="l" t="t" r="r" b="b"/>
              <a:pathLst>
                <a:path w="4504" h="9114" fill="none" extrusionOk="0">
                  <a:moveTo>
                    <a:pt x="4259" y="0"/>
                  </a:moveTo>
                  <a:cubicBezTo>
                    <a:pt x="4503" y="678"/>
                    <a:pt x="4395" y="1465"/>
                    <a:pt x="3961" y="1980"/>
                  </a:cubicBezTo>
                  <a:cubicBezTo>
                    <a:pt x="3717" y="2306"/>
                    <a:pt x="3418" y="2550"/>
                    <a:pt x="3310" y="2903"/>
                  </a:cubicBezTo>
                  <a:cubicBezTo>
                    <a:pt x="3229" y="3282"/>
                    <a:pt x="3418" y="3716"/>
                    <a:pt x="3283" y="4096"/>
                  </a:cubicBezTo>
                  <a:cubicBezTo>
                    <a:pt x="3093" y="4747"/>
                    <a:pt x="2171" y="4910"/>
                    <a:pt x="1954" y="5561"/>
                  </a:cubicBezTo>
                  <a:cubicBezTo>
                    <a:pt x="1900" y="5751"/>
                    <a:pt x="1927" y="5968"/>
                    <a:pt x="1900" y="6157"/>
                  </a:cubicBezTo>
                  <a:cubicBezTo>
                    <a:pt x="1818" y="6727"/>
                    <a:pt x="1357" y="7215"/>
                    <a:pt x="923" y="7622"/>
                  </a:cubicBezTo>
                  <a:cubicBezTo>
                    <a:pt x="462" y="8029"/>
                    <a:pt x="28" y="8517"/>
                    <a:pt x="1" y="911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304;p54">
              <a:extLst>
                <a:ext uri="{FF2B5EF4-FFF2-40B4-BE49-F238E27FC236}">
                  <a16:creationId xmlns:a16="http://schemas.microsoft.com/office/drawing/2014/main" id="{C1A3CDFF-683A-4B45-9DF6-BC4CEBBBB9AE}"/>
                </a:ext>
              </a:extLst>
            </p:cNvPr>
            <p:cNvSpPr/>
            <p:nvPr/>
          </p:nvSpPr>
          <p:spPr>
            <a:xfrm>
              <a:off x="2893310" y="2999507"/>
              <a:ext cx="355124" cy="333157"/>
            </a:xfrm>
            <a:custGeom>
              <a:avLst/>
              <a:gdLst/>
              <a:ahLst/>
              <a:cxnLst/>
              <a:rect l="l" t="t" r="r" b="b"/>
              <a:pathLst>
                <a:path w="8762" h="8220" fill="none" extrusionOk="0">
                  <a:moveTo>
                    <a:pt x="8762" y="1"/>
                  </a:moveTo>
                  <a:cubicBezTo>
                    <a:pt x="8545" y="462"/>
                    <a:pt x="8138" y="733"/>
                    <a:pt x="7677" y="950"/>
                  </a:cubicBezTo>
                  <a:cubicBezTo>
                    <a:pt x="7243" y="1194"/>
                    <a:pt x="6782" y="1330"/>
                    <a:pt x="6375" y="1574"/>
                  </a:cubicBezTo>
                  <a:cubicBezTo>
                    <a:pt x="6131" y="1710"/>
                    <a:pt x="5860" y="1899"/>
                    <a:pt x="5697" y="2144"/>
                  </a:cubicBezTo>
                  <a:cubicBezTo>
                    <a:pt x="5181" y="2849"/>
                    <a:pt x="5426" y="3988"/>
                    <a:pt x="4802" y="4585"/>
                  </a:cubicBezTo>
                  <a:cubicBezTo>
                    <a:pt x="4232" y="5209"/>
                    <a:pt x="3147" y="5100"/>
                    <a:pt x="2632" y="5778"/>
                  </a:cubicBezTo>
                  <a:cubicBezTo>
                    <a:pt x="2388" y="6077"/>
                    <a:pt x="2333" y="6483"/>
                    <a:pt x="2062" y="6728"/>
                  </a:cubicBezTo>
                  <a:cubicBezTo>
                    <a:pt x="1845" y="6890"/>
                    <a:pt x="1547" y="6972"/>
                    <a:pt x="1276" y="7053"/>
                  </a:cubicBezTo>
                  <a:cubicBezTo>
                    <a:pt x="950" y="7189"/>
                    <a:pt x="191" y="7921"/>
                    <a:pt x="1" y="821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305;p54">
              <a:extLst>
                <a:ext uri="{FF2B5EF4-FFF2-40B4-BE49-F238E27FC236}">
                  <a16:creationId xmlns:a16="http://schemas.microsoft.com/office/drawing/2014/main" id="{5AE3418A-F11C-4AE2-9330-EB981652E119}"/>
                </a:ext>
              </a:extLst>
            </p:cNvPr>
            <p:cNvSpPr/>
            <p:nvPr/>
          </p:nvSpPr>
          <p:spPr>
            <a:xfrm>
              <a:off x="2883421" y="3232598"/>
              <a:ext cx="27520" cy="222104"/>
            </a:xfrm>
            <a:custGeom>
              <a:avLst/>
              <a:gdLst/>
              <a:ahLst/>
              <a:cxnLst/>
              <a:rect l="l" t="t" r="r" b="b"/>
              <a:pathLst>
                <a:path w="679" h="5480" fill="none" extrusionOk="0">
                  <a:moveTo>
                    <a:pt x="679" y="0"/>
                  </a:moveTo>
                  <a:cubicBezTo>
                    <a:pt x="245" y="1790"/>
                    <a:pt x="28" y="3608"/>
                    <a:pt x="1" y="54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306;p54">
              <a:extLst>
                <a:ext uri="{FF2B5EF4-FFF2-40B4-BE49-F238E27FC236}">
                  <a16:creationId xmlns:a16="http://schemas.microsoft.com/office/drawing/2014/main" id="{F73721EE-3D2A-4720-BB98-9B48BECCAD1A}"/>
                </a:ext>
              </a:extLst>
            </p:cNvPr>
            <p:cNvSpPr/>
            <p:nvPr/>
          </p:nvSpPr>
          <p:spPr>
            <a:xfrm>
              <a:off x="2805360" y="3030310"/>
              <a:ext cx="58323" cy="325415"/>
            </a:xfrm>
            <a:custGeom>
              <a:avLst/>
              <a:gdLst/>
              <a:ahLst/>
              <a:cxnLst/>
              <a:rect l="l" t="t" r="r" b="b"/>
              <a:pathLst>
                <a:path w="1439" h="8029" fill="none" extrusionOk="0">
                  <a:moveTo>
                    <a:pt x="28" y="0"/>
                  </a:moveTo>
                  <a:cubicBezTo>
                    <a:pt x="354" y="516"/>
                    <a:pt x="408" y="1112"/>
                    <a:pt x="326" y="1736"/>
                  </a:cubicBezTo>
                  <a:cubicBezTo>
                    <a:pt x="272" y="2306"/>
                    <a:pt x="82" y="2875"/>
                    <a:pt x="28" y="3499"/>
                  </a:cubicBezTo>
                  <a:cubicBezTo>
                    <a:pt x="1" y="3852"/>
                    <a:pt x="1" y="4259"/>
                    <a:pt x="191" y="4584"/>
                  </a:cubicBezTo>
                  <a:cubicBezTo>
                    <a:pt x="326" y="4774"/>
                    <a:pt x="489" y="4937"/>
                    <a:pt x="598" y="5154"/>
                  </a:cubicBezTo>
                  <a:cubicBezTo>
                    <a:pt x="896" y="5723"/>
                    <a:pt x="489" y="6429"/>
                    <a:pt x="679" y="7080"/>
                  </a:cubicBezTo>
                  <a:cubicBezTo>
                    <a:pt x="787" y="7486"/>
                    <a:pt x="1140" y="7758"/>
                    <a:pt x="1438" y="802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307;p54">
              <a:extLst>
                <a:ext uri="{FF2B5EF4-FFF2-40B4-BE49-F238E27FC236}">
                  <a16:creationId xmlns:a16="http://schemas.microsoft.com/office/drawing/2014/main" id="{BC0273D4-2101-4F54-B417-07E56525B687}"/>
                </a:ext>
              </a:extLst>
            </p:cNvPr>
            <p:cNvSpPr/>
            <p:nvPr/>
          </p:nvSpPr>
          <p:spPr>
            <a:xfrm>
              <a:off x="2854847" y="3268872"/>
              <a:ext cx="19819" cy="184695"/>
            </a:xfrm>
            <a:custGeom>
              <a:avLst/>
              <a:gdLst/>
              <a:ahLst/>
              <a:cxnLst/>
              <a:rect l="l" t="t" r="r" b="b"/>
              <a:pathLst>
                <a:path w="489" h="4557" fill="none" extrusionOk="0">
                  <a:moveTo>
                    <a:pt x="489" y="0"/>
                  </a:moveTo>
                  <a:cubicBezTo>
                    <a:pt x="299" y="1438"/>
                    <a:pt x="190" y="3119"/>
                    <a:pt x="0" y="455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08;p54">
              <a:extLst>
                <a:ext uri="{FF2B5EF4-FFF2-40B4-BE49-F238E27FC236}">
                  <a16:creationId xmlns:a16="http://schemas.microsoft.com/office/drawing/2014/main" id="{5AE07DC6-9087-41DF-9DB6-7D3796B34158}"/>
                </a:ext>
              </a:extLst>
            </p:cNvPr>
            <p:cNvSpPr/>
            <p:nvPr/>
          </p:nvSpPr>
          <p:spPr>
            <a:xfrm>
              <a:off x="2857036" y="3305147"/>
              <a:ext cx="314472" cy="303448"/>
            </a:xfrm>
            <a:custGeom>
              <a:avLst/>
              <a:gdLst/>
              <a:ahLst/>
              <a:cxnLst/>
              <a:rect l="l" t="t" r="r" b="b"/>
              <a:pathLst>
                <a:path w="7759" h="7487" fill="none" extrusionOk="0">
                  <a:moveTo>
                    <a:pt x="7758" y="0"/>
                  </a:moveTo>
                  <a:cubicBezTo>
                    <a:pt x="7189" y="271"/>
                    <a:pt x="6727" y="733"/>
                    <a:pt x="6456" y="1275"/>
                  </a:cubicBezTo>
                  <a:cubicBezTo>
                    <a:pt x="6239" y="1682"/>
                    <a:pt x="6185" y="2143"/>
                    <a:pt x="5968" y="2550"/>
                  </a:cubicBezTo>
                  <a:cubicBezTo>
                    <a:pt x="5778" y="3011"/>
                    <a:pt x="5425" y="3445"/>
                    <a:pt x="4964" y="3662"/>
                  </a:cubicBezTo>
                  <a:cubicBezTo>
                    <a:pt x="4476" y="3852"/>
                    <a:pt x="3934" y="3825"/>
                    <a:pt x="3554" y="4204"/>
                  </a:cubicBezTo>
                  <a:cubicBezTo>
                    <a:pt x="3256" y="4503"/>
                    <a:pt x="3147" y="5072"/>
                    <a:pt x="2740" y="5208"/>
                  </a:cubicBezTo>
                  <a:cubicBezTo>
                    <a:pt x="2659" y="5262"/>
                    <a:pt x="2550" y="5262"/>
                    <a:pt x="2442" y="5289"/>
                  </a:cubicBezTo>
                  <a:cubicBezTo>
                    <a:pt x="2035" y="5398"/>
                    <a:pt x="1791" y="5750"/>
                    <a:pt x="1574" y="6103"/>
                  </a:cubicBezTo>
                  <a:cubicBezTo>
                    <a:pt x="1303" y="6537"/>
                    <a:pt x="625" y="7161"/>
                    <a:pt x="1" y="748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309;p54">
              <a:extLst>
                <a:ext uri="{FF2B5EF4-FFF2-40B4-BE49-F238E27FC236}">
                  <a16:creationId xmlns:a16="http://schemas.microsoft.com/office/drawing/2014/main" id="{DE9E74C9-E1FC-4C4D-BFBB-264ADB337AA0}"/>
                </a:ext>
              </a:extLst>
            </p:cNvPr>
            <p:cNvSpPr/>
            <p:nvPr/>
          </p:nvSpPr>
          <p:spPr>
            <a:xfrm>
              <a:off x="2678945" y="3309524"/>
              <a:ext cx="131966" cy="348517"/>
            </a:xfrm>
            <a:custGeom>
              <a:avLst/>
              <a:gdLst/>
              <a:ahLst/>
              <a:cxnLst/>
              <a:rect l="l" t="t" r="r" b="b"/>
              <a:pathLst>
                <a:path w="3256" h="8599" fill="none" extrusionOk="0">
                  <a:moveTo>
                    <a:pt x="1" y="1"/>
                  </a:moveTo>
                  <a:cubicBezTo>
                    <a:pt x="543" y="1031"/>
                    <a:pt x="408" y="2333"/>
                    <a:pt x="543" y="3527"/>
                  </a:cubicBezTo>
                  <a:cubicBezTo>
                    <a:pt x="570" y="3852"/>
                    <a:pt x="624" y="4205"/>
                    <a:pt x="814" y="4503"/>
                  </a:cubicBezTo>
                  <a:cubicBezTo>
                    <a:pt x="1004" y="4829"/>
                    <a:pt x="1384" y="5100"/>
                    <a:pt x="1655" y="5398"/>
                  </a:cubicBezTo>
                  <a:cubicBezTo>
                    <a:pt x="1981" y="5751"/>
                    <a:pt x="2198" y="6185"/>
                    <a:pt x="2333" y="6673"/>
                  </a:cubicBezTo>
                  <a:cubicBezTo>
                    <a:pt x="2388" y="6944"/>
                    <a:pt x="2442" y="7243"/>
                    <a:pt x="2496" y="7514"/>
                  </a:cubicBezTo>
                  <a:cubicBezTo>
                    <a:pt x="2632" y="7921"/>
                    <a:pt x="2930" y="8246"/>
                    <a:pt x="3256" y="85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310;p54">
              <a:extLst>
                <a:ext uri="{FF2B5EF4-FFF2-40B4-BE49-F238E27FC236}">
                  <a16:creationId xmlns:a16="http://schemas.microsoft.com/office/drawing/2014/main" id="{E60EF798-9E65-4BAA-8A4C-BD5BE5EC4714}"/>
                </a:ext>
              </a:extLst>
            </p:cNvPr>
            <p:cNvSpPr/>
            <p:nvPr/>
          </p:nvSpPr>
          <p:spPr>
            <a:xfrm>
              <a:off x="2829556" y="3475537"/>
              <a:ext cx="53905" cy="216592"/>
            </a:xfrm>
            <a:custGeom>
              <a:avLst/>
              <a:gdLst/>
              <a:ahLst/>
              <a:cxnLst/>
              <a:rect l="l" t="t" r="r" b="b"/>
              <a:pathLst>
                <a:path w="1330" h="5344" fill="none" extrusionOk="0">
                  <a:moveTo>
                    <a:pt x="1330" y="0"/>
                  </a:moveTo>
                  <a:cubicBezTo>
                    <a:pt x="1058" y="1818"/>
                    <a:pt x="624" y="3635"/>
                    <a:pt x="1" y="534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311;p54">
              <a:extLst>
                <a:ext uri="{FF2B5EF4-FFF2-40B4-BE49-F238E27FC236}">
                  <a16:creationId xmlns:a16="http://schemas.microsoft.com/office/drawing/2014/main" id="{EB8FFA9C-34A3-445E-86B9-646BAF0F81FC}"/>
                </a:ext>
              </a:extLst>
            </p:cNvPr>
            <p:cNvSpPr/>
            <p:nvPr/>
          </p:nvSpPr>
          <p:spPr>
            <a:xfrm>
              <a:off x="2782298" y="3585456"/>
              <a:ext cx="50581" cy="139666"/>
            </a:xfrm>
            <a:custGeom>
              <a:avLst/>
              <a:gdLst/>
              <a:ahLst/>
              <a:cxnLst/>
              <a:rect l="l" t="t" r="r" b="b"/>
              <a:pathLst>
                <a:path w="1248" h="3446" fill="none" extrusionOk="0">
                  <a:moveTo>
                    <a:pt x="1248" y="1"/>
                  </a:moveTo>
                  <a:cubicBezTo>
                    <a:pt x="1058" y="1221"/>
                    <a:pt x="516" y="2333"/>
                    <a:pt x="0" y="344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312;p54">
              <a:extLst>
                <a:ext uri="{FF2B5EF4-FFF2-40B4-BE49-F238E27FC236}">
                  <a16:creationId xmlns:a16="http://schemas.microsoft.com/office/drawing/2014/main" id="{B4139F02-CB3C-46F9-AA5C-CA0A6EE8C70C}"/>
                </a:ext>
              </a:extLst>
            </p:cNvPr>
            <p:cNvSpPr/>
            <p:nvPr/>
          </p:nvSpPr>
          <p:spPr>
            <a:xfrm>
              <a:off x="2741605" y="3637132"/>
              <a:ext cx="329833" cy="196814"/>
            </a:xfrm>
            <a:custGeom>
              <a:avLst/>
              <a:gdLst/>
              <a:ahLst/>
              <a:cxnLst/>
              <a:rect l="l" t="t" r="r" b="b"/>
              <a:pathLst>
                <a:path w="8138" h="4856" fill="none" extrusionOk="0">
                  <a:moveTo>
                    <a:pt x="8138" y="1"/>
                  </a:moveTo>
                  <a:cubicBezTo>
                    <a:pt x="7894" y="516"/>
                    <a:pt x="7623" y="1031"/>
                    <a:pt x="7297" y="1492"/>
                  </a:cubicBezTo>
                  <a:cubicBezTo>
                    <a:pt x="6944" y="1954"/>
                    <a:pt x="6483" y="2360"/>
                    <a:pt x="5941" y="2469"/>
                  </a:cubicBezTo>
                  <a:cubicBezTo>
                    <a:pt x="5588" y="2577"/>
                    <a:pt x="5236" y="2577"/>
                    <a:pt x="4883" y="2577"/>
                  </a:cubicBezTo>
                  <a:cubicBezTo>
                    <a:pt x="4449" y="2550"/>
                    <a:pt x="4015" y="2523"/>
                    <a:pt x="3635" y="2686"/>
                  </a:cubicBezTo>
                  <a:cubicBezTo>
                    <a:pt x="3120" y="2957"/>
                    <a:pt x="2876" y="3608"/>
                    <a:pt x="2415" y="3906"/>
                  </a:cubicBezTo>
                  <a:cubicBezTo>
                    <a:pt x="2035" y="4151"/>
                    <a:pt x="1601" y="4178"/>
                    <a:pt x="1167" y="4286"/>
                  </a:cubicBezTo>
                  <a:cubicBezTo>
                    <a:pt x="706" y="4340"/>
                    <a:pt x="245" y="4476"/>
                    <a:pt x="1" y="485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313;p54">
              <a:extLst>
                <a:ext uri="{FF2B5EF4-FFF2-40B4-BE49-F238E27FC236}">
                  <a16:creationId xmlns:a16="http://schemas.microsoft.com/office/drawing/2014/main" id="{11C300EA-FC62-4E5E-B05E-BEE7185FD34F}"/>
                </a:ext>
              </a:extLst>
            </p:cNvPr>
            <p:cNvSpPr/>
            <p:nvPr/>
          </p:nvSpPr>
          <p:spPr>
            <a:xfrm>
              <a:off x="2687740" y="3752563"/>
              <a:ext cx="108864" cy="135249"/>
            </a:xfrm>
            <a:custGeom>
              <a:avLst/>
              <a:gdLst/>
              <a:ahLst/>
              <a:cxnLst/>
              <a:rect l="l" t="t" r="r" b="b"/>
              <a:pathLst>
                <a:path w="2686" h="3337" fill="none" extrusionOk="0">
                  <a:moveTo>
                    <a:pt x="2686" y="1"/>
                  </a:moveTo>
                  <a:cubicBezTo>
                    <a:pt x="1872" y="1194"/>
                    <a:pt x="1004" y="2306"/>
                    <a:pt x="1" y="333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314;p54">
              <a:extLst>
                <a:ext uri="{FF2B5EF4-FFF2-40B4-BE49-F238E27FC236}">
                  <a16:creationId xmlns:a16="http://schemas.microsoft.com/office/drawing/2014/main" id="{79885EFA-3ECE-4591-87C1-EFA3CC7E387E}"/>
                </a:ext>
              </a:extLst>
            </p:cNvPr>
            <p:cNvSpPr/>
            <p:nvPr/>
          </p:nvSpPr>
          <p:spPr>
            <a:xfrm>
              <a:off x="2598695" y="3519513"/>
              <a:ext cx="82479" cy="343046"/>
            </a:xfrm>
            <a:custGeom>
              <a:avLst/>
              <a:gdLst/>
              <a:ahLst/>
              <a:cxnLst/>
              <a:rect l="l" t="t" r="r" b="b"/>
              <a:pathLst>
                <a:path w="2035" h="8464" fill="none" extrusionOk="0">
                  <a:moveTo>
                    <a:pt x="353" y="0"/>
                  </a:moveTo>
                  <a:cubicBezTo>
                    <a:pt x="1" y="1112"/>
                    <a:pt x="218" y="2360"/>
                    <a:pt x="814" y="3309"/>
                  </a:cubicBezTo>
                  <a:cubicBezTo>
                    <a:pt x="977" y="3581"/>
                    <a:pt x="1194" y="3825"/>
                    <a:pt x="1248" y="4123"/>
                  </a:cubicBezTo>
                  <a:cubicBezTo>
                    <a:pt x="1330" y="4530"/>
                    <a:pt x="1140" y="4937"/>
                    <a:pt x="1303" y="5344"/>
                  </a:cubicBezTo>
                  <a:cubicBezTo>
                    <a:pt x="1384" y="5724"/>
                    <a:pt x="1737" y="5968"/>
                    <a:pt x="1899" y="6347"/>
                  </a:cubicBezTo>
                  <a:cubicBezTo>
                    <a:pt x="2035" y="6646"/>
                    <a:pt x="2035" y="7025"/>
                    <a:pt x="2035" y="7351"/>
                  </a:cubicBezTo>
                  <a:cubicBezTo>
                    <a:pt x="2035" y="7731"/>
                    <a:pt x="2008" y="8110"/>
                    <a:pt x="2008" y="846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315;p54">
              <a:extLst>
                <a:ext uri="{FF2B5EF4-FFF2-40B4-BE49-F238E27FC236}">
                  <a16:creationId xmlns:a16="http://schemas.microsoft.com/office/drawing/2014/main" id="{3685B5D1-6B19-464B-85CB-CB6CAD690C18}"/>
                </a:ext>
              </a:extLst>
            </p:cNvPr>
            <p:cNvSpPr/>
            <p:nvPr/>
          </p:nvSpPr>
          <p:spPr>
            <a:xfrm>
              <a:off x="2645953" y="3821829"/>
              <a:ext cx="67118" cy="77007"/>
            </a:xfrm>
            <a:custGeom>
              <a:avLst/>
              <a:gdLst/>
              <a:ahLst/>
              <a:cxnLst/>
              <a:rect l="l" t="t" r="r" b="b"/>
              <a:pathLst>
                <a:path w="1656" h="1900" fill="none" extrusionOk="0">
                  <a:moveTo>
                    <a:pt x="1655" y="0"/>
                  </a:moveTo>
                  <a:cubicBezTo>
                    <a:pt x="1167" y="679"/>
                    <a:pt x="598" y="1330"/>
                    <a:pt x="1" y="18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316;p54">
              <a:extLst>
                <a:ext uri="{FF2B5EF4-FFF2-40B4-BE49-F238E27FC236}">
                  <a16:creationId xmlns:a16="http://schemas.microsoft.com/office/drawing/2014/main" id="{4CDA056E-401F-4D28-832A-E0A3EE5DBFE8}"/>
                </a:ext>
              </a:extLst>
            </p:cNvPr>
            <p:cNvSpPr/>
            <p:nvPr/>
          </p:nvSpPr>
          <p:spPr>
            <a:xfrm>
              <a:off x="2599789" y="3925182"/>
              <a:ext cx="349652" cy="51676"/>
            </a:xfrm>
            <a:custGeom>
              <a:avLst/>
              <a:gdLst/>
              <a:ahLst/>
              <a:cxnLst/>
              <a:rect l="l" t="t" r="r" b="b"/>
              <a:pathLst>
                <a:path w="8627" h="1275" fill="none" extrusionOk="0">
                  <a:moveTo>
                    <a:pt x="8626" y="27"/>
                  </a:moveTo>
                  <a:cubicBezTo>
                    <a:pt x="8192" y="0"/>
                    <a:pt x="7704" y="54"/>
                    <a:pt x="7297" y="271"/>
                  </a:cubicBezTo>
                  <a:cubicBezTo>
                    <a:pt x="6646" y="570"/>
                    <a:pt x="6104" y="1221"/>
                    <a:pt x="5371" y="1248"/>
                  </a:cubicBezTo>
                  <a:cubicBezTo>
                    <a:pt x="4720" y="1275"/>
                    <a:pt x="4069" y="787"/>
                    <a:pt x="3445" y="977"/>
                  </a:cubicBezTo>
                  <a:cubicBezTo>
                    <a:pt x="3228" y="1031"/>
                    <a:pt x="3039" y="1139"/>
                    <a:pt x="2822" y="1166"/>
                  </a:cubicBezTo>
                  <a:cubicBezTo>
                    <a:pt x="2388" y="1248"/>
                    <a:pt x="1981" y="977"/>
                    <a:pt x="1574" y="841"/>
                  </a:cubicBezTo>
                  <a:cubicBezTo>
                    <a:pt x="1059" y="678"/>
                    <a:pt x="516" y="678"/>
                    <a:pt x="1" y="84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317;p54">
              <a:extLst>
                <a:ext uri="{FF2B5EF4-FFF2-40B4-BE49-F238E27FC236}">
                  <a16:creationId xmlns:a16="http://schemas.microsoft.com/office/drawing/2014/main" id="{EEE12A7D-A17F-4689-9CD3-819F226E463B}"/>
                </a:ext>
              </a:extLst>
            </p:cNvPr>
            <p:cNvSpPr/>
            <p:nvPr/>
          </p:nvSpPr>
          <p:spPr>
            <a:xfrm>
              <a:off x="2527240" y="3908686"/>
              <a:ext cx="141855" cy="90179"/>
            </a:xfrm>
            <a:custGeom>
              <a:avLst/>
              <a:gdLst/>
              <a:ahLst/>
              <a:cxnLst/>
              <a:rect l="l" t="t" r="r" b="b"/>
              <a:pathLst>
                <a:path w="3500" h="2225" fill="none" extrusionOk="0">
                  <a:moveTo>
                    <a:pt x="3500" y="0"/>
                  </a:moveTo>
                  <a:cubicBezTo>
                    <a:pt x="2387" y="787"/>
                    <a:pt x="1221" y="1546"/>
                    <a:pt x="1" y="222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318;p54">
              <a:extLst>
                <a:ext uri="{FF2B5EF4-FFF2-40B4-BE49-F238E27FC236}">
                  <a16:creationId xmlns:a16="http://schemas.microsoft.com/office/drawing/2014/main" id="{CF337405-8297-4A5A-8DE8-927C883CCCAC}"/>
                </a:ext>
              </a:extLst>
            </p:cNvPr>
            <p:cNvSpPr/>
            <p:nvPr/>
          </p:nvSpPr>
          <p:spPr>
            <a:xfrm>
              <a:off x="789175" y="2675993"/>
              <a:ext cx="845050" cy="1343894"/>
            </a:xfrm>
            <a:custGeom>
              <a:avLst/>
              <a:gdLst/>
              <a:ahLst/>
              <a:cxnLst/>
              <a:rect l="l" t="t" r="r" b="b"/>
              <a:pathLst>
                <a:path w="20850" h="33158" extrusionOk="0">
                  <a:moveTo>
                    <a:pt x="4369" y="1"/>
                  </a:moveTo>
                  <a:cubicBezTo>
                    <a:pt x="4310" y="1"/>
                    <a:pt x="4252" y="27"/>
                    <a:pt x="4205" y="90"/>
                  </a:cubicBezTo>
                  <a:cubicBezTo>
                    <a:pt x="3554" y="768"/>
                    <a:pt x="3256" y="1771"/>
                    <a:pt x="3256" y="2694"/>
                  </a:cubicBezTo>
                  <a:cubicBezTo>
                    <a:pt x="3256" y="3101"/>
                    <a:pt x="3310" y="3507"/>
                    <a:pt x="3418" y="3914"/>
                  </a:cubicBezTo>
                  <a:cubicBezTo>
                    <a:pt x="3527" y="4321"/>
                    <a:pt x="3717" y="4728"/>
                    <a:pt x="3852" y="5135"/>
                  </a:cubicBezTo>
                  <a:cubicBezTo>
                    <a:pt x="3934" y="5352"/>
                    <a:pt x="3988" y="5569"/>
                    <a:pt x="3988" y="5813"/>
                  </a:cubicBezTo>
                  <a:cubicBezTo>
                    <a:pt x="3988" y="6057"/>
                    <a:pt x="3961" y="6301"/>
                    <a:pt x="3934" y="6518"/>
                  </a:cubicBezTo>
                  <a:cubicBezTo>
                    <a:pt x="3852" y="7006"/>
                    <a:pt x="3907" y="7413"/>
                    <a:pt x="4124" y="7820"/>
                  </a:cubicBezTo>
                  <a:cubicBezTo>
                    <a:pt x="4341" y="8146"/>
                    <a:pt x="4639" y="8417"/>
                    <a:pt x="4937" y="8688"/>
                  </a:cubicBezTo>
                  <a:cubicBezTo>
                    <a:pt x="5317" y="9014"/>
                    <a:pt x="5724" y="9339"/>
                    <a:pt x="6104" y="9665"/>
                  </a:cubicBezTo>
                  <a:cubicBezTo>
                    <a:pt x="6836" y="10288"/>
                    <a:pt x="7595" y="10912"/>
                    <a:pt x="8328" y="11509"/>
                  </a:cubicBezTo>
                  <a:cubicBezTo>
                    <a:pt x="8463" y="11834"/>
                    <a:pt x="8599" y="12133"/>
                    <a:pt x="8735" y="12458"/>
                  </a:cubicBezTo>
                  <a:cubicBezTo>
                    <a:pt x="9006" y="13218"/>
                    <a:pt x="9223" y="13950"/>
                    <a:pt x="9358" y="14737"/>
                  </a:cubicBezTo>
                  <a:cubicBezTo>
                    <a:pt x="9141" y="14357"/>
                    <a:pt x="8870" y="14031"/>
                    <a:pt x="8572" y="13760"/>
                  </a:cubicBezTo>
                  <a:cubicBezTo>
                    <a:pt x="7867" y="13163"/>
                    <a:pt x="6972" y="12838"/>
                    <a:pt x="6293" y="12187"/>
                  </a:cubicBezTo>
                  <a:cubicBezTo>
                    <a:pt x="5697" y="11590"/>
                    <a:pt x="5534" y="10695"/>
                    <a:pt x="5046" y="10017"/>
                  </a:cubicBezTo>
                  <a:cubicBezTo>
                    <a:pt x="4775" y="9665"/>
                    <a:pt x="4449" y="9339"/>
                    <a:pt x="3988" y="9203"/>
                  </a:cubicBezTo>
                  <a:cubicBezTo>
                    <a:pt x="3717" y="9122"/>
                    <a:pt x="3445" y="9068"/>
                    <a:pt x="3174" y="9014"/>
                  </a:cubicBezTo>
                  <a:cubicBezTo>
                    <a:pt x="2984" y="8932"/>
                    <a:pt x="2767" y="8878"/>
                    <a:pt x="2577" y="8742"/>
                  </a:cubicBezTo>
                  <a:cubicBezTo>
                    <a:pt x="1764" y="8227"/>
                    <a:pt x="1248" y="7413"/>
                    <a:pt x="733" y="6627"/>
                  </a:cubicBezTo>
                  <a:cubicBezTo>
                    <a:pt x="671" y="6540"/>
                    <a:pt x="564" y="6493"/>
                    <a:pt x="461" y="6493"/>
                  </a:cubicBezTo>
                  <a:cubicBezTo>
                    <a:pt x="338" y="6493"/>
                    <a:pt x="220" y="6560"/>
                    <a:pt x="191" y="6708"/>
                  </a:cubicBezTo>
                  <a:cubicBezTo>
                    <a:pt x="1" y="7901"/>
                    <a:pt x="462" y="9176"/>
                    <a:pt x="1411" y="9719"/>
                  </a:cubicBezTo>
                  <a:cubicBezTo>
                    <a:pt x="1628" y="9881"/>
                    <a:pt x="1872" y="10017"/>
                    <a:pt x="2089" y="10126"/>
                  </a:cubicBezTo>
                  <a:cubicBezTo>
                    <a:pt x="2333" y="10234"/>
                    <a:pt x="2605" y="10315"/>
                    <a:pt x="2822" y="10532"/>
                  </a:cubicBezTo>
                  <a:cubicBezTo>
                    <a:pt x="3120" y="10831"/>
                    <a:pt x="3147" y="11346"/>
                    <a:pt x="3174" y="11753"/>
                  </a:cubicBezTo>
                  <a:cubicBezTo>
                    <a:pt x="3256" y="12268"/>
                    <a:pt x="3283" y="12757"/>
                    <a:pt x="3581" y="13163"/>
                  </a:cubicBezTo>
                  <a:cubicBezTo>
                    <a:pt x="3907" y="13570"/>
                    <a:pt x="4313" y="13787"/>
                    <a:pt x="4775" y="13923"/>
                  </a:cubicBezTo>
                  <a:cubicBezTo>
                    <a:pt x="5181" y="14059"/>
                    <a:pt x="5670" y="14113"/>
                    <a:pt x="6022" y="14330"/>
                  </a:cubicBezTo>
                  <a:cubicBezTo>
                    <a:pt x="6212" y="14438"/>
                    <a:pt x="6348" y="14574"/>
                    <a:pt x="6429" y="14737"/>
                  </a:cubicBezTo>
                  <a:cubicBezTo>
                    <a:pt x="6565" y="15008"/>
                    <a:pt x="6619" y="15306"/>
                    <a:pt x="6809" y="15550"/>
                  </a:cubicBezTo>
                  <a:cubicBezTo>
                    <a:pt x="7487" y="16364"/>
                    <a:pt x="9603" y="15957"/>
                    <a:pt x="9630" y="17368"/>
                  </a:cubicBezTo>
                  <a:cubicBezTo>
                    <a:pt x="9657" y="18724"/>
                    <a:pt x="9630" y="20161"/>
                    <a:pt x="10199" y="21436"/>
                  </a:cubicBezTo>
                  <a:cubicBezTo>
                    <a:pt x="10037" y="21111"/>
                    <a:pt x="9874" y="20812"/>
                    <a:pt x="9657" y="20487"/>
                  </a:cubicBezTo>
                  <a:cubicBezTo>
                    <a:pt x="9413" y="20161"/>
                    <a:pt x="9114" y="19863"/>
                    <a:pt x="8735" y="19619"/>
                  </a:cubicBezTo>
                  <a:cubicBezTo>
                    <a:pt x="8301" y="19348"/>
                    <a:pt x="7840" y="19321"/>
                    <a:pt x="7351" y="19212"/>
                  </a:cubicBezTo>
                  <a:cubicBezTo>
                    <a:pt x="6565" y="19049"/>
                    <a:pt x="6104" y="18371"/>
                    <a:pt x="5697" y="17720"/>
                  </a:cubicBezTo>
                  <a:cubicBezTo>
                    <a:pt x="5263" y="16961"/>
                    <a:pt x="4802" y="16228"/>
                    <a:pt x="4178" y="15605"/>
                  </a:cubicBezTo>
                  <a:cubicBezTo>
                    <a:pt x="3500" y="14981"/>
                    <a:pt x="2713" y="14493"/>
                    <a:pt x="1872" y="14167"/>
                  </a:cubicBezTo>
                  <a:cubicBezTo>
                    <a:pt x="1830" y="14151"/>
                    <a:pt x="1791" y="14144"/>
                    <a:pt x="1755" y="14144"/>
                  </a:cubicBezTo>
                  <a:cubicBezTo>
                    <a:pt x="1487" y="14144"/>
                    <a:pt x="1389" y="14542"/>
                    <a:pt x="1628" y="14710"/>
                  </a:cubicBezTo>
                  <a:cubicBezTo>
                    <a:pt x="2577" y="15333"/>
                    <a:pt x="2957" y="16527"/>
                    <a:pt x="3310" y="17558"/>
                  </a:cubicBezTo>
                  <a:cubicBezTo>
                    <a:pt x="3690" y="18507"/>
                    <a:pt x="4096" y="19673"/>
                    <a:pt x="5127" y="20161"/>
                  </a:cubicBezTo>
                  <a:cubicBezTo>
                    <a:pt x="5398" y="20297"/>
                    <a:pt x="5697" y="20324"/>
                    <a:pt x="5995" y="20324"/>
                  </a:cubicBezTo>
                  <a:cubicBezTo>
                    <a:pt x="6212" y="20324"/>
                    <a:pt x="6402" y="20351"/>
                    <a:pt x="6565" y="20460"/>
                  </a:cubicBezTo>
                  <a:cubicBezTo>
                    <a:pt x="6890" y="20623"/>
                    <a:pt x="7080" y="20948"/>
                    <a:pt x="7243" y="21246"/>
                  </a:cubicBezTo>
                  <a:cubicBezTo>
                    <a:pt x="7623" y="21897"/>
                    <a:pt x="7975" y="22738"/>
                    <a:pt x="8680" y="23118"/>
                  </a:cubicBezTo>
                  <a:cubicBezTo>
                    <a:pt x="9196" y="23389"/>
                    <a:pt x="9792" y="23199"/>
                    <a:pt x="10281" y="23525"/>
                  </a:cubicBezTo>
                  <a:cubicBezTo>
                    <a:pt x="10688" y="23742"/>
                    <a:pt x="10823" y="24338"/>
                    <a:pt x="11040" y="24691"/>
                  </a:cubicBezTo>
                  <a:cubicBezTo>
                    <a:pt x="11366" y="25152"/>
                    <a:pt x="11501" y="25451"/>
                    <a:pt x="11827" y="26047"/>
                  </a:cubicBezTo>
                  <a:cubicBezTo>
                    <a:pt x="11962" y="26291"/>
                    <a:pt x="12044" y="26536"/>
                    <a:pt x="12234" y="26725"/>
                  </a:cubicBezTo>
                  <a:cubicBezTo>
                    <a:pt x="11691" y="26291"/>
                    <a:pt x="11121" y="25912"/>
                    <a:pt x="10443" y="25640"/>
                  </a:cubicBezTo>
                  <a:cubicBezTo>
                    <a:pt x="10064" y="25505"/>
                    <a:pt x="9684" y="25423"/>
                    <a:pt x="9331" y="25342"/>
                  </a:cubicBezTo>
                  <a:cubicBezTo>
                    <a:pt x="8924" y="25288"/>
                    <a:pt x="8463" y="25315"/>
                    <a:pt x="8056" y="25288"/>
                  </a:cubicBezTo>
                  <a:cubicBezTo>
                    <a:pt x="7595" y="25234"/>
                    <a:pt x="7351" y="25017"/>
                    <a:pt x="7080" y="24664"/>
                  </a:cubicBezTo>
                  <a:cubicBezTo>
                    <a:pt x="6836" y="24338"/>
                    <a:pt x="6565" y="23986"/>
                    <a:pt x="6266" y="23688"/>
                  </a:cubicBezTo>
                  <a:cubicBezTo>
                    <a:pt x="5670" y="23118"/>
                    <a:pt x="4937" y="22630"/>
                    <a:pt x="4178" y="22304"/>
                  </a:cubicBezTo>
                  <a:cubicBezTo>
                    <a:pt x="4124" y="22304"/>
                    <a:pt x="4124" y="22250"/>
                    <a:pt x="4096" y="22250"/>
                  </a:cubicBezTo>
                  <a:cubicBezTo>
                    <a:pt x="4072" y="22240"/>
                    <a:pt x="4048" y="22236"/>
                    <a:pt x="4024" y="22236"/>
                  </a:cubicBezTo>
                  <a:cubicBezTo>
                    <a:pt x="3915" y="22236"/>
                    <a:pt x="3815" y="22329"/>
                    <a:pt x="3771" y="22440"/>
                  </a:cubicBezTo>
                  <a:cubicBezTo>
                    <a:pt x="3690" y="22575"/>
                    <a:pt x="3771" y="22711"/>
                    <a:pt x="3907" y="22792"/>
                  </a:cubicBezTo>
                  <a:cubicBezTo>
                    <a:pt x="4259" y="23064"/>
                    <a:pt x="4476" y="23525"/>
                    <a:pt x="4639" y="23932"/>
                  </a:cubicBezTo>
                  <a:cubicBezTo>
                    <a:pt x="4856" y="24393"/>
                    <a:pt x="5019" y="24881"/>
                    <a:pt x="5263" y="25315"/>
                  </a:cubicBezTo>
                  <a:cubicBezTo>
                    <a:pt x="5697" y="26102"/>
                    <a:pt x="6483" y="26671"/>
                    <a:pt x="7324" y="26942"/>
                  </a:cubicBezTo>
                  <a:cubicBezTo>
                    <a:pt x="7661" y="27048"/>
                    <a:pt x="8030" y="27087"/>
                    <a:pt x="8381" y="27087"/>
                  </a:cubicBezTo>
                  <a:cubicBezTo>
                    <a:pt x="8483" y="27087"/>
                    <a:pt x="8583" y="27084"/>
                    <a:pt x="8680" y="27078"/>
                  </a:cubicBezTo>
                  <a:cubicBezTo>
                    <a:pt x="8846" y="27060"/>
                    <a:pt x="9025" y="27004"/>
                    <a:pt x="9181" y="27004"/>
                  </a:cubicBezTo>
                  <a:cubicBezTo>
                    <a:pt x="9255" y="27004"/>
                    <a:pt x="9325" y="27016"/>
                    <a:pt x="9386" y="27051"/>
                  </a:cubicBezTo>
                  <a:cubicBezTo>
                    <a:pt x="9548" y="27105"/>
                    <a:pt x="9684" y="27268"/>
                    <a:pt x="9792" y="27403"/>
                  </a:cubicBezTo>
                  <a:cubicBezTo>
                    <a:pt x="10064" y="27729"/>
                    <a:pt x="10362" y="28000"/>
                    <a:pt x="10742" y="28163"/>
                  </a:cubicBezTo>
                  <a:cubicBezTo>
                    <a:pt x="11121" y="28326"/>
                    <a:pt x="11501" y="28434"/>
                    <a:pt x="11908" y="28543"/>
                  </a:cubicBezTo>
                  <a:cubicBezTo>
                    <a:pt x="12261" y="28624"/>
                    <a:pt x="12668" y="28705"/>
                    <a:pt x="13074" y="28841"/>
                  </a:cubicBezTo>
                  <a:cubicBezTo>
                    <a:pt x="13264" y="28895"/>
                    <a:pt x="13427" y="28977"/>
                    <a:pt x="13590" y="29085"/>
                  </a:cubicBezTo>
                  <a:cubicBezTo>
                    <a:pt x="13590" y="29112"/>
                    <a:pt x="13617" y="29112"/>
                    <a:pt x="13617" y="29139"/>
                  </a:cubicBezTo>
                  <a:cubicBezTo>
                    <a:pt x="13644" y="29153"/>
                    <a:pt x="13664" y="29160"/>
                    <a:pt x="13681" y="29160"/>
                  </a:cubicBezTo>
                  <a:cubicBezTo>
                    <a:pt x="13698" y="29160"/>
                    <a:pt x="13712" y="29153"/>
                    <a:pt x="13725" y="29139"/>
                  </a:cubicBezTo>
                  <a:cubicBezTo>
                    <a:pt x="13834" y="29167"/>
                    <a:pt x="13969" y="29248"/>
                    <a:pt x="14105" y="29275"/>
                  </a:cubicBezTo>
                  <a:cubicBezTo>
                    <a:pt x="14121" y="29283"/>
                    <a:pt x="14139" y="29286"/>
                    <a:pt x="14158" y="29286"/>
                  </a:cubicBezTo>
                  <a:cubicBezTo>
                    <a:pt x="14202" y="29286"/>
                    <a:pt x="14249" y="29267"/>
                    <a:pt x="14268" y="29248"/>
                  </a:cubicBezTo>
                  <a:lnTo>
                    <a:pt x="14675" y="29655"/>
                  </a:lnTo>
                  <a:cubicBezTo>
                    <a:pt x="14892" y="29845"/>
                    <a:pt x="15082" y="30062"/>
                    <a:pt x="15299" y="30224"/>
                  </a:cubicBezTo>
                  <a:cubicBezTo>
                    <a:pt x="15109" y="30197"/>
                    <a:pt x="14919" y="30170"/>
                    <a:pt x="14702" y="30170"/>
                  </a:cubicBezTo>
                  <a:cubicBezTo>
                    <a:pt x="14024" y="30170"/>
                    <a:pt x="13427" y="30468"/>
                    <a:pt x="12803" y="30740"/>
                  </a:cubicBezTo>
                  <a:cubicBezTo>
                    <a:pt x="12532" y="30875"/>
                    <a:pt x="12261" y="31011"/>
                    <a:pt x="11962" y="31038"/>
                  </a:cubicBezTo>
                  <a:cubicBezTo>
                    <a:pt x="11893" y="31057"/>
                    <a:pt x="11824" y="31066"/>
                    <a:pt x="11757" y="31066"/>
                  </a:cubicBezTo>
                  <a:cubicBezTo>
                    <a:pt x="11537" y="31066"/>
                    <a:pt x="11329" y="30973"/>
                    <a:pt x="11121" y="30848"/>
                  </a:cubicBezTo>
                  <a:cubicBezTo>
                    <a:pt x="10823" y="30631"/>
                    <a:pt x="10552" y="30387"/>
                    <a:pt x="10226" y="30197"/>
                  </a:cubicBezTo>
                  <a:cubicBezTo>
                    <a:pt x="9928" y="30034"/>
                    <a:pt x="9603" y="29845"/>
                    <a:pt x="9223" y="29790"/>
                  </a:cubicBezTo>
                  <a:cubicBezTo>
                    <a:pt x="9110" y="29764"/>
                    <a:pt x="8997" y="29752"/>
                    <a:pt x="8884" y="29752"/>
                  </a:cubicBezTo>
                  <a:cubicBezTo>
                    <a:pt x="8644" y="29752"/>
                    <a:pt x="8405" y="29807"/>
                    <a:pt x="8165" y="29899"/>
                  </a:cubicBezTo>
                  <a:cubicBezTo>
                    <a:pt x="7964" y="29959"/>
                    <a:pt x="7734" y="30093"/>
                    <a:pt x="7518" y="30093"/>
                  </a:cubicBezTo>
                  <a:cubicBezTo>
                    <a:pt x="7442" y="30093"/>
                    <a:pt x="7368" y="30077"/>
                    <a:pt x="7297" y="30034"/>
                  </a:cubicBezTo>
                  <a:cubicBezTo>
                    <a:pt x="7239" y="30000"/>
                    <a:pt x="7181" y="29986"/>
                    <a:pt x="7127" y="29986"/>
                  </a:cubicBezTo>
                  <a:cubicBezTo>
                    <a:pt x="6882" y="29986"/>
                    <a:pt x="6717" y="30295"/>
                    <a:pt x="6917" y="30496"/>
                  </a:cubicBezTo>
                  <a:cubicBezTo>
                    <a:pt x="7107" y="30740"/>
                    <a:pt x="7351" y="30930"/>
                    <a:pt x="7568" y="31174"/>
                  </a:cubicBezTo>
                  <a:cubicBezTo>
                    <a:pt x="7731" y="31391"/>
                    <a:pt x="7921" y="31662"/>
                    <a:pt x="8165" y="31743"/>
                  </a:cubicBezTo>
                  <a:cubicBezTo>
                    <a:pt x="8251" y="31795"/>
                    <a:pt x="8337" y="31814"/>
                    <a:pt x="8423" y="31814"/>
                  </a:cubicBezTo>
                  <a:cubicBezTo>
                    <a:pt x="8473" y="31814"/>
                    <a:pt x="8522" y="31807"/>
                    <a:pt x="8572" y="31798"/>
                  </a:cubicBezTo>
                  <a:cubicBezTo>
                    <a:pt x="8644" y="31798"/>
                    <a:pt x="8692" y="31773"/>
                    <a:pt x="8749" y="31773"/>
                  </a:cubicBezTo>
                  <a:cubicBezTo>
                    <a:pt x="8777" y="31773"/>
                    <a:pt x="8807" y="31779"/>
                    <a:pt x="8843" y="31798"/>
                  </a:cubicBezTo>
                  <a:cubicBezTo>
                    <a:pt x="9087" y="31879"/>
                    <a:pt x="9277" y="32096"/>
                    <a:pt x="9494" y="32232"/>
                  </a:cubicBezTo>
                  <a:cubicBezTo>
                    <a:pt x="10281" y="32693"/>
                    <a:pt x="11176" y="32937"/>
                    <a:pt x="12071" y="32937"/>
                  </a:cubicBezTo>
                  <a:cubicBezTo>
                    <a:pt x="12505" y="32937"/>
                    <a:pt x="12939" y="32882"/>
                    <a:pt x="13400" y="32774"/>
                  </a:cubicBezTo>
                  <a:cubicBezTo>
                    <a:pt x="13861" y="32638"/>
                    <a:pt x="14349" y="32476"/>
                    <a:pt x="14837" y="32394"/>
                  </a:cubicBezTo>
                  <a:cubicBezTo>
                    <a:pt x="14923" y="32390"/>
                    <a:pt x="15008" y="32387"/>
                    <a:pt x="15093" y="32387"/>
                  </a:cubicBezTo>
                  <a:cubicBezTo>
                    <a:pt x="15515" y="32387"/>
                    <a:pt x="15918" y="32444"/>
                    <a:pt x="16302" y="32557"/>
                  </a:cubicBezTo>
                  <a:cubicBezTo>
                    <a:pt x="16772" y="32681"/>
                    <a:pt x="17196" y="32917"/>
                    <a:pt x="17658" y="32917"/>
                  </a:cubicBezTo>
                  <a:cubicBezTo>
                    <a:pt x="17703" y="32917"/>
                    <a:pt x="17748" y="32914"/>
                    <a:pt x="17794" y="32910"/>
                  </a:cubicBezTo>
                  <a:cubicBezTo>
                    <a:pt x="18147" y="32882"/>
                    <a:pt x="18418" y="32693"/>
                    <a:pt x="18553" y="32421"/>
                  </a:cubicBezTo>
                  <a:cubicBezTo>
                    <a:pt x="19259" y="32747"/>
                    <a:pt x="19964" y="33018"/>
                    <a:pt x="20669" y="33154"/>
                  </a:cubicBezTo>
                  <a:cubicBezTo>
                    <a:pt x="20679" y="33156"/>
                    <a:pt x="20688" y="33157"/>
                    <a:pt x="20698" y="33157"/>
                  </a:cubicBezTo>
                  <a:cubicBezTo>
                    <a:pt x="20791" y="33157"/>
                    <a:pt x="20849" y="33043"/>
                    <a:pt x="20750" y="33018"/>
                  </a:cubicBezTo>
                  <a:cubicBezTo>
                    <a:pt x="20479" y="32910"/>
                    <a:pt x="20235" y="32774"/>
                    <a:pt x="19964" y="32665"/>
                  </a:cubicBezTo>
                  <a:cubicBezTo>
                    <a:pt x="19530" y="32476"/>
                    <a:pt x="19096" y="32232"/>
                    <a:pt x="18635" y="31987"/>
                  </a:cubicBezTo>
                  <a:cubicBezTo>
                    <a:pt x="18611" y="31752"/>
                    <a:pt x="18486" y="31538"/>
                    <a:pt x="18223" y="31538"/>
                  </a:cubicBezTo>
                  <a:cubicBezTo>
                    <a:pt x="18183" y="31538"/>
                    <a:pt x="18139" y="31543"/>
                    <a:pt x="18092" y="31553"/>
                  </a:cubicBezTo>
                  <a:cubicBezTo>
                    <a:pt x="18038" y="31553"/>
                    <a:pt x="18038" y="31581"/>
                    <a:pt x="18011" y="31608"/>
                  </a:cubicBezTo>
                  <a:cubicBezTo>
                    <a:pt x="17062" y="31038"/>
                    <a:pt x="16139" y="30360"/>
                    <a:pt x="15326" y="29573"/>
                  </a:cubicBezTo>
                  <a:lnTo>
                    <a:pt x="15326" y="29519"/>
                  </a:lnTo>
                  <a:cubicBezTo>
                    <a:pt x="15244" y="29085"/>
                    <a:pt x="15190" y="28678"/>
                    <a:pt x="15299" y="28217"/>
                  </a:cubicBezTo>
                  <a:cubicBezTo>
                    <a:pt x="15380" y="27783"/>
                    <a:pt x="15651" y="27458"/>
                    <a:pt x="15922" y="27078"/>
                  </a:cubicBezTo>
                  <a:cubicBezTo>
                    <a:pt x="16167" y="26725"/>
                    <a:pt x="16329" y="26400"/>
                    <a:pt x="16384" y="25966"/>
                  </a:cubicBezTo>
                  <a:cubicBezTo>
                    <a:pt x="16411" y="25586"/>
                    <a:pt x="16384" y="25152"/>
                    <a:pt x="16465" y="24772"/>
                  </a:cubicBezTo>
                  <a:cubicBezTo>
                    <a:pt x="16655" y="24094"/>
                    <a:pt x="17224" y="23606"/>
                    <a:pt x="17468" y="22982"/>
                  </a:cubicBezTo>
                  <a:cubicBezTo>
                    <a:pt x="17604" y="22630"/>
                    <a:pt x="17604" y="22304"/>
                    <a:pt x="17523" y="21952"/>
                  </a:cubicBezTo>
                  <a:cubicBezTo>
                    <a:pt x="17468" y="21626"/>
                    <a:pt x="17251" y="21301"/>
                    <a:pt x="17089" y="21002"/>
                  </a:cubicBezTo>
                  <a:cubicBezTo>
                    <a:pt x="16926" y="20704"/>
                    <a:pt x="16790" y="20433"/>
                    <a:pt x="16790" y="20080"/>
                  </a:cubicBezTo>
                  <a:cubicBezTo>
                    <a:pt x="16790" y="19890"/>
                    <a:pt x="16872" y="19673"/>
                    <a:pt x="16926" y="19483"/>
                  </a:cubicBezTo>
                  <a:cubicBezTo>
                    <a:pt x="16980" y="19266"/>
                    <a:pt x="16980" y="19076"/>
                    <a:pt x="16953" y="18859"/>
                  </a:cubicBezTo>
                  <a:cubicBezTo>
                    <a:pt x="16938" y="18751"/>
                    <a:pt x="16843" y="18705"/>
                    <a:pt x="16739" y="18705"/>
                  </a:cubicBezTo>
                  <a:cubicBezTo>
                    <a:pt x="16661" y="18705"/>
                    <a:pt x="16578" y="18731"/>
                    <a:pt x="16519" y="18778"/>
                  </a:cubicBezTo>
                  <a:cubicBezTo>
                    <a:pt x="15868" y="19266"/>
                    <a:pt x="15895" y="20189"/>
                    <a:pt x="15977" y="20948"/>
                  </a:cubicBezTo>
                  <a:cubicBezTo>
                    <a:pt x="16004" y="21355"/>
                    <a:pt x="16031" y="21762"/>
                    <a:pt x="15922" y="22169"/>
                  </a:cubicBezTo>
                  <a:cubicBezTo>
                    <a:pt x="15868" y="22521"/>
                    <a:pt x="15705" y="22901"/>
                    <a:pt x="15516" y="23254"/>
                  </a:cubicBezTo>
                  <a:cubicBezTo>
                    <a:pt x="15163" y="24013"/>
                    <a:pt x="14783" y="24745"/>
                    <a:pt x="14376" y="25478"/>
                  </a:cubicBezTo>
                  <a:cubicBezTo>
                    <a:pt x="14159" y="25830"/>
                    <a:pt x="14024" y="26156"/>
                    <a:pt x="13969" y="26563"/>
                  </a:cubicBezTo>
                  <a:cubicBezTo>
                    <a:pt x="13888" y="26942"/>
                    <a:pt x="13942" y="27322"/>
                    <a:pt x="13997" y="27675"/>
                  </a:cubicBezTo>
                  <a:cubicBezTo>
                    <a:pt x="14078" y="28000"/>
                    <a:pt x="14159" y="28271"/>
                    <a:pt x="14268" y="28543"/>
                  </a:cubicBezTo>
                  <a:cubicBezTo>
                    <a:pt x="13400" y="27512"/>
                    <a:pt x="12613" y="26373"/>
                    <a:pt x="12044" y="25098"/>
                  </a:cubicBezTo>
                  <a:cubicBezTo>
                    <a:pt x="12722" y="24501"/>
                    <a:pt x="13346" y="23823"/>
                    <a:pt x="13698" y="22928"/>
                  </a:cubicBezTo>
                  <a:cubicBezTo>
                    <a:pt x="13861" y="22494"/>
                    <a:pt x="13861" y="22060"/>
                    <a:pt x="13997" y="21626"/>
                  </a:cubicBezTo>
                  <a:cubicBezTo>
                    <a:pt x="14132" y="21165"/>
                    <a:pt x="14512" y="20948"/>
                    <a:pt x="14810" y="20623"/>
                  </a:cubicBezTo>
                  <a:cubicBezTo>
                    <a:pt x="15326" y="20080"/>
                    <a:pt x="15488" y="19375"/>
                    <a:pt x="15488" y="18670"/>
                  </a:cubicBezTo>
                  <a:cubicBezTo>
                    <a:pt x="15488" y="17910"/>
                    <a:pt x="15326" y="17205"/>
                    <a:pt x="15244" y="16500"/>
                  </a:cubicBezTo>
                  <a:cubicBezTo>
                    <a:pt x="15217" y="15849"/>
                    <a:pt x="15244" y="15171"/>
                    <a:pt x="15651" y="14628"/>
                  </a:cubicBezTo>
                  <a:cubicBezTo>
                    <a:pt x="15760" y="14520"/>
                    <a:pt x="15705" y="14330"/>
                    <a:pt x="15597" y="14248"/>
                  </a:cubicBezTo>
                  <a:cubicBezTo>
                    <a:pt x="15541" y="14226"/>
                    <a:pt x="15480" y="14213"/>
                    <a:pt x="15420" y="14213"/>
                  </a:cubicBezTo>
                  <a:cubicBezTo>
                    <a:pt x="15336" y="14213"/>
                    <a:pt x="15254" y="14239"/>
                    <a:pt x="15190" y="14303"/>
                  </a:cubicBezTo>
                  <a:cubicBezTo>
                    <a:pt x="14539" y="14872"/>
                    <a:pt x="14105" y="15577"/>
                    <a:pt x="13834" y="16391"/>
                  </a:cubicBezTo>
                  <a:cubicBezTo>
                    <a:pt x="13725" y="16744"/>
                    <a:pt x="13671" y="17096"/>
                    <a:pt x="13617" y="17476"/>
                  </a:cubicBezTo>
                  <a:cubicBezTo>
                    <a:pt x="13590" y="17910"/>
                    <a:pt x="13590" y="18317"/>
                    <a:pt x="13454" y="18724"/>
                  </a:cubicBezTo>
                  <a:cubicBezTo>
                    <a:pt x="13264" y="19402"/>
                    <a:pt x="12749" y="19944"/>
                    <a:pt x="12315" y="20487"/>
                  </a:cubicBezTo>
                  <a:cubicBezTo>
                    <a:pt x="11800" y="21165"/>
                    <a:pt x="11393" y="21924"/>
                    <a:pt x="11176" y="22738"/>
                  </a:cubicBezTo>
                  <a:cubicBezTo>
                    <a:pt x="10742" y="21084"/>
                    <a:pt x="10606" y="19348"/>
                    <a:pt x="10443" y="17612"/>
                  </a:cubicBezTo>
                  <a:cubicBezTo>
                    <a:pt x="10552" y="17476"/>
                    <a:pt x="10688" y="17368"/>
                    <a:pt x="10769" y="17313"/>
                  </a:cubicBezTo>
                  <a:cubicBezTo>
                    <a:pt x="11149" y="17069"/>
                    <a:pt x="11555" y="16879"/>
                    <a:pt x="11908" y="16554"/>
                  </a:cubicBezTo>
                  <a:cubicBezTo>
                    <a:pt x="12206" y="16256"/>
                    <a:pt x="12369" y="15876"/>
                    <a:pt x="12396" y="15442"/>
                  </a:cubicBezTo>
                  <a:cubicBezTo>
                    <a:pt x="12451" y="15171"/>
                    <a:pt x="12396" y="14927"/>
                    <a:pt x="12451" y="14655"/>
                  </a:cubicBezTo>
                  <a:cubicBezTo>
                    <a:pt x="12478" y="14465"/>
                    <a:pt x="12505" y="14303"/>
                    <a:pt x="12586" y="14086"/>
                  </a:cubicBezTo>
                  <a:cubicBezTo>
                    <a:pt x="12722" y="13652"/>
                    <a:pt x="12885" y="13218"/>
                    <a:pt x="13020" y="12757"/>
                  </a:cubicBezTo>
                  <a:cubicBezTo>
                    <a:pt x="13129" y="12350"/>
                    <a:pt x="13156" y="11943"/>
                    <a:pt x="13074" y="11509"/>
                  </a:cubicBezTo>
                  <a:cubicBezTo>
                    <a:pt x="12993" y="10722"/>
                    <a:pt x="12613" y="10017"/>
                    <a:pt x="12315" y="9312"/>
                  </a:cubicBezTo>
                  <a:cubicBezTo>
                    <a:pt x="12125" y="8932"/>
                    <a:pt x="11989" y="8525"/>
                    <a:pt x="11962" y="8118"/>
                  </a:cubicBezTo>
                  <a:cubicBezTo>
                    <a:pt x="12071" y="7820"/>
                    <a:pt x="12098" y="7522"/>
                    <a:pt x="12098" y="7169"/>
                  </a:cubicBezTo>
                  <a:cubicBezTo>
                    <a:pt x="12098" y="6993"/>
                    <a:pt x="11971" y="6896"/>
                    <a:pt x="11833" y="6896"/>
                  </a:cubicBezTo>
                  <a:cubicBezTo>
                    <a:pt x="11716" y="6896"/>
                    <a:pt x="11591" y="6966"/>
                    <a:pt x="11528" y="7115"/>
                  </a:cubicBezTo>
                  <a:cubicBezTo>
                    <a:pt x="11393" y="7440"/>
                    <a:pt x="11311" y="7739"/>
                    <a:pt x="11366" y="8091"/>
                  </a:cubicBezTo>
                  <a:cubicBezTo>
                    <a:pt x="11230" y="8471"/>
                    <a:pt x="11040" y="8824"/>
                    <a:pt x="10877" y="9203"/>
                  </a:cubicBezTo>
                  <a:cubicBezTo>
                    <a:pt x="10606" y="9773"/>
                    <a:pt x="10308" y="10370"/>
                    <a:pt x="10172" y="10994"/>
                  </a:cubicBezTo>
                  <a:cubicBezTo>
                    <a:pt x="10091" y="11319"/>
                    <a:pt x="10064" y="11645"/>
                    <a:pt x="10145" y="11997"/>
                  </a:cubicBezTo>
                  <a:cubicBezTo>
                    <a:pt x="10199" y="12350"/>
                    <a:pt x="10416" y="12729"/>
                    <a:pt x="10498" y="13109"/>
                  </a:cubicBezTo>
                  <a:cubicBezTo>
                    <a:pt x="10688" y="13760"/>
                    <a:pt x="10362" y="14384"/>
                    <a:pt x="10145" y="15008"/>
                  </a:cubicBezTo>
                  <a:cubicBezTo>
                    <a:pt x="10145" y="15035"/>
                    <a:pt x="10091" y="15035"/>
                    <a:pt x="10091" y="15062"/>
                  </a:cubicBezTo>
                  <a:cubicBezTo>
                    <a:pt x="9901" y="13787"/>
                    <a:pt x="9548" y="12485"/>
                    <a:pt x="8979" y="11319"/>
                  </a:cubicBezTo>
                  <a:cubicBezTo>
                    <a:pt x="8952" y="11238"/>
                    <a:pt x="8952" y="11211"/>
                    <a:pt x="8924" y="11183"/>
                  </a:cubicBezTo>
                  <a:cubicBezTo>
                    <a:pt x="8870" y="10695"/>
                    <a:pt x="8816" y="10234"/>
                    <a:pt x="8707" y="9773"/>
                  </a:cubicBezTo>
                  <a:cubicBezTo>
                    <a:pt x="8653" y="9339"/>
                    <a:pt x="8572" y="8824"/>
                    <a:pt x="8382" y="8417"/>
                  </a:cubicBezTo>
                  <a:cubicBezTo>
                    <a:pt x="8301" y="8254"/>
                    <a:pt x="8192" y="8118"/>
                    <a:pt x="8056" y="7983"/>
                  </a:cubicBezTo>
                  <a:cubicBezTo>
                    <a:pt x="7921" y="7847"/>
                    <a:pt x="7758" y="7739"/>
                    <a:pt x="7623" y="7603"/>
                  </a:cubicBezTo>
                  <a:cubicBezTo>
                    <a:pt x="7351" y="7332"/>
                    <a:pt x="7351" y="6979"/>
                    <a:pt x="7351" y="6627"/>
                  </a:cubicBezTo>
                  <a:cubicBezTo>
                    <a:pt x="7378" y="6301"/>
                    <a:pt x="7378" y="5894"/>
                    <a:pt x="7297" y="5542"/>
                  </a:cubicBezTo>
                  <a:cubicBezTo>
                    <a:pt x="7189" y="5243"/>
                    <a:pt x="6944" y="4972"/>
                    <a:pt x="6700" y="4728"/>
                  </a:cubicBezTo>
                  <a:cubicBezTo>
                    <a:pt x="6429" y="4538"/>
                    <a:pt x="6158" y="4321"/>
                    <a:pt x="5887" y="4077"/>
                  </a:cubicBezTo>
                  <a:cubicBezTo>
                    <a:pt x="5588" y="3779"/>
                    <a:pt x="5398" y="3453"/>
                    <a:pt x="5208" y="3073"/>
                  </a:cubicBezTo>
                  <a:cubicBezTo>
                    <a:pt x="4937" y="2450"/>
                    <a:pt x="4775" y="1826"/>
                    <a:pt x="4666" y="1148"/>
                  </a:cubicBezTo>
                  <a:lnTo>
                    <a:pt x="4666" y="415"/>
                  </a:lnTo>
                  <a:cubicBezTo>
                    <a:pt x="4639" y="388"/>
                    <a:pt x="4639" y="361"/>
                    <a:pt x="4639" y="334"/>
                  </a:cubicBezTo>
                  <a:cubicBezTo>
                    <a:pt x="4658" y="160"/>
                    <a:pt x="4513" y="1"/>
                    <a:pt x="4369" y="1"/>
                  </a:cubicBezTo>
                  <a:close/>
                </a:path>
              </a:pathLst>
            </a:custGeom>
            <a:solidFill>
              <a:srgbClr val="A9B2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319;p54">
              <a:extLst>
                <a:ext uri="{FF2B5EF4-FFF2-40B4-BE49-F238E27FC236}">
                  <a16:creationId xmlns:a16="http://schemas.microsoft.com/office/drawing/2014/main" id="{5AB563C9-9BCD-4647-9441-B64C41EF737E}"/>
                </a:ext>
              </a:extLst>
            </p:cNvPr>
            <p:cNvSpPr/>
            <p:nvPr/>
          </p:nvSpPr>
          <p:spPr>
            <a:xfrm>
              <a:off x="1206922" y="3030310"/>
              <a:ext cx="59417" cy="325415"/>
            </a:xfrm>
            <a:custGeom>
              <a:avLst/>
              <a:gdLst/>
              <a:ahLst/>
              <a:cxnLst/>
              <a:rect l="l" t="t" r="r" b="b"/>
              <a:pathLst>
                <a:path w="1466" h="8029" fill="none" extrusionOk="0">
                  <a:moveTo>
                    <a:pt x="1411" y="0"/>
                  </a:moveTo>
                  <a:cubicBezTo>
                    <a:pt x="1086" y="516"/>
                    <a:pt x="1059" y="1112"/>
                    <a:pt x="1113" y="1736"/>
                  </a:cubicBezTo>
                  <a:cubicBezTo>
                    <a:pt x="1194" y="2306"/>
                    <a:pt x="1357" y="2875"/>
                    <a:pt x="1411" y="3499"/>
                  </a:cubicBezTo>
                  <a:cubicBezTo>
                    <a:pt x="1465" y="3852"/>
                    <a:pt x="1465" y="4259"/>
                    <a:pt x="1248" y="4584"/>
                  </a:cubicBezTo>
                  <a:cubicBezTo>
                    <a:pt x="1113" y="4774"/>
                    <a:pt x="950" y="4937"/>
                    <a:pt x="842" y="5154"/>
                  </a:cubicBezTo>
                  <a:cubicBezTo>
                    <a:pt x="543" y="5723"/>
                    <a:pt x="950" y="6429"/>
                    <a:pt x="787" y="7080"/>
                  </a:cubicBezTo>
                  <a:cubicBezTo>
                    <a:pt x="652" y="7486"/>
                    <a:pt x="299" y="7758"/>
                    <a:pt x="1" y="802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320;p54">
              <a:extLst>
                <a:ext uri="{FF2B5EF4-FFF2-40B4-BE49-F238E27FC236}">
                  <a16:creationId xmlns:a16="http://schemas.microsoft.com/office/drawing/2014/main" id="{39F72F39-3852-4A81-A231-B86F283C269D}"/>
                </a:ext>
              </a:extLst>
            </p:cNvPr>
            <p:cNvSpPr/>
            <p:nvPr/>
          </p:nvSpPr>
          <p:spPr>
            <a:xfrm>
              <a:off x="1260787" y="3309524"/>
              <a:ext cx="131966" cy="348517"/>
            </a:xfrm>
            <a:custGeom>
              <a:avLst/>
              <a:gdLst/>
              <a:ahLst/>
              <a:cxnLst/>
              <a:rect l="l" t="t" r="r" b="b"/>
              <a:pathLst>
                <a:path w="3256" h="8599" fill="none" extrusionOk="0">
                  <a:moveTo>
                    <a:pt x="3256" y="1"/>
                  </a:moveTo>
                  <a:cubicBezTo>
                    <a:pt x="2713" y="1031"/>
                    <a:pt x="2849" y="2333"/>
                    <a:pt x="2713" y="3527"/>
                  </a:cubicBezTo>
                  <a:cubicBezTo>
                    <a:pt x="2659" y="3852"/>
                    <a:pt x="2605" y="4205"/>
                    <a:pt x="2442" y="4503"/>
                  </a:cubicBezTo>
                  <a:cubicBezTo>
                    <a:pt x="2225" y="4829"/>
                    <a:pt x="1845" y="5100"/>
                    <a:pt x="1574" y="5398"/>
                  </a:cubicBezTo>
                  <a:cubicBezTo>
                    <a:pt x="1249" y="5751"/>
                    <a:pt x="1032" y="6185"/>
                    <a:pt x="896" y="6673"/>
                  </a:cubicBezTo>
                  <a:cubicBezTo>
                    <a:pt x="842" y="6944"/>
                    <a:pt x="787" y="7243"/>
                    <a:pt x="733" y="7514"/>
                  </a:cubicBezTo>
                  <a:cubicBezTo>
                    <a:pt x="598" y="7921"/>
                    <a:pt x="299" y="8246"/>
                    <a:pt x="1" y="85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321;p54">
              <a:extLst>
                <a:ext uri="{FF2B5EF4-FFF2-40B4-BE49-F238E27FC236}">
                  <a16:creationId xmlns:a16="http://schemas.microsoft.com/office/drawing/2014/main" id="{64D6B125-71E9-4549-97AA-098F00861116}"/>
                </a:ext>
              </a:extLst>
            </p:cNvPr>
            <p:cNvSpPr/>
            <p:nvPr/>
          </p:nvSpPr>
          <p:spPr>
            <a:xfrm>
              <a:off x="1187143" y="3475537"/>
              <a:ext cx="53905" cy="216592"/>
            </a:xfrm>
            <a:custGeom>
              <a:avLst/>
              <a:gdLst/>
              <a:ahLst/>
              <a:cxnLst/>
              <a:rect l="l" t="t" r="r" b="b"/>
              <a:pathLst>
                <a:path w="1330" h="5344" fill="none" extrusionOk="0">
                  <a:moveTo>
                    <a:pt x="1" y="0"/>
                  </a:moveTo>
                  <a:cubicBezTo>
                    <a:pt x="272" y="1818"/>
                    <a:pt x="733" y="3635"/>
                    <a:pt x="1330" y="534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322;p54">
              <a:extLst>
                <a:ext uri="{FF2B5EF4-FFF2-40B4-BE49-F238E27FC236}">
                  <a16:creationId xmlns:a16="http://schemas.microsoft.com/office/drawing/2014/main" id="{AE86DBC2-A5D7-4CB0-A2D2-D98F3B0B5A1D}"/>
                </a:ext>
              </a:extLst>
            </p:cNvPr>
            <p:cNvSpPr/>
            <p:nvPr/>
          </p:nvSpPr>
          <p:spPr>
            <a:xfrm>
              <a:off x="1237725" y="3585456"/>
              <a:ext cx="50581" cy="139666"/>
            </a:xfrm>
            <a:custGeom>
              <a:avLst/>
              <a:gdLst/>
              <a:ahLst/>
              <a:cxnLst/>
              <a:rect l="l" t="t" r="r" b="b"/>
              <a:pathLst>
                <a:path w="1248" h="3446" fill="none" extrusionOk="0">
                  <a:moveTo>
                    <a:pt x="0" y="1"/>
                  </a:moveTo>
                  <a:cubicBezTo>
                    <a:pt x="190" y="1221"/>
                    <a:pt x="733" y="2333"/>
                    <a:pt x="1248" y="344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323;p54">
              <a:extLst>
                <a:ext uri="{FF2B5EF4-FFF2-40B4-BE49-F238E27FC236}">
                  <a16:creationId xmlns:a16="http://schemas.microsoft.com/office/drawing/2014/main" id="{0081B1E3-7793-4253-A5AF-89F1283CD0C6}"/>
                </a:ext>
              </a:extLst>
            </p:cNvPr>
            <p:cNvSpPr/>
            <p:nvPr/>
          </p:nvSpPr>
          <p:spPr>
            <a:xfrm>
              <a:off x="999163" y="3637132"/>
              <a:ext cx="329833" cy="196814"/>
            </a:xfrm>
            <a:custGeom>
              <a:avLst/>
              <a:gdLst/>
              <a:ahLst/>
              <a:cxnLst/>
              <a:rect l="l" t="t" r="r" b="b"/>
              <a:pathLst>
                <a:path w="8138" h="4856" fill="none" extrusionOk="0">
                  <a:moveTo>
                    <a:pt x="0" y="1"/>
                  </a:moveTo>
                  <a:cubicBezTo>
                    <a:pt x="244" y="516"/>
                    <a:pt x="516" y="1031"/>
                    <a:pt x="841" y="1492"/>
                  </a:cubicBezTo>
                  <a:cubicBezTo>
                    <a:pt x="1194" y="1954"/>
                    <a:pt x="1655" y="2360"/>
                    <a:pt x="2197" y="2469"/>
                  </a:cubicBezTo>
                  <a:cubicBezTo>
                    <a:pt x="2550" y="2577"/>
                    <a:pt x="2930" y="2577"/>
                    <a:pt x="3255" y="2577"/>
                  </a:cubicBezTo>
                  <a:cubicBezTo>
                    <a:pt x="3689" y="2550"/>
                    <a:pt x="4150" y="2523"/>
                    <a:pt x="4503" y="2686"/>
                  </a:cubicBezTo>
                  <a:cubicBezTo>
                    <a:pt x="5018" y="2957"/>
                    <a:pt x="5262" y="3608"/>
                    <a:pt x="5724" y="3906"/>
                  </a:cubicBezTo>
                  <a:cubicBezTo>
                    <a:pt x="6103" y="4151"/>
                    <a:pt x="6537" y="4178"/>
                    <a:pt x="6998" y="4286"/>
                  </a:cubicBezTo>
                  <a:cubicBezTo>
                    <a:pt x="7432" y="4395"/>
                    <a:pt x="7893" y="4476"/>
                    <a:pt x="8138" y="485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324;p54">
              <a:extLst>
                <a:ext uri="{FF2B5EF4-FFF2-40B4-BE49-F238E27FC236}">
                  <a16:creationId xmlns:a16="http://schemas.microsoft.com/office/drawing/2014/main" id="{0A51CF0B-686D-4745-9810-7CB27F84A6E2}"/>
                </a:ext>
              </a:extLst>
            </p:cNvPr>
            <p:cNvSpPr/>
            <p:nvPr/>
          </p:nvSpPr>
          <p:spPr>
            <a:xfrm>
              <a:off x="1274000" y="3752563"/>
              <a:ext cx="108864" cy="135249"/>
            </a:xfrm>
            <a:custGeom>
              <a:avLst/>
              <a:gdLst/>
              <a:ahLst/>
              <a:cxnLst/>
              <a:rect l="l" t="t" r="r" b="b"/>
              <a:pathLst>
                <a:path w="2686" h="3337" fill="none" extrusionOk="0">
                  <a:moveTo>
                    <a:pt x="0" y="1"/>
                  </a:moveTo>
                  <a:cubicBezTo>
                    <a:pt x="814" y="1194"/>
                    <a:pt x="1709" y="2306"/>
                    <a:pt x="2686" y="333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325;p54">
              <a:extLst>
                <a:ext uri="{FF2B5EF4-FFF2-40B4-BE49-F238E27FC236}">
                  <a16:creationId xmlns:a16="http://schemas.microsoft.com/office/drawing/2014/main" id="{1BFDE3A4-D51B-45D0-8746-D5820DB3D9B0}"/>
                </a:ext>
              </a:extLst>
            </p:cNvPr>
            <p:cNvSpPr/>
            <p:nvPr/>
          </p:nvSpPr>
          <p:spPr>
            <a:xfrm>
              <a:off x="1388336" y="3519513"/>
              <a:ext cx="82479" cy="343046"/>
            </a:xfrm>
            <a:custGeom>
              <a:avLst/>
              <a:gdLst/>
              <a:ahLst/>
              <a:cxnLst/>
              <a:rect l="l" t="t" r="r" b="b"/>
              <a:pathLst>
                <a:path w="2035" h="8464" fill="none" extrusionOk="0">
                  <a:moveTo>
                    <a:pt x="1682" y="0"/>
                  </a:moveTo>
                  <a:cubicBezTo>
                    <a:pt x="2035" y="1112"/>
                    <a:pt x="1818" y="2360"/>
                    <a:pt x="1221" y="3309"/>
                  </a:cubicBezTo>
                  <a:cubicBezTo>
                    <a:pt x="1058" y="3581"/>
                    <a:pt x="841" y="3825"/>
                    <a:pt x="787" y="4123"/>
                  </a:cubicBezTo>
                  <a:cubicBezTo>
                    <a:pt x="705" y="4530"/>
                    <a:pt x="868" y="4937"/>
                    <a:pt x="733" y="5344"/>
                  </a:cubicBezTo>
                  <a:cubicBezTo>
                    <a:pt x="651" y="5724"/>
                    <a:pt x="299" y="5968"/>
                    <a:pt x="136" y="6347"/>
                  </a:cubicBezTo>
                  <a:cubicBezTo>
                    <a:pt x="0" y="6646"/>
                    <a:pt x="0" y="7025"/>
                    <a:pt x="0" y="7351"/>
                  </a:cubicBezTo>
                  <a:cubicBezTo>
                    <a:pt x="0" y="7731"/>
                    <a:pt x="27" y="8110"/>
                    <a:pt x="27" y="846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326;p54">
              <a:extLst>
                <a:ext uri="{FF2B5EF4-FFF2-40B4-BE49-F238E27FC236}">
                  <a16:creationId xmlns:a16="http://schemas.microsoft.com/office/drawing/2014/main" id="{5AF6A581-DF63-4A3C-825E-6315D429D882}"/>
                </a:ext>
              </a:extLst>
            </p:cNvPr>
            <p:cNvSpPr/>
            <p:nvPr/>
          </p:nvSpPr>
          <p:spPr>
            <a:xfrm>
              <a:off x="1356438" y="3821829"/>
              <a:ext cx="67118" cy="77007"/>
            </a:xfrm>
            <a:custGeom>
              <a:avLst/>
              <a:gdLst/>
              <a:ahLst/>
              <a:cxnLst/>
              <a:rect l="l" t="t" r="r" b="b"/>
              <a:pathLst>
                <a:path w="1656" h="1900" fill="none" extrusionOk="0">
                  <a:moveTo>
                    <a:pt x="1" y="0"/>
                  </a:moveTo>
                  <a:cubicBezTo>
                    <a:pt x="462" y="679"/>
                    <a:pt x="1058" y="1330"/>
                    <a:pt x="1655" y="18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327;p54">
              <a:extLst>
                <a:ext uri="{FF2B5EF4-FFF2-40B4-BE49-F238E27FC236}">
                  <a16:creationId xmlns:a16="http://schemas.microsoft.com/office/drawing/2014/main" id="{EB196A98-0CD3-4937-979B-BF17DB56E831}"/>
                </a:ext>
              </a:extLst>
            </p:cNvPr>
            <p:cNvSpPr/>
            <p:nvPr/>
          </p:nvSpPr>
          <p:spPr>
            <a:xfrm>
              <a:off x="1121200" y="3925182"/>
              <a:ext cx="349612" cy="51676"/>
            </a:xfrm>
            <a:custGeom>
              <a:avLst/>
              <a:gdLst/>
              <a:ahLst/>
              <a:cxnLst/>
              <a:rect l="l" t="t" r="r" b="b"/>
              <a:pathLst>
                <a:path w="8626" h="1275" fill="none" extrusionOk="0">
                  <a:moveTo>
                    <a:pt x="0" y="27"/>
                  </a:moveTo>
                  <a:cubicBezTo>
                    <a:pt x="461" y="0"/>
                    <a:pt x="922" y="54"/>
                    <a:pt x="1329" y="271"/>
                  </a:cubicBezTo>
                  <a:cubicBezTo>
                    <a:pt x="1980" y="570"/>
                    <a:pt x="2523" y="1221"/>
                    <a:pt x="3255" y="1248"/>
                  </a:cubicBezTo>
                  <a:cubicBezTo>
                    <a:pt x="3906" y="1275"/>
                    <a:pt x="4557" y="787"/>
                    <a:pt x="5181" y="977"/>
                  </a:cubicBezTo>
                  <a:cubicBezTo>
                    <a:pt x="5398" y="1031"/>
                    <a:pt x="5588" y="1139"/>
                    <a:pt x="5805" y="1166"/>
                  </a:cubicBezTo>
                  <a:cubicBezTo>
                    <a:pt x="6239" y="1248"/>
                    <a:pt x="6645" y="977"/>
                    <a:pt x="7052" y="841"/>
                  </a:cubicBezTo>
                  <a:cubicBezTo>
                    <a:pt x="7568" y="678"/>
                    <a:pt x="8110" y="678"/>
                    <a:pt x="8626" y="84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328;p54">
              <a:extLst>
                <a:ext uri="{FF2B5EF4-FFF2-40B4-BE49-F238E27FC236}">
                  <a16:creationId xmlns:a16="http://schemas.microsoft.com/office/drawing/2014/main" id="{8667F718-7E5F-45F7-8FA0-595AF4B58F75}"/>
                </a:ext>
              </a:extLst>
            </p:cNvPr>
            <p:cNvSpPr/>
            <p:nvPr/>
          </p:nvSpPr>
          <p:spPr>
            <a:xfrm>
              <a:off x="1401508" y="3908686"/>
              <a:ext cx="141855" cy="90179"/>
            </a:xfrm>
            <a:custGeom>
              <a:avLst/>
              <a:gdLst/>
              <a:ahLst/>
              <a:cxnLst/>
              <a:rect l="l" t="t" r="r" b="b"/>
              <a:pathLst>
                <a:path w="3500" h="2225" fill="none" extrusionOk="0">
                  <a:moveTo>
                    <a:pt x="1" y="0"/>
                  </a:moveTo>
                  <a:cubicBezTo>
                    <a:pt x="1140" y="787"/>
                    <a:pt x="2279" y="1546"/>
                    <a:pt x="3500" y="222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1329;p54">
              <a:extLst>
                <a:ext uri="{FF2B5EF4-FFF2-40B4-BE49-F238E27FC236}">
                  <a16:creationId xmlns:a16="http://schemas.microsoft.com/office/drawing/2014/main" id="{0C15146C-9D9B-48BD-A78B-91C0047C8052}"/>
                </a:ext>
              </a:extLst>
            </p:cNvPr>
            <p:cNvSpPr/>
            <p:nvPr/>
          </p:nvSpPr>
          <p:spPr>
            <a:xfrm>
              <a:off x="1063120" y="3994124"/>
              <a:ext cx="723217" cy="279211"/>
            </a:xfrm>
            <a:custGeom>
              <a:avLst/>
              <a:gdLst/>
              <a:ahLst/>
              <a:cxnLst/>
              <a:rect l="l" t="t" r="r" b="b"/>
              <a:pathLst>
                <a:path w="17844" h="6889" extrusionOk="0">
                  <a:moveTo>
                    <a:pt x="14453" y="2774"/>
                  </a:moveTo>
                  <a:cubicBezTo>
                    <a:pt x="14670" y="2774"/>
                    <a:pt x="14724" y="2910"/>
                    <a:pt x="14670" y="3073"/>
                  </a:cubicBezTo>
                  <a:cubicBezTo>
                    <a:pt x="14588" y="3208"/>
                    <a:pt x="14425" y="3317"/>
                    <a:pt x="14263" y="3344"/>
                  </a:cubicBezTo>
                  <a:cubicBezTo>
                    <a:pt x="14208" y="3358"/>
                    <a:pt x="14154" y="3364"/>
                    <a:pt x="14103" y="3364"/>
                  </a:cubicBezTo>
                  <a:cubicBezTo>
                    <a:pt x="14052" y="3364"/>
                    <a:pt x="14005" y="3358"/>
                    <a:pt x="13964" y="3344"/>
                  </a:cubicBezTo>
                  <a:cubicBezTo>
                    <a:pt x="13991" y="3073"/>
                    <a:pt x="14127" y="2774"/>
                    <a:pt x="14453" y="2774"/>
                  </a:cubicBezTo>
                  <a:close/>
                  <a:moveTo>
                    <a:pt x="13950" y="1"/>
                  </a:moveTo>
                  <a:cubicBezTo>
                    <a:pt x="13938" y="1"/>
                    <a:pt x="13925" y="3"/>
                    <a:pt x="13910" y="8"/>
                  </a:cubicBezTo>
                  <a:cubicBezTo>
                    <a:pt x="13639" y="225"/>
                    <a:pt x="13422" y="496"/>
                    <a:pt x="13151" y="686"/>
                  </a:cubicBezTo>
                  <a:cubicBezTo>
                    <a:pt x="12879" y="930"/>
                    <a:pt x="12608" y="1120"/>
                    <a:pt x="12283" y="1337"/>
                  </a:cubicBezTo>
                  <a:cubicBezTo>
                    <a:pt x="11957" y="1581"/>
                    <a:pt x="11577" y="1771"/>
                    <a:pt x="11198" y="1988"/>
                  </a:cubicBezTo>
                  <a:cubicBezTo>
                    <a:pt x="10899" y="1581"/>
                    <a:pt x="10167" y="1310"/>
                    <a:pt x="9679" y="1174"/>
                  </a:cubicBezTo>
                  <a:cubicBezTo>
                    <a:pt x="9072" y="994"/>
                    <a:pt x="8428" y="889"/>
                    <a:pt x="7793" y="889"/>
                  </a:cubicBezTo>
                  <a:cubicBezTo>
                    <a:pt x="7662" y="889"/>
                    <a:pt x="7531" y="894"/>
                    <a:pt x="7400" y="903"/>
                  </a:cubicBezTo>
                  <a:cubicBezTo>
                    <a:pt x="6641" y="930"/>
                    <a:pt x="5881" y="1093"/>
                    <a:pt x="5176" y="1391"/>
                  </a:cubicBezTo>
                  <a:cubicBezTo>
                    <a:pt x="4471" y="1717"/>
                    <a:pt x="3793" y="2069"/>
                    <a:pt x="3033" y="2313"/>
                  </a:cubicBezTo>
                  <a:cubicBezTo>
                    <a:pt x="2590" y="2442"/>
                    <a:pt x="2123" y="2511"/>
                    <a:pt x="1658" y="2511"/>
                  </a:cubicBezTo>
                  <a:cubicBezTo>
                    <a:pt x="1242" y="2511"/>
                    <a:pt x="827" y="2456"/>
                    <a:pt x="430" y="2341"/>
                  </a:cubicBezTo>
                  <a:cubicBezTo>
                    <a:pt x="406" y="2335"/>
                    <a:pt x="383" y="2333"/>
                    <a:pt x="361" y="2333"/>
                  </a:cubicBezTo>
                  <a:cubicBezTo>
                    <a:pt x="151" y="2333"/>
                    <a:pt x="1" y="2549"/>
                    <a:pt x="50" y="2720"/>
                  </a:cubicBezTo>
                  <a:cubicBezTo>
                    <a:pt x="267" y="3832"/>
                    <a:pt x="592" y="4972"/>
                    <a:pt x="1514" y="5704"/>
                  </a:cubicBezTo>
                  <a:cubicBezTo>
                    <a:pt x="2328" y="6382"/>
                    <a:pt x="3386" y="6653"/>
                    <a:pt x="4417" y="6789"/>
                  </a:cubicBezTo>
                  <a:cubicBezTo>
                    <a:pt x="4904" y="6850"/>
                    <a:pt x="5415" y="6888"/>
                    <a:pt x="5930" y="6888"/>
                  </a:cubicBezTo>
                  <a:cubicBezTo>
                    <a:pt x="7683" y="6888"/>
                    <a:pt x="9490" y="6451"/>
                    <a:pt x="10601" y="5026"/>
                  </a:cubicBezTo>
                  <a:cubicBezTo>
                    <a:pt x="10981" y="4592"/>
                    <a:pt x="11252" y="4049"/>
                    <a:pt x="11388" y="3480"/>
                  </a:cubicBezTo>
                  <a:cubicBezTo>
                    <a:pt x="11442" y="3208"/>
                    <a:pt x="11469" y="2937"/>
                    <a:pt x="11442" y="2666"/>
                  </a:cubicBezTo>
                  <a:cubicBezTo>
                    <a:pt x="11442" y="2558"/>
                    <a:pt x="11442" y="2449"/>
                    <a:pt x="11415" y="2395"/>
                  </a:cubicBezTo>
                  <a:cubicBezTo>
                    <a:pt x="11713" y="2205"/>
                    <a:pt x="12011" y="2015"/>
                    <a:pt x="12337" y="1798"/>
                  </a:cubicBezTo>
                  <a:lnTo>
                    <a:pt x="12825" y="1391"/>
                  </a:lnTo>
                  <a:lnTo>
                    <a:pt x="12825" y="1391"/>
                  </a:lnTo>
                  <a:cubicBezTo>
                    <a:pt x="12662" y="1879"/>
                    <a:pt x="12690" y="2449"/>
                    <a:pt x="12907" y="2883"/>
                  </a:cubicBezTo>
                  <a:cubicBezTo>
                    <a:pt x="13042" y="3208"/>
                    <a:pt x="13286" y="3480"/>
                    <a:pt x="13585" y="3642"/>
                  </a:cubicBezTo>
                  <a:cubicBezTo>
                    <a:pt x="13712" y="4366"/>
                    <a:pt x="14323" y="4989"/>
                    <a:pt x="15026" y="4989"/>
                  </a:cubicBezTo>
                  <a:cubicBezTo>
                    <a:pt x="15219" y="4989"/>
                    <a:pt x="15420" y="4941"/>
                    <a:pt x="15619" y="4836"/>
                  </a:cubicBezTo>
                  <a:cubicBezTo>
                    <a:pt x="16026" y="4592"/>
                    <a:pt x="16189" y="4158"/>
                    <a:pt x="16568" y="3887"/>
                  </a:cubicBezTo>
                  <a:cubicBezTo>
                    <a:pt x="16660" y="3822"/>
                    <a:pt x="16748" y="3795"/>
                    <a:pt x="16833" y="3795"/>
                  </a:cubicBezTo>
                  <a:cubicBezTo>
                    <a:pt x="17177" y="3795"/>
                    <a:pt x="17468" y="4239"/>
                    <a:pt x="17707" y="4456"/>
                  </a:cubicBezTo>
                  <a:cubicBezTo>
                    <a:pt x="17726" y="4494"/>
                    <a:pt x="17748" y="4508"/>
                    <a:pt x="17769" y="4508"/>
                  </a:cubicBezTo>
                  <a:cubicBezTo>
                    <a:pt x="17808" y="4508"/>
                    <a:pt x="17843" y="4455"/>
                    <a:pt x="17843" y="4402"/>
                  </a:cubicBezTo>
                  <a:cubicBezTo>
                    <a:pt x="17739" y="3880"/>
                    <a:pt x="17297" y="3390"/>
                    <a:pt x="16790" y="3390"/>
                  </a:cubicBezTo>
                  <a:cubicBezTo>
                    <a:pt x="16638" y="3390"/>
                    <a:pt x="16480" y="3434"/>
                    <a:pt x="16324" y="3534"/>
                  </a:cubicBezTo>
                  <a:cubicBezTo>
                    <a:pt x="15850" y="3842"/>
                    <a:pt x="15562" y="4587"/>
                    <a:pt x="14971" y="4587"/>
                  </a:cubicBezTo>
                  <a:cubicBezTo>
                    <a:pt x="14886" y="4587"/>
                    <a:pt x="14795" y="4572"/>
                    <a:pt x="14697" y="4538"/>
                  </a:cubicBezTo>
                  <a:cubicBezTo>
                    <a:pt x="14371" y="4429"/>
                    <a:pt x="14127" y="4131"/>
                    <a:pt x="14019" y="3805"/>
                  </a:cubicBezTo>
                  <a:lnTo>
                    <a:pt x="14019" y="3805"/>
                  </a:lnTo>
                  <a:cubicBezTo>
                    <a:pt x="14065" y="3811"/>
                    <a:pt x="14111" y="3814"/>
                    <a:pt x="14157" y="3814"/>
                  </a:cubicBezTo>
                  <a:cubicBezTo>
                    <a:pt x="14521" y="3814"/>
                    <a:pt x="14881" y="3630"/>
                    <a:pt x="15049" y="3317"/>
                  </a:cubicBezTo>
                  <a:cubicBezTo>
                    <a:pt x="15251" y="2838"/>
                    <a:pt x="14984" y="2359"/>
                    <a:pt x="14488" y="2359"/>
                  </a:cubicBezTo>
                  <a:cubicBezTo>
                    <a:pt x="14451" y="2359"/>
                    <a:pt x="14411" y="2362"/>
                    <a:pt x="14371" y="2368"/>
                  </a:cubicBezTo>
                  <a:cubicBezTo>
                    <a:pt x="13910" y="2422"/>
                    <a:pt x="13612" y="2747"/>
                    <a:pt x="13557" y="3154"/>
                  </a:cubicBezTo>
                  <a:cubicBezTo>
                    <a:pt x="13476" y="3100"/>
                    <a:pt x="13422" y="3046"/>
                    <a:pt x="13368" y="2964"/>
                  </a:cubicBezTo>
                  <a:cubicBezTo>
                    <a:pt x="13151" y="2585"/>
                    <a:pt x="13069" y="2151"/>
                    <a:pt x="13096" y="1717"/>
                  </a:cubicBezTo>
                  <a:cubicBezTo>
                    <a:pt x="13096" y="1445"/>
                    <a:pt x="13205" y="1201"/>
                    <a:pt x="13313" y="957"/>
                  </a:cubicBezTo>
                  <a:cubicBezTo>
                    <a:pt x="13585" y="713"/>
                    <a:pt x="13856" y="415"/>
                    <a:pt x="14019" y="116"/>
                  </a:cubicBezTo>
                  <a:cubicBezTo>
                    <a:pt x="14041" y="49"/>
                    <a:pt x="14008" y="1"/>
                    <a:pt x="13950" y="1"/>
                  </a:cubicBezTo>
                  <a:close/>
                </a:path>
              </a:pathLst>
            </a:custGeom>
            <a:solidFill>
              <a:srgbClr val="A9B2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330;p54">
              <a:extLst>
                <a:ext uri="{FF2B5EF4-FFF2-40B4-BE49-F238E27FC236}">
                  <a16:creationId xmlns:a16="http://schemas.microsoft.com/office/drawing/2014/main" id="{DE9B64BB-ACDB-4282-A255-0D88B440ADD9}"/>
                </a:ext>
              </a:extLst>
            </p:cNvPr>
            <p:cNvSpPr/>
            <p:nvPr/>
          </p:nvSpPr>
          <p:spPr>
            <a:xfrm>
              <a:off x="1082696" y="4087871"/>
              <a:ext cx="443074" cy="114376"/>
            </a:xfrm>
            <a:custGeom>
              <a:avLst/>
              <a:gdLst/>
              <a:ahLst/>
              <a:cxnLst/>
              <a:rect l="l" t="t" r="r" b="b"/>
              <a:pathLst>
                <a:path w="10932" h="2822" fill="none" extrusionOk="0">
                  <a:moveTo>
                    <a:pt x="10932" y="0"/>
                  </a:moveTo>
                  <a:cubicBezTo>
                    <a:pt x="9440" y="1302"/>
                    <a:pt x="7568" y="2170"/>
                    <a:pt x="5643" y="2577"/>
                  </a:cubicBezTo>
                  <a:cubicBezTo>
                    <a:pt x="5154" y="2686"/>
                    <a:pt x="4666" y="2794"/>
                    <a:pt x="4178" y="2794"/>
                  </a:cubicBezTo>
                  <a:cubicBezTo>
                    <a:pt x="2550" y="2821"/>
                    <a:pt x="950" y="2008"/>
                    <a:pt x="1" y="67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331;p54">
              <a:extLst>
                <a:ext uri="{FF2B5EF4-FFF2-40B4-BE49-F238E27FC236}">
                  <a16:creationId xmlns:a16="http://schemas.microsoft.com/office/drawing/2014/main" id="{ED7968C3-F19A-4A3A-B410-9D583E97F607}"/>
                </a:ext>
              </a:extLst>
            </p:cNvPr>
            <p:cNvSpPr/>
            <p:nvPr/>
          </p:nvSpPr>
          <p:spPr>
            <a:xfrm>
              <a:off x="1123389" y="4075793"/>
              <a:ext cx="392493" cy="137437"/>
            </a:xfrm>
            <a:custGeom>
              <a:avLst/>
              <a:gdLst/>
              <a:ahLst/>
              <a:cxnLst/>
              <a:rect l="l" t="t" r="r" b="b"/>
              <a:pathLst>
                <a:path w="9684" h="3391" fill="none" extrusionOk="0">
                  <a:moveTo>
                    <a:pt x="9684" y="0"/>
                  </a:moveTo>
                  <a:cubicBezTo>
                    <a:pt x="8572" y="841"/>
                    <a:pt x="7351" y="1573"/>
                    <a:pt x="6022" y="2007"/>
                  </a:cubicBezTo>
                  <a:cubicBezTo>
                    <a:pt x="4693" y="2441"/>
                    <a:pt x="2197" y="3391"/>
                    <a:pt x="0" y="135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332;p54">
              <a:extLst>
                <a:ext uri="{FF2B5EF4-FFF2-40B4-BE49-F238E27FC236}">
                  <a16:creationId xmlns:a16="http://schemas.microsoft.com/office/drawing/2014/main" id="{8A5FC824-F90B-4085-AD58-745636B3FFC1}"/>
                </a:ext>
              </a:extLst>
            </p:cNvPr>
            <p:cNvSpPr/>
            <p:nvPr/>
          </p:nvSpPr>
          <p:spPr>
            <a:xfrm>
              <a:off x="1422422" y="4126335"/>
              <a:ext cx="53905" cy="107769"/>
            </a:xfrm>
            <a:custGeom>
              <a:avLst/>
              <a:gdLst/>
              <a:ahLst/>
              <a:cxnLst/>
              <a:rect l="l" t="t" r="r" b="b"/>
              <a:pathLst>
                <a:path w="1330" h="2659" fill="none" extrusionOk="0">
                  <a:moveTo>
                    <a:pt x="1329" y="1"/>
                  </a:moveTo>
                  <a:cubicBezTo>
                    <a:pt x="1194" y="353"/>
                    <a:pt x="1085" y="597"/>
                    <a:pt x="922" y="896"/>
                  </a:cubicBezTo>
                  <a:cubicBezTo>
                    <a:pt x="624" y="1465"/>
                    <a:pt x="298" y="2089"/>
                    <a:pt x="0" y="265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333;p54">
              <a:extLst>
                <a:ext uri="{FF2B5EF4-FFF2-40B4-BE49-F238E27FC236}">
                  <a16:creationId xmlns:a16="http://schemas.microsoft.com/office/drawing/2014/main" id="{5AEC2838-55C8-48C6-AD3B-F55099E5714C}"/>
                </a:ext>
              </a:extLst>
            </p:cNvPr>
            <p:cNvSpPr/>
            <p:nvPr/>
          </p:nvSpPr>
          <p:spPr>
            <a:xfrm>
              <a:off x="1327864" y="4161515"/>
              <a:ext cx="82479" cy="93503"/>
            </a:xfrm>
            <a:custGeom>
              <a:avLst/>
              <a:gdLst/>
              <a:ahLst/>
              <a:cxnLst/>
              <a:rect l="l" t="t" r="r" b="b"/>
              <a:pathLst>
                <a:path w="2035" h="2307" fill="none" extrusionOk="0">
                  <a:moveTo>
                    <a:pt x="2035" y="1"/>
                  </a:moveTo>
                  <a:cubicBezTo>
                    <a:pt x="1655" y="462"/>
                    <a:pt x="1275" y="896"/>
                    <a:pt x="950" y="1384"/>
                  </a:cubicBezTo>
                  <a:cubicBezTo>
                    <a:pt x="678" y="1709"/>
                    <a:pt x="380" y="2089"/>
                    <a:pt x="0" y="230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334;p54">
              <a:extLst>
                <a:ext uri="{FF2B5EF4-FFF2-40B4-BE49-F238E27FC236}">
                  <a16:creationId xmlns:a16="http://schemas.microsoft.com/office/drawing/2014/main" id="{A87B8D66-44BB-441E-AA18-DC195BFF3139}"/>
                </a:ext>
              </a:extLst>
            </p:cNvPr>
            <p:cNvSpPr/>
            <p:nvPr/>
          </p:nvSpPr>
          <p:spPr>
            <a:xfrm>
              <a:off x="1222323" y="4192318"/>
              <a:ext cx="96786" cy="60471"/>
            </a:xfrm>
            <a:custGeom>
              <a:avLst/>
              <a:gdLst/>
              <a:ahLst/>
              <a:cxnLst/>
              <a:rect l="l" t="t" r="r" b="b"/>
              <a:pathLst>
                <a:path w="2388" h="1492" fill="none" extrusionOk="0">
                  <a:moveTo>
                    <a:pt x="2387" y="0"/>
                  </a:moveTo>
                  <a:cubicBezTo>
                    <a:pt x="1682" y="624"/>
                    <a:pt x="868" y="1139"/>
                    <a:pt x="1" y="149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335;p54">
              <a:extLst>
                <a:ext uri="{FF2B5EF4-FFF2-40B4-BE49-F238E27FC236}">
                  <a16:creationId xmlns:a16="http://schemas.microsoft.com/office/drawing/2014/main" id="{F1959D6E-36D5-42B0-84D4-1485CE23433D}"/>
                </a:ext>
              </a:extLst>
            </p:cNvPr>
            <p:cNvSpPr/>
            <p:nvPr/>
          </p:nvSpPr>
          <p:spPr>
            <a:xfrm>
              <a:off x="1134372" y="4200019"/>
              <a:ext cx="85802" cy="23102"/>
            </a:xfrm>
            <a:custGeom>
              <a:avLst/>
              <a:gdLst/>
              <a:ahLst/>
              <a:cxnLst/>
              <a:rect l="l" t="t" r="r" b="b"/>
              <a:pathLst>
                <a:path w="2117" h="570" fill="none" extrusionOk="0">
                  <a:moveTo>
                    <a:pt x="2116" y="0"/>
                  </a:moveTo>
                  <a:cubicBezTo>
                    <a:pt x="1438" y="271"/>
                    <a:pt x="733" y="461"/>
                    <a:pt x="1" y="57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336;p54">
              <a:extLst>
                <a:ext uri="{FF2B5EF4-FFF2-40B4-BE49-F238E27FC236}">
                  <a16:creationId xmlns:a16="http://schemas.microsoft.com/office/drawing/2014/main" id="{DCFA3938-9958-4F8C-8C11-08F09048FC41}"/>
                </a:ext>
              </a:extLst>
            </p:cNvPr>
            <p:cNvSpPr/>
            <p:nvPr/>
          </p:nvSpPr>
          <p:spPr>
            <a:xfrm>
              <a:off x="1159663" y="4103273"/>
              <a:ext cx="59417" cy="75872"/>
            </a:xfrm>
            <a:custGeom>
              <a:avLst/>
              <a:gdLst/>
              <a:ahLst/>
              <a:cxnLst/>
              <a:rect l="l" t="t" r="r" b="b"/>
              <a:pathLst>
                <a:path w="1466" h="1872" fill="none" extrusionOk="0">
                  <a:moveTo>
                    <a:pt x="0" y="0"/>
                  </a:moveTo>
                  <a:cubicBezTo>
                    <a:pt x="380" y="705"/>
                    <a:pt x="787" y="1438"/>
                    <a:pt x="1465" y="187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337;p54">
              <a:extLst>
                <a:ext uri="{FF2B5EF4-FFF2-40B4-BE49-F238E27FC236}">
                  <a16:creationId xmlns:a16="http://schemas.microsoft.com/office/drawing/2014/main" id="{03644CA9-BD87-4E2C-9BAD-CD04EBA63D8E}"/>
                </a:ext>
              </a:extLst>
            </p:cNvPr>
            <p:cNvSpPr/>
            <p:nvPr/>
          </p:nvSpPr>
          <p:spPr>
            <a:xfrm>
              <a:off x="1220135" y="4091154"/>
              <a:ext cx="90179" cy="82519"/>
            </a:xfrm>
            <a:custGeom>
              <a:avLst/>
              <a:gdLst/>
              <a:ahLst/>
              <a:cxnLst/>
              <a:rect l="l" t="t" r="r" b="b"/>
              <a:pathLst>
                <a:path w="2225" h="2036" fill="none" extrusionOk="0">
                  <a:moveTo>
                    <a:pt x="0" y="1"/>
                  </a:moveTo>
                  <a:cubicBezTo>
                    <a:pt x="543" y="842"/>
                    <a:pt x="1302" y="1547"/>
                    <a:pt x="2224" y="203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338;p54">
              <a:extLst>
                <a:ext uri="{FF2B5EF4-FFF2-40B4-BE49-F238E27FC236}">
                  <a16:creationId xmlns:a16="http://schemas.microsoft.com/office/drawing/2014/main" id="{3C3B1752-F797-4879-A226-1F83D698D48E}"/>
                </a:ext>
              </a:extLst>
            </p:cNvPr>
            <p:cNvSpPr/>
            <p:nvPr/>
          </p:nvSpPr>
          <p:spPr>
            <a:xfrm>
              <a:off x="1306991" y="4065863"/>
              <a:ext cx="100069" cy="77007"/>
            </a:xfrm>
            <a:custGeom>
              <a:avLst/>
              <a:gdLst/>
              <a:ahLst/>
              <a:cxnLst/>
              <a:rect l="l" t="t" r="r" b="b"/>
              <a:pathLst>
                <a:path w="2469" h="1900" fill="none" extrusionOk="0">
                  <a:moveTo>
                    <a:pt x="0" y="1"/>
                  </a:moveTo>
                  <a:cubicBezTo>
                    <a:pt x="163" y="245"/>
                    <a:pt x="407" y="462"/>
                    <a:pt x="651" y="652"/>
                  </a:cubicBezTo>
                  <a:cubicBezTo>
                    <a:pt x="1221" y="1113"/>
                    <a:pt x="1790" y="1628"/>
                    <a:pt x="2468" y="19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339;p54">
              <a:extLst>
                <a:ext uri="{FF2B5EF4-FFF2-40B4-BE49-F238E27FC236}">
                  <a16:creationId xmlns:a16="http://schemas.microsoft.com/office/drawing/2014/main" id="{AE934997-A090-49C6-93E8-B9AD60A5A08A}"/>
                </a:ext>
              </a:extLst>
            </p:cNvPr>
            <p:cNvSpPr/>
            <p:nvPr/>
          </p:nvSpPr>
          <p:spPr>
            <a:xfrm>
              <a:off x="1402603" y="4058203"/>
              <a:ext cx="74818" cy="42881"/>
            </a:xfrm>
            <a:custGeom>
              <a:avLst/>
              <a:gdLst/>
              <a:ahLst/>
              <a:cxnLst/>
              <a:rect l="l" t="t" r="r" b="b"/>
              <a:pathLst>
                <a:path w="1846" h="1058" fill="none" extrusionOk="0">
                  <a:moveTo>
                    <a:pt x="1" y="0"/>
                  </a:moveTo>
                  <a:cubicBezTo>
                    <a:pt x="570" y="461"/>
                    <a:pt x="1167" y="814"/>
                    <a:pt x="1845" y="10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340;p54">
              <a:extLst>
                <a:ext uri="{FF2B5EF4-FFF2-40B4-BE49-F238E27FC236}">
                  <a16:creationId xmlns:a16="http://schemas.microsoft.com/office/drawing/2014/main" id="{617209F7-5905-43F5-B074-175BFFE34B2F}"/>
                </a:ext>
              </a:extLst>
            </p:cNvPr>
            <p:cNvSpPr/>
            <p:nvPr/>
          </p:nvSpPr>
          <p:spPr>
            <a:xfrm>
              <a:off x="1609308" y="4103273"/>
              <a:ext cx="8836" cy="52811"/>
            </a:xfrm>
            <a:custGeom>
              <a:avLst/>
              <a:gdLst/>
              <a:ahLst/>
              <a:cxnLst/>
              <a:rect l="l" t="t" r="r" b="b"/>
              <a:pathLst>
                <a:path w="218" h="1303" fill="none" extrusionOk="0">
                  <a:moveTo>
                    <a:pt x="217" y="0"/>
                  </a:moveTo>
                  <a:cubicBezTo>
                    <a:pt x="0" y="407"/>
                    <a:pt x="0" y="895"/>
                    <a:pt x="136" y="130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341;p54">
              <a:extLst>
                <a:ext uri="{FF2B5EF4-FFF2-40B4-BE49-F238E27FC236}">
                  <a16:creationId xmlns:a16="http://schemas.microsoft.com/office/drawing/2014/main" id="{D39916FA-0B0C-43C7-8390-5F9B96257794}"/>
                </a:ext>
              </a:extLst>
            </p:cNvPr>
            <p:cNvSpPr/>
            <p:nvPr/>
          </p:nvSpPr>
          <p:spPr>
            <a:xfrm>
              <a:off x="1624669" y="4109839"/>
              <a:ext cx="14348" cy="53905"/>
            </a:xfrm>
            <a:custGeom>
              <a:avLst/>
              <a:gdLst/>
              <a:ahLst/>
              <a:cxnLst/>
              <a:rect l="l" t="t" r="r" b="b"/>
              <a:pathLst>
                <a:path w="354" h="1330" fill="none" extrusionOk="0">
                  <a:moveTo>
                    <a:pt x="245" y="1"/>
                  </a:moveTo>
                  <a:cubicBezTo>
                    <a:pt x="1" y="408"/>
                    <a:pt x="55" y="1004"/>
                    <a:pt x="353" y="133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342;p54">
              <a:extLst>
                <a:ext uri="{FF2B5EF4-FFF2-40B4-BE49-F238E27FC236}">
                  <a16:creationId xmlns:a16="http://schemas.microsoft.com/office/drawing/2014/main" id="{4D9833AA-4E07-433C-9C14-C4B4640AF8A3}"/>
                </a:ext>
              </a:extLst>
            </p:cNvPr>
            <p:cNvSpPr/>
            <p:nvPr/>
          </p:nvSpPr>
          <p:spPr>
            <a:xfrm>
              <a:off x="2283855" y="3995908"/>
              <a:ext cx="724595" cy="279495"/>
            </a:xfrm>
            <a:custGeom>
              <a:avLst/>
              <a:gdLst/>
              <a:ahLst/>
              <a:cxnLst/>
              <a:rect l="l" t="t" r="r" b="b"/>
              <a:pathLst>
                <a:path w="17878" h="6896" extrusionOk="0">
                  <a:moveTo>
                    <a:pt x="3302" y="2721"/>
                  </a:moveTo>
                  <a:cubicBezTo>
                    <a:pt x="3324" y="2721"/>
                    <a:pt x="3349" y="2724"/>
                    <a:pt x="3375" y="2730"/>
                  </a:cubicBezTo>
                  <a:cubicBezTo>
                    <a:pt x="3727" y="2730"/>
                    <a:pt x="3863" y="3029"/>
                    <a:pt x="3863" y="3300"/>
                  </a:cubicBezTo>
                  <a:cubicBezTo>
                    <a:pt x="3822" y="3314"/>
                    <a:pt x="3775" y="3320"/>
                    <a:pt x="3724" y="3320"/>
                  </a:cubicBezTo>
                  <a:cubicBezTo>
                    <a:pt x="3673" y="3320"/>
                    <a:pt x="3619" y="3314"/>
                    <a:pt x="3564" y="3300"/>
                  </a:cubicBezTo>
                  <a:cubicBezTo>
                    <a:pt x="3402" y="3273"/>
                    <a:pt x="3239" y="3164"/>
                    <a:pt x="3158" y="3029"/>
                  </a:cubicBezTo>
                  <a:cubicBezTo>
                    <a:pt x="3062" y="2885"/>
                    <a:pt x="3135" y="2721"/>
                    <a:pt x="3302" y="2721"/>
                  </a:cubicBezTo>
                  <a:close/>
                  <a:moveTo>
                    <a:pt x="3920" y="0"/>
                  </a:moveTo>
                  <a:cubicBezTo>
                    <a:pt x="3869" y="0"/>
                    <a:pt x="3842" y="58"/>
                    <a:pt x="3863" y="99"/>
                  </a:cubicBezTo>
                  <a:cubicBezTo>
                    <a:pt x="4026" y="425"/>
                    <a:pt x="4297" y="723"/>
                    <a:pt x="4568" y="967"/>
                  </a:cubicBezTo>
                  <a:cubicBezTo>
                    <a:pt x="4704" y="1184"/>
                    <a:pt x="4785" y="1429"/>
                    <a:pt x="4785" y="1700"/>
                  </a:cubicBezTo>
                  <a:cubicBezTo>
                    <a:pt x="4812" y="2134"/>
                    <a:pt x="4758" y="2595"/>
                    <a:pt x="4514" y="2947"/>
                  </a:cubicBezTo>
                  <a:cubicBezTo>
                    <a:pt x="4459" y="3029"/>
                    <a:pt x="4405" y="3083"/>
                    <a:pt x="4351" y="3164"/>
                  </a:cubicBezTo>
                  <a:cubicBezTo>
                    <a:pt x="4243" y="2758"/>
                    <a:pt x="3971" y="2405"/>
                    <a:pt x="3537" y="2351"/>
                  </a:cubicBezTo>
                  <a:cubicBezTo>
                    <a:pt x="3497" y="2345"/>
                    <a:pt x="3458" y="2342"/>
                    <a:pt x="3420" y="2342"/>
                  </a:cubicBezTo>
                  <a:cubicBezTo>
                    <a:pt x="2921" y="2342"/>
                    <a:pt x="2632" y="2821"/>
                    <a:pt x="2859" y="3300"/>
                  </a:cubicBezTo>
                  <a:cubicBezTo>
                    <a:pt x="3036" y="3653"/>
                    <a:pt x="3399" y="3818"/>
                    <a:pt x="3776" y="3818"/>
                  </a:cubicBezTo>
                  <a:cubicBezTo>
                    <a:pt x="3805" y="3818"/>
                    <a:pt x="3834" y="3817"/>
                    <a:pt x="3863" y="3815"/>
                  </a:cubicBezTo>
                  <a:lnTo>
                    <a:pt x="3863" y="3815"/>
                  </a:lnTo>
                  <a:cubicBezTo>
                    <a:pt x="3781" y="4141"/>
                    <a:pt x="3537" y="4412"/>
                    <a:pt x="3185" y="4521"/>
                  </a:cubicBezTo>
                  <a:cubicBezTo>
                    <a:pt x="3080" y="4555"/>
                    <a:pt x="2985" y="4571"/>
                    <a:pt x="2896" y="4571"/>
                  </a:cubicBezTo>
                  <a:cubicBezTo>
                    <a:pt x="2297" y="4571"/>
                    <a:pt x="2030" y="3852"/>
                    <a:pt x="1557" y="3544"/>
                  </a:cubicBezTo>
                  <a:cubicBezTo>
                    <a:pt x="1395" y="3434"/>
                    <a:pt x="1232" y="3385"/>
                    <a:pt x="1076" y="3385"/>
                  </a:cubicBezTo>
                  <a:cubicBezTo>
                    <a:pt x="584" y="3385"/>
                    <a:pt x="162" y="3870"/>
                    <a:pt x="38" y="4385"/>
                  </a:cubicBezTo>
                  <a:cubicBezTo>
                    <a:pt x="1" y="4423"/>
                    <a:pt x="55" y="4474"/>
                    <a:pt x="110" y="4474"/>
                  </a:cubicBezTo>
                  <a:cubicBezTo>
                    <a:pt x="133" y="4474"/>
                    <a:pt x="157" y="4464"/>
                    <a:pt x="174" y="4439"/>
                  </a:cubicBezTo>
                  <a:cubicBezTo>
                    <a:pt x="411" y="4202"/>
                    <a:pt x="700" y="3775"/>
                    <a:pt x="1055" y="3775"/>
                  </a:cubicBezTo>
                  <a:cubicBezTo>
                    <a:pt x="1146" y="3775"/>
                    <a:pt x="1241" y="3803"/>
                    <a:pt x="1340" y="3870"/>
                  </a:cubicBezTo>
                  <a:cubicBezTo>
                    <a:pt x="1693" y="4114"/>
                    <a:pt x="1910" y="4575"/>
                    <a:pt x="2290" y="4819"/>
                  </a:cubicBezTo>
                  <a:cubicBezTo>
                    <a:pt x="2486" y="4932"/>
                    <a:pt x="2685" y="4983"/>
                    <a:pt x="2878" y="4983"/>
                  </a:cubicBezTo>
                  <a:cubicBezTo>
                    <a:pt x="3565" y="4983"/>
                    <a:pt x="4176" y="4345"/>
                    <a:pt x="4324" y="3626"/>
                  </a:cubicBezTo>
                  <a:cubicBezTo>
                    <a:pt x="4622" y="3463"/>
                    <a:pt x="4866" y="3192"/>
                    <a:pt x="5002" y="2893"/>
                  </a:cubicBezTo>
                  <a:cubicBezTo>
                    <a:pt x="5192" y="2405"/>
                    <a:pt x="5219" y="1863"/>
                    <a:pt x="5056" y="1401"/>
                  </a:cubicBezTo>
                  <a:lnTo>
                    <a:pt x="5056" y="1401"/>
                  </a:lnTo>
                  <a:lnTo>
                    <a:pt x="5572" y="1808"/>
                  </a:lnTo>
                  <a:cubicBezTo>
                    <a:pt x="5870" y="1998"/>
                    <a:pt x="6141" y="2215"/>
                    <a:pt x="6494" y="2378"/>
                  </a:cubicBezTo>
                  <a:cubicBezTo>
                    <a:pt x="6494" y="2486"/>
                    <a:pt x="6440" y="2595"/>
                    <a:pt x="6440" y="2649"/>
                  </a:cubicBezTo>
                  <a:cubicBezTo>
                    <a:pt x="6440" y="2920"/>
                    <a:pt x="6494" y="3192"/>
                    <a:pt x="6521" y="3463"/>
                  </a:cubicBezTo>
                  <a:cubicBezTo>
                    <a:pt x="6657" y="4032"/>
                    <a:pt x="6928" y="4548"/>
                    <a:pt x="7280" y="5036"/>
                  </a:cubicBezTo>
                  <a:cubicBezTo>
                    <a:pt x="8399" y="6450"/>
                    <a:pt x="10224" y="6895"/>
                    <a:pt x="11989" y="6895"/>
                  </a:cubicBezTo>
                  <a:cubicBezTo>
                    <a:pt x="12492" y="6895"/>
                    <a:pt x="12989" y="6859"/>
                    <a:pt x="13465" y="6799"/>
                  </a:cubicBezTo>
                  <a:cubicBezTo>
                    <a:pt x="14522" y="6663"/>
                    <a:pt x="15526" y="6392"/>
                    <a:pt x="16367" y="5714"/>
                  </a:cubicBezTo>
                  <a:cubicBezTo>
                    <a:pt x="17289" y="4955"/>
                    <a:pt x="17642" y="3843"/>
                    <a:pt x="17832" y="2730"/>
                  </a:cubicBezTo>
                  <a:cubicBezTo>
                    <a:pt x="17878" y="2522"/>
                    <a:pt x="17746" y="2333"/>
                    <a:pt x="17555" y="2333"/>
                  </a:cubicBezTo>
                  <a:cubicBezTo>
                    <a:pt x="17522" y="2333"/>
                    <a:pt x="17487" y="2339"/>
                    <a:pt x="17452" y="2351"/>
                  </a:cubicBezTo>
                  <a:cubicBezTo>
                    <a:pt x="17045" y="2443"/>
                    <a:pt x="16620" y="2490"/>
                    <a:pt x="16194" y="2490"/>
                  </a:cubicBezTo>
                  <a:cubicBezTo>
                    <a:pt x="15739" y="2490"/>
                    <a:pt x="15282" y="2436"/>
                    <a:pt x="14848" y="2324"/>
                  </a:cubicBezTo>
                  <a:cubicBezTo>
                    <a:pt x="14116" y="2107"/>
                    <a:pt x="13437" y="1700"/>
                    <a:pt x="12705" y="1401"/>
                  </a:cubicBezTo>
                  <a:cubicBezTo>
                    <a:pt x="12000" y="1103"/>
                    <a:pt x="11268" y="913"/>
                    <a:pt x="10481" y="886"/>
                  </a:cubicBezTo>
                  <a:cubicBezTo>
                    <a:pt x="10366" y="882"/>
                    <a:pt x="10251" y="880"/>
                    <a:pt x="10136" y="880"/>
                  </a:cubicBezTo>
                  <a:cubicBezTo>
                    <a:pt x="9492" y="880"/>
                    <a:pt x="8847" y="950"/>
                    <a:pt x="8203" y="1157"/>
                  </a:cubicBezTo>
                  <a:cubicBezTo>
                    <a:pt x="7741" y="1293"/>
                    <a:pt x="6982" y="1564"/>
                    <a:pt x="6684" y="1971"/>
                  </a:cubicBezTo>
                  <a:cubicBezTo>
                    <a:pt x="6304" y="1754"/>
                    <a:pt x="5924" y="1564"/>
                    <a:pt x="5599" y="1320"/>
                  </a:cubicBezTo>
                  <a:cubicBezTo>
                    <a:pt x="5300" y="1130"/>
                    <a:pt x="5029" y="913"/>
                    <a:pt x="4758" y="696"/>
                  </a:cubicBezTo>
                  <a:cubicBezTo>
                    <a:pt x="4487" y="452"/>
                    <a:pt x="4243" y="208"/>
                    <a:pt x="3971" y="18"/>
                  </a:cubicBezTo>
                  <a:cubicBezTo>
                    <a:pt x="3952" y="6"/>
                    <a:pt x="3935" y="0"/>
                    <a:pt x="3920" y="0"/>
                  </a:cubicBezTo>
                  <a:close/>
                </a:path>
              </a:pathLst>
            </a:custGeom>
            <a:solidFill>
              <a:srgbClr val="A9B2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343;p54">
              <a:extLst>
                <a:ext uri="{FF2B5EF4-FFF2-40B4-BE49-F238E27FC236}">
                  <a16:creationId xmlns:a16="http://schemas.microsoft.com/office/drawing/2014/main" id="{FB4E9F2E-3973-4D58-AAD2-BF6FC4FC1853}"/>
                </a:ext>
              </a:extLst>
            </p:cNvPr>
            <p:cNvSpPr/>
            <p:nvPr/>
          </p:nvSpPr>
          <p:spPr>
            <a:xfrm>
              <a:off x="2544830" y="4087871"/>
              <a:ext cx="443074" cy="114376"/>
            </a:xfrm>
            <a:custGeom>
              <a:avLst/>
              <a:gdLst/>
              <a:ahLst/>
              <a:cxnLst/>
              <a:rect l="l" t="t" r="r" b="b"/>
              <a:pathLst>
                <a:path w="10932" h="2822" fill="none" extrusionOk="0">
                  <a:moveTo>
                    <a:pt x="1" y="0"/>
                  </a:moveTo>
                  <a:cubicBezTo>
                    <a:pt x="1492" y="1302"/>
                    <a:pt x="3364" y="2170"/>
                    <a:pt x="5290" y="2577"/>
                  </a:cubicBezTo>
                  <a:cubicBezTo>
                    <a:pt x="5778" y="2686"/>
                    <a:pt x="6293" y="2794"/>
                    <a:pt x="6754" y="2794"/>
                  </a:cubicBezTo>
                  <a:cubicBezTo>
                    <a:pt x="8382" y="2821"/>
                    <a:pt x="9982" y="2008"/>
                    <a:pt x="10931" y="67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344;p54">
              <a:extLst>
                <a:ext uri="{FF2B5EF4-FFF2-40B4-BE49-F238E27FC236}">
                  <a16:creationId xmlns:a16="http://schemas.microsoft.com/office/drawing/2014/main" id="{1CDA8986-39D2-4D45-BB40-60E18C2C1E28}"/>
                </a:ext>
              </a:extLst>
            </p:cNvPr>
            <p:cNvSpPr/>
            <p:nvPr/>
          </p:nvSpPr>
          <p:spPr>
            <a:xfrm>
              <a:off x="2553625" y="4075793"/>
              <a:ext cx="392493" cy="137437"/>
            </a:xfrm>
            <a:custGeom>
              <a:avLst/>
              <a:gdLst/>
              <a:ahLst/>
              <a:cxnLst/>
              <a:rect l="l" t="t" r="r" b="b"/>
              <a:pathLst>
                <a:path w="9684" h="3391" fill="none" extrusionOk="0">
                  <a:moveTo>
                    <a:pt x="1" y="0"/>
                  </a:moveTo>
                  <a:cubicBezTo>
                    <a:pt x="1113" y="841"/>
                    <a:pt x="2333" y="1573"/>
                    <a:pt x="3662" y="2007"/>
                  </a:cubicBezTo>
                  <a:cubicBezTo>
                    <a:pt x="4991" y="2441"/>
                    <a:pt x="7487" y="3391"/>
                    <a:pt x="9684" y="135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345;p54">
              <a:extLst>
                <a:ext uri="{FF2B5EF4-FFF2-40B4-BE49-F238E27FC236}">
                  <a16:creationId xmlns:a16="http://schemas.microsoft.com/office/drawing/2014/main" id="{482E2A4B-1664-4120-8292-C584163570B7}"/>
                </a:ext>
              </a:extLst>
            </p:cNvPr>
            <p:cNvSpPr/>
            <p:nvPr/>
          </p:nvSpPr>
          <p:spPr>
            <a:xfrm>
              <a:off x="2594318" y="4126335"/>
              <a:ext cx="53905" cy="107769"/>
            </a:xfrm>
            <a:custGeom>
              <a:avLst/>
              <a:gdLst/>
              <a:ahLst/>
              <a:cxnLst/>
              <a:rect l="l" t="t" r="r" b="b"/>
              <a:pathLst>
                <a:path w="1330" h="2659" fill="none" extrusionOk="0">
                  <a:moveTo>
                    <a:pt x="0" y="1"/>
                  </a:moveTo>
                  <a:cubicBezTo>
                    <a:pt x="136" y="353"/>
                    <a:pt x="244" y="597"/>
                    <a:pt x="407" y="896"/>
                  </a:cubicBezTo>
                  <a:cubicBezTo>
                    <a:pt x="732" y="1465"/>
                    <a:pt x="1031" y="2089"/>
                    <a:pt x="1329" y="265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346;p54">
              <a:extLst>
                <a:ext uri="{FF2B5EF4-FFF2-40B4-BE49-F238E27FC236}">
                  <a16:creationId xmlns:a16="http://schemas.microsoft.com/office/drawing/2014/main" id="{E2A961D3-1C92-41FE-AB1D-ACD599E2EDA2}"/>
                </a:ext>
              </a:extLst>
            </p:cNvPr>
            <p:cNvSpPr/>
            <p:nvPr/>
          </p:nvSpPr>
          <p:spPr>
            <a:xfrm>
              <a:off x="2660261" y="4161515"/>
              <a:ext cx="82479" cy="93503"/>
            </a:xfrm>
            <a:custGeom>
              <a:avLst/>
              <a:gdLst/>
              <a:ahLst/>
              <a:cxnLst/>
              <a:rect l="l" t="t" r="r" b="b"/>
              <a:pathLst>
                <a:path w="2035" h="2307" fill="none" extrusionOk="0">
                  <a:moveTo>
                    <a:pt x="1" y="1"/>
                  </a:moveTo>
                  <a:cubicBezTo>
                    <a:pt x="380" y="462"/>
                    <a:pt x="760" y="896"/>
                    <a:pt x="1085" y="1384"/>
                  </a:cubicBezTo>
                  <a:cubicBezTo>
                    <a:pt x="1357" y="1709"/>
                    <a:pt x="1655" y="2089"/>
                    <a:pt x="2035" y="230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347;p54">
              <a:extLst>
                <a:ext uri="{FF2B5EF4-FFF2-40B4-BE49-F238E27FC236}">
                  <a16:creationId xmlns:a16="http://schemas.microsoft.com/office/drawing/2014/main" id="{3F3B6D59-A5D2-4B00-AB59-181A419E411B}"/>
                </a:ext>
              </a:extLst>
            </p:cNvPr>
            <p:cNvSpPr/>
            <p:nvPr/>
          </p:nvSpPr>
          <p:spPr>
            <a:xfrm>
              <a:off x="2751495" y="4192318"/>
              <a:ext cx="97880" cy="60471"/>
            </a:xfrm>
            <a:custGeom>
              <a:avLst/>
              <a:gdLst/>
              <a:ahLst/>
              <a:cxnLst/>
              <a:rect l="l" t="t" r="r" b="b"/>
              <a:pathLst>
                <a:path w="2415" h="1492" fill="none" extrusionOk="0">
                  <a:moveTo>
                    <a:pt x="1" y="0"/>
                  </a:moveTo>
                  <a:cubicBezTo>
                    <a:pt x="706" y="624"/>
                    <a:pt x="1520" y="1139"/>
                    <a:pt x="2415" y="149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348;p54">
              <a:extLst>
                <a:ext uri="{FF2B5EF4-FFF2-40B4-BE49-F238E27FC236}">
                  <a16:creationId xmlns:a16="http://schemas.microsoft.com/office/drawing/2014/main" id="{A77491B9-B104-4113-B486-D602D6727346}"/>
                </a:ext>
              </a:extLst>
            </p:cNvPr>
            <p:cNvSpPr/>
            <p:nvPr/>
          </p:nvSpPr>
          <p:spPr>
            <a:xfrm>
              <a:off x="2850429" y="4200019"/>
              <a:ext cx="86896" cy="23102"/>
            </a:xfrm>
            <a:custGeom>
              <a:avLst/>
              <a:gdLst/>
              <a:ahLst/>
              <a:cxnLst/>
              <a:rect l="l" t="t" r="r" b="b"/>
              <a:pathLst>
                <a:path w="2144" h="570" fill="none" extrusionOk="0">
                  <a:moveTo>
                    <a:pt x="1" y="0"/>
                  </a:moveTo>
                  <a:cubicBezTo>
                    <a:pt x="679" y="271"/>
                    <a:pt x="1384" y="461"/>
                    <a:pt x="2144" y="57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349;p54">
              <a:extLst>
                <a:ext uri="{FF2B5EF4-FFF2-40B4-BE49-F238E27FC236}">
                  <a16:creationId xmlns:a16="http://schemas.microsoft.com/office/drawing/2014/main" id="{35CA2AFA-4D28-4898-8A50-F488CC91568C}"/>
                </a:ext>
              </a:extLst>
            </p:cNvPr>
            <p:cNvSpPr/>
            <p:nvPr/>
          </p:nvSpPr>
          <p:spPr>
            <a:xfrm>
              <a:off x="2905429" y="4175822"/>
              <a:ext cx="64889" cy="8836"/>
            </a:xfrm>
            <a:custGeom>
              <a:avLst/>
              <a:gdLst/>
              <a:ahLst/>
              <a:cxnLst/>
              <a:rect l="l" t="t" r="r" b="b"/>
              <a:pathLst>
                <a:path w="1601" h="218" fill="none" extrusionOk="0">
                  <a:moveTo>
                    <a:pt x="0" y="217"/>
                  </a:moveTo>
                  <a:cubicBezTo>
                    <a:pt x="407" y="136"/>
                    <a:pt x="1194" y="0"/>
                    <a:pt x="1600" y="5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350;p54">
              <a:extLst>
                <a:ext uri="{FF2B5EF4-FFF2-40B4-BE49-F238E27FC236}">
                  <a16:creationId xmlns:a16="http://schemas.microsoft.com/office/drawing/2014/main" id="{5DAF1ED3-CC09-434B-8375-92C589A7E93A}"/>
                </a:ext>
              </a:extLst>
            </p:cNvPr>
            <p:cNvSpPr/>
            <p:nvPr/>
          </p:nvSpPr>
          <p:spPr>
            <a:xfrm>
              <a:off x="2851564" y="4103273"/>
              <a:ext cx="59376" cy="75872"/>
            </a:xfrm>
            <a:custGeom>
              <a:avLst/>
              <a:gdLst/>
              <a:ahLst/>
              <a:cxnLst/>
              <a:rect l="l" t="t" r="r" b="b"/>
              <a:pathLst>
                <a:path w="1465" h="1872" fill="none" extrusionOk="0">
                  <a:moveTo>
                    <a:pt x="1465" y="0"/>
                  </a:moveTo>
                  <a:cubicBezTo>
                    <a:pt x="1085" y="705"/>
                    <a:pt x="678" y="1438"/>
                    <a:pt x="0" y="187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351;p54">
              <a:extLst>
                <a:ext uri="{FF2B5EF4-FFF2-40B4-BE49-F238E27FC236}">
                  <a16:creationId xmlns:a16="http://schemas.microsoft.com/office/drawing/2014/main" id="{068EA976-E9E1-4706-8ED5-3D02139DEDAD}"/>
                </a:ext>
              </a:extLst>
            </p:cNvPr>
            <p:cNvSpPr/>
            <p:nvPr/>
          </p:nvSpPr>
          <p:spPr>
            <a:xfrm>
              <a:off x="2761384" y="4091154"/>
              <a:ext cx="89085" cy="82519"/>
            </a:xfrm>
            <a:custGeom>
              <a:avLst/>
              <a:gdLst/>
              <a:ahLst/>
              <a:cxnLst/>
              <a:rect l="l" t="t" r="r" b="b"/>
              <a:pathLst>
                <a:path w="2198" h="2036" fill="none" extrusionOk="0">
                  <a:moveTo>
                    <a:pt x="2198" y="1"/>
                  </a:moveTo>
                  <a:cubicBezTo>
                    <a:pt x="1655" y="842"/>
                    <a:pt x="896" y="1547"/>
                    <a:pt x="1" y="203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352;p54">
              <a:extLst>
                <a:ext uri="{FF2B5EF4-FFF2-40B4-BE49-F238E27FC236}">
                  <a16:creationId xmlns:a16="http://schemas.microsoft.com/office/drawing/2014/main" id="{B5D569C0-5596-48E7-8B20-A71269198B94}"/>
                </a:ext>
              </a:extLst>
            </p:cNvPr>
            <p:cNvSpPr/>
            <p:nvPr/>
          </p:nvSpPr>
          <p:spPr>
            <a:xfrm>
              <a:off x="2663544" y="4065863"/>
              <a:ext cx="100109" cy="77007"/>
            </a:xfrm>
            <a:custGeom>
              <a:avLst/>
              <a:gdLst/>
              <a:ahLst/>
              <a:cxnLst/>
              <a:rect l="l" t="t" r="r" b="b"/>
              <a:pathLst>
                <a:path w="2470" h="1900" fill="none" extrusionOk="0">
                  <a:moveTo>
                    <a:pt x="2469" y="1"/>
                  </a:moveTo>
                  <a:cubicBezTo>
                    <a:pt x="2306" y="245"/>
                    <a:pt x="2062" y="462"/>
                    <a:pt x="1818" y="652"/>
                  </a:cubicBezTo>
                  <a:cubicBezTo>
                    <a:pt x="1249" y="1113"/>
                    <a:pt x="679" y="1628"/>
                    <a:pt x="1" y="19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353;p54">
              <a:extLst>
                <a:ext uri="{FF2B5EF4-FFF2-40B4-BE49-F238E27FC236}">
                  <a16:creationId xmlns:a16="http://schemas.microsoft.com/office/drawing/2014/main" id="{D28FE292-A105-4F3B-B233-9342BFAE29E3}"/>
                </a:ext>
              </a:extLst>
            </p:cNvPr>
            <p:cNvSpPr/>
            <p:nvPr/>
          </p:nvSpPr>
          <p:spPr>
            <a:xfrm>
              <a:off x="2593183" y="4058203"/>
              <a:ext cx="74818" cy="42881"/>
            </a:xfrm>
            <a:custGeom>
              <a:avLst/>
              <a:gdLst/>
              <a:ahLst/>
              <a:cxnLst/>
              <a:rect l="l" t="t" r="r" b="b"/>
              <a:pathLst>
                <a:path w="1846" h="1058" fill="none" extrusionOk="0">
                  <a:moveTo>
                    <a:pt x="1845" y="0"/>
                  </a:moveTo>
                  <a:cubicBezTo>
                    <a:pt x="1276" y="461"/>
                    <a:pt x="679" y="814"/>
                    <a:pt x="1" y="10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354;p54">
              <a:extLst>
                <a:ext uri="{FF2B5EF4-FFF2-40B4-BE49-F238E27FC236}">
                  <a16:creationId xmlns:a16="http://schemas.microsoft.com/office/drawing/2014/main" id="{9AB6C481-E775-4B6F-B4C0-D50E5615BB9F}"/>
                </a:ext>
              </a:extLst>
            </p:cNvPr>
            <p:cNvSpPr/>
            <p:nvPr/>
          </p:nvSpPr>
          <p:spPr>
            <a:xfrm>
              <a:off x="2453596" y="4103273"/>
              <a:ext cx="7741" cy="52811"/>
            </a:xfrm>
            <a:custGeom>
              <a:avLst/>
              <a:gdLst/>
              <a:ahLst/>
              <a:cxnLst/>
              <a:rect l="l" t="t" r="r" b="b"/>
              <a:pathLst>
                <a:path w="191" h="1303" fill="none" extrusionOk="0">
                  <a:moveTo>
                    <a:pt x="0" y="0"/>
                  </a:moveTo>
                  <a:cubicBezTo>
                    <a:pt x="190" y="407"/>
                    <a:pt x="190" y="895"/>
                    <a:pt x="55" y="130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355;p54">
              <a:extLst>
                <a:ext uri="{FF2B5EF4-FFF2-40B4-BE49-F238E27FC236}">
                  <a16:creationId xmlns:a16="http://schemas.microsoft.com/office/drawing/2014/main" id="{07B0B228-13AF-4578-BEFD-EB9AE8CD0294}"/>
                </a:ext>
              </a:extLst>
            </p:cNvPr>
            <p:cNvSpPr/>
            <p:nvPr/>
          </p:nvSpPr>
          <p:spPr>
            <a:xfrm>
              <a:off x="2431588" y="4109839"/>
              <a:ext cx="14348" cy="53905"/>
            </a:xfrm>
            <a:custGeom>
              <a:avLst/>
              <a:gdLst/>
              <a:ahLst/>
              <a:cxnLst/>
              <a:rect l="l" t="t" r="r" b="b"/>
              <a:pathLst>
                <a:path w="354" h="1330" fill="none" extrusionOk="0">
                  <a:moveTo>
                    <a:pt x="136" y="1"/>
                  </a:moveTo>
                  <a:cubicBezTo>
                    <a:pt x="353" y="408"/>
                    <a:pt x="299" y="1004"/>
                    <a:pt x="1" y="133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356;p54">
              <a:extLst>
                <a:ext uri="{FF2B5EF4-FFF2-40B4-BE49-F238E27FC236}">
                  <a16:creationId xmlns:a16="http://schemas.microsoft.com/office/drawing/2014/main" id="{5A3B202F-39EE-4CF0-91E3-8DAF721C8EBF}"/>
                </a:ext>
              </a:extLst>
            </p:cNvPr>
            <p:cNvSpPr/>
            <p:nvPr/>
          </p:nvSpPr>
          <p:spPr>
            <a:xfrm>
              <a:off x="2274411" y="3188784"/>
              <a:ext cx="291330" cy="426781"/>
            </a:xfrm>
            <a:custGeom>
              <a:avLst/>
              <a:gdLst/>
              <a:ahLst/>
              <a:cxnLst/>
              <a:rect l="l" t="t" r="r" b="b"/>
              <a:pathLst>
                <a:path w="7188" h="10530" extrusionOk="0">
                  <a:moveTo>
                    <a:pt x="6134" y="1"/>
                  </a:moveTo>
                  <a:cubicBezTo>
                    <a:pt x="5934" y="1"/>
                    <a:pt x="5728" y="74"/>
                    <a:pt x="5560" y="186"/>
                  </a:cubicBezTo>
                  <a:cubicBezTo>
                    <a:pt x="5289" y="349"/>
                    <a:pt x="5126" y="620"/>
                    <a:pt x="5045" y="918"/>
                  </a:cubicBezTo>
                  <a:cubicBezTo>
                    <a:pt x="5018" y="1054"/>
                    <a:pt x="4991" y="1244"/>
                    <a:pt x="4991" y="1407"/>
                  </a:cubicBezTo>
                  <a:cubicBezTo>
                    <a:pt x="4991" y="1542"/>
                    <a:pt x="5018" y="1678"/>
                    <a:pt x="5045" y="1813"/>
                  </a:cubicBezTo>
                  <a:cubicBezTo>
                    <a:pt x="5018" y="2003"/>
                    <a:pt x="4991" y="2220"/>
                    <a:pt x="4909" y="2410"/>
                  </a:cubicBezTo>
                  <a:cubicBezTo>
                    <a:pt x="4747" y="3007"/>
                    <a:pt x="4557" y="3576"/>
                    <a:pt x="4231" y="4119"/>
                  </a:cubicBezTo>
                  <a:cubicBezTo>
                    <a:pt x="3662" y="5177"/>
                    <a:pt x="2821" y="6072"/>
                    <a:pt x="1872" y="6804"/>
                  </a:cubicBezTo>
                  <a:cubicBezTo>
                    <a:pt x="1329" y="7211"/>
                    <a:pt x="760" y="7564"/>
                    <a:pt x="136" y="7916"/>
                  </a:cubicBezTo>
                  <a:cubicBezTo>
                    <a:pt x="27" y="7971"/>
                    <a:pt x="0" y="8106"/>
                    <a:pt x="81" y="8215"/>
                  </a:cubicBezTo>
                  <a:cubicBezTo>
                    <a:pt x="515" y="8974"/>
                    <a:pt x="922" y="9679"/>
                    <a:pt x="1329" y="10412"/>
                  </a:cubicBezTo>
                  <a:cubicBezTo>
                    <a:pt x="1371" y="10495"/>
                    <a:pt x="1444" y="10530"/>
                    <a:pt x="1536" y="10530"/>
                  </a:cubicBezTo>
                  <a:cubicBezTo>
                    <a:pt x="1565" y="10530"/>
                    <a:pt x="1595" y="10527"/>
                    <a:pt x="1627" y="10520"/>
                  </a:cubicBezTo>
                  <a:cubicBezTo>
                    <a:pt x="2170" y="10385"/>
                    <a:pt x="2685" y="10113"/>
                    <a:pt x="3146" y="9788"/>
                  </a:cubicBezTo>
                  <a:cubicBezTo>
                    <a:pt x="3553" y="9462"/>
                    <a:pt x="3960" y="9137"/>
                    <a:pt x="4313" y="8784"/>
                  </a:cubicBezTo>
                  <a:cubicBezTo>
                    <a:pt x="5018" y="8079"/>
                    <a:pt x="5615" y="7238"/>
                    <a:pt x="6076" y="6343"/>
                  </a:cubicBezTo>
                  <a:cubicBezTo>
                    <a:pt x="6537" y="5475"/>
                    <a:pt x="6835" y="4499"/>
                    <a:pt x="7052" y="3495"/>
                  </a:cubicBezTo>
                  <a:cubicBezTo>
                    <a:pt x="7161" y="3007"/>
                    <a:pt x="7188" y="2492"/>
                    <a:pt x="7188" y="1976"/>
                  </a:cubicBezTo>
                  <a:cubicBezTo>
                    <a:pt x="7161" y="1461"/>
                    <a:pt x="7161" y="973"/>
                    <a:pt x="6944" y="566"/>
                  </a:cubicBezTo>
                  <a:cubicBezTo>
                    <a:pt x="6862" y="322"/>
                    <a:pt x="6645" y="105"/>
                    <a:pt x="6401" y="50"/>
                  </a:cubicBezTo>
                  <a:cubicBezTo>
                    <a:pt x="6316" y="16"/>
                    <a:pt x="6226" y="1"/>
                    <a:pt x="6134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357;p54">
              <a:extLst>
                <a:ext uri="{FF2B5EF4-FFF2-40B4-BE49-F238E27FC236}">
                  <a16:creationId xmlns:a16="http://schemas.microsoft.com/office/drawing/2014/main" id="{6AD74FD0-B4C9-4889-A0AF-1AF9B9F4A46C}"/>
                </a:ext>
              </a:extLst>
            </p:cNvPr>
            <p:cNvSpPr/>
            <p:nvPr/>
          </p:nvSpPr>
          <p:spPr>
            <a:xfrm>
              <a:off x="2273276" y="3463459"/>
              <a:ext cx="189154" cy="152595"/>
            </a:xfrm>
            <a:custGeom>
              <a:avLst/>
              <a:gdLst/>
              <a:ahLst/>
              <a:cxnLst/>
              <a:rect l="l" t="t" r="r" b="b"/>
              <a:pathLst>
                <a:path w="4667" h="3765" extrusionOk="0">
                  <a:moveTo>
                    <a:pt x="1900" y="0"/>
                  </a:moveTo>
                  <a:lnTo>
                    <a:pt x="1872" y="27"/>
                  </a:lnTo>
                  <a:cubicBezTo>
                    <a:pt x="1330" y="434"/>
                    <a:pt x="733" y="814"/>
                    <a:pt x="137" y="1139"/>
                  </a:cubicBezTo>
                  <a:cubicBezTo>
                    <a:pt x="28" y="1221"/>
                    <a:pt x="1" y="1356"/>
                    <a:pt x="55" y="1438"/>
                  </a:cubicBezTo>
                  <a:cubicBezTo>
                    <a:pt x="516" y="2197"/>
                    <a:pt x="923" y="2902"/>
                    <a:pt x="1330" y="3662"/>
                  </a:cubicBezTo>
                  <a:cubicBezTo>
                    <a:pt x="1369" y="3720"/>
                    <a:pt x="1436" y="3765"/>
                    <a:pt x="1522" y="3765"/>
                  </a:cubicBezTo>
                  <a:cubicBezTo>
                    <a:pt x="1555" y="3765"/>
                    <a:pt x="1590" y="3758"/>
                    <a:pt x="1628" y="3743"/>
                  </a:cubicBezTo>
                  <a:cubicBezTo>
                    <a:pt x="2171" y="3608"/>
                    <a:pt x="2686" y="3336"/>
                    <a:pt x="3147" y="3011"/>
                  </a:cubicBezTo>
                  <a:cubicBezTo>
                    <a:pt x="3554" y="2712"/>
                    <a:pt x="3961" y="2360"/>
                    <a:pt x="4287" y="2034"/>
                  </a:cubicBezTo>
                  <a:cubicBezTo>
                    <a:pt x="4422" y="1899"/>
                    <a:pt x="4531" y="1763"/>
                    <a:pt x="4666" y="1628"/>
                  </a:cubicBezTo>
                  <a:cubicBezTo>
                    <a:pt x="4449" y="1573"/>
                    <a:pt x="4178" y="1546"/>
                    <a:pt x="3934" y="1519"/>
                  </a:cubicBezTo>
                  <a:cubicBezTo>
                    <a:pt x="3283" y="1356"/>
                    <a:pt x="2632" y="1031"/>
                    <a:pt x="2225" y="543"/>
                  </a:cubicBezTo>
                  <a:cubicBezTo>
                    <a:pt x="2089" y="353"/>
                    <a:pt x="2008" y="190"/>
                    <a:pt x="1900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1358;p54">
              <a:extLst>
                <a:ext uri="{FF2B5EF4-FFF2-40B4-BE49-F238E27FC236}">
                  <a16:creationId xmlns:a16="http://schemas.microsoft.com/office/drawing/2014/main" id="{DB5ABFFD-90CF-45FF-A8B8-3AA9E116B593}"/>
                </a:ext>
              </a:extLst>
            </p:cNvPr>
            <p:cNvSpPr/>
            <p:nvPr/>
          </p:nvSpPr>
          <p:spPr>
            <a:xfrm>
              <a:off x="2363457" y="2987510"/>
              <a:ext cx="318850" cy="394600"/>
            </a:xfrm>
            <a:custGeom>
              <a:avLst/>
              <a:gdLst/>
              <a:ahLst/>
              <a:cxnLst/>
              <a:rect l="l" t="t" r="r" b="b"/>
              <a:pathLst>
                <a:path w="7867" h="9736" extrusionOk="0">
                  <a:moveTo>
                    <a:pt x="2279" y="4365"/>
                  </a:moveTo>
                  <a:cubicBezTo>
                    <a:pt x="2577" y="4582"/>
                    <a:pt x="2767" y="4989"/>
                    <a:pt x="2794" y="5369"/>
                  </a:cubicBezTo>
                  <a:cubicBezTo>
                    <a:pt x="2819" y="5675"/>
                    <a:pt x="2558" y="6052"/>
                    <a:pt x="2279" y="6052"/>
                  </a:cubicBezTo>
                  <a:cubicBezTo>
                    <a:pt x="2261" y="6052"/>
                    <a:pt x="2242" y="6050"/>
                    <a:pt x="2224" y="6047"/>
                  </a:cubicBezTo>
                  <a:cubicBezTo>
                    <a:pt x="2089" y="5993"/>
                    <a:pt x="1953" y="5911"/>
                    <a:pt x="1899" y="5722"/>
                  </a:cubicBezTo>
                  <a:cubicBezTo>
                    <a:pt x="1817" y="5423"/>
                    <a:pt x="1899" y="5125"/>
                    <a:pt x="1763" y="4772"/>
                  </a:cubicBezTo>
                  <a:cubicBezTo>
                    <a:pt x="1736" y="4691"/>
                    <a:pt x="1682" y="4610"/>
                    <a:pt x="1600" y="4555"/>
                  </a:cubicBezTo>
                  <a:cubicBezTo>
                    <a:pt x="1709" y="4555"/>
                    <a:pt x="1845" y="4474"/>
                    <a:pt x="1953" y="4420"/>
                  </a:cubicBezTo>
                  <a:lnTo>
                    <a:pt x="1980" y="4420"/>
                  </a:lnTo>
                  <a:cubicBezTo>
                    <a:pt x="2089" y="4365"/>
                    <a:pt x="2170" y="4365"/>
                    <a:pt x="2279" y="4365"/>
                  </a:cubicBezTo>
                  <a:close/>
                  <a:moveTo>
                    <a:pt x="4394" y="9112"/>
                  </a:moveTo>
                  <a:cubicBezTo>
                    <a:pt x="4394" y="9139"/>
                    <a:pt x="4394" y="9139"/>
                    <a:pt x="4421" y="9193"/>
                  </a:cubicBezTo>
                  <a:cubicBezTo>
                    <a:pt x="4394" y="9139"/>
                    <a:pt x="4313" y="9139"/>
                    <a:pt x="4259" y="9139"/>
                  </a:cubicBezTo>
                  <a:lnTo>
                    <a:pt x="4313" y="9139"/>
                  </a:lnTo>
                  <a:cubicBezTo>
                    <a:pt x="4340" y="9139"/>
                    <a:pt x="4340" y="9139"/>
                    <a:pt x="4394" y="9112"/>
                  </a:cubicBezTo>
                  <a:close/>
                  <a:moveTo>
                    <a:pt x="4602" y="0"/>
                  </a:moveTo>
                  <a:cubicBezTo>
                    <a:pt x="4370" y="0"/>
                    <a:pt x="4127" y="84"/>
                    <a:pt x="3960" y="270"/>
                  </a:cubicBezTo>
                  <a:cubicBezTo>
                    <a:pt x="3770" y="541"/>
                    <a:pt x="3797" y="894"/>
                    <a:pt x="3879" y="1192"/>
                  </a:cubicBezTo>
                  <a:cubicBezTo>
                    <a:pt x="3960" y="1517"/>
                    <a:pt x="4042" y="1897"/>
                    <a:pt x="4096" y="2250"/>
                  </a:cubicBezTo>
                  <a:cubicBezTo>
                    <a:pt x="4177" y="2657"/>
                    <a:pt x="4340" y="3118"/>
                    <a:pt x="4367" y="3525"/>
                  </a:cubicBezTo>
                  <a:lnTo>
                    <a:pt x="4367" y="3877"/>
                  </a:lnTo>
                  <a:cubicBezTo>
                    <a:pt x="4360" y="3857"/>
                    <a:pt x="4354" y="3850"/>
                    <a:pt x="4347" y="3850"/>
                  </a:cubicBezTo>
                  <a:cubicBezTo>
                    <a:pt x="4332" y="3850"/>
                    <a:pt x="4316" y="3890"/>
                    <a:pt x="4300" y="3890"/>
                  </a:cubicBezTo>
                  <a:cubicBezTo>
                    <a:pt x="4295" y="3890"/>
                    <a:pt x="4290" y="3887"/>
                    <a:pt x="4286" y="3877"/>
                  </a:cubicBezTo>
                  <a:cubicBezTo>
                    <a:pt x="4096" y="3497"/>
                    <a:pt x="3689" y="2955"/>
                    <a:pt x="3391" y="2792"/>
                  </a:cubicBezTo>
                  <a:cubicBezTo>
                    <a:pt x="3173" y="2678"/>
                    <a:pt x="2868" y="2616"/>
                    <a:pt x="2556" y="2616"/>
                  </a:cubicBezTo>
                  <a:cubicBezTo>
                    <a:pt x="2129" y="2616"/>
                    <a:pt x="1688" y="2731"/>
                    <a:pt x="1438" y="2982"/>
                  </a:cubicBezTo>
                  <a:lnTo>
                    <a:pt x="1221" y="3199"/>
                  </a:lnTo>
                  <a:cubicBezTo>
                    <a:pt x="1112" y="3335"/>
                    <a:pt x="1058" y="3497"/>
                    <a:pt x="1031" y="3660"/>
                  </a:cubicBezTo>
                  <a:cubicBezTo>
                    <a:pt x="977" y="3904"/>
                    <a:pt x="1058" y="4148"/>
                    <a:pt x="1194" y="4338"/>
                  </a:cubicBezTo>
                  <a:cubicBezTo>
                    <a:pt x="1179" y="4338"/>
                    <a:pt x="1165" y="4337"/>
                    <a:pt x="1150" y="4337"/>
                  </a:cubicBezTo>
                  <a:cubicBezTo>
                    <a:pt x="655" y="4337"/>
                    <a:pt x="268" y="4785"/>
                    <a:pt x="136" y="5233"/>
                  </a:cubicBezTo>
                  <a:cubicBezTo>
                    <a:pt x="0" y="5667"/>
                    <a:pt x="27" y="6101"/>
                    <a:pt x="217" y="6535"/>
                  </a:cubicBezTo>
                  <a:cubicBezTo>
                    <a:pt x="380" y="7024"/>
                    <a:pt x="760" y="7403"/>
                    <a:pt x="1166" y="7702"/>
                  </a:cubicBezTo>
                  <a:cubicBezTo>
                    <a:pt x="1356" y="7837"/>
                    <a:pt x="1600" y="7973"/>
                    <a:pt x="1845" y="8081"/>
                  </a:cubicBezTo>
                  <a:cubicBezTo>
                    <a:pt x="1980" y="8136"/>
                    <a:pt x="2143" y="8217"/>
                    <a:pt x="2279" y="8271"/>
                  </a:cubicBezTo>
                  <a:cubicBezTo>
                    <a:pt x="2170" y="8434"/>
                    <a:pt x="2116" y="8624"/>
                    <a:pt x="2007" y="8787"/>
                  </a:cubicBezTo>
                  <a:cubicBezTo>
                    <a:pt x="1980" y="8895"/>
                    <a:pt x="1980" y="8976"/>
                    <a:pt x="2062" y="9058"/>
                  </a:cubicBezTo>
                  <a:cubicBezTo>
                    <a:pt x="2279" y="9166"/>
                    <a:pt x="2468" y="9248"/>
                    <a:pt x="2712" y="9329"/>
                  </a:cubicBezTo>
                  <a:cubicBezTo>
                    <a:pt x="2957" y="9383"/>
                    <a:pt x="3146" y="9465"/>
                    <a:pt x="3391" y="9492"/>
                  </a:cubicBezTo>
                  <a:cubicBezTo>
                    <a:pt x="3825" y="9600"/>
                    <a:pt x="4313" y="9655"/>
                    <a:pt x="4774" y="9736"/>
                  </a:cubicBezTo>
                  <a:cubicBezTo>
                    <a:pt x="4882" y="9736"/>
                    <a:pt x="5018" y="9627"/>
                    <a:pt x="5018" y="9519"/>
                  </a:cubicBezTo>
                  <a:cubicBezTo>
                    <a:pt x="5099" y="9193"/>
                    <a:pt x="5154" y="8895"/>
                    <a:pt x="5262" y="8542"/>
                  </a:cubicBezTo>
                  <a:cubicBezTo>
                    <a:pt x="5398" y="8488"/>
                    <a:pt x="5560" y="8407"/>
                    <a:pt x="5669" y="8298"/>
                  </a:cubicBezTo>
                  <a:cubicBezTo>
                    <a:pt x="5859" y="8136"/>
                    <a:pt x="5994" y="7891"/>
                    <a:pt x="6184" y="7675"/>
                  </a:cubicBezTo>
                  <a:cubicBezTo>
                    <a:pt x="6320" y="7458"/>
                    <a:pt x="6456" y="7213"/>
                    <a:pt x="6591" y="7024"/>
                  </a:cubicBezTo>
                  <a:cubicBezTo>
                    <a:pt x="7134" y="6101"/>
                    <a:pt x="7595" y="5152"/>
                    <a:pt x="7812" y="4094"/>
                  </a:cubicBezTo>
                  <a:cubicBezTo>
                    <a:pt x="7839" y="3606"/>
                    <a:pt x="7866" y="3091"/>
                    <a:pt x="7839" y="2575"/>
                  </a:cubicBezTo>
                  <a:cubicBezTo>
                    <a:pt x="7812" y="2304"/>
                    <a:pt x="7785" y="1979"/>
                    <a:pt x="7459" y="1870"/>
                  </a:cubicBezTo>
                  <a:cubicBezTo>
                    <a:pt x="7382" y="1832"/>
                    <a:pt x="7295" y="1814"/>
                    <a:pt x="7208" y="1814"/>
                  </a:cubicBezTo>
                  <a:cubicBezTo>
                    <a:pt x="7048" y="1814"/>
                    <a:pt x="6886" y="1873"/>
                    <a:pt x="6781" y="1979"/>
                  </a:cubicBezTo>
                  <a:cubicBezTo>
                    <a:pt x="6564" y="2141"/>
                    <a:pt x="6483" y="2467"/>
                    <a:pt x="6401" y="2738"/>
                  </a:cubicBezTo>
                  <a:cubicBezTo>
                    <a:pt x="6347" y="2982"/>
                    <a:pt x="6320" y="3253"/>
                    <a:pt x="6239" y="3497"/>
                  </a:cubicBezTo>
                  <a:cubicBezTo>
                    <a:pt x="6184" y="3714"/>
                    <a:pt x="6076" y="3959"/>
                    <a:pt x="5940" y="4176"/>
                  </a:cubicBezTo>
                  <a:cubicBezTo>
                    <a:pt x="5940" y="4203"/>
                    <a:pt x="5913" y="4203"/>
                    <a:pt x="5913" y="4230"/>
                  </a:cubicBezTo>
                  <a:cubicBezTo>
                    <a:pt x="5913" y="4176"/>
                    <a:pt x="5940" y="4094"/>
                    <a:pt x="5940" y="4040"/>
                  </a:cubicBezTo>
                  <a:cubicBezTo>
                    <a:pt x="5994" y="3660"/>
                    <a:pt x="5994" y="3308"/>
                    <a:pt x="6049" y="2955"/>
                  </a:cubicBezTo>
                  <a:cubicBezTo>
                    <a:pt x="6049" y="2195"/>
                    <a:pt x="5940" y="1490"/>
                    <a:pt x="5588" y="812"/>
                  </a:cubicBezTo>
                  <a:cubicBezTo>
                    <a:pt x="5425" y="514"/>
                    <a:pt x="5235" y="188"/>
                    <a:pt x="4910" y="53"/>
                  </a:cubicBezTo>
                  <a:cubicBezTo>
                    <a:pt x="4815" y="18"/>
                    <a:pt x="4710" y="0"/>
                    <a:pt x="4602" y="0"/>
                  </a:cubicBezTo>
                  <a:close/>
                </a:path>
              </a:pathLst>
            </a:custGeom>
            <a:solidFill>
              <a:srgbClr val="D0AD7A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1359;p54">
              <a:extLst>
                <a:ext uri="{FF2B5EF4-FFF2-40B4-BE49-F238E27FC236}">
                  <a16:creationId xmlns:a16="http://schemas.microsoft.com/office/drawing/2014/main" id="{B141ED7B-FFEF-4C44-AAB7-8F2D5A8BFAE3}"/>
                </a:ext>
              </a:extLst>
            </p:cNvPr>
            <p:cNvSpPr/>
            <p:nvPr/>
          </p:nvSpPr>
          <p:spPr>
            <a:xfrm>
              <a:off x="2448084" y="3320508"/>
              <a:ext cx="117659" cy="12159"/>
            </a:xfrm>
            <a:custGeom>
              <a:avLst/>
              <a:gdLst/>
              <a:ahLst/>
              <a:cxnLst/>
              <a:rect l="l" t="t" r="r" b="b"/>
              <a:pathLst>
                <a:path w="2903" h="300" fill="none" extrusionOk="0">
                  <a:moveTo>
                    <a:pt x="1" y="1"/>
                  </a:moveTo>
                  <a:cubicBezTo>
                    <a:pt x="163" y="1"/>
                    <a:pt x="299" y="28"/>
                    <a:pt x="462" y="55"/>
                  </a:cubicBezTo>
                  <a:cubicBezTo>
                    <a:pt x="1248" y="272"/>
                    <a:pt x="2089" y="299"/>
                    <a:pt x="2903" y="21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1360;p54">
              <a:extLst>
                <a:ext uri="{FF2B5EF4-FFF2-40B4-BE49-F238E27FC236}">
                  <a16:creationId xmlns:a16="http://schemas.microsoft.com/office/drawing/2014/main" id="{9D5B287C-1B6C-4CCC-B536-FA675C1DE056}"/>
                </a:ext>
              </a:extLst>
            </p:cNvPr>
            <p:cNvSpPr/>
            <p:nvPr/>
          </p:nvSpPr>
          <p:spPr>
            <a:xfrm>
              <a:off x="2455785" y="3228180"/>
              <a:ext cx="74778" cy="61606"/>
            </a:xfrm>
            <a:custGeom>
              <a:avLst/>
              <a:gdLst/>
              <a:ahLst/>
              <a:cxnLst/>
              <a:rect l="l" t="t" r="r" b="b"/>
              <a:pathLst>
                <a:path w="1845" h="1520" fill="none" extrusionOk="0">
                  <a:moveTo>
                    <a:pt x="1" y="109"/>
                  </a:moveTo>
                  <a:cubicBezTo>
                    <a:pt x="163" y="1"/>
                    <a:pt x="679" y="1"/>
                    <a:pt x="841" y="55"/>
                  </a:cubicBezTo>
                  <a:cubicBezTo>
                    <a:pt x="1167" y="163"/>
                    <a:pt x="1384" y="407"/>
                    <a:pt x="1574" y="624"/>
                  </a:cubicBezTo>
                  <a:cubicBezTo>
                    <a:pt x="1736" y="896"/>
                    <a:pt x="1845" y="1221"/>
                    <a:pt x="1845" y="152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1361;p54">
              <a:extLst>
                <a:ext uri="{FF2B5EF4-FFF2-40B4-BE49-F238E27FC236}">
                  <a16:creationId xmlns:a16="http://schemas.microsoft.com/office/drawing/2014/main" id="{845EC45B-6542-4472-B9CB-290CA3256E38}"/>
                </a:ext>
              </a:extLst>
            </p:cNvPr>
            <p:cNvSpPr/>
            <p:nvPr/>
          </p:nvSpPr>
          <p:spPr>
            <a:xfrm>
              <a:off x="2400826" y="3142417"/>
              <a:ext cx="81384" cy="31938"/>
            </a:xfrm>
            <a:custGeom>
              <a:avLst/>
              <a:gdLst/>
              <a:ahLst/>
              <a:cxnLst/>
              <a:rect l="l" t="t" r="r" b="b"/>
              <a:pathLst>
                <a:path w="2008" h="788" fill="none" extrusionOk="0">
                  <a:moveTo>
                    <a:pt x="0" y="1"/>
                  </a:moveTo>
                  <a:cubicBezTo>
                    <a:pt x="0" y="137"/>
                    <a:pt x="0" y="299"/>
                    <a:pt x="82" y="462"/>
                  </a:cubicBezTo>
                  <a:cubicBezTo>
                    <a:pt x="217" y="733"/>
                    <a:pt x="543" y="788"/>
                    <a:pt x="841" y="760"/>
                  </a:cubicBezTo>
                  <a:cubicBezTo>
                    <a:pt x="1167" y="679"/>
                    <a:pt x="1384" y="516"/>
                    <a:pt x="1628" y="354"/>
                  </a:cubicBezTo>
                  <a:cubicBezTo>
                    <a:pt x="1763" y="245"/>
                    <a:pt x="1872" y="191"/>
                    <a:pt x="2007" y="8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1362;p54">
              <a:extLst>
                <a:ext uri="{FF2B5EF4-FFF2-40B4-BE49-F238E27FC236}">
                  <a16:creationId xmlns:a16="http://schemas.microsoft.com/office/drawing/2014/main" id="{66619074-BDBC-4F12-B185-318F8E871F95}"/>
                </a:ext>
              </a:extLst>
            </p:cNvPr>
            <p:cNvSpPr/>
            <p:nvPr/>
          </p:nvSpPr>
          <p:spPr>
            <a:xfrm>
              <a:off x="2494248" y="3136946"/>
              <a:ext cx="142949" cy="51716"/>
            </a:xfrm>
            <a:custGeom>
              <a:avLst/>
              <a:gdLst/>
              <a:ahLst/>
              <a:cxnLst/>
              <a:rect l="l" t="t" r="r" b="b"/>
              <a:pathLst>
                <a:path w="3527" h="1276" fill="none" extrusionOk="0">
                  <a:moveTo>
                    <a:pt x="1" y="543"/>
                  </a:moveTo>
                  <a:cubicBezTo>
                    <a:pt x="1221" y="0"/>
                    <a:pt x="3120" y="27"/>
                    <a:pt x="3527" y="127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1363;p54">
              <a:extLst>
                <a:ext uri="{FF2B5EF4-FFF2-40B4-BE49-F238E27FC236}">
                  <a16:creationId xmlns:a16="http://schemas.microsoft.com/office/drawing/2014/main" id="{32543696-C3DE-4497-AB03-81DD7A8B5423}"/>
                </a:ext>
              </a:extLst>
            </p:cNvPr>
            <p:cNvSpPr/>
            <p:nvPr/>
          </p:nvSpPr>
          <p:spPr>
            <a:xfrm>
              <a:off x="1503766" y="3187690"/>
              <a:ext cx="292464" cy="426700"/>
            </a:xfrm>
            <a:custGeom>
              <a:avLst/>
              <a:gdLst/>
              <a:ahLst/>
              <a:cxnLst/>
              <a:rect l="l" t="t" r="r" b="b"/>
              <a:pathLst>
                <a:path w="7216" h="10528" extrusionOk="0">
                  <a:moveTo>
                    <a:pt x="1081" y="1"/>
                  </a:moveTo>
                  <a:cubicBezTo>
                    <a:pt x="990" y="1"/>
                    <a:pt x="899" y="16"/>
                    <a:pt x="814" y="50"/>
                  </a:cubicBezTo>
                  <a:cubicBezTo>
                    <a:pt x="570" y="159"/>
                    <a:pt x="353" y="321"/>
                    <a:pt x="271" y="566"/>
                  </a:cubicBezTo>
                  <a:cubicBezTo>
                    <a:pt x="27" y="1000"/>
                    <a:pt x="0" y="1488"/>
                    <a:pt x="27" y="1976"/>
                  </a:cubicBezTo>
                  <a:cubicBezTo>
                    <a:pt x="27" y="2491"/>
                    <a:pt x="109" y="3007"/>
                    <a:pt x="163" y="3495"/>
                  </a:cubicBezTo>
                  <a:cubicBezTo>
                    <a:pt x="326" y="4499"/>
                    <a:pt x="678" y="5475"/>
                    <a:pt x="1139" y="6343"/>
                  </a:cubicBezTo>
                  <a:cubicBezTo>
                    <a:pt x="1628" y="7238"/>
                    <a:pt x="2197" y="8079"/>
                    <a:pt x="2902" y="8784"/>
                  </a:cubicBezTo>
                  <a:cubicBezTo>
                    <a:pt x="3282" y="9164"/>
                    <a:pt x="3662" y="9516"/>
                    <a:pt x="4069" y="9761"/>
                  </a:cubicBezTo>
                  <a:cubicBezTo>
                    <a:pt x="4530" y="10113"/>
                    <a:pt x="5045" y="10384"/>
                    <a:pt x="5588" y="10520"/>
                  </a:cubicBezTo>
                  <a:cubicBezTo>
                    <a:pt x="5607" y="10525"/>
                    <a:pt x="5627" y="10527"/>
                    <a:pt x="5647" y="10527"/>
                  </a:cubicBezTo>
                  <a:cubicBezTo>
                    <a:pt x="5742" y="10527"/>
                    <a:pt x="5841" y="10478"/>
                    <a:pt x="5886" y="10412"/>
                  </a:cubicBezTo>
                  <a:cubicBezTo>
                    <a:pt x="6320" y="9679"/>
                    <a:pt x="6727" y="8947"/>
                    <a:pt x="7134" y="8215"/>
                  </a:cubicBezTo>
                  <a:cubicBezTo>
                    <a:pt x="7215" y="8106"/>
                    <a:pt x="7188" y="7943"/>
                    <a:pt x="7080" y="7916"/>
                  </a:cubicBezTo>
                  <a:cubicBezTo>
                    <a:pt x="6456" y="7564"/>
                    <a:pt x="5886" y="7238"/>
                    <a:pt x="5344" y="6777"/>
                  </a:cubicBezTo>
                  <a:cubicBezTo>
                    <a:pt x="4394" y="6045"/>
                    <a:pt x="3553" y="5150"/>
                    <a:pt x="2984" y="4119"/>
                  </a:cubicBezTo>
                  <a:cubicBezTo>
                    <a:pt x="2658" y="3576"/>
                    <a:pt x="2468" y="2980"/>
                    <a:pt x="2306" y="2410"/>
                  </a:cubicBezTo>
                  <a:cubicBezTo>
                    <a:pt x="2224" y="2220"/>
                    <a:pt x="2197" y="2003"/>
                    <a:pt x="2170" y="1813"/>
                  </a:cubicBezTo>
                  <a:cubicBezTo>
                    <a:pt x="2197" y="1678"/>
                    <a:pt x="2224" y="1542"/>
                    <a:pt x="2224" y="1406"/>
                  </a:cubicBezTo>
                  <a:cubicBezTo>
                    <a:pt x="2224" y="1217"/>
                    <a:pt x="2197" y="1108"/>
                    <a:pt x="2170" y="918"/>
                  </a:cubicBezTo>
                  <a:cubicBezTo>
                    <a:pt x="2062" y="620"/>
                    <a:pt x="1899" y="349"/>
                    <a:pt x="1655" y="186"/>
                  </a:cubicBezTo>
                  <a:cubicBezTo>
                    <a:pt x="1487" y="74"/>
                    <a:pt x="1281" y="1"/>
                    <a:pt x="1081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1364;p54">
              <a:extLst>
                <a:ext uri="{FF2B5EF4-FFF2-40B4-BE49-F238E27FC236}">
                  <a16:creationId xmlns:a16="http://schemas.microsoft.com/office/drawing/2014/main" id="{370F52FF-4BC3-4D44-8876-F2C62AAD9A04}"/>
                </a:ext>
              </a:extLst>
            </p:cNvPr>
            <p:cNvSpPr/>
            <p:nvPr/>
          </p:nvSpPr>
          <p:spPr>
            <a:xfrm>
              <a:off x="1603795" y="3460136"/>
              <a:ext cx="192436" cy="155757"/>
            </a:xfrm>
            <a:custGeom>
              <a:avLst/>
              <a:gdLst/>
              <a:ahLst/>
              <a:cxnLst/>
              <a:rect l="l" t="t" r="r" b="b"/>
              <a:pathLst>
                <a:path w="4748" h="3843" extrusionOk="0">
                  <a:moveTo>
                    <a:pt x="2740" y="1"/>
                  </a:moveTo>
                  <a:cubicBezTo>
                    <a:pt x="2713" y="28"/>
                    <a:pt x="2713" y="82"/>
                    <a:pt x="2686" y="109"/>
                  </a:cubicBezTo>
                  <a:cubicBezTo>
                    <a:pt x="2550" y="353"/>
                    <a:pt x="2387" y="543"/>
                    <a:pt x="2198" y="760"/>
                  </a:cubicBezTo>
                  <a:cubicBezTo>
                    <a:pt x="1628" y="1330"/>
                    <a:pt x="814" y="1655"/>
                    <a:pt x="0" y="1655"/>
                  </a:cubicBezTo>
                  <a:cubicBezTo>
                    <a:pt x="136" y="1791"/>
                    <a:pt x="272" y="1981"/>
                    <a:pt x="407" y="2116"/>
                  </a:cubicBezTo>
                  <a:cubicBezTo>
                    <a:pt x="787" y="2469"/>
                    <a:pt x="1140" y="2822"/>
                    <a:pt x="1547" y="3093"/>
                  </a:cubicBezTo>
                  <a:cubicBezTo>
                    <a:pt x="2035" y="3418"/>
                    <a:pt x="2550" y="3690"/>
                    <a:pt x="3093" y="3825"/>
                  </a:cubicBezTo>
                  <a:cubicBezTo>
                    <a:pt x="3117" y="3837"/>
                    <a:pt x="3142" y="3843"/>
                    <a:pt x="3166" y="3843"/>
                  </a:cubicBezTo>
                  <a:cubicBezTo>
                    <a:pt x="3249" y="3843"/>
                    <a:pt x="3328" y="3780"/>
                    <a:pt x="3391" y="3717"/>
                  </a:cubicBezTo>
                  <a:cubicBezTo>
                    <a:pt x="3825" y="2984"/>
                    <a:pt x="4232" y="2279"/>
                    <a:pt x="4639" y="1520"/>
                  </a:cubicBezTo>
                  <a:cubicBezTo>
                    <a:pt x="4747" y="1384"/>
                    <a:pt x="4720" y="1221"/>
                    <a:pt x="4584" y="1194"/>
                  </a:cubicBezTo>
                  <a:cubicBezTo>
                    <a:pt x="3961" y="842"/>
                    <a:pt x="3391" y="516"/>
                    <a:pt x="2849" y="82"/>
                  </a:cubicBezTo>
                  <a:cubicBezTo>
                    <a:pt x="2821" y="28"/>
                    <a:pt x="2794" y="28"/>
                    <a:pt x="27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1365;p54">
              <a:extLst>
                <a:ext uri="{FF2B5EF4-FFF2-40B4-BE49-F238E27FC236}">
                  <a16:creationId xmlns:a16="http://schemas.microsoft.com/office/drawing/2014/main" id="{8C5BF512-CAEE-4931-BBA8-F2DF11BC6BBF}"/>
                </a:ext>
              </a:extLst>
            </p:cNvPr>
            <p:cNvSpPr/>
            <p:nvPr/>
          </p:nvSpPr>
          <p:spPr>
            <a:xfrm>
              <a:off x="1385012" y="2987024"/>
              <a:ext cx="323267" cy="395086"/>
            </a:xfrm>
            <a:custGeom>
              <a:avLst/>
              <a:gdLst/>
              <a:ahLst/>
              <a:cxnLst/>
              <a:rect l="l" t="t" r="r" b="b"/>
              <a:pathLst>
                <a:path w="7976" h="9748" extrusionOk="0">
                  <a:moveTo>
                    <a:pt x="5615" y="4432"/>
                  </a:moveTo>
                  <a:cubicBezTo>
                    <a:pt x="5697" y="4432"/>
                    <a:pt x="5805" y="4432"/>
                    <a:pt x="5914" y="4459"/>
                  </a:cubicBezTo>
                  <a:lnTo>
                    <a:pt x="5941" y="4459"/>
                  </a:lnTo>
                  <a:cubicBezTo>
                    <a:pt x="6049" y="4513"/>
                    <a:pt x="6158" y="4567"/>
                    <a:pt x="6294" y="4594"/>
                  </a:cubicBezTo>
                  <a:cubicBezTo>
                    <a:pt x="6212" y="4649"/>
                    <a:pt x="6158" y="4730"/>
                    <a:pt x="6104" y="4839"/>
                  </a:cubicBezTo>
                  <a:cubicBezTo>
                    <a:pt x="5968" y="5137"/>
                    <a:pt x="6077" y="5435"/>
                    <a:pt x="5968" y="5788"/>
                  </a:cubicBezTo>
                  <a:cubicBezTo>
                    <a:pt x="5941" y="5923"/>
                    <a:pt x="5805" y="6059"/>
                    <a:pt x="5670" y="6086"/>
                  </a:cubicBezTo>
                  <a:cubicBezTo>
                    <a:pt x="5660" y="6087"/>
                    <a:pt x="5651" y="6087"/>
                    <a:pt x="5641" y="6087"/>
                  </a:cubicBezTo>
                  <a:cubicBezTo>
                    <a:pt x="5353" y="6087"/>
                    <a:pt x="5074" y="5697"/>
                    <a:pt x="5100" y="5408"/>
                  </a:cubicBezTo>
                  <a:cubicBezTo>
                    <a:pt x="5127" y="5055"/>
                    <a:pt x="5290" y="4649"/>
                    <a:pt x="5615" y="4432"/>
                  </a:cubicBezTo>
                  <a:close/>
                  <a:moveTo>
                    <a:pt x="3500" y="9124"/>
                  </a:moveTo>
                  <a:cubicBezTo>
                    <a:pt x="3518" y="9124"/>
                    <a:pt x="3524" y="9149"/>
                    <a:pt x="3543" y="9165"/>
                  </a:cubicBezTo>
                  <a:lnTo>
                    <a:pt x="3543" y="9165"/>
                  </a:lnTo>
                  <a:cubicBezTo>
                    <a:pt x="3519" y="9172"/>
                    <a:pt x="3494" y="9184"/>
                    <a:pt x="3473" y="9205"/>
                  </a:cubicBezTo>
                  <a:cubicBezTo>
                    <a:pt x="3473" y="9151"/>
                    <a:pt x="3500" y="9151"/>
                    <a:pt x="3500" y="9124"/>
                  </a:cubicBezTo>
                  <a:close/>
                  <a:moveTo>
                    <a:pt x="3388" y="0"/>
                  </a:moveTo>
                  <a:cubicBezTo>
                    <a:pt x="3279" y="0"/>
                    <a:pt x="3170" y="21"/>
                    <a:pt x="3066" y="65"/>
                  </a:cubicBezTo>
                  <a:cubicBezTo>
                    <a:pt x="2713" y="200"/>
                    <a:pt x="2523" y="526"/>
                    <a:pt x="2388" y="824"/>
                  </a:cubicBezTo>
                  <a:cubicBezTo>
                    <a:pt x="2035" y="1475"/>
                    <a:pt x="1927" y="2207"/>
                    <a:pt x="1927" y="2967"/>
                  </a:cubicBezTo>
                  <a:cubicBezTo>
                    <a:pt x="1927" y="3320"/>
                    <a:pt x="1981" y="3672"/>
                    <a:pt x="2035" y="4052"/>
                  </a:cubicBezTo>
                  <a:cubicBezTo>
                    <a:pt x="2035" y="4106"/>
                    <a:pt x="2062" y="4188"/>
                    <a:pt x="2062" y="4242"/>
                  </a:cubicBezTo>
                  <a:cubicBezTo>
                    <a:pt x="2062" y="4215"/>
                    <a:pt x="2035" y="4215"/>
                    <a:pt x="2035" y="4188"/>
                  </a:cubicBezTo>
                  <a:cubicBezTo>
                    <a:pt x="1900" y="3971"/>
                    <a:pt x="1791" y="3726"/>
                    <a:pt x="1737" y="3509"/>
                  </a:cubicBezTo>
                  <a:cubicBezTo>
                    <a:pt x="1655" y="3265"/>
                    <a:pt x="1601" y="2994"/>
                    <a:pt x="1574" y="2750"/>
                  </a:cubicBezTo>
                  <a:cubicBezTo>
                    <a:pt x="1493" y="2479"/>
                    <a:pt x="1438" y="2180"/>
                    <a:pt x="1194" y="1963"/>
                  </a:cubicBezTo>
                  <a:cubicBezTo>
                    <a:pt x="1057" y="1878"/>
                    <a:pt x="898" y="1824"/>
                    <a:pt x="751" y="1824"/>
                  </a:cubicBezTo>
                  <a:cubicBezTo>
                    <a:pt x="667" y="1824"/>
                    <a:pt x="586" y="1842"/>
                    <a:pt x="516" y="1882"/>
                  </a:cubicBezTo>
                  <a:cubicBezTo>
                    <a:pt x="218" y="2018"/>
                    <a:pt x="164" y="2316"/>
                    <a:pt x="136" y="2587"/>
                  </a:cubicBezTo>
                  <a:cubicBezTo>
                    <a:pt x="1" y="3103"/>
                    <a:pt x="82" y="3618"/>
                    <a:pt x="191" y="4106"/>
                  </a:cubicBezTo>
                  <a:cubicBezTo>
                    <a:pt x="408" y="5164"/>
                    <a:pt x="869" y="6113"/>
                    <a:pt x="1411" y="7036"/>
                  </a:cubicBezTo>
                  <a:cubicBezTo>
                    <a:pt x="1547" y="7280"/>
                    <a:pt x="1683" y="7470"/>
                    <a:pt x="1818" y="7687"/>
                  </a:cubicBezTo>
                  <a:cubicBezTo>
                    <a:pt x="1954" y="7903"/>
                    <a:pt x="2117" y="8148"/>
                    <a:pt x="2306" y="8310"/>
                  </a:cubicBezTo>
                  <a:cubicBezTo>
                    <a:pt x="2442" y="8419"/>
                    <a:pt x="2578" y="8527"/>
                    <a:pt x="2713" y="8554"/>
                  </a:cubicBezTo>
                  <a:cubicBezTo>
                    <a:pt x="2795" y="8880"/>
                    <a:pt x="2849" y="9205"/>
                    <a:pt x="2957" y="9531"/>
                  </a:cubicBezTo>
                  <a:cubicBezTo>
                    <a:pt x="2984" y="9639"/>
                    <a:pt x="3093" y="9748"/>
                    <a:pt x="3201" y="9748"/>
                  </a:cubicBezTo>
                  <a:cubicBezTo>
                    <a:pt x="3663" y="9667"/>
                    <a:pt x="4124" y="9612"/>
                    <a:pt x="4585" y="9504"/>
                  </a:cubicBezTo>
                  <a:cubicBezTo>
                    <a:pt x="4829" y="9450"/>
                    <a:pt x="5019" y="9395"/>
                    <a:pt x="5263" y="9341"/>
                  </a:cubicBezTo>
                  <a:cubicBezTo>
                    <a:pt x="5507" y="9260"/>
                    <a:pt x="5697" y="9151"/>
                    <a:pt x="5914" y="9070"/>
                  </a:cubicBezTo>
                  <a:cubicBezTo>
                    <a:pt x="6022" y="8988"/>
                    <a:pt x="6022" y="8880"/>
                    <a:pt x="5968" y="8799"/>
                  </a:cubicBezTo>
                  <a:cubicBezTo>
                    <a:pt x="5914" y="8609"/>
                    <a:pt x="5805" y="8446"/>
                    <a:pt x="5697" y="8283"/>
                  </a:cubicBezTo>
                  <a:cubicBezTo>
                    <a:pt x="5860" y="8202"/>
                    <a:pt x="5995" y="8148"/>
                    <a:pt x="6158" y="8066"/>
                  </a:cubicBezTo>
                  <a:cubicBezTo>
                    <a:pt x="6375" y="7985"/>
                    <a:pt x="6619" y="7849"/>
                    <a:pt x="6836" y="7714"/>
                  </a:cubicBezTo>
                  <a:cubicBezTo>
                    <a:pt x="7216" y="7388"/>
                    <a:pt x="7568" y="7036"/>
                    <a:pt x="7785" y="6547"/>
                  </a:cubicBezTo>
                  <a:cubicBezTo>
                    <a:pt x="7948" y="6140"/>
                    <a:pt x="7975" y="5679"/>
                    <a:pt x="7840" y="5218"/>
                  </a:cubicBezTo>
                  <a:cubicBezTo>
                    <a:pt x="7708" y="4771"/>
                    <a:pt x="7321" y="4349"/>
                    <a:pt x="6828" y="4349"/>
                  </a:cubicBezTo>
                  <a:cubicBezTo>
                    <a:pt x="6812" y="4349"/>
                    <a:pt x="6797" y="4349"/>
                    <a:pt x="6782" y="4350"/>
                  </a:cubicBezTo>
                  <a:cubicBezTo>
                    <a:pt x="6917" y="4133"/>
                    <a:pt x="6999" y="3916"/>
                    <a:pt x="6945" y="3672"/>
                  </a:cubicBezTo>
                  <a:cubicBezTo>
                    <a:pt x="6917" y="3509"/>
                    <a:pt x="6863" y="3320"/>
                    <a:pt x="6755" y="3184"/>
                  </a:cubicBezTo>
                  <a:cubicBezTo>
                    <a:pt x="6673" y="3130"/>
                    <a:pt x="6646" y="3048"/>
                    <a:pt x="6538" y="2994"/>
                  </a:cubicBezTo>
                  <a:cubicBezTo>
                    <a:pt x="6279" y="2735"/>
                    <a:pt x="5817" y="2611"/>
                    <a:pt x="5377" y="2611"/>
                  </a:cubicBezTo>
                  <a:cubicBezTo>
                    <a:pt x="5080" y="2611"/>
                    <a:pt x="4793" y="2668"/>
                    <a:pt x="4585" y="2777"/>
                  </a:cubicBezTo>
                  <a:cubicBezTo>
                    <a:pt x="4286" y="2967"/>
                    <a:pt x="3880" y="3509"/>
                    <a:pt x="3690" y="3862"/>
                  </a:cubicBezTo>
                  <a:cubicBezTo>
                    <a:pt x="3677" y="3882"/>
                    <a:pt x="3667" y="3889"/>
                    <a:pt x="3659" y="3889"/>
                  </a:cubicBezTo>
                  <a:cubicBezTo>
                    <a:pt x="3640" y="3889"/>
                    <a:pt x="3632" y="3849"/>
                    <a:pt x="3621" y="3849"/>
                  </a:cubicBezTo>
                  <a:cubicBezTo>
                    <a:pt x="3617" y="3849"/>
                    <a:pt x="3613" y="3852"/>
                    <a:pt x="3608" y="3862"/>
                  </a:cubicBezTo>
                  <a:lnTo>
                    <a:pt x="3608" y="3537"/>
                  </a:lnTo>
                  <a:cubicBezTo>
                    <a:pt x="3635" y="3103"/>
                    <a:pt x="3798" y="2641"/>
                    <a:pt x="3880" y="2235"/>
                  </a:cubicBezTo>
                  <a:cubicBezTo>
                    <a:pt x="3934" y="1882"/>
                    <a:pt x="4042" y="1529"/>
                    <a:pt x="4097" y="1204"/>
                  </a:cubicBezTo>
                  <a:cubicBezTo>
                    <a:pt x="4178" y="878"/>
                    <a:pt x="4205" y="553"/>
                    <a:pt x="4015" y="282"/>
                  </a:cubicBezTo>
                  <a:cubicBezTo>
                    <a:pt x="3849" y="97"/>
                    <a:pt x="3620" y="0"/>
                    <a:pt x="3388" y="0"/>
                  </a:cubicBezTo>
                  <a:close/>
                </a:path>
              </a:pathLst>
            </a:custGeom>
            <a:solidFill>
              <a:srgbClr val="D0AD7A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1366;p54">
              <a:extLst>
                <a:ext uri="{FF2B5EF4-FFF2-40B4-BE49-F238E27FC236}">
                  <a16:creationId xmlns:a16="http://schemas.microsoft.com/office/drawing/2014/main" id="{3CF8568A-7BBB-49FE-9201-DED7C5763F89}"/>
                </a:ext>
              </a:extLst>
            </p:cNvPr>
            <p:cNvSpPr/>
            <p:nvPr/>
          </p:nvSpPr>
          <p:spPr>
            <a:xfrm>
              <a:off x="1502672" y="3320508"/>
              <a:ext cx="117659" cy="12159"/>
            </a:xfrm>
            <a:custGeom>
              <a:avLst/>
              <a:gdLst/>
              <a:ahLst/>
              <a:cxnLst/>
              <a:rect l="l" t="t" r="r" b="b"/>
              <a:pathLst>
                <a:path w="2903" h="300" fill="none" extrusionOk="0">
                  <a:moveTo>
                    <a:pt x="2902" y="1"/>
                  </a:moveTo>
                  <a:cubicBezTo>
                    <a:pt x="2740" y="1"/>
                    <a:pt x="2604" y="28"/>
                    <a:pt x="2441" y="55"/>
                  </a:cubicBezTo>
                  <a:cubicBezTo>
                    <a:pt x="1655" y="272"/>
                    <a:pt x="814" y="299"/>
                    <a:pt x="0" y="21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1367;p54">
              <a:extLst>
                <a:ext uri="{FF2B5EF4-FFF2-40B4-BE49-F238E27FC236}">
                  <a16:creationId xmlns:a16="http://schemas.microsoft.com/office/drawing/2014/main" id="{D22749FB-CCCD-4CE7-972B-0FC07367E5F3}"/>
                </a:ext>
              </a:extLst>
            </p:cNvPr>
            <p:cNvSpPr/>
            <p:nvPr/>
          </p:nvSpPr>
          <p:spPr>
            <a:xfrm>
              <a:off x="1537852" y="3228180"/>
              <a:ext cx="74778" cy="61606"/>
            </a:xfrm>
            <a:custGeom>
              <a:avLst/>
              <a:gdLst/>
              <a:ahLst/>
              <a:cxnLst/>
              <a:rect l="l" t="t" r="r" b="b"/>
              <a:pathLst>
                <a:path w="1845" h="1520" fill="none" extrusionOk="0">
                  <a:moveTo>
                    <a:pt x="1844" y="109"/>
                  </a:moveTo>
                  <a:cubicBezTo>
                    <a:pt x="1655" y="1"/>
                    <a:pt x="1166" y="1"/>
                    <a:pt x="977" y="55"/>
                  </a:cubicBezTo>
                  <a:cubicBezTo>
                    <a:pt x="678" y="163"/>
                    <a:pt x="434" y="407"/>
                    <a:pt x="271" y="624"/>
                  </a:cubicBezTo>
                  <a:cubicBezTo>
                    <a:pt x="109" y="896"/>
                    <a:pt x="0" y="1221"/>
                    <a:pt x="0" y="152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1368;p54">
              <a:extLst>
                <a:ext uri="{FF2B5EF4-FFF2-40B4-BE49-F238E27FC236}">
                  <a16:creationId xmlns:a16="http://schemas.microsoft.com/office/drawing/2014/main" id="{74AAFF1C-D148-4103-8063-2F7C2F51A87F}"/>
                </a:ext>
              </a:extLst>
            </p:cNvPr>
            <p:cNvSpPr/>
            <p:nvPr/>
          </p:nvSpPr>
          <p:spPr>
            <a:xfrm>
              <a:off x="1586205" y="3142417"/>
              <a:ext cx="81384" cy="31938"/>
            </a:xfrm>
            <a:custGeom>
              <a:avLst/>
              <a:gdLst/>
              <a:ahLst/>
              <a:cxnLst/>
              <a:rect l="l" t="t" r="r" b="b"/>
              <a:pathLst>
                <a:path w="2008" h="788" fill="none" extrusionOk="0">
                  <a:moveTo>
                    <a:pt x="2008" y="1"/>
                  </a:moveTo>
                  <a:cubicBezTo>
                    <a:pt x="2008" y="137"/>
                    <a:pt x="2008" y="299"/>
                    <a:pt x="1926" y="462"/>
                  </a:cubicBezTo>
                  <a:cubicBezTo>
                    <a:pt x="1791" y="733"/>
                    <a:pt x="1465" y="788"/>
                    <a:pt x="1140" y="760"/>
                  </a:cubicBezTo>
                  <a:cubicBezTo>
                    <a:pt x="841" y="679"/>
                    <a:pt x="597" y="516"/>
                    <a:pt x="380" y="354"/>
                  </a:cubicBezTo>
                  <a:cubicBezTo>
                    <a:pt x="245" y="245"/>
                    <a:pt x="136" y="191"/>
                    <a:pt x="1" y="8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1369;p54">
              <a:extLst>
                <a:ext uri="{FF2B5EF4-FFF2-40B4-BE49-F238E27FC236}">
                  <a16:creationId xmlns:a16="http://schemas.microsoft.com/office/drawing/2014/main" id="{1EE5741F-6AB5-478C-8A4C-FE177D695F2C}"/>
                </a:ext>
              </a:extLst>
            </p:cNvPr>
            <p:cNvSpPr/>
            <p:nvPr/>
          </p:nvSpPr>
          <p:spPr>
            <a:xfrm>
              <a:off x="1432311" y="3136946"/>
              <a:ext cx="142949" cy="51716"/>
            </a:xfrm>
            <a:custGeom>
              <a:avLst/>
              <a:gdLst/>
              <a:ahLst/>
              <a:cxnLst/>
              <a:rect l="l" t="t" r="r" b="b"/>
              <a:pathLst>
                <a:path w="3527" h="1276" fill="none" extrusionOk="0">
                  <a:moveTo>
                    <a:pt x="3526" y="543"/>
                  </a:moveTo>
                  <a:cubicBezTo>
                    <a:pt x="2306" y="0"/>
                    <a:pt x="407" y="27"/>
                    <a:pt x="0" y="127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1370;p54">
              <a:extLst>
                <a:ext uri="{FF2B5EF4-FFF2-40B4-BE49-F238E27FC236}">
                  <a16:creationId xmlns:a16="http://schemas.microsoft.com/office/drawing/2014/main" id="{B13DE73F-28CA-4252-99BA-EA71E99C387E}"/>
                </a:ext>
              </a:extLst>
            </p:cNvPr>
            <p:cNvSpPr/>
            <p:nvPr/>
          </p:nvSpPr>
          <p:spPr>
            <a:xfrm>
              <a:off x="1511467" y="3702102"/>
              <a:ext cx="532118" cy="554937"/>
            </a:xfrm>
            <a:custGeom>
              <a:avLst/>
              <a:gdLst/>
              <a:ahLst/>
              <a:cxnLst/>
              <a:rect l="l" t="t" r="r" b="b"/>
              <a:pathLst>
                <a:path w="13129" h="13692" extrusionOk="0">
                  <a:moveTo>
                    <a:pt x="4599" y="0"/>
                  </a:moveTo>
                  <a:cubicBezTo>
                    <a:pt x="3525" y="0"/>
                    <a:pt x="2481" y="503"/>
                    <a:pt x="1682" y="1219"/>
                  </a:cubicBezTo>
                  <a:cubicBezTo>
                    <a:pt x="1166" y="1707"/>
                    <a:pt x="732" y="2276"/>
                    <a:pt x="380" y="2873"/>
                  </a:cubicBezTo>
                  <a:cubicBezTo>
                    <a:pt x="54" y="3551"/>
                    <a:pt x="109" y="4229"/>
                    <a:pt x="0" y="4962"/>
                  </a:cubicBezTo>
                  <a:cubicBezTo>
                    <a:pt x="0" y="4989"/>
                    <a:pt x="0" y="5043"/>
                    <a:pt x="54" y="5097"/>
                  </a:cubicBezTo>
                  <a:lnTo>
                    <a:pt x="54" y="5124"/>
                  </a:lnTo>
                  <a:cubicBezTo>
                    <a:pt x="244" y="6318"/>
                    <a:pt x="949" y="7348"/>
                    <a:pt x="1845" y="8162"/>
                  </a:cubicBezTo>
                  <a:cubicBezTo>
                    <a:pt x="2712" y="8976"/>
                    <a:pt x="3797" y="9518"/>
                    <a:pt x="4991" y="9763"/>
                  </a:cubicBezTo>
                  <a:cubicBezTo>
                    <a:pt x="5750" y="9925"/>
                    <a:pt x="6510" y="10007"/>
                    <a:pt x="7296" y="10061"/>
                  </a:cubicBezTo>
                  <a:cubicBezTo>
                    <a:pt x="7975" y="10142"/>
                    <a:pt x="8680" y="10169"/>
                    <a:pt x="9358" y="10169"/>
                  </a:cubicBezTo>
                  <a:cubicBezTo>
                    <a:pt x="9412" y="11281"/>
                    <a:pt x="9683" y="12475"/>
                    <a:pt x="10578" y="13234"/>
                  </a:cubicBezTo>
                  <a:cubicBezTo>
                    <a:pt x="10877" y="13463"/>
                    <a:pt x="11278" y="13691"/>
                    <a:pt x="11663" y="13691"/>
                  </a:cubicBezTo>
                  <a:cubicBezTo>
                    <a:pt x="11873" y="13691"/>
                    <a:pt x="12078" y="13623"/>
                    <a:pt x="12260" y="13451"/>
                  </a:cubicBezTo>
                  <a:cubicBezTo>
                    <a:pt x="12667" y="13099"/>
                    <a:pt x="12667" y="12448"/>
                    <a:pt x="12694" y="11932"/>
                  </a:cubicBezTo>
                  <a:cubicBezTo>
                    <a:pt x="12748" y="11010"/>
                    <a:pt x="12803" y="10142"/>
                    <a:pt x="12830" y="9220"/>
                  </a:cubicBezTo>
                  <a:cubicBezTo>
                    <a:pt x="12884" y="8813"/>
                    <a:pt x="13128" y="7538"/>
                    <a:pt x="12884" y="6860"/>
                  </a:cubicBezTo>
                  <a:cubicBezTo>
                    <a:pt x="12748" y="6408"/>
                    <a:pt x="12368" y="6371"/>
                    <a:pt x="11978" y="6371"/>
                  </a:cubicBezTo>
                  <a:cubicBezTo>
                    <a:pt x="11900" y="6371"/>
                    <a:pt x="11822" y="6372"/>
                    <a:pt x="11745" y="6372"/>
                  </a:cubicBezTo>
                  <a:cubicBezTo>
                    <a:pt x="10253" y="6372"/>
                    <a:pt x="8761" y="6101"/>
                    <a:pt x="7324" y="5721"/>
                  </a:cubicBezTo>
                  <a:cubicBezTo>
                    <a:pt x="6754" y="5585"/>
                    <a:pt x="3445" y="5016"/>
                    <a:pt x="4855" y="3904"/>
                  </a:cubicBezTo>
                  <a:cubicBezTo>
                    <a:pt x="5750" y="3226"/>
                    <a:pt x="7324" y="2575"/>
                    <a:pt x="6781" y="1191"/>
                  </a:cubicBezTo>
                  <a:cubicBezTo>
                    <a:pt x="6591" y="649"/>
                    <a:pt x="6076" y="296"/>
                    <a:pt x="5533" y="134"/>
                  </a:cubicBezTo>
                  <a:cubicBezTo>
                    <a:pt x="5223" y="42"/>
                    <a:pt x="4910" y="0"/>
                    <a:pt x="459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1371;p54">
              <a:extLst>
                <a:ext uri="{FF2B5EF4-FFF2-40B4-BE49-F238E27FC236}">
                  <a16:creationId xmlns:a16="http://schemas.microsoft.com/office/drawing/2014/main" id="{C958202D-003D-422F-B3BB-95B8E3510A7B}"/>
                </a:ext>
              </a:extLst>
            </p:cNvPr>
            <p:cNvSpPr/>
            <p:nvPr/>
          </p:nvSpPr>
          <p:spPr>
            <a:xfrm>
              <a:off x="1554308" y="3704413"/>
              <a:ext cx="256190" cy="195517"/>
            </a:xfrm>
            <a:custGeom>
              <a:avLst/>
              <a:gdLst/>
              <a:ahLst/>
              <a:cxnLst/>
              <a:rect l="l" t="t" r="r" b="b"/>
              <a:pathLst>
                <a:path w="6321" h="4824" extrusionOk="0">
                  <a:moveTo>
                    <a:pt x="3589" y="0"/>
                  </a:moveTo>
                  <a:cubicBezTo>
                    <a:pt x="2508" y="0"/>
                    <a:pt x="1456" y="517"/>
                    <a:pt x="652" y="1216"/>
                  </a:cubicBezTo>
                  <a:cubicBezTo>
                    <a:pt x="408" y="1433"/>
                    <a:pt x="218" y="1677"/>
                    <a:pt x="1" y="1894"/>
                  </a:cubicBezTo>
                  <a:cubicBezTo>
                    <a:pt x="381" y="2735"/>
                    <a:pt x="977" y="3548"/>
                    <a:pt x="1737" y="4037"/>
                  </a:cubicBezTo>
                  <a:cubicBezTo>
                    <a:pt x="2144" y="4308"/>
                    <a:pt x="2605" y="4552"/>
                    <a:pt x="3120" y="4688"/>
                  </a:cubicBezTo>
                  <a:cubicBezTo>
                    <a:pt x="3283" y="4769"/>
                    <a:pt x="3500" y="4796"/>
                    <a:pt x="3690" y="4823"/>
                  </a:cubicBezTo>
                  <a:cubicBezTo>
                    <a:pt x="3391" y="4579"/>
                    <a:pt x="3364" y="4254"/>
                    <a:pt x="3825" y="3901"/>
                  </a:cubicBezTo>
                  <a:cubicBezTo>
                    <a:pt x="4720" y="3223"/>
                    <a:pt x="6321" y="2599"/>
                    <a:pt x="5778" y="1189"/>
                  </a:cubicBezTo>
                  <a:cubicBezTo>
                    <a:pt x="5561" y="646"/>
                    <a:pt x="5046" y="321"/>
                    <a:pt x="4503" y="131"/>
                  </a:cubicBezTo>
                  <a:cubicBezTo>
                    <a:pt x="4200" y="41"/>
                    <a:pt x="3893" y="0"/>
                    <a:pt x="358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1372;p54">
              <a:extLst>
                <a:ext uri="{FF2B5EF4-FFF2-40B4-BE49-F238E27FC236}">
                  <a16:creationId xmlns:a16="http://schemas.microsoft.com/office/drawing/2014/main" id="{9E801674-1D7F-405D-8B99-095E7447CB12}"/>
                </a:ext>
              </a:extLst>
            </p:cNvPr>
            <p:cNvSpPr/>
            <p:nvPr/>
          </p:nvSpPr>
          <p:spPr>
            <a:xfrm>
              <a:off x="1890710" y="3998826"/>
              <a:ext cx="26426" cy="155027"/>
            </a:xfrm>
            <a:custGeom>
              <a:avLst/>
              <a:gdLst/>
              <a:ahLst/>
              <a:cxnLst/>
              <a:rect l="l" t="t" r="r" b="b"/>
              <a:pathLst>
                <a:path w="652" h="3825" fill="none" extrusionOk="0">
                  <a:moveTo>
                    <a:pt x="652" y="0"/>
                  </a:moveTo>
                  <a:cubicBezTo>
                    <a:pt x="218" y="1221"/>
                    <a:pt x="1" y="2550"/>
                    <a:pt x="109" y="38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1373;p54">
              <a:extLst>
                <a:ext uri="{FF2B5EF4-FFF2-40B4-BE49-F238E27FC236}">
                  <a16:creationId xmlns:a16="http://schemas.microsoft.com/office/drawing/2014/main" id="{C521BDC4-7A87-4A82-82F7-FD81D91EB139}"/>
                </a:ext>
              </a:extLst>
            </p:cNvPr>
            <p:cNvSpPr/>
            <p:nvPr/>
          </p:nvSpPr>
          <p:spPr>
            <a:xfrm>
              <a:off x="1659849" y="3884489"/>
              <a:ext cx="129777" cy="47299"/>
            </a:xfrm>
            <a:custGeom>
              <a:avLst/>
              <a:gdLst/>
              <a:ahLst/>
              <a:cxnLst/>
              <a:rect l="l" t="t" r="r" b="b"/>
              <a:pathLst>
                <a:path w="3202" h="1167" fill="none" extrusionOk="0">
                  <a:moveTo>
                    <a:pt x="3201" y="1167"/>
                  </a:moveTo>
                  <a:cubicBezTo>
                    <a:pt x="2144" y="787"/>
                    <a:pt x="1086" y="380"/>
                    <a:pt x="1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1374;p54">
              <a:extLst>
                <a:ext uri="{FF2B5EF4-FFF2-40B4-BE49-F238E27FC236}">
                  <a16:creationId xmlns:a16="http://schemas.microsoft.com/office/drawing/2014/main" id="{CD4D9A71-9512-4253-82B5-6213660EFAEA}"/>
                </a:ext>
              </a:extLst>
            </p:cNvPr>
            <p:cNvSpPr/>
            <p:nvPr/>
          </p:nvSpPr>
          <p:spPr>
            <a:xfrm>
              <a:off x="2035849" y="3705385"/>
              <a:ext cx="529889" cy="553640"/>
            </a:xfrm>
            <a:custGeom>
              <a:avLst/>
              <a:gdLst/>
              <a:ahLst/>
              <a:cxnLst/>
              <a:rect l="l" t="t" r="r" b="b"/>
              <a:pathLst>
                <a:path w="13074" h="13660" extrusionOk="0">
                  <a:moveTo>
                    <a:pt x="8489" y="0"/>
                  </a:moveTo>
                  <a:cubicBezTo>
                    <a:pt x="8175" y="0"/>
                    <a:pt x="7857" y="43"/>
                    <a:pt x="7541" y="134"/>
                  </a:cubicBezTo>
                  <a:cubicBezTo>
                    <a:pt x="6998" y="297"/>
                    <a:pt x="6537" y="622"/>
                    <a:pt x="6293" y="1165"/>
                  </a:cubicBezTo>
                  <a:cubicBezTo>
                    <a:pt x="5723" y="2602"/>
                    <a:pt x="7351" y="3199"/>
                    <a:pt x="8219" y="3877"/>
                  </a:cubicBezTo>
                  <a:cubicBezTo>
                    <a:pt x="9683" y="5016"/>
                    <a:pt x="6374" y="5559"/>
                    <a:pt x="5750" y="5721"/>
                  </a:cubicBezTo>
                  <a:cubicBezTo>
                    <a:pt x="4286" y="6101"/>
                    <a:pt x="2848" y="6372"/>
                    <a:pt x="1356" y="6372"/>
                  </a:cubicBezTo>
                  <a:cubicBezTo>
                    <a:pt x="1244" y="6372"/>
                    <a:pt x="1130" y="6368"/>
                    <a:pt x="1019" y="6368"/>
                  </a:cubicBezTo>
                  <a:cubicBezTo>
                    <a:pt x="649" y="6368"/>
                    <a:pt x="315" y="6416"/>
                    <a:pt x="190" y="6834"/>
                  </a:cubicBezTo>
                  <a:cubicBezTo>
                    <a:pt x="0" y="7457"/>
                    <a:pt x="217" y="8732"/>
                    <a:pt x="271" y="9220"/>
                  </a:cubicBezTo>
                  <a:cubicBezTo>
                    <a:pt x="299" y="10115"/>
                    <a:pt x="326" y="11011"/>
                    <a:pt x="407" y="11933"/>
                  </a:cubicBezTo>
                  <a:cubicBezTo>
                    <a:pt x="434" y="12421"/>
                    <a:pt x="434" y="13072"/>
                    <a:pt x="841" y="13452"/>
                  </a:cubicBezTo>
                  <a:cubicBezTo>
                    <a:pt x="1017" y="13600"/>
                    <a:pt x="1213" y="13660"/>
                    <a:pt x="1412" y="13660"/>
                  </a:cubicBezTo>
                  <a:cubicBezTo>
                    <a:pt x="1795" y="13660"/>
                    <a:pt x="2192" y="13440"/>
                    <a:pt x="2496" y="13208"/>
                  </a:cubicBezTo>
                  <a:cubicBezTo>
                    <a:pt x="3418" y="12475"/>
                    <a:pt x="3689" y="11282"/>
                    <a:pt x="3716" y="10170"/>
                  </a:cubicBezTo>
                  <a:cubicBezTo>
                    <a:pt x="4394" y="10170"/>
                    <a:pt x="5099" y="10115"/>
                    <a:pt x="5778" y="10061"/>
                  </a:cubicBezTo>
                  <a:cubicBezTo>
                    <a:pt x="6564" y="9980"/>
                    <a:pt x="7351" y="9926"/>
                    <a:pt x="8083" y="9763"/>
                  </a:cubicBezTo>
                  <a:cubicBezTo>
                    <a:pt x="9249" y="9519"/>
                    <a:pt x="10334" y="8976"/>
                    <a:pt x="11257" y="8163"/>
                  </a:cubicBezTo>
                  <a:cubicBezTo>
                    <a:pt x="12125" y="7376"/>
                    <a:pt x="12830" y="6291"/>
                    <a:pt x="13047" y="5098"/>
                  </a:cubicBezTo>
                  <a:lnTo>
                    <a:pt x="13047" y="5070"/>
                  </a:lnTo>
                  <a:cubicBezTo>
                    <a:pt x="13074" y="5043"/>
                    <a:pt x="13074" y="5016"/>
                    <a:pt x="13074" y="4935"/>
                  </a:cubicBezTo>
                  <a:cubicBezTo>
                    <a:pt x="12965" y="4203"/>
                    <a:pt x="13047" y="3552"/>
                    <a:pt x="12694" y="2873"/>
                  </a:cubicBezTo>
                  <a:cubicBezTo>
                    <a:pt x="12396" y="2222"/>
                    <a:pt x="11962" y="1680"/>
                    <a:pt x="11419" y="1219"/>
                  </a:cubicBezTo>
                  <a:cubicBezTo>
                    <a:pt x="10620" y="504"/>
                    <a:pt x="9576" y="0"/>
                    <a:pt x="848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1375;p54">
              <a:extLst>
                <a:ext uri="{FF2B5EF4-FFF2-40B4-BE49-F238E27FC236}">
                  <a16:creationId xmlns:a16="http://schemas.microsoft.com/office/drawing/2014/main" id="{DF8BE327-E4AF-43ED-90B0-48D760CA18A6}"/>
                </a:ext>
              </a:extLst>
            </p:cNvPr>
            <p:cNvSpPr/>
            <p:nvPr/>
          </p:nvSpPr>
          <p:spPr>
            <a:xfrm>
              <a:off x="2268899" y="3702102"/>
              <a:ext cx="259473" cy="207716"/>
            </a:xfrm>
            <a:custGeom>
              <a:avLst/>
              <a:gdLst/>
              <a:ahLst/>
              <a:cxnLst/>
              <a:rect l="l" t="t" r="r" b="b"/>
              <a:pathLst>
                <a:path w="6402" h="5125" extrusionOk="0">
                  <a:moveTo>
                    <a:pt x="2674" y="0"/>
                  </a:moveTo>
                  <a:cubicBezTo>
                    <a:pt x="2361" y="0"/>
                    <a:pt x="2047" y="42"/>
                    <a:pt x="1736" y="134"/>
                  </a:cubicBezTo>
                  <a:cubicBezTo>
                    <a:pt x="1194" y="296"/>
                    <a:pt x="706" y="649"/>
                    <a:pt x="489" y="1191"/>
                  </a:cubicBezTo>
                  <a:cubicBezTo>
                    <a:pt x="0" y="2602"/>
                    <a:pt x="1601" y="3253"/>
                    <a:pt x="2469" y="3931"/>
                  </a:cubicBezTo>
                  <a:cubicBezTo>
                    <a:pt x="3120" y="4446"/>
                    <a:pt x="2821" y="4853"/>
                    <a:pt x="2170" y="5124"/>
                  </a:cubicBezTo>
                  <a:cubicBezTo>
                    <a:pt x="2387" y="5124"/>
                    <a:pt x="2550" y="5097"/>
                    <a:pt x="2740" y="5016"/>
                  </a:cubicBezTo>
                  <a:cubicBezTo>
                    <a:pt x="3065" y="4962"/>
                    <a:pt x="3364" y="4826"/>
                    <a:pt x="3635" y="4690"/>
                  </a:cubicBezTo>
                  <a:cubicBezTo>
                    <a:pt x="4693" y="4094"/>
                    <a:pt x="5588" y="3253"/>
                    <a:pt x="6320" y="2303"/>
                  </a:cubicBezTo>
                  <a:cubicBezTo>
                    <a:pt x="6347" y="2249"/>
                    <a:pt x="6375" y="2195"/>
                    <a:pt x="6402" y="2141"/>
                  </a:cubicBezTo>
                  <a:cubicBezTo>
                    <a:pt x="6185" y="1788"/>
                    <a:pt x="5913" y="1490"/>
                    <a:pt x="5588" y="1219"/>
                  </a:cubicBezTo>
                  <a:cubicBezTo>
                    <a:pt x="4810" y="503"/>
                    <a:pt x="3754" y="0"/>
                    <a:pt x="2674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1376;p54">
              <a:extLst>
                <a:ext uri="{FF2B5EF4-FFF2-40B4-BE49-F238E27FC236}">
                  <a16:creationId xmlns:a16="http://schemas.microsoft.com/office/drawing/2014/main" id="{E0DA8A43-14F4-44D5-B370-6A271D6F9E94}"/>
                </a:ext>
              </a:extLst>
            </p:cNvPr>
            <p:cNvSpPr/>
            <p:nvPr/>
          </p:nvSpPr>
          <p:spPr>
            <a:xfrm>
              <a:off x="2162264" y="3998826"/>
              <a:ext cx="25331" cy="155027"/>
            </a:xfrm>
            <a:custGeom>
              <a:avLst/>
              <a:gdLst/>
              <a:ahLst/>
              <a:cxnLst/>
              <a:rect l="l" t="t" r="r" b="b"/>
              <a:pathLst>
                <a:path w="625" h="3825" fill="none" extrusionOk="0">
                  <a:moveTo>
                    <a:pt x="0" y="0"/>
                  </a:moveTo>
                  <a:cubicBezTo>
                    <a:pt x="434" y="1221"/>
                    <a:pt x="624" y="2550"/>
                    <a:pt x="543" y="38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1377;p54">
              <a:extLst>
                <a:ext uri="{FF2B5EF4-FFF2-40B4-BE49-F238E27FC236}">
                  <a16:creationId xmlns:a16="http://schemas.microsoft.com/office/drawing/2014/main" id="{5DA56CDC-C7A2-487A-9316-83065573E1D2}"/>
                </a:ext>
              </a:extLst>
            </p:cNvPr>
            <p:cNvSpPr/>
            <p:nvPr/>
          </p:nvSpPr>
          <p:spPr>
            <a:xfrm>
              <a:off x="2289772" y="3884489"/>
              <a:ext cx="128683" cy="47299"/>
            </a:xfrm>
            <a:custGeom>
              <a:avLst/>
              <a:gdLst/>
              <a:ahLst/>
              <a:cxnLst/>
              <a:rect l="l" t="t" r="r" b="b"/>
              <a:pathLst>
                <a:path w="3175" h="1167" fill="none" extrusionOk="0">
                  <a:moveTo>
                    <a:pt x="1" y="1167"/>
                  </a:moveTo>
                  <a:cubicBezTo>
                    <a:pt x="1059" y="787"/>
                    <a:pt x="2089" y="380"/>
                    <a:pt x="3174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1378;p54">
              <a:extLst>
                <a:ext uri="{FF2B5EF4-FFF2-40B4-BE49-F238E27FC236}">
                  <a16:creationId xmlns:a16="http://schemas.microsoft.com/office/drawing/2014/main" id="{4A73C4D9-6D49-4C1E-AEB7-73A4F0AB9235}"/>
                </a:ext>
              </a:extLst>
            </p:cNvPr>
            <p:cNvSpPr/>
            <p:nvPr/>
          </p:nvSpPr>
          <p:spPr>
            <a:xfrm>
              <a:off x="1660943" y="3249296"/>
              <a:ext cx="748711" cy="684065"/>
            </a:xfrm>
            <a:custGeom>
              <a:avLst/>
              <a:gdLst/>
              <a:ahLst/>
              <a:cxnLst/>
              <a:rect l="l" t="t" r="r" b="b"/>
              <a:pathLst>
                <a:path w="18473" h="16878" extrusionOk="0">
                  <a:moveTo>
                    <a:pt x="7556" y="0"/>
                  </a:moveTo>
                  <a:cubicBezTo>
                    <a:pt x="7056" y="0"/>
                    <a:pt x="6523" y="177"/>
                    <a:pt x="6212" y="592"/>
                  </a:cubicBezTo>
                  <a:cubicBezTo>
                    <a:pt x="6050" y="836"/>
                    <a:pt x="6022" y="1134"/>
                    <a:pt x="6158" y="1405"/>
                  </a:cubicBezTo>
                  <a:cubicBezTo>
                    <a:pt x="6104" y="1948"/>
                    <a:pt x="6050" y="2517"/>
                    <a:pt x="5860" y="3033"/>
                  </a:cubicBezTo>
                  <a:cubicBezTo>
                    <a:pt x="5588" y="3684"/>
                    <a:pt x="5046" y="4118"/>
                    <a:pt x="4449" y="4470"/>
                  </a:cubicBezTo>
                  <a:cubicBezTo>
                    <a:pt x="3853" y="4823"/>
                    <a:pt x="3229" y="5176"/>
                    <a:pt x="2659" y="5610"/>
                  </a:cubicBezTo>
                  <a:cubicBezTo>
                    <a:pt x="2089" y="6044"/>
                    <a:pt x="1547" y="6532"/>
                    <a:pt x="1140" y="7128"/>
                  </a:cubicBezTo>
                  <a:cubicBezTo>
                    <a:pt x="326" y="8295"/>
                    <a:pt x="1" y="9787"/>
                    <a:pt x="109" y="11170"/>
                  </a:cubicBezTo>
                  <a:cubicBezTo>
                    <a:pt x="191" y="11929"/>
                    <a:pt x="354" y="12662"/>
                    <a:pt x="679" y="13340"/>
                  </a:cubicBezTo>
                  <a:cubicBezTo>
                    <a:pt x="1005" y="13964"/>
                    <a:pt x="1493" y="14452"/>
                    <a:pt x="2035" y="14859"/>
                  </a:cubicBezTo>
                  <a:cubicBezTo>
                    <a:pt x="2578" y="15266"/>
                    <a:pt x="3202" y="15618"/>
                    <a:pt x="3798" y="15835"/>
                  </a:cubicBezTo>
                  <a:cubicBezTo>
                    <a:pt x="4531" y="16161"/>
                    <a:pt x="5263" y="16378"/>
                    <a:pt x="6022" y="16568"/>
                  </a:cubicBezTo>
                  <a:cubicBezTo>
                    <a:pt x="6782" y="16730"/>
                    <a:pt x="7568" y="16839"/>
                    <a:pt x="8355" y="16866"/>
                  </a:cubicBezTo>
                  <a:cubicBezTo>
                    <a:pt x="8536" y="16866"/>
                    <a:pt x="8729" y="16878"/>
                    <a:pt x="8918" y="16878"/>
                  </a:cubicBezTo>
                  <a:cubicBezTo>
                    <a:pt x="9012" y="16878"/>
                    <a:pt x="9106" y="16875"/>
                    <a:pt x="9196" y="16866"/>
                  </a:cubicBezTo>
                  <a:lnTo>
                    <a:pt x="10037" y="16866"/>
                  </a:lnTo>
                  <a:cubicBezTo>
                    <a:pt x="10823" y="16839"/>
                    <a:pt x="11610" y="16730"/>
                    <a:pt x="12397" y="16568"/>
                  </a:cubicBezTo>
                  <a:cubicBezTo>
                    <a:pt x="13129" y="16378"/>
                    <a:pt x="13888" y="16161"/>
                    <a:pt x="14594" y="15835"/>
                  </a:cubicBezTo>
                  <a:cubicBezTo>
                    <a:pt x="15190" y="15564"/>
                    <a:pt x="15814" y="15266"/>
                    <a:pt x="16357" y="14859"/>
                  </a:cubicBezTo>
                  <a:cubicBezTo>
                    <a:pt x="16899" y="14452"/>
                    <a:pt x="17360" y="13964"/>
                    <a:pt x="17713" y="13340"/>
                  </a:cubicBezTo>
                  <a:cubicBezTo>
                    <a:pt x="18038" y="12662"/>
                    <a:pt x="18228" y="11929"/>
                    <a:pt x="18282" y="11170"/>
                  </a:cubicBezTo>
                  <a:cubicBezTo>
                    <a:pt x="18472" y="9760"/>
                    <a:pt x="18147" y="8295"/>
                    <a:pt x="17333" y="7128"/>
                  </a:cubicBezTo>
                  <a:cubicBezTo>
                    <a:pt x="16926" y="6532"/>
                    <a:pt x="16384" y="6044"/>
                    <a:pt x="15814" y="5610"/>
                  </a:cubicBezTo>
                  <a:cubicBezTo>
                    <a:pt x="15245" y="5203"/>
                    <a:pt x="14621" y="4823"/>
                    <a:pt x="14024" y="4470"/>
                  </a:cubicBezTo>
                  <a:cubicBezTo>
                    <a:pt x="13454" y="4091"/>
                    <a:pt x="12912" y="3657"/>
                    <a:pt x="12641" y="3033"/>
                  </a:cubicBezTo>
                  <a:cubicBezTo>
                    <a:pt x="12424" y="2517"/>
                    <a:pt x="12315" y="1948"/>
                    <a:pt x="12315" y="1405"/>
                  </a:cubicBezTo>
                  <a:cubicBezTo>
                    <a:pt x="12451" y="1134"/>
                    <a:pt x="12424" y="836"/>
                    <a:pt x="12261" y="592"/>
                  </a:cubicBezTo>
                  <a:cubicBezTo>
                    <a:pt x="11950" y="177"/>
                    <a:pt x="11418" y="0"/>
                    <a:pt x="10918" y="0"/>
                  </a:cubicBezTo>
                  <a:cubicBezTo>
                    <a:pt x="10763" y="0"/>
                    <a:pt x="10612" y="17"/>
                    <a:pt x="10471" y="49"/>
                  </a:cubicBezTo>
                  <a:cubicBezTo>
                    <a:pt x="9955" y="158"/>
                    <a:pt x="9549" y="429"/>
                    <a:pt x="9250" y="809"/>
                  </a:cubicBezTo>
                  <a:cubicBezTo>
                    <a:pt x="8925" y="429"/>
                    <a:pt x="8491" y="131"/>
                    <a:pt x="8002" y="49"/>
                  </a:cubicBezTo>
                  <a:cubicBezTo>
                    <a:pt x="7862" y="17"/>
                    <a:pt x="7710" y="0"/>
                    <a:pt x="7556" y="0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1379;p54">
              <a:extLst>
                <a:ext uri="{FF2B5EF4-FFF2-40B4-BE49-F238E27FC236}">
                  <a16:creationId xmlns:a16="http://schemas.microsoft.com/office/drawing/2014/main" id="{E0280F08-5B4C-4594-8F59-492042D0BD06}"/>
                </a:ext>
              </a:extLst>
            </p:cNvPr>
            <p:cNvSpPr/>
            <p:nvPr/>
          </p:nvSpPr>
          <p:spPr>
            <a:xfrm>
              <a:off x="1782980" y="3382074"/>
              <a:ext cx="516717" cy="160985"/>
            </a:xfrm>
            <a:custGeom>
              <a:avLst/>
              <a:gdLst/>
              <a:ahLst/>
              <a:cxnLst/>
              <a:rect l="l" t="t" r="r" b="b"/>
              <a:pathLst>
                <a:path w="12749" h="3972" extrusionOk="0">
                  <a:moveTo>
                    <a:pt x="2713" y="1"/>
                  </a:moveTo>
                  <a:cubicBezTo>
                    <a:pt x="2388" y="489"/>
                    <a:pt x="1954" y="869"/>
                    <a:pt x="1438" y="1167"/>
                  </a:cubicBezTo>
                  <a:cubicBezTo>
                    <a:pt x="977" y="1493"/>
                    <a:pt x="462" y="1764"/>
                    <a:pt x="1" y="2089"/>
                  </a:cubicBezTo>
                  <a:cubicBezTo>
                    <a:pt x="136" y="2279"/>
                    <a:pt x="299" y="2415"/>
                    <a:pt x="462" y="2551"/>
                  </a:cubicBezTo>
                  <a:cubicBezTo>
                    <a:pt x="923" y="2903"/>
                    <a:pt x="1492" y="3147"/>
                    <a:pt x="2035" y="3364"/>
                  </a:cubicBezTo>
                  <a:cubicBezTo>
                    <a:pt x="3224" y="3794"/>
                    <a:pt x="4494" y="3972"/>
                    <a:pt x="5765" y="3972"/>
                  </a:cubicBezTo>
                  <a:cubicBezTo>
                    <a:pt x="6581" y="3972"/>
                    <a:pt x="7397" y="3898"/>
                    <a:pt x="8192" y="3771"/>
                  </a:cubicBezTo>
                  <a:cubicBezTo>
                    <a:pt x="9250" y="3581"/>
                    <a:pt x="10254" y="3364"/>
                    <a:pt x="11257" y="2985"/>
                  </a:cubicBezTo>
                  <a:cubicBezTo>
                    <a:pt x="11745" y="2768"/>
                    <a:pt x="12234" y="2578"/>
                    <a:pt x="12695" y="2334"/>
                  </a:cubicBezTo>
                  <a:cubicBezTo>
                    <a:pt x="12695" y="2334"/>
                    <a:pt x="12749" y="2334"/>
                    <a:pt x="12749" y="2306"/>
                  </a:cubicBezTo>
                  <a:cubicBezTo>
                    <a:pt x="12206" y="1900"/>
                    <a:pt x="11583" y="1547"/>
                    <a:pt x="11013" y="1167"/>
                  </a:cubicBezTo>
                  <a:cubicBezTo>
                    <a:pt x="10579" y="896"/>
                    <a:pt x="10172" y="571"/>
                    <a:pt x="9847" y="164"/>
                  </a:cubicBezTo>
                  <a:cubicBezTo>
                    <a:pt x="9765" y="191"/>
                    <a:pt x="9657" y="272"/>
                    <a:pt x="9548" y="299"/>
                  </a:cubicBezTo>
                  <a:cubicBezTo>
                    <a:pt x="8952" y="489"/>
                    <a:pt x="8328" y="598"/>
                    <a:pt x="7677" y="679"/>
                  </a:cubicBezTo>
                  <a:cubicBezTo>
                    <a:pt x="7413" y="702"/>
                    <a:pt x="7140" y="710"/>
                    <a:pt x="6863" y="710"/>
                  </a:cubicBezTo>
                  <a:cubicBezTo>
                    <a:pt x="6485" y="710"/>
                    <a:pt x="6100" y="695"/>
                    <a:pt x="5724" y="679"/>
                  </a:cubicBezTo>
                  <a:cubicBezTo>
                    <a:pt x="5073" y="625"/>
                    <a:pt x="4476" y="571"/>
                    <a:pt x="3825" y="435"/>
                  </a:cubicBezTo>
                  <a:cubicBezTo>
                    <a:pt x="3554" y="381"/>
                    <a:pt x="3283" y="326"/>
                    <a:pt x="3039" y="191"/>
                  </a:cubicBezTo>
                  <a:cubicBezTo>
                    <a:pt x="2903" y="137"/>
                    <a:pt x="2794" y="55"/>
                    <a:pt x="2713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1380;p54">
              <a:extLst>
                <a:ext uri="{FF2B5EF4-FFF2-40B4-BE49-F238E27FC236}">
                  <a16:creationId xmlns:a16="http://schemas.microsoft.com/office/drawing/2014/main" id="{8FA0757D-0621-4FCA-B519-92D656666105}"/>
                </a:ext>
              </a:extLst>
            </p:cNvPr>
            <p:cNvSpPr/>
            <p:nvPr/>
          </p:nvSpPr>
          <p:spPr>
            <a:xfrm>
              <a:off x="1665361" y="3659140"/>
              <a:ext cx="740969" cy="169537"/>
            </a:xfrm>
            <a:custGeom>
              <a:avLst/>
              <a:gdLst/>
              <a:ahLst/>
              <a:cxnLst/>
              <a:rect l="l" t="t" r="r" b="b"/>
              <a:pathLst>
                <a:path w="18282" h="4183" extrusionOk="0">
                  <a:moveTo>
                    <a:pt x="18255" y="0"/>
                  </a:moveTo>
                  <a:cubicBezTo>
                    <a:pt x="17767" y="244"/>
                    <a:pt x="17305" y="407"/>
                    <a:pt x="16871" y="597"/>
                  </a:cubicBezTo>
                  <a:cubicBezTo>
                    <a:pt x="15678" y="1004"/>
                    <a:pt x="14457" y="1221"/>
                    <a:pt x="13210" y="1411"/>
                  </a:cubicBezTo>
                  <a:cubicBezTo>
                    <a:pt x="12315" y="1492"/>
                    <a:pt x="11447" y="1600"/>
                    <a:pt x="10552" y="1628"/>
                  </a:cubicBezTo>
                  <a:cubicBezTo>
                    <a:pt x="10118" y="1655"/>
                    <a:pt x="9670" y="1668"/>
                    <a:pt x="9219" y="1668"/>
                  </a:cubicBezTo>
                  <a:cubicBezTo>
                    <a:pt x="8768" y="1668"/>
                    <a:pt x="8314" y="1655"/>
                    <a:pt x="7866" y="1628"/>
                  </a:cubicBezTo>
                  <a:cubicBezTo>
                    <a:pt x="6998" y="1600"/>
                    <a:pt x="6103" y="1519"/>
                    <a:pt x="5235" y="1465"/>
                  </a:cubicBezTo>
                  <a:cubicBezTo>
                    <a:pt x="4394" y="1411"/>
                    <a:pt x="3527" y="1302"/>
                    <a:pt x="2686" y="1139"/>
                  </a:cubicBezTo>
                  <a:cubicBezTo>
                    <a:pt x="1899" y="949"/>
                    <a:pt x="1140" y="732"/>
                    <a:pt x="407" y="407"/>
                  </a:cubicBezTo>
                  <a:cubicBezTo>
                    <a:pt x="272" y="353"/>
                    <a:pt x="136" y="298"/>
                    <a:pt x="0" y="244"/>
                  </a:cubicBezTo>
                  <a:lnTo>
                    <a:pt x="0" y="244"/>
                  </a:lnTo>
                  <a:cubicBezTo>
                    <a:pt x="0" y="515"/>
                    <a:pt x="0" y="814"/>
                    <a:pt x="55" y="1085"/>
                  </a:cubicBezTo>
                  <a:cubicBezTo>
                    <a:pt x="82" y="1736"/>
                    <a:pt x="217" y="2441"/>
                    <a:pt x="516" y="3065"/>
                  </a:cubicBezTo>
                  <a:cubicBezTo>
                    <a:pt x="1411" y="3445"/>
                    <a:pt x="2387" y="3608"/>
                    <a:pt x="3337" y="3770"/>
                  </a:cubicBezTo>
                  <a:cubicBezTo>
                    <a:pt x="4828" y="4042"/>
                    <a:pt x="6347" y="4150"/>
                    <a:pt x="7839" y="4177"/>
                  </a:cubicBezTo>
                  <a:cubicBezTo>
                    <a:pt x="8026" y="4181"/>
                    <a:pt x="8214" y="4182"/>
                    <a:pt x="8402" y="4182"/>
                  </a:cubicBezTo>
                  <a:cubicBezTo>
                    <a:pt x="9745" y="4182"/>
                    <a:pt x="11118" y="4096"/>
                    <a:pt x="12450" y="3906"/>
                  </a:cubicBezTo>
                  <a:cubicBezTo>
                    <a:pt x="13969" y="3716"/>
                    <a:pt x="15461" y="3445"/>
                    <a:pt x="16953" y="2957"/>
                  </a:cubicBezTo>
                  <a:cubicBezTo>
                    <a:pt x="17278" y="2848"/>
                    <a:pt x="17604" y="2767"/>
                    <a:pt x="17902" y="2658"/>
                  </a:cubicBezTo>
                  <a:cubicBezTo>
                    <a:pt x="18092" y="2143"/>
                    <a:pt x="18173" y="1600"/>
                    <a:pt x="18255" y="1058"/>
                  </a:cubicBezTo>
                  <a:cubicBezTo>
                    <a:pt x="18282" y="732"/>
                    <a:pt x="18282" y="353"/>
                    <a:pt x="18255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1381;p54">
              <a:extLst>
                <a:ext uri="{FF2B5EF4-FFF2-40B4-BE49-F238E27FC236}">
                  <a16:creationId xmlns:a16="http://schemas.microsoft.com/office/drawing/2014/main" id="{FEBEB2F2-C0F5-482D-B1EF-BD1BD43B6EB0}"/>
                </a:ext>
              </a:extLst>
            </p:cNvPr>
            <p:cNvSpPr/>
            <p:nvPr/>
          </p:nvSpPr>
          <p:spPr>
            <a:xfrm>
              <a:off x="1676345" y="2708215"/>
              <a:ext cx="728892" cy="610139"/>
            </a:xfrm>
            <a:custGeom>
              <a:avLst/>
              <a:gdLst/>
              <a:ahLst/>
              <a:cxnLst/>
              <a:rect l="l" t="t" r="r" b="b"/>
              <a:pathLst>
                <a:path w="17984" h="15054" extrusionOk="0">
                  <a:moveTo>
                    <a:pt x="8979" y="0"/>
                  </a:moveTo>
                  <a:cubicBezTo>
                    <a:pt x="4042" y="0"/>
                    <a:pt x="1" y="3363"/>
                    <a:pt x="1" y="7540"/>
                  </a:cubicBezTo>
                  <a:cubicBezTo>
                    <a:pt x="1" y="11690"/>
                    <a:pt x="4042" y="15054"/>
                    <a:pt x="8979" y="15054"/>
                  </a:cubicBezTo>
                  <a:cubicBezTo>
                    <a:pt x="13942" y="15054"/>
                    <a:pt x="17984" y="11690"/>
                    <a:pt x="17984" y="7540"/>
                  </a:cubicBezTo>
                  <a:cubicBezTo>
                    <a:pt x="17984" y="3363"/>
                    <a:pt x="13942" y="0"/>
                    <a:pt x="897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1382;p54">
              <a:extLst>
                <a:ext uri="{FF2B5EF4-FFF2-40B4-BE49-F238E27FC236}">
                  <a16:creationId xmlns:a16="http://schemas.microsoft.com/office/drawing/2014/main" id="{6A207CBA-7AB5-4FA5-98FD-88AA41513421}"/>
                </a:ext>
              </a:extLst>
            </p:cNvPr>
            <p:cNvSpPr/>
            <p:nvPr/>
          </p:nvSpPr>
          <p:spPr>
            <a:xfrm>
              <a:off x="2175436" y="2563156"/>
              <a:ext cx="356259" cy="215822"/>
            </a:xfrm>
            <a:custGeom>
              <a:avLst/>
              <a:gdLst/>
              <a:ahLst/>
              <a:cxnLst/>
              <a:rect l="l" t="t" r="r" b="b"/>
              <a:pathLst>
                <a:path w="8790" h="5325" extrusionOk="0">
                  <a:moveTo>
                    <a:pt x="6269" y="1"/>
                  </a:moveTo>
                  <a:cubicBezTo>
                    <a:pt x="6122" y="1"/>
                    <a:pt x="5975" y="9"/>
                    <a:pt x="5833" y="26"/>
                  </a:cubicBezTo>
                  <a:cubicBezTo>
                    <a:pt x="5046" y="80"/>
                    <a:pt x="4314" y="351"/>
                    <a:pt x="3636" y="704"/>
                  </a:cubicBezTo>
                  <a:cubicBezTo>
                    <a:pt x="2306" y="1409"/>
                    <a:pt x="1140" y="2603"/>
                    <a:pt x="462" y="3932"/>
                  </a:cubicBezTo>
                  <a:cubicBezTo>
                    <a:pt x="435" y="4013"/>
                    <a:pt x="408" y="4094"/>
                    <a:pt x="381" y="4203"/>
                  </a:cubicBezTo>
                  <a:cubicBezTo>
                    <a:pt x="245" y="4474"/>
                    <a:pt x="137" y="4745"/>
                    <a:pt x="28" y="5017"/>
                  </a:cubicBezTo>
                  <a:cubicBezTo>
                    <a:pt x="1" y="5098"/>
                    <a:pt x="55" y="5234"/>
                    <a:pt x="164" y="5315"/>
                  </a:cubicBezTo>
                  <a:cubicBezTo>
                    <a:pt x="189" y="5321"/>
                    <a:pt x="216" y="5325"/>
                    <a:pt x="244" y="5325"/>
                  </a:cubicBezTo>
                  <a:cubicBezTo>
                    <a:pt x="332" y="5325"/>
                    <a:pt x="421" y="5289"/>
                    <a:pt x="462" y="5206"/>
                  </a:cubicBezTo>
                  <a:cubicBezTo>
                    <a:pt x="1276" y="4013"/>
                    <a:pt x="1900" y="2358"/>
                    <a:pt x="3446" y="1952"/>
                  </a:cubicBezTo>
                  <a:cubicBezTo>
                    <a:pt x="3604" y="1927"/>
                    <a:pt x="3757" y="1914"/>
                    <a:pt x="3907" y="1914"/>
                  </a:cubicBezTo>
                  <a:cubicBezTo>
                    <a:pt x="4091" y="1914"/>
                    <a:pt x="4270" y="1934"/>
                    <a:pt x="4449" y="1979"/>
                  </a:cubicBezTo>
                  <a:cubicBezTo>
                    <a:pt x="4775" y="2087"/>
                    <a:pt x="5073" y="2331"/>
                    <a:pt x="5399" y="2521"/>
                  </a:cubicBezTo>
                  <a:cubicBezTo>
                    <a:pt x="5977" y="2969"/>
                    <a:pt x="6607" y="3390"/>
                    <a:pt x="7363" y="3390"/>
                  </a:cubicBezTo>
                  <a:cubicBezTo>
                    <a:pt x="7386" y="3390"/>
                    <a:pt x="7409" y="3390"/>
                    <a:pt x="7433" y="3389"/>
                  </a:cubicBezTo>
                  <a:cubicBezTo>
                    <a:pt x="8138" y="3335"/>
                    <a:pt x="8653" y="2792"/>
                    <a:pt x="8708" y="2087"/>
                  </a:cubicBezTo>
                  <a:cubicBezTo>
                    <a:pt x="8789" y="1463"/>
                    <a:pt x="8436" y="840"/>
                    <a:pt x="7894" y="460"/>
                  </a:cubicBezTo>
                  <a:cubicBezTo>
                    <a:pt x="7440" y="135"/>
                    <a:pt x="6848" y="1"/>
                    <a:pt x="6269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1383;p54">
              <a:extLst>
                <a:ext uri="{FF2B5EF4-FFF2-40B4-BE49-F238E27FC236}">
                  <a16:creationId xmlns:a16="http://schemas.microsoft.com/office/drawing/2014/main" id="{BC089C57-9EB8-4E09-8707-1A5E8E6361B7}"/>
                </a:ext>
              </a:extLst>
            </p:cNvPr>
            <p:cNvSpPr/>
            <p:nvPr/>
          </p:nvSpPr>
          <p:spPr>
            <a:xfrm>
              <a:off x="1514750" y="2573046"/>
              <a:ext cx="357312" cy="215822"/>
            </a:xfrm>
            <a:custGeom>
              <a:avLst/>
              <a:gdLst/>
              <a:ahLst/>
              <a:cxnLst/>
              <a:rect l="l" t="t" r="r" b="b"/>
              <a:pathLst>
                <a:path w="8816" h="5325" extrusionOk="0">
                  <a:moveTo>
                    <a:pt x="2540" y="1"/>
                  </a:moveTo>
                  <a:cubicBezTo>
                    <a:pt x="1960" y="1"/>
                    <a:pt x="1393" y="135"/>
                    <a:pt x="896" y="460"/>
                  </a:cubicBezTo>
                  <a:cubicBezTo>
                    <a:pt x="326" y="813"/>
                    <a:pt x="0" y="1409"/>
                    <a:pt x="109" y="2087"/>
                  </a:cubicBezTo>
                  <a:cubicBezTo>
                    <a:pt x="163" y="2765"/>
                    <a:pt x="679" y="3308"/>
                    <a:pt x="1384" y="3389"/>
                  </a:cubicBezTo>
                  <a:cubicBezTo>
                    <a:pt x="1407" y="3390"/>
                    <a:pt x="1431" y="3390"/>
                    <a:pt x="1454" y="3390"/>
                  </a:cubicBezTo>
                  <a:cubicBezTo>
                    <a:pt x="2209" y="3390"/>
                    <a:pt x="2839" y="2969"/>
                    <a:pt x="3418" y="2521"/>
                  </a:cubicBezTo>
                  <a:cubicBezTo>
                    <a:pt x="3716" y="2331"/>
                    <a:pt x="4042" y="2087"/>
                    <a:pt x="4367" y="1979"/>
                  </a:cubicBezTo>
                  <a:cubicBezTo>
                    <a:pt x="4556" y="1921"/>
                    <a:pt x="4738" y="1894"/>
                    <a:pt x="4911" y="1894"/>
                  </a:cubicBezTo>
                  <a:cubicBezTo>
                    <a:pt x="5061" y="1894"/>
                    <a:pt x="5205" y="1914"/>
                    <a:pt x="5344" y="1952"/>
                  </a:cubicBezTo>
                  <a:cubicBezTo>
                    <a:pt x="6917" y="2359"/>
                    <a:pt x="7514" y="4013"/>
                    <a:pt x="8327" y="5207"/>
                  </a:cubicBezTo>
                  <a:cubicBezTo>
                    <a:pt x="8390" y="5289"/>
                    <a:pt x="8483" y="5325"/>
                    <a:pt x="8573" y="5325"/>
                  </a:cubicBezTo>
                  <a:cubicBezTo>
                    <a:pt x="8600" y="5325"/>
                    <a:pt x="8627" y="5321"/>
                    <a:pt x="8653" y="5315"/>
                  </a:cubicBezTo>
                  <a:cubicBezTo>
                    <a:pt x="8734" y="5261"/>
                    <a:pt x="8816" y="5125"/>
                    <a:pt x="8789" y="5017"/>
                  </a:cubicBezTo>
                  <a:cubicBezTo>
                    <a:pt x="8680" y="4745"/>
                    <a:pt x="8572" y="4447"/>
                    <a:pt x="8436" y="4203"/>
                  </a:cubicBezTo>
                  <a:cubicBezTo>
                    <a:pt x="8409" y="4094"/>
                    <a:pt x="8382" y="3986"/>
                    <a:pt x="8327" y="3932"/>
                  </a:cubicBezTo>
                  <a:cubicBezTo>
                    <a:pt x="7649" y="2576"/>
                    <a:pt x="6510" y="1409"/>
                    <a:pt x="5181" y="704"/>
                  </a:cubicBezTo>
                  <a:cubicBezTo>
                    <a:pt x="4503" y="324"/>
                    <a:pt x="3744" y="80"/>
                    <a:pt x="2984" y="26"/>
                  </a:cubicBezTo>
                  <a:cubicBezTo>
                    <a:pt x="2836" y="9"/>
                    <a:pt x="2687" y="1"/>
                    <a:pt x="2540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1384;p54">
              <a:extLst>
                <a:ext uri="{FF2B5EF4-FFF2-40B4-BE49-F238E27FC236}">
                  <a16:creationId xmlns:a16="http://schemas.microsoft.com/office/drawing/2014/main" id="{212BA91E-9E54-4FC1-96CF-4B233199F1D0}"/>
                </a:ext>
              </a:extLst>
            </p:cNvPr>
            <p:cNvSpPr/>
            <p:nvPr/>
          </p:nvSpPr>
          <p:spPr>
            <a:xfrm>
              <a:off x="1857759" y="3091876"/>
              <a:ext cx="357312" cy="49487"/>
            </a:xfrm>
            <a:custGeom>
              <a:avLst/>
              <a:gdLst/>
              <a:ahLst/>
              <a:cxnLst/>
              <a:rect l="l" t="t" r="r" b="b"/>
              <a:pathLst>
                <a:path w="8816" h="1221" fill="none" extrusionOk="0">
                  <a:moveTo>
                    <a:pt x="0" y="0"/>
                  </a:moveTo>
                  <a:cubicBezTo>
                    <a:pt x="488" y="380"/>
                    <a:pt x="1139" y="570"/>
                    <a:pt x="1736" y="705"/>
                  </a:cubicBezTo>
                  <a:cubicBezTo>
                    <a:pt x="4069" y="1221"/>
                    <a:pt x="6618" y="1031"/>
                    <a:pt x="8815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385;p54">
              <a:extLst>
                <a:ext uri="{FF2B5EF4-FFF2-40B4-BE49-F238E27FC236}">
                  <a16:creationId xmlns:a16="http://schemas.microsoft.com/office/drawing/2014/main" id="{7E7E5D63-477B-4A10-AA44-EA8D8E473BDD}"/>
                </a:ext>
              </a:extLst>
            </p:cNvPr>
            <p:cNvSpPr/>
            <p:nvPr/>
          </p:nvSpPr>
          <p:spPr>
            <a:xfrm>
              <a:off x="2211751" y="3046806"/>
              <a:ext cx="34086" cy="94556"/>
            </a:xfrm>
            <a:custGeom>
              <a:avLst/>
              <a:gdLst/>
              <a:ahLst/>
              <a:cxnLst/>
              <a:rect l="l" t="t" r="r" b="b"/>
              <a:pathLst>
                <a:path w="841" h="2333" fill="none" extrusionOk="0">
                  <a:moveTo>
                    <a:pt x="0" y="0"/>
                  </a:moveTo>
                  <a:cubicBezTo>
                    <a:pt x="0" y="434"/>
                    <a:pt x="0" y="868"/>
                    <a:pt x="136" y="1275"/>
                  </a:cubicBezTo>
                  <a:cubicBezTo>
                    <a:pt x="244" y="1682"/>
                    <a:pt x="488" y="2089"/>
                    <a:pt x="841" y="2333"/>
                  </a:cubicBezTo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1386;p54">
              <a:extLst>
                <a:ext uri="{FF2B5EF4-FFF2-40B4-BE49-F238E27FC236}">
                  <a16:creationId xmlns:a16="http://schemas.microsoft.com/office/drawing/2014/main" id="{81E100BE-22CD-4190-933A-6C9CE710450D}"/>
                </a:ext>
              </a:extLst>
            </p:cNvPr>
            <p:cNvSpPr/>
            <p:nvPr/>
          </p:nvSpPr>
          <p:spPr>
            <a:xfrm>
              <a:off x="1832468" y="3046806"/>
              <a:ext cx="34126" cy="73684"/>
            </a:xfrm>
            <a:custGeom>
              <a:avLst/>
              <a:gdLst/>
              <a:ahLst/>
              <a:cxnLst/>
              <a:rect l="l" t="t" r="r" b="b"/>
              <a:pathLst>
                <a:path w="842" h="1818" fill="none" extrusionOk="0">
                  <a:moveTo>
                    <a:pt x="624" y="0"/>
                  </a:moveTo>
                  <a:cubicBezTo>
                    <a:pt x="841" y="678"/>
                    <a:pt x="570" y="1465"/>
                    <a:pt x="0" y="1817"/>
                  </a:cubicBezTo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1387;p54">
              <a:extLst>
                <a:ext uri="{FF2B5EF4-FFF2-40B4-BE49-F238E27FC236}">
                  <a16:creationId xmlns:a16="http://schemas.microsoft.com/office/drawing/2014/main" id="{DF000020-00AF-4553-B4B5-D5A46EDEE5EF}"/>
                </a:ext>
              </a:extLst>
            </p:cNvPr>
            <p:cNvSpPr/>
            <p:nvPr/>
          </p:nvSpPr>
          <p:spPr>
            <a:xfrm>
              <a:off x="1999575" y="3002831"/>
              <a:ext cx="71495" cy="22008"/>
            </a:xfrm>
            <a:custGeom>
              <a:avLst/>
              <a:gdLst/>
              <a:ahLst/>
              <a:cxnLst/>
              <a:rect l="l" t="t" r="r" b="b"/>
              <a:pathLst>
                <a:path w="1764" h="543" fill="none" extrusionOk="0">
                  <a:moveTo>
                    <a:pt x="0" y="543"/>
                  </a:moveTo>
                  <a:cubicBezTo>
                    <a:pt x="163" y="244"/>
                    <a:pt x="515" y="0"/>
                    <a:pt x="895" y="0"/>
                  </a:cubicBezTo>
                  <a:cubicBezTo>
                    <a:pt x="1248" y="0"/>
                    <a:pt x="1600" y="190"/>
                    <a:pt x="1763" y="54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1388;p54">
              <a:extLst>
                <a:ext uri="{FF2B5EF4-FFF2-40B4-BE49-F238E27FC236}">
                  <a16:creationId xmlns:a16="http://schemas.microsoft.com/office/drawing/2014/main" id="{580291AC-4B09-47EB-BF6A-2989836D89DB}"/>
                </a:ext>
              </a:extLst>
            </p:cNvPr>
            <p:cNvSpPr/>
            <p:nvPr/>
          </p:nvSpPr>
          <p:spPr>
            <a:xfrm>
              <a:off x="1902829" y="2729088"/>
              <a:ext cx="233088" cy="125359"/>
            </a:xfrm>
            <a:custGeom>
              <a:avLst/>
              <a:gdLst/>
              <a:ahLst/>
              <a:cxnLst/>
              <a:rect l="l" t="t" r="r" b="b"/>
              <a:pathLst>
                <a:path w="5751" h="3093" fill="none" extrusionOk="0">
                  <a:moveTo>
                    <a:pt x="895" y="0"/>
                  </a:moveTo>
                  <a:cubicBezTo>
                    <a:pt x="353" y="272"/>
                    <a:pt x="0" y="895"/>
                    <a:pt x="0" y="1492"/>
                  </a:cubicBezTo>
                  <a:cubicBezTo>
                    <a:pt x="0" y="1763"/>
                    <a:pt x="82" y="2035"/>
                    <a:pt x="326" y="2197"/>
                  </a:cubicBezTo>
                  <a:cubicBezTo>
                    <a:pt x="461" y="2306"/>
                    <a:pt x="624" y="2387"/>
                    <a:pt x="814" y="2387"/>
                  </a:cubicBezTo>
                  <a:cubicBezTo>
                    <a:pt x="1411" y="2414"/>
                    <a:pt x="1980" y="2008"/>
                    <a:pt x="2143" y="1465"/>
                  </a:cubicBezTo>
                  <a:cubicBezTo>
                    <a:pt x="2170" y="1357"/>
                    <a:pt x="2170" y="1221"/>
                    <a:pt x="2089" y="1167"/>
                  </a:cubicBezTo>
                  <a:cubicBezTo>
                    <a:pt x="2007" y="1112"/>
                    <a:pt x="1899" y="1167"/>
                    <a:pt x="1845" y="1194"/>
                  </a:cubicBezTo>
                  <a:cubicBezTo>
                    <a:pt x="1438" y="1465"/>
                    <a:pt x="1302" y="2062"/>
                    <a:pt x="1573" y="2469"/>
                  </a:cubicBezTo>
                  <a:cubicBezTo>
                    <a:pt x="1817" y="2876"/>
                    <a:pt x="2414" y="3092"/>
                    <a:pt x="2848" y="2876"/>
                  </a:cubicBezTo>
                  <a:cubicBezTo>
                    <a:pt x="3119" y="2740"/>
                    <a:pt x="3336" y="2469"/>
                    <a:pt x="3499" y="2197"/>
                  </a:cubicBezTo>
                  <a:cubicBezTo>
                    <a:pt x="3635" y="1980"/>
                    <a:pt x="3716" y="1709"/>
                    <a:pt x="3635" y="1465"/>
                  </a:cubicBezTo>
                  <a:cubicBezTo>
                    <a:pt x="3635" y="1438"/>
                    <a:pt x="3608" y="1384"/>
                    <a:pt x="3581" y="1357"/>
                  </a:cubicBezTo>
                  <a:cubicBezTo>
                    <a:pt x="3472" y="1302"/>
                    <a:pt x="3336" y="1438"/>
                    <a:pt x="3309" y="1519"/>
                  </a:cubicBezTo>
                  <a:cubicBezTo>
                    <a:pt x="3174" y="2062"/>
                    <a:pt x="3635" y="2604"/>
                    <a:pt x="4177" y="2686"/>
                  </a:cubicBezTo>
                  <a:cubicBezTo>
                    <a:pt x="4720" y="2713"/>
                    <a:pt x="5235" y="2333"/>
                    <a:pt x="5506" y="1872"/>
                  </a:cubicBezTo>
                  <a:cubicBezTo>
                    <a:pt x="5750" y="1357"/>
                    <a:pt x="5750" y="787"/>
                    <a:pt x="5642" y="27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1389;p54">
              <a:extLst>
                <a:ext uri="{FF2B5EF4-FFF2-40B4-BE49-F238E27FC236}">
                  <a16:creationId xmlns:a16="http://schemas.microsoft.com/office/drawing/2014/main" id="{3DA0B529-99D7-499A-8A06-EC6211AE607B}"/>
                </a:ext>
              </a:extLst>
            </p:cNvPr>
            <p:cNvSpPr/>
            <p:nvPr/>
          </p:nvSpPr>
          <p:spPr>
            <a:xfrm>
              <a:off x="1973189" y="3172126"/>
              <a:ext cx="137437" cy="28614"/>
            </a:xfrm>
            <a:custGeom>
              <a:avLst/>
              <a:gdLst/>
              <a:ahLst/>
              <a:cxnLst/>
              <a:rect l="l" t="t" r="r" b="b"/>
              <a:pathLst>
                <a:path w="3391" h="706" fill="none" extrusionOk="0">
                  <a:moveTo>
                    <a:pt x="0" y="82"/>
                  </a:moveTo>
                  <a:cubicBezTo>
                    <a:pt x="1031" y="705"/>
                    <a:pt x="2414" y="678"/>
                    <a:pt x="3391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1390;p54">
              <a:extLst>
                <a:ext uri="{FF2B5EF4-FFF2-40B4-BE49-F238E27FC236}">
                  <a16:creationId xmlns:a16="http://schemas.microsoft.com/office/drawing/2014/main" id="{CB41977B-279A-4BAC-B67D-7B204F350710}"/>
                </a:ext>
              </a:extLst>
            </p:cNvPr>
            <p:cNvSpPr/>
            <p:nvPr/>
          </p:nvSpPr>
          <p:spPr>
            <a:xfrm>
              <a:off x="2140256" y="2900572"/>
              <a:ext cx="66023" cy="96786"/>
            </a:xfrm>
            <a:custGeom>
              <a:avLst/>
              <a:gdLst/>
              <a:ahLst/>
              <a:cxnLst/>
              <a:rect l="l" t="t" r="r" b="b"/>
              <a:pathLst>
                <a:path w="1629" h="2388" extrusionOk="0">
                  <a:moveTo>
                    <a:pt x="815" y="1"/>
                  </a:moveTo>
                  <a:cubicBezTo>
                    <a:pt x="354" y="1"/>
                    <a:pt x="1" y="543"/>
                    <a:pt x="1" y="1194"/>
                  </a:cubicBezTo>
                  <a:cubicBezTo>
                    <a:pt x="1" y="1872"/>
                    <a:pt x="354" y="2388"/>
                    <a:pt x="815" y="2388"/>
                  </a:cubicBezTo>
                  <a:cubicBezTo>
                    <a:pt x="1249" y="2388"/>
                    <a:pt x="1628" y="1845"/>
                    <a:pt x="1628" y="1194"/>
                  </a:cubicBezTo>
                  <a:cubicBezTo>
                    <a:pt x="1628" y="543"/>
                    <a:pt x="1249" y="1"/>
                    <a:pt x="815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1391;p54">
              <a:extLst>
                <a:ext uri="{FF2B5EF4-FFF2-40B4-BE49-F238E27FC236}">
                  <a16:creationId xmlns:a16="http://schemas.microsoft.com/office/drawing/2014/main" id="{2D7873D0-B88E-486B-8226-C51462C1B353}"/>
                </a:ext>
              </a:extLst>
            </p:cNvPr>
            <p:cNvSpPr/>
            <p:nvPr/>
          </p:nvSpPr>
          <p:spPr>
            <a:xfrm>
              <a:off x="2121571" y="2973122"/>
              <a:ext cx="125602" cy="82843"/>
            </a:xfrm>
            <a:custGeom>
              <a:avLst/>
              <a:gdLst/>
              <a:ahLst/>
              <a:cxnLst/>
              <a:rect l="l" t="t" r="r" b="b"/>
              <a:pathLst>
                <a:path w="3099" h="2044" extrusionOk="0">
                  <a:moveTo>
                    <a:pt x="2144" y="1"/>
                  </a:moveTo>
                  <a:cubicBezTo>
                    <a:pt x="1954" y="1"/>
                    <a:pt x="1710" y="55"/>
                    <a:pt x="1493" y="136"/>
                  </a:cubicBezTo>
                  <a:cubicBezTo>
                    <a:pt x="1411" y="191"/>
                    <a:pt x="1330" y="245"/>
                    <a:pt x="1221" y="272"/>
                  </a:cubicBezTo>
                  <a:cubicBezTo>
                    <a:pt x="1167" y="326"/>
                    <a:pt x="1059" y="353"/>
                    <a:pt x="1004" y="408"/>
                  </a:cubicBezTo>
                  <a:cubicBezTo>
                    <a:pt x="760" y="598"/>
                    <a:pt x="516" y="787"/>
                    <a:pt x="353" y="1059"/>
                  </a:cubicBezTo>
                  <a:cubicBezTo>
                    <a:pt x="272" y="1167"/>
                    <a:pt x="218" y="1303"/>
                    <a:pt x="136" y="1438"/>
                  </a:cubicBezTo>
                  <a:cubicBezTo>
                    <a:pt x="136" y="1466"/>
                    <a:pt x="109" y="1493"/>
                    <a:pt x="109" y="1574"/>
                  </a:cubicBezTo>
                  <a:lnTo>
                    <a:pt x="82" y="1601"/>
                  </a:lnTo>
                  <a:cubicBezTo>
                    <a:pt x="82" y="1628"/>
                    <a:pt x="28" y="1628"/>
                    <a:pt x="28" y="1683"/>
                  </a:cubicBezTo>
                  <a:cubicBezTo>
                    <a:pt x="12" y="1714"/>
                    <a:pt x="5" y="1727"/>
                    <a:pt x="8" y="1727"/>
                  </a:cubicBezTo>
                  <a:cubicBezTo>
                    <a:pt x="10" y="1727"/>
                    <a:pt x="17" y="1721"/>
                    <a:pt x="28" y="1710"/>
                  </a:cubicBezTo>
                  <a:lnTo>
                    <a:pt x="28" y="1710"/>
                  </a:lnTo>
                  <a:cubicBezTo>
                    <a:pt x="28" y="1737"/>
                    <a:pt x="1" y="1737"/>
                    <a:pt x="1" y="1764"/>
                  </a:cubicBezTo>
                  <a:cubicBezTo>
                    <a:pt x="1" y="1845"/>
                    <a:pt x="1" y="1900"/>
                    <a:pt x="82" y="1981"/>
                  </a:cubicBezTo>
                  <a:cubicBezTo>
                    <a:pt x="126" y="2025"/>
                    <a:pt x="176" y="2043"/>
                    <a:pt x="227" y="2043"/>
                  </a:cubicBezTo>
                  <a:cubicBezTo>
                    <a:pt x="333" y="2043"/>
                    <a:pt x="443" y="1964"/>
                    <a:pt x="516" y="1872"/>
                  </a:cubicBezTo>
                  <a:cubicBezTo>
                    <a:pt x="570" y="1764"/>
                    <a:pt x="625" y="1628"/>
                    <a:pt x="652" y="1547"/>
                  </a:cubicBezTo>
                  <a:cubicBezTo>
                    <a:pt x="706" y="1357"/>
                    <a:pt x="842" y="1221"/>
                    <a:pt x="950" y="1086"/>
                  </a:cubicBezTo>
                  <a:cubicBezTo>
                    <a:pt x="1032" y="1059"/>
                    <a:pt x="1059" y="1032"/>
                    <a:pt x="1113" y="1004"/>
                  </a:cubicBezTo>
                  <a:cubicBezTo>
                    <a:pt x="1194" y="923"/>
                    <a:pt x="1303" y="869"/>
                    <a:pt x="1357" y="787"/>
                  </a:cubicBezTo>
                  <a:cubicBezTo>
                    <a:pt x="1593" y="669"/>
                    <a:pt x="1861" y="604"/>
                    <a:pt x="2128" y="604"/>
                  </a:cubicBezTo>
                  <a:cubicBezTo>
                    <a:pt x="2290" y="604"/>
                    <a:pt x="2451" y="628"/>
                    <a:pt x="2605" y="679"/>
                  </a:cubicBezTo>
                  <a:cubicBezTo>
                    <a:pt x="2633" y="685"/>
                    <a:pt x="2660" y="689"/>
                    <a:pt x="2686" y="689"/>
                  </a:cubicBezTo>
                  <a:cubicBezTo>
                    <a:pt x="2981" y="689"/>
                    <a:pt x="3098" y="291"/>
                    <a:pt x="2849" y="191"/>
                  </a:cubicBezTo>
                  <a:cubicBezTo>
                    <a:pt x="2632" y="82"/>
                    <a:pt x="2388" y="1"/>
                    <a:pt x="2144" y="1"/>
                  </a:cubicBezTo>
                  <a:close/>
                </a:path>
              </a:pathLst>
            </a:custGeom>
            <a:solidFill>
              <a:srgbClr val="D0AD7A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1392;p54">
              <a:extLst>
                <a:ext uri="{FF2B5EF4-FFF2-40B4-BE49-F238E27FC236}">
                  <a16:creationId xmlns:a16="http://schemas.microsoft.com/office/drawing/2014/main" id="{0138D398-15A4-43CA-99AC-16543021207D}"/>
                </a:ext>
              </a:extLst>
            </p:cNvPr>
            <p:cNvSpPr/>
            <p:nvPr/>
          </p:nvSpPr>
          <p:spPr>
            <a:xfrm>
              <a:off x="2140256" y="2968744"/>
              <a:ext cx="102298" cy="41827"/>
            </a:xfrm>
            <a:custGeom>
              <a:avLst/>
              <a:gdLst/>
              <a:ahLst/>
              <a:cxnLst/>
              <a:rect l="l" t="t" r="r" b="b"/>
              <a:pathLst>
                <a:path w="2524" h="1032" fill="none" extrusionOk="0">
                  <a:moveTo>
                    <a:pt x="1" y="1031"/>
                  </a:moveTo>
                  <a:cubicBezTo>
                    <a:pt x="571" y="326"/>
                    <a:pt x="1628" y="0"/>
                    <a:pt x="2523" y="21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1393;p54">
              <a:extLst>
                <a:ext uri="{FF2B5EF4-FFF2-40B4-BE49-F238E27FC236}">
                  <a16:creationId xmlns:a16="http://schemas.microsoft.com/office/drawing/2014/main" id="{FC73227E-09B8-402B-9D96-B5F5422E1C1C}"/>
                </a:ext>
              </a:extLst>
            </p:cNvPr>
            <p:cNvSpPr/>
            <p:nvPr/>
          </p:nvSpPr>
          <p:spPr>
            <a:xfrm>
              <a:off x="2171059" y="2903896"/>
              <a:ext cx="27520" cy="27520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26" y="0"/>
                  </a:moveTo>
                  <a:cubicBezTo>
                    <a:pt x="272" y="54"/>
                    <a:pt x="245" y="109"/>
                    <a:pt x="217" y="163"/>
                  </a:cubicBezTo>
                  <a:cubicBezTo>
                    <a:pt x="163" y="244"/>
                    <a:pt x="136" y="298"/>
                    <a:pt x="109" y="326"/>
                  </a:cubicBezTo>
                  <a:lnTo>
                    <a:pt x="0" y="543"/>
                  </a:lnTo>
                  <a:lnTo>
                    <a:pt x="0" y="651"/>
                  </a:lnTo>
                  <a:cubicBezTo>
                    <a:pt x="55" y="678"/>
                    <a:pt x="82" y="678"/>
                    <a:pt x="82" y="678"/>
                  </a:cubicBezTo>
                  <a:cubicBezTo>
                    <a:pt x="109" y="678"/>
                    <a:pt x="163" y="651"/>
                    <a:pt x="217" y="651"/>
                  </a:cubicBezTo>
                  <a:cubicBezTo>
                    <a:pt x="245" y="597"/>
                    <a:pt x="299" y="597"/>
                    <a:pt x="353" y="570"/>
                  </a:cubicBezTo>
                  <a:cubicBezTo>
                    <a:pt x="489" y="515"/>
                    <a:pt x="597" y="461"/>
                    <a:pt x="679" y="407"/>
                  </a:cubicBezTo>
                  <a:cubicBezTo>
                    <a:pt x="597" y="244"/>
                    <a:pt x="489" y="109"/>
                    <a:pt x="326" y="0"/>
                  </a:cubicBezTo>
                  <a:close/>
                </a:path>
              </a:pathLst>
            </a:custGeom>
            <a:solidFill>
              <a:srgbClr val="F7F1E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1394;p54">
              <a:extLst>
                <a:ext uri="{FF2B5EF4-FFF2-40B4-BE49-F238E27FC236}">
                  <a16:creationId xmlns:a16="http://schemas.microsoft.com/office/drawing/2014/main" id="{B4392EB6-9DF0-43BD-AFF6-6EA064C5B0CA}"/>
                </a:ext>
              </a:extLst>
            </p:cNvPr>
            <p:cNvSpPr/>
            <p:nvPr/>
          </p:nvSpPr>
          <p:spPr>
            <a:xfrm>
              <a:off x="1877538" y="2900572"/>
              <a:ext cx="65983" cy="96786"/>
            </a:xfrm>
            <a:custGeom>
              <a:avLst/>
              <a:gdLst/>
              <a:ahLst/>
              <a:cxnLst/>
              <a:rect l="l" t="t" r="r" b="b"/>
              <a:pathLst>
                <a:path w="1628" h="2388" extrusionOk="0">
                  <a:moveTo>
                    <a:pt x="814" y="1"/>
                  </a:moveTo>
                  <a:cubicBezTo>
                    <a:pt x="326" y="1"/>
                    <a:pt x="0" y="543"/>
                    <a:pt x="0" y="1194"/>
                  </a:cubicBezTo>
                  <a:cubicBezTo>
                    <a:pt x="0" y="1845"/>
                    <a:pt x="380" y="2388"/>
                    <a:pt x="814" y="2388"/>
                  </a:cubicBezTo>
                  <a:cubicBezTo>
                    <a:pt x="1248" y="2388"/>
                    <a:pt x="1628" y="1872"/>
                    <a:pt x="1628" y="1194"/>
                  </a:cubicBezTo>
                  <a:cubicBezTo>
                    <a:pt x="1628" y="543"/>
                    <a:pt x="1248" y="1"/>
                    <a:pt x="814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395;p54">
              <a:extLst>
                <a:ext uri="{FF2B5EF4-FFF2-40B4-BE49-F238E27FC236}">
                  <a16:creationId xmlns:a16="http://schemas.microsoft.com/office/drawing/2014/main" id="{32FE77CB-726A-4DC9-AB8F-2B52F307F0F9}"/>
                </a:ext>
              </a:extLst>
            </p:cNvPr>
            <p:cNvSpPr/>
            <p:nvPr/>
          </p:nvSpPr>
          <p:spPr>
            <a:xfrm>
              <a:off x="1835548" y="2973122"/>
              <a:ext cx="125562" cy="82843"/>
            </a:xfrm>
            <a:custGeom>
              <a:avLst/>
              <a:gdLst/>
              <a:ahLst/>
              <a:cxnLst/>
              <a:rect l="l" t="t" r="r" b="b"/>
              <a:pathLst>
                <a:path w="3098" h="2044" extrusionOk="0">
                  <a:moveTo>
                    <a:pt x="955" y="1"/>
                  </a:moveTo>
                  <a:cubicBezTo>
                    <a:pt x="738" y="1"/>
                    <a:pt x="494" y="82"/>
                    <a:pt x="250" y="191"/>
                  </a:cubicBezTo>
                  <a:cubicBezTo>
                    <a:pt x="0" y="291"/>
                    <a:pt x="95" y="689"/>
                    <a:pt x="407" y="689"/>
                  </a:cubicBezTo>
                  <a:cubicBezTo>
                    <a:pt x="434" y="689"/>
                    <a:pt x="463" y="685"/>
                    <a:pt x="494" y="679"/>
                  </a:cubicBezTo>
                  <a:cubicBezTo>
                    <a:pt x="647" y="628"/>
                    <a:pt x="809" y="604"/>
                    <a:pt x="971" y="604"/>
                  </a:cubicBezTo>
                  <a:cubicBezTo>
                    <a:pt x="1237" y="604"/>
                    <a:pt x="1505" y="669"/>
                    <a:pt x="1742" y="787"/>
                  </a:cubicBezTo>
                  <a:cubicBezTo>
                    <a:pt x="1823" y="869"/>
                    <a:pt x="1904" y="923"/>
                    <a:pt x="1986" y="1004"/>
                  </a:cubicBezTo>
                  <a:cubicBezTo>
                    <a:pt x="2040" y="1032"/>
                    <a:pt x="2094" y="1059"/>
                    <a:pt x="2148" y="1086"/>
                  </a:cubicBezTo>
                  <a:cubicBezTo>
                    <a:pt x="2257" y="1221"/>
                    <a:pt x="2393" y="1357"/>
                    <a:pt x="2447" y="1547"/>
                  </a:cubicBezTo>
                  <a:cubicBezTo>
                    <a:pt x="2501" y="1628"/>
                    <a:pt x="2528" y="1764"/>
                    <a:pt x="2582" y="1872"/>
                  </a:cubicBezTo>
                  <a:cubicBezTo>
                    <a:pt x="2656" y="1964"/>
                    <a:pt x="2778" y="2043"/>
                    <a:pt x="2892" y="2043"/>
                  </a:cubicBezTo>
                  <a:cubicBezTo>
                    <a:pt x="2947" y="2043"/>
                    <a:pt x="2999" y="2025"/>
                    <a:pt x="3044" y="1981"/>
                  </a:cubicBezTo>
                  <a:cubicBezTo>
                    <a:pt x="3098" y="1900"/>
                    <a:pt x="3098" y="1845"/>
                    <a:pt x="3098" y="1764"/>
                  </a:cubicBezTo>
                  <a:cubicBezTo>
                    <a:pt x="3098" y="1737"/>
                    <a:pt x="3071" y="1737"/>
                    <a:pt x="3071" y="1710"/>
                  </a:cubicBezTo>
                  <a:lnTo>
                    <a:pt x="3071" y="1710"/>
                  </a:lnTo>
                  <a:cubicBezTo>
                    <a:pt x="3082" y="1721"/>
                    <a:pt x="3088" y="1727"/>
                    <a:pt x="3090" y="1727"/>
                  </a:cubicBezTo>
                  <a:cubicBezTo>
                    <a:pt x="3093" y="1727"/>
                    <a:pt x="3087" y="1714"/>
                    <a:pt x="3071" y="1683"/>
                  </a:cubicBezTo>
                  <a:cubicBezTo>
                    <a:pt x="3071" y="1628"/>
                    <a:pt x="3044" y="1628"/>
                    <a:pt x="3044" y="1601"/>
                  </a:cubicBezTo>
                  <a:lnTo>
                    <a:pt x="2989" y="1574"/>
                  </a:lnTo>
                  <a:cubicBezTo>
                    <a:pt x="2989" y="1493"/>
                    <a:pt x="2962" y="1466"/>
                    <a:pt x="2962" y="1438"/>
                  </a:cubicBezTo>
                  <a:cubicBezTo>
                    <a:pt x="2908" y="1303"/>
                    <a:pt x="2827" y="1167"/>
                    <a:pt x="2772" y="1059"/>
                  </a:cubicBezTo>
                  <a:cubicBezTo>
                    <a:pt x="2582" y="787"/>
                    <a:pt x="2365" y="598"/>
                    <a:pt x="2121" y="408"/>
                  </a:cubicBezTo>
                  <a:cubicBezTo>
                    <a:pt x="2040" y="353"/>
                    <a:pt x="1959" y="326"/>
                    <a:pt x="1877" y="272"/>
                  </a:cubicBezTo>
                  <a:cubicBezTo>
                    <a:pt x="1769" y="245"/>
                    <a:pt x="1714" y="191"/>
                    <a:pt x="1606" y="136"/>
                  </a:cubicBezTo>
                  <a:cubicBezTo>
                    <a:pt x="1416" y="55"/>
                    <a:pt x="1172" y="1"/>
                    <a:pt x="955" y="1"/>
                  </a:cubicBezTo>
                  <a:close/>
                </a:path>
              </a:pathLst>
            </a:custGeom>
            <a:solidFill>
              <a:srgbClr val="D0AD7A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396;p54">
              <a:extLst>
                <a:ext uri="{FF2B5EF4-FFF2-40B4-BE49-F238E27FC236}">
                  <a16:creationId xmlns:a16="http://schemas.microsoft.com/office/drawing/2014/main" id="{14A1AD53-8F9E-4B73-940A-1E51C4DDB196}"/>
                </a:ext>
              </a:extLst>
            </p:cNvPr>
            <p:cNvSpPr/>
            <p:nvPr/>
          </p:nvSpPr>
          <p:spPr>
            <a:xfrm>
              <a:off x="1839074" y="2968744"/>
              <a:ext cx="103351" cy="41827"/>
            </a:xfrm>
            <a:custGeom>
              <a:avLst/>
              <a:gdLst/>
              <a:ahLst/>
              <a:cxnLst/>
              <a:rect l="l" t="t" r="r" b="b"/>
              <a:pathLst>
                <a:path w="2550" h="1032" fill="none" extrusionOk="0">
                  <a:moveTo>
                    <a:pt x="2550" y="1031"/>
                  </a:moveTo>
                  <a:cubicBezTo>
                    <a:pt x="1953" y="326"/>
                    <a:pt x="922" y="0"/>
                    <a:pt x="0" y="21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397;p54">
              <a:extLst>
                <a:ext uri="{FF2B5EF4-FFF2-40B4-BE49-F238E27FC236}">
                  <a16:creationId xmlns:a16="http://schemas.microsoft.com/office/drawing/2014/main" id="{7B1B2CF4-6163-4E27-871D-DED7C09019DD}"/>
                </a:ext>
              </a:extLst>
            </p:cNvPr>
            <p:cNvSpPr/>
            <p:nvPr/>
          </p:nvSpPr>
          <p:spPr>
            <a:xfrm>
              <a:off x="1883009" y="2903896"/>
              <a:ext cx="27560" cy="2752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81" y="0"/>
                  </a:moveTo>
                  <a:cubicBezTo>
                    <a:pt x="191" y="109"/>
                    <a:pt x="109" y="244"/>
                    <a:pt x="1" y="407"/>
                  </a:cubicBezTo>
                  <a:cubicBezTo>
                    <a:pt x="15" y="407"/>
                    <a:pt x="21" y="414"/>
                    <a:pt x="21" y="417"/>
                  </a:cubicBezTo>
                  <a:lnTo>
                    <a:pt x="21" y="417"/>
                  </a:lnTo>
                  <a:lnTo>
                    <a:pt x="1" y="407"/>
                  </a:lnTo>
                  <a:lnTo>
                    <a:pt x="1" y="407"/>
                  </a:lnTo>
                  <a:cubicBezTo>
                    <a:pt x="10" y="416"/>
                    <a:pt x="16" y="419"/>
                    <a:pt x="19" y="419"/>
                  </a:cubicBezTo>
                  <a:cubicBezTo>
                    <a:pt x="21" y="419"/>
                    <a:pt x="21" y="418"/>
                    <a:pt x="21" y="417"/>
                  </a:cubicBezTo>
                  <a:lnTo>
                    <a:pt x="21" y="417"/>
                  </a:lnTo>
                  <a:lnTo>
                    <a:pt x="326" y="570"/>
                  </a:lnTo>
                  <a:cubicBezTo>
                    <a:pt x="381" y="597"/>
                    <a:pt x="435" y="597"/>
                    <a:pt x="462" y="651"/>
                  </a:cubicBezTo>
                  <a:cubicBezTo>
                    <a:pt x="516" y="651"/>
                    <a:pt x="571" y="678"/>
                    <a:pt x="598" y="678"/>
                  </a:cubicBezTo>
                  <a:cubicBezTo>
                    <a:pt x="598" y="678"/>
                    <a:pt x="652" y="678"/>
                    <a:pt x="679" y="651"/>
                  </a:cubicBezTo>
                  <a:lnTo>
                    <a:pt x="679" y="543"/>
                  </a:lnTo>
                  <a:lnTo>
                    <a:pt x="571" y="326"/>
                  </a:lnTo>
                  <a:cubicBezTo>
                    <a:pt x="543" y="298"/>
                    <a:pt x="516" y="244"/>
                    <a:pt x="462" y="163"/>
                  </a:cubicBezTo>
                  <a:cubicBezTo>
                    <a:pt x="435" y="109"/>
                    <a:pt x="408" y="54"/>
                    <a:pt x="381" y="0"/>
                  </a:cubicBezTo>
                  <a:close/>
                </a:path>
              </a:pathLst>
            </a:custGeom>
            <a:solidFill>
              <a:srgbClr val="F7F1E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398;p54">
              <a:extLst>
                <a:ext uri="{FF2B5EF4-FFF2-40B4-BE49-F238E27FC236}">
                  <a16:creationId xmlns:a16="http://schemas.microsoft.com/office/drawing/2014/main" id="{655D3C7B-10F3-47FD-B930-C7B7E343D934}"/>
                </a:ext>
              </a:extLst>
            </p:cNvPr>
            <p:cNvSpPr/>
            <p:nvPr/>
          </p:nvSpPr>
          <p:spPr>
            <a:xfrm>
              <a:off x="2219412" y="2997318"/>
              <a:ext cx="148461" cy="93503"/>
            </a:xfrm>
            <a:custGeom>
              <a:avLst/>
              <a:gdLst/>
              <a:ahLst/>
              <a:cxnLst/>
              <a:rect l="l" t="t" r="r" b="b"/>
              <a:pathLst>
                <a:path w="3663" h="2307" extrusionOk="0">
                  <a:moveTo>
                    <a:pt x="1845" y="1"/>
                  </a:moveTo>
                  <a:cubicBezTo>
                    <a:pt x="815" y="1"/>
                    <a:pt x="1" y="516"/>
                    <a:pt x="1" y="1140"/>
                  </a:cubicBezTo>
                  <a:cubicBezTo>
                    <a:pt x="1" y="1791"/>
                    <a:pt x="815" y="2306"/>
                    <a:pt x="1845" y="2306"/>
                  </a:cubicBezTo>
                  <a:cubicBezTo>
                    <a:pt x="2849" y="2306"/>
                    <a:pt x="3663" y="1791"/>
                    <a:pt x="3663" y="1140"/>
                  </a:cubicBezTo>
                  <a:cubicBezTo>
                    <a:pt x="3663" y="516"/>
                    <a:pt x="2849" y="1"/>
                    <a:pt x="1845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399;p54">
              <a:extLst>
                <a:ext uri="{FF2B5EF4-FFF2-40B4-BE49-F238E27FC236}">
                  <a16:creationId xmlns:a16="http://schemas.microsoft.com/office/drawing/2014/main" id="{AAA0FD02-B1BD-4772-865A-E7183B65A43F}"/>
                </a:ext>
              </a:extLst>
            </p:cNvPr>
            <p:cNvSpPr/>
            <p:nvPr/>
          </p:nvSpPr>
          <p:spPr>
            <a:xfrm>
              <a:off x="1697259" y="2997318"/>
              <a:ext cx="148421" cy="93503"/>
            </a:xfrm>
            <a:custGeom>
              <a:avLst/>
              <a:gdLst/>
              <a:ahLst/>
              <a:cxnLst/>
              <a:rect l="l" t="t" r="r" b="b"/>
              <a:pathLst>
                <a:path w="3662" h="2307" extrusionOk="0">
                  <a:moveTo>
                    <a:pt x="1844" y="1"/>
                  </a:moveTo>
                  <a:cubicBezTo>
                    <a:pt x="814" y="1"/>
                    <a:pt x="0" y="516"/>
                    <a:pt x="0" y="1140"/>
                  </a:cubicBezTo>
                  <a:cubicBezTo>
                    <a:pt x="0" y="1791"/>
                    <a:pt x="814" y="2306"/>
                    <a:pt x="1844" y="2306"/>
                  </a:cubicBezTo>
                  <a:cubicBezTo>
                    <a:pt x="2848" y="2306"/>
                    <a:pt x="3662" y="1791"/>
                    <a:pt x="3662" y="1140"/>
                  </a:cubicBezTo>
                  <a:cubicBezTo>
                    <a:pt x="3662" y="516"/>
                    <a:pt x="2848" y="1"/>
                    <a:pt x="1844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400;p54">
              <a:extLst>
                <a:ext uri="{FF2B5EF4-FFF2-40B4-BE49-F238E27FC236}">
                  <a16:creationId xmlns:a16="http://schemas.microsoft.com/office/drawing/2014/main" id="{ABCC88EC-AE99-43C5-A202-61571D2B4D95}"/>
                </a:ext>
              </a:extLst>
            </p:cNvPr>
            <p:cNvSpPr/>
            <p:nvPr/>
          </p:nvSpPr>
          <p:spPr>
            <a:xfrm>
              <a:off x="1665361" y="3551370"/>
              <a:ext cx="772867" cy="99015"/>
            </a:xfrm>
            <a:custGeom>
              <a:avLst/>
              <a:gdLst/>
              <a:ahLst/>
              <a:cxnLst/>
              <a:rect l="l" t="t" r="r" b="b"/>
              <a:pathLst>
                <a:path w="19069" h="2443" fill="none" extrusionOk="0">
                  <a:moveTo>
                    <a:pt x="0" y="1276"/>
                  </a:moveTo>
                  <a:cubicBezTo>
                    <a:pt x="136" y="625"/>
                    <a:pt x="1167" y="462"/>
                    <a:pt x="1546" y="1005"/>
                  </a:cubicBezTo>
                  <a:cubicBezTo>
                    <a:pt x="1628" y="1167"/>
                    <a:pt x="1709" y="1411"/>
                    <a:pt x="1845" y="1547"/>
                  </a:cubicBezTo>
                  <a:cubicBezTo>
                    <a:pt x="2116" y="1791"/>
                    <a:pt x="2550" y="1710"/>
                    <a:pt x="2848" y="1520"/>
                  </a:cubicBezTo>
                  <a:cubicBezTo>
                    <a:pt x="3201" y="1357"/>
                    <a:pt x="3499" y="1113"/>
                    <a:pt x="3879" y="1113"/>
                  </a:cubicBezTo>
                  <a:cubicBezTo>
                    <a:pt x="4666" y="1113"/>
                    <a:pt x="5100" y="2198"/>
                    <a:pt x="5832" y="2171"/>
                  </a:cubicBezTo>
                  <a:cubicBezTo>
                    <a:pt x="6375" y="2117"/>
                    <a:pt x="6781" y="1520"/>
                    <a:pt x="7378" y="1520"/>
                  </a:cubicBezTo>
                  <a:cubicBezTo>
                    <a:pt x="7975" y="1520"/>
                    <a:pt x="8382" y="2252"/>
                    <a:pt x="9006" y="2334"/>
                  </a:cubicBezTo>
                  <a:cubicBezTo>
                    <a:pt x="9819" y="2442"/>
                    <a:pt x="10497" y="1357"/>
                    <a:pt x="11311" y="1520"/>
                  </a:cubicBezTo>
                  <a:cubicBezTo>
                    <a:pt x="11772" y="1628"/>
                    <a:pt x="12125" y="2171"/>
                    <a:pt x="12586" y="2225"/>
                  </a:cubicBezTo>
                  <a:cubicBezTo>
                    <a:pt x="13508" y="2361"/>
                    <a:pt x="14078" y="896"/>
                    <a:pt x="15027" y="1032"/>
                  </a:cubicBezTo>
                  <a:cubicBezTo>
                    <a:pt x="15271" y="1086"/>
                    <a:pt x="15461" y="1249"/>
                    <a:pt x="15705" y="1303"/>
                  </a:cubicBezTo>
                  <a:cubicBezTo>
                    <a:pt x="16112" y="1411"/>
                    <a:pt x="16519" y="1222"/>
                    <a:pt x="16871" y="950"/>
                  </a:cubicBezTo>
                  <a:cubicBezTo>
                    <a:pt x="17143" y="706"/>
                    <a:pt x="17197" y="272"/>
                    <a:pt x="17495" y="82"/>
                  </a:cubicBezTo>
                  <a:cubicBezTo>
                    <a:pt x="17712" y="1"/>
                    <a:pt x="17956" y="55"/>
                    <a:pt x="18119" y="191"/>
                  </a:cubicBezTo>
                  <a:cubicBezTo>
                    <a:pt x="18282" y="326"/>
                    <a:pt x="18418" y="489"/>
                    <a:pt x="18553" y="679"/>
                  </a:cubicBezTo>
                  <a:cubicBezTo>
                    <a:pt x="18689" y="842"/>
                    <a:pt x="18852" y="1005"/>
                    <a:pt x="19069" y="1086"/>
                  </a:cubicBezTo>
                </a:path>
              </a:pathLst>
            </a:custGeom>
            <a:noFill/>
            <a:ln w="8825" cap="flat" cmpd="sng">
              <a:solidFill>
                <a:srgbClr val="FCF4E7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401;p54">
              <a:extLst>
                <a:ext uri="{FF2B5EF4-FFF2-40B4-BE49-F238E27FC236}">
                  <a16:creationId xmlns:a16="http://schemas.microsoft.com/office/drawing/2014/main" id="{32BBC327-C789-4F8B-B501-9402EC402D82}"/>
                </a:ext>
              </a:extLst>
            </p:cNvPr>
            <p:cNvSpPr/>
            <p:nvPr/>
          </p:nvSpPr>
          <p:spPr>
            <a:xfrm>
              <a:off x="1878632" y="3322737"/>
              <a:ext cx="356218" cy="45110"/>
            </a:xfrm>
            <a:custGeom>
              <a:avLst/>
              <a:gdLst/>
              <a:ahLst/>
              <a:cxnLst/>
              <a:rect l="l" t="t" r="r" b="b"/>
              <a:pathLst>
                <a:path w="8789" h="1113" fill="none" extrusionOk="0">
                  <a:moveTo>
                    <a:pt x="0" y="950"/>
                  </a:moveTo>
                  <a:cubicBezTo>
                    <a:pt x="163" y="570"/>
                    <a:pt x="760" y="488"/>
                    <a:pt x="1031" y="760"/>
                  </a:cubicBezTo>
                  <a:lnTo>
                    <a:pt x="1221" y="950"/>
                  </a:lnTo>
                  <a:cubicBezTo>
                    <a:pt x="1465" y="1112"/>
                    <a:pt x="1764" y="1031"/>
                    <a:pt x="2008" y="841"/>
                  </a:cubicBezTo>
                  <a:cubicBezTo>
                    <a:pt x="2252" y="678"/>
                    <a:pt x="2469" y="516"/>
                    <a:pt x="2740" y="516"/>
                  </a:cubicBezTo>
                  <a:cubicBezTo>
                    <a:pt x="3228" y="516"/>
                    <a:pt x="3527" y="1031"/>
                    <a:pt x="4015" y="1031"/>
                  </a:cubicBezTo>
                  <a:cubicBezTo>
                    <a:pt x="4476" y="1031"/>
                    <a:pt x="4856" y="434"/>
                    <a:pt x="5317" y="488"/>
                  </a:cubicBezTo>
                  <a:cubicBezTo>
                    <a:pt x="5696" y="516"/>
                    <a:pt x="5968" y="868"/>
                    <a:pt x="6347" y="950"/>
                  </a:cubicBezTo>
                  <a:cubicBezTo>
                    <a:pt x="6754" y="1004"/>
                    <a:pt x="7053" y="678"/>
                    <a:pt x="7405" y="434"/>
                  </a:cubicBezTo>
                  <a:cubicBezTo>
                    <a:pt x="7812" y="163"/>
                    <a:pt x="8273" y="0"/>
                    <a:pt x="8789" y="27"/>
                  </a:cubicBezTo>
                </a:path>
              </a:pathLst>
            </a:custGeom>
            <a:noFill/>
            <a:ln w="8825" cap="flat" cmpd="sng">
              <a:solidFill>
                <a:srgbClr val="FCF4E7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402;p54">
              <a:extLst>
                <a:ext uri="{FF2B5EF4-FFF2-40B4-BE49-F238E27FC236}">
                  <a16:creationId xmlns:a16="http://schemas.microsoft.com/office/drawing/2014/main" id="{18F0DDAD-FE9B-42CD-AC0F-FEBEFE39FF3D}"/>
                </a:ext>
              </a:extLst>
            </p:cNvPr>
            <p:cNvSpPr/>
            <p:nvPr/>
          </p:nvSpPr>
          <p:spPr>
            <a:xfrm>
              <a:off x="1729115" y="3791026"/>
              <a:ext cx="682728" cy="107810"/>
            </a:xfrm>
            <a:custGeom>
              <a:avLst/>
              <a:gdLst/>
              <a:ahLst/>
              <a:cxnLst/>
              <a:rect l="l" t="t" r="r" b="b"/>
              <a:pathLst>
                <a:path w="16845" h="2660" fill="none" extrusionOk="0">
                  <a:moveTo>
                    <a:pt x="1" y="1601"/>
                  </a:moveTo>
                  <a:cubicBezTo>
                    <a:pt x="380" y="1167"/>
                    <a:pt x="1086" y="1032"/>
                    <a:pt x="1601" y="1303"/>
                  </a:cubicBezTo>
                  <a:cubicBezTo>
                    <a:pt x="1926" y="1466"/>
                    <a:pt x="2198" y="1764"/>
                    <a:pt x="2577" y="1845"/>
                  </a:cubicBezTo>
                  <a:cubicBezTo>
                    <a:pt x="3228" y="1981"/>
                    <a:pt x="3852" y="1330"/>
                    <a:pt x="4476" y="1547"/>
                  </a:cubicBezTo>
                  <a:cubicBezTo>
                    <a:pt x="4910" y="1683"/>
                    <a:pt x="5127" y="2144"/>
                    <a:pt x="5534" y="2361"/>
                  </a:cubicBezTo>
                  <a:cubicBezTo>
                    <a:pt x="6076" y="2632"/>
                    <a:pt x="6673" y="2306"/>
                    <a:pt x="7216" y="2090"/>
                  </a:cubicBezTo>
                  <a:cubicBezTo>
                    <a:pt x="7758" y="1818"/>
                    <a:pt x="8409" y="1601"/>
                    <a:pt x="8870" y="1954"/>
                  </a:cubicBezTo>
                  <a:cubicBezTo>
                    <a:pt x="9060" y="2090"/>
                    <a:pt x="9196" y="2279"/>
                    <a:pt x="9385" y="2388"/>
                  </a:cubicBezTo>
                  <a:cubicBezTo>
                    <a:pt x="9792" y="2659"/>
                    <a:pt x="10362" y="2442"/>
                    <a:pt x="10823" y="2144"/>
                  </a:cubicBezTo>
                  <a:cubicBezTo>
                    <a:pt x="11230" y="1873"/>
                    <a:pt x="11664" y="1493"/>
                    <a:pt x="12179" y="1493"/>
                  </a:cubicBezTo>
                  <a:cubicBezTo>
                    <a:pt x="12532" y="1493"/>
                    <a:pt x="12912" y="1710"/>
                    <a:pt x="13291" y="1683"/>
                  </a:cubicBezTo>
                  <a:cubicBezTo>
                    <a:pt x="13969" y="1601"/>
                    <a:pt x="14349" y="815"/>
                    <a:pt x="14973" y="598"/>
                  </a:cubicBezTo>
                  <a:cubicBezTo>
                    <a:pt x="15298" y="462"/>
                    <a:pt x="15624" y="462"/>
                    <a:pt x="15977" y="408"/>
                  </a:cubicBezTo>
                  <a:cubicBezTo>
                    <a:pt x="16302" y="381"/>
                    <a:pt x="16655" y="272"/>
                    <a:pt x="16845" y="1"/>
                  </a:cubicBezTo>
                </a:path>
              </a:pathLst>
            </a:custGeom>
            <a:noFill/>
            <a:ln w="8825" cap="flat" cmpd="sng">
              <a:solidFill>
                <a:srgbClr val="FCF4E7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403;p54">
              <a:extLst>
                <a:ext uri="{FF2B5EF4-FFF2-40B4-BE49-F238E27FC236}">
                  <a16:creationId xmlns:a16="http://schemas.microsoft.com/office/drawing/2014/main" id="{2D336A43-E6E3-49E1-9E18-2B251527E983}"/>
                </a:ext>
              </a:extLst>
            </p:cNvPr>
            <p:cNvSpPr/>
            <p:nvPr/>
          </p:nvSpPr>
          <p:spPr>
            <a:xfrm>
              <a:off x="1665361" y="3645927"/>
              <a:ext cx="102257" cy="218821"/>
            </a:xfrm>
            <a:custGeom>
              <a:avLst/>
              <a:gdLst/>
              <a:ahLst/>
              <a:cxnLst/>
              <a:rect l="l" t="t" r="r" b="b"/>
              <a:pathLst>
                <a:path w="2523" h="5399" fill="none" extrusionOk="0">
                  <a:moveTo>
                    <a:pt x="109" y="1"/>
                  </a:moveTo>
                  <a:cubicBezTo>
                    <a:pt x="0" y="1058"/>
                    <a:pt x="55" y="2171"/>
                    <a:pt x="462" y="3120"/>
                  </a:cubicBezTo>
                  <a:cubicBezTo>
                    <a:pt x="868" y="4096"/>
                    <a:pt x="1574" y="4937"/>
                    <a:pt x="2523" y="539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404;p54">
              <a:extLst>
                <a:ext uri="{FF2B5EF4-FFF2-40B4-BE49-F238E27FC236}">
                  <a16:creationId xmlns:a16="http://schemas.microsoft.com/office/drawing/2014/main" id="{87FE2917-1FFF-47EA-B2AF-A607593D75F4}"/>
                </a:ext>
              </a:extLst>
            </p:cNvPr>
            <p:cNvSpPr/>
            <p:nvPr/>
          </p:nvSpPr>
          <p:spPr>
            <a:xfrm>
              <a:off x="2313969" y="3640456"/>
              <a:ext cx="90179" cy="213309"/>
            </a:xfrm>
            <a:custGeom>
              <a:avLst/>
              <a:gdLst/>
              <a:ahLst/>
              <a:cxnLst/>
              <a:rect l="l" t="t" r="r" b="b"/>
              <a:pathLst>
                <a:path w="2225" h="5263" fill="none" extrusionOk="0">
                  <a:moveTo>
                    <a:pt x="2143" y="0"/>
                  </a:moveTo>
                  <a:cubicBezTo>
                    <a:pt x="2225" y="922"/>
                    <a:pt x="2170" y="1980"/>
                    <a:pt x="1899" y="2875"/>
                  </a:cubicBezTo>
                  <a:cubicBezTo>
                    <a:pt x="1601" y="3852"/>
                    <a:pt x="923" y="4665"/>
                    <a:pt x="1" y="526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405;p54">
              <a:extLst>
                <a:ext uri="{FF2B5EF4-FFF2-40B4-BE49-F238E27FC236}">
                  <a16:creationId xmlns:a16="http://schemas.microsoft.com/office/drawing/2014/main" id="{C66D13E6-2C01-4B09-8941-D63C10B654A9}"/>
                </a:ext>
              </a:extLst>
            </p:cNvPr>
            <p:cNvSpPr/>
            <p:nvPr/>
          </p:nvSpPr>
          <p:spPr>
            <a:xfrm>
              <a:off x="2522863" y="2447644"/>
              <a:ext cx="124265" cy="123171"/>
            </a:xfrm>
            <a:custGeom>
              <a:avLst/>
              <a:gdLst/>
              <a:ahLst/>
              <a:cxnLst/>
              <a:rect l="l" t="t" r="r" b="b"/>
              <a:pathLst>
                <a:path w="3066" h="3039" extrusionOk="0">
                  <a:moveTo>
                    <a:pt x="1519" y="1"/>
                  </a:moveTo>
                  <a:cubicBezTo>
                    <a:pt x="678" y="1"/>
                    <a:pt x="0" y="679"/>
                    <a:pt x="0" y="1520"/>
                  </a:cubicBezTo>
                  <a:cubicBezTo>
                    <a:pt x="0" y="2360"/>
                    <a:pt x="678" y="3039"/>
                    <a:pt x="1519" y="3039"/>
                  </a:cubicBezTo>
                  <a:cubicBezTo>
                    <a:pt x="2387" y="3039"/>
                    <a:pt x="3065" y="2360"/>
                    <a:pt x="3065" y="1520"/>
                  </a:cubicBezTo>
                  <a:cubicBezTo>
                    <a:pt x="3065" y="679"/>
                    <a:pt x="2387" y="1"/>
                    <a:pt x="1519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406;p54">
              <a:extLst>
                <a:ext uri="{FF2B5EF4-FFF2-40B4-BE49-F238E27FC236}">
                  <a16:creationId xmlns:a16="http://schemas.microsoft.com/office/drawing/2014/main" id="{FCFAA5A2-562E-46BD-80FF-57A01F0F2AD0}"/>
                </a:ext>
              </a:extLst>
            </p:cNvPr>
            <p:cNvSpPr/>
            <p:nvPr/>
          </p:nvSpPr>
          <p:spPr>
            <a:xfrm>
              <a:off x="2432683" y="4169216"/>
              <a:ext cx="123171" cy="123171"/>
            </a:xfrm>
            <a:custGeom>
              <a:avLst/>
              <a:gdLst/>
              <a:ahLst/>
              <a:cxnLst/>
              <a:rect l="l" t="t" r="r" b="b"/>
              <a:pathLst>
                <a:path w="3039" h="3039" extrusionOk="0">
                  <a:moveTo>
                    <a:pt x="1520" y="1"/>
                  </a:moveTo>
                  <a:cubicBezTo>
                    <a:pt x="679" y="1"/>
                    <a:pt x="1" y="679"/>
                    <a:pt x="1" y="1519"/>
                  </a:cubicBezTo>
                  <a:cubicBezTo>
                    <a:pt x="1" y="2360"/>
                    <a:pt x="679" y="3038"/>
                    <a:pt x="1520" y="3038"/>
                  </a:cubicBezTo>
                  <a:cubicBezTo>
                    <a:pt x="2361" y="3038"/>
                    <a:pt x="3039" y="2360"/>
                    <a:pt x="3039" y="1519"/>
                  </a:cubicBezTo>
                  <a:cubicBezTo>
                    <a:pt x="3039" y="679"/>
                    <a:pt x="2361" y="1"/>
                    <a:pt x="1520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407;p54">
              <a:extLst>
                <a:ext uri="{FF2B5EF4-FFF2-40B4-BE49-F238E27FC236}">
                  <a16:creationId xmlns:a16="http://schemas.microsoft.com/office/drawing/2014/main" id="{B63F5B77-84F6-40D7-B02C-7EBC4551A366}"/>
                </a:ext>
              </a:extLst>
            </p:cNvPr>
            <p:cNvSpPr/>
            <p:nvPr/>
          </p:nvSpPr>
          <p:spPr>
            <a:xfrm>
              <a:off x="1834657" y="2372906"/>
              <a:ext cx="123171" cy="124265"/>
            </a:xfrm>
            <a:custGeom>
              <a:avLst/>
              <a:gdLst/>
              <a:ahLst/>
              <a:cxnLst/>
              <a:rect l="l" t="t" r="r" b="b"/>
              <a:pathLst>
                <a:path w="3039" h="3066" extrusionOk="0">
                  <a:moveTo>
                    <a:pt x="1519" y="0"/>
                  </a:moveTo>
                  <a:cubicBezTo>
                    <a:pt x="679" y="0"/>
                    <a:pt x="1" y="678"/>
                    <a:pt x="1" y="1519"/>
                  </a:cubicBezTo>
                  <a:cubicBezTo>
                    <a:pt x="1" y="2387"/>
                    <a:pt x="679" y="3065"/>
                    <a:pt x="1519" y="3065"/>
                  </a:cubicBezTo>
                  <a:cubicBezTo>
                    <a:pt x="2360" y="3065"/>
                    <a:pt x="3038" y="2387"/>
                    <a:pt x="3038" y="1519"/>
                  </a:cubicBezTo>
                  <a:cubicBezTo>
                    <a:pt x="3038" y="678"/>
                    <a:pt x="2360" y="0"/>
                    <a:pt x="1519" y="0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408;p54">
              <a:extLst>
                <a:ext uri="{FF2B5EF4-FFF2-40B4-BE49-F238E27FC236}">
                  <a16:creationId xmlns:a16="http://schemas.microsoft.com/office/drawing/2014/main" id="{CBA2D538-F254-460B-AEDE-B5FC9D869B82}"/>
                </a:ext>
              </a:extLst>
            </p:cNvPr>
            <p:cNvSpPr/>
            <p:nvPr/>
          </p:nvSpPr>
          <p:spPr>
            <a:xfrm>
              <a:off x="1343266" y="2608145"/>
              <a:ext cx="123171" cy="123171"/>
            </a:xfrm>
            <a:custGeom>
              <a:avLst/>
              <a:gdLst/>
              <a:ahLst/>
              <a:cxnLst/>
              <a:rect l="l" t="t" r="r" b="b"/>
              <a:pathLst>
                <a:path w="3039" h="3039" extrusionOk="0">
                  <a:moveTo>
                    <a:pt x="1519" y="1"/>
                  </a:moveTo>
                  <a:cubicBezTo>
                    <a:pt x="678" y="1"/>
                    <a:pt x="0" y="679"/>
                    <a:pt x="0" y="1520"/>
                  </a:cubicBezTo>
                  <a:cubicBezTo>
                    <a:pt x="0" y="2361"/>
                    <a:pt x="678" y="3039"/>
                    <a:pt x="1519" y="3039"/>
                  </a:cubicBezTo>
                  <a:cubicBezTo>
                    <a:pt x="2360" y="3039"/>
                    <a:pt x="3038" y="2361"/>
                    <a:pt x="3038" y="1520"/>
                  </a:cubicBezTo>
                  <a:cubicBezTo>
                    <a:pt x="3038" y="679"/>
                    <a:pt x="2360" y="1"/>
                    <a:pt x="1519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409;p54">
              <a:extLst>
                <a:ext uri="{FF2B5EF4-FFF2-40B4-BE49-F238E27FC236}">
                  <a16:creationId xmlns:a16="http://schemas.microsoft.com/office/drawing/2014/main" id="{8E288083-D0E7-4CD7-90DE-33C1BE74D675}"/>
                </a:ext>
              </a:extLst>
            </p:cNvPr>
            <p:cNvSpPr/>
            <p:nvPr/>
          </p:nvSpPr>
          <p:spPr>
            <a:xfrm>
              <a:off x="1514750" y="4215380"/>
              <a:ext cx="82479" cy="82519"/>
            </a:xfrm>
            <a:custGeom>
              <a:avLst/>
              <a:gdLst/>
              <a:ahLst/>
              <a:cxnLst/>
              <a:rect l="l" t="t" r="r" b="b"/>
              <a:pathLst>
                <a:path w="2035" h="2036" extrusionOk="0">
                  <a:moveTo>
                    <a:pt x="1004" y="1"/>
                  </a:moveTo>
                  <a:cubicBezTo>
                    <a:pt x="462" y="1"/>
                    <a:pt x="0" y="462"/>
                    <a:pt x="0" y="1031"/>
                  </a:cubicBezTo>
                  <a:cubicBezTo>
                    <a:pt x="0" y="1601"/>
                    <a:pt x="462" y="2035"/>
                    <a:pt x="1004" y="2035"/>
                  </a:cubicBezTo>
                  <a:cubicBezTo>
                    <a:pt x="1574" y="2035"/>
                    <a:pt x="2035" y="1601"/>
                    <a:pt x="2035" y="1031"/>
                  </a:cubicBezTo>
                  <a:cubicBezTo>
                    <a:pt x="2035" y="462"/>
                    <a:pt x="1574" y="1"/>
                    <a:pt x="1004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410;p54">
              <a:extLst>
                <a:ext uri="{FF2B5EF4-FFF2-40B4-BE49-F238E27FC236}">
                  <a16:creationId xmlns:a16="http://schemas.microsoft.com/office/drawing/2014/main" id="{AFC4D90D-FB1B-41AA-9C9F-30CCDC55FDF2}"/>
                </a:ext>
              </a:extLst>
            </p:cNvPr>
            <p:cNvSpPr/>
            <p:nvPr/>
          </p:nvSpPr>
          <p:spPr>
            <a:xfrm>
              <a:off x="1202545" y="2789559"/>
              <a:ext cx="82479" cy="82479"/>
            </a:xfrm>
            <a:custGeom>
              <a:avLst/>
              <a:gdLst/>
              <a:ahLst/>
              <a:cxnLst/>
              <a:rect l="l" t="t" r="r" b="b"/>
              <a:pathLst>
                <a:path w="2035" h="2035" extrusionOk="0">
                  <a:moveTo>
                    <a:pt x="1031" y="0"/>
                  </a:moveTo>
                  <a:cubicBezTo>
                    <a:pt x="868" y="760"/>
                    <a:pt x="760" y="895"/>
                    <a:pt x="0" y="1031"/>
                  </a:cubicBezTo>
                  <a:cubicBezTo>
                    <a:pt x="760" y="1139"/>
                    <a:pt x="895" y="1302"/>
                    <a:pt x="1031" y="2034"/>
                  </a:cubicBezTo>
                  <a:cubicBezTo>
                    <a:pt x="1167" y="1302"/>
                    <a:pt x="1302" y="1139"/>
                    <a:pt x="2035" y="1031"/>
                  </a:cubicBezTo>
                  <a:cubicBezTo>
                    <a:pt x="1302" y="895"/>
                    <a:pt x="1167" y="760"/>
                    <a:pt x="1031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411;p54">
              <a:extLst>
                <a:ext uri="{FF2B5EF4-FFF2-40B4-BE49-F238E27FC236}">
                  <a16:creationId xmlns:a16="http://schemas.microsoft.com/office/drawing/2014/main" id="{329B1E1A-1AEB-4833-AD1F-71D2464A38D8}"/>
                </a:ext>
              </a:extLst>
            </p:cNvPr>
            <p:cNvSpPr/>
            <p:nvPr/>
          </p:nvSpPr>
          <p:spPr>
            <a:xfrm>
              <a:off x="1697259" y="3257848"/>
              <a:ext cx="123130" cy="124265"/>
            </a:xfrm>
            <a:custGeom>
              <a:avLst/>
              <a:gdLst/>
              <a:ahLst/>
              <a:cxnLst/>
              <a:rect l="l" t="t" r="r" b="b"/>
              <a:pathLst>
                <a:path w="3038" h="3066" extrusionOk="0">
                  <a:moveTo>
                    <a:pt x="1519" y="1"/>
                  </a:moveTo>
                  <a:cubicBezTo>
                    <a:pt x="678" y="1"/>
                    <a:pt x="0" y="679"/>
                    <a:pt x="0" y="1547"/>
                  </a:cubicBezTo>
                  <a:cubicBezTo>
                    <a:pt x="0" y="2388"/>
                    <a:pt x="678" y="3066"/>
                    <a:pt x="1519" y="3066"/>
                  </a:cubicBezTo>
                  <a:cubicBezTo>
                    <a:pt x="2360" y="3066"/>
                    <a:pt x="3038" y="2388"/>
                    <a:pt x="3038" y="1547"/>
                  </a:cubicBezTo>
                  <a:cubicBezTo>
                    <a:pt x="3038" y="679"/>
                    <a:pt x="2360" y="1"/>
                    <a:pt x="1519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412;p54">
              <a:extLst>
                <a:ext uri="{FF2B5EF4-FFF2-40B4-BE49-F238E27FC236}">
                  <a16:creationId xmlns:a16="http://schemas.microsoft.com/office/drawing/2014/main" id="{37F2B6A3-7849-48FD-B6DE-BA1B3616BF4F}"/>
                </a:ext>
              </a:extLst>
            </p:cNvPr>
            <p:cNvSpPr/>
            <p:nvPr/>
          </p:nvSpPr>
          <p:spPr>
            <a:xfrm>
              <a:off x="2675662" y="2696096"/>
              <a:ext cx="58282" cy="58323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705" y="1"/>
                  </a:moveTo>
                  <a:cubicBezTo>
                    <a:pt x="624" y="516"/>
                    <a:pt x="516" y="625"/>
                    <a:pt x="0" y="706"/>
                  </a:cubicBezTo>
                  <a:cubicBezTo>
                    <a:pt x="516" y="814"/>
                    <a:pt x="624" y="896"/>
                    <a:pt x="705" y="1438"/>
                  </a:cubicBezTo>
                  <a:cubicBezTo>
                    <a:pt x="814" y="923"/>
                    <a:pt x="895" y="814"/>
                    <a:pt x="1438" y="706"/>
                  </a:cubicBezTo>
                  <a:cubicBezTo>
                    <a:pt x="922" y="625"/>
                    <a:pt x="814" y="543"/>
                    <a:pt x="705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413;p54">
              <a:extLst>
                <a:ext uri="{FF2B5EF4-FFF2-40B4-BE49-F238E27FC236}">
                  <a16:creationId xmlns:a16="http://schemas.microsoft.com/office/drawing/2014/main" id="{16302973-EF52-44E0-A5CB-263D71EFAF43}"/>
                </a:ext>
              </a:extLst>
            </p:cNvPr>
            <p:cNvSpPr/>
            <p:nvPr/>
          </p:nvSpPr>
          <p:spPr>
            <a:xfrm>
              <a:off x="2830651" y="2837912"/>
              <a:ext cx="41827" cy="40733"/>
            </a:xfrm>
            <a:custGeom>
              <a:avLst/>
              <a:gdLst/>
              <a:ahLst/>
              <a:cxnLst/>
              <a:rect l="l" t="t" r="r" b="b"/>
              <a:pathLst>
                <a:path w="1032" h="1005" extrusionOk="0">
                  <a:moveTo>
                    <a:pt x="516" y="1"/>
                  </a:moveTo>
                  <a:cubicBezTo>
                    <a:pt x="245" y="1"/>
                    <a:pt x="1" y="218"/>
                    <a:pt x="1" y="516"/>
                  </a:cubicBezTo>
                  <a:cubicBezTo>
                    <a:pt x="1" y="787"/>
                    <a:pt x="245" y="1004"/>
                    <a:pt x="516" y="1004"/>
                  </a:cubicBezTo>
                  <a:cubicBezTo>
                    <a:pt x="787" y="1004"/>
                    <a:pt x="1031" y="787"/>
                    <a:pt x="1031" y="516"/>
                  </a:cubicBezTo>
                  <a:cubicBezTo>
                    <a:pt x="1031" y="218"/>
                    <a:pt x="787" y="1"/>
                    <a:pt x="516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414;p54">
              <a:extLst>
                <a:ext uri="{FF2B5EF4-FFF2-40B4-BE49-F238E27FC236}">
                  <a16:creationId xmlns:a16="http://schemas.microsoft.com/office/drawing/2014/main" id="{21B30584-FF1B-40D7-8A43-39F0E69FAF08}"/>
                </a:ext>
              </a:extLst>
            </p:cNvPr>
            <p:cNvSpPr/>
            <p:nvPr/>
          </p:nvSpPr>
          <p:spPr>
            <a:xfrm>
              <a:off x="2781203" y="2540013"/>
              <a:ext cx="41786" cy="40692"/>
            </a:xfrm>
            <a:custGeom>
              <a:avLst/>
              <a:gdLst/>
              <a:ahLst/>
              <a:cxnLst/>
              <a:rect l="l" t="t" r="r" b="b"/>
              <a:pathLst>
                <a:path w="1031" h="1004" extrusionOk="0">
                  <a:moveTo>
                    <a:pt x="516" y="0"/>
                  </a:moveTo>
                  <a:cubicBezTo>
                    <a:pt x="461" y="353"/>
                    <a:pt x="380" y="434"/>
                    <a:pt x="0" y="488"/>
                  </a:cubicBezTo>
                  <a:cubicBezTo>
                    <a:pt x="380" y="570"/>
                    <a:pt x="461" y="624"/>
                    <a:pt x="516" y="1004"/>
                  </a:cubicBezTo>
                  <a:cubicBezTo>
                    <a:pt x="597" y="624"/>
                    <a:pt x="651" y="570"/>
                    <a:pt x="1031" y="488"/>
                  </a:cubicBezTo>
                  <a:cubicBezTo>
                    <a:pt x="651" y="434"/>
                    <a:pt x="597" y="353"/>
                    <a:pt x="51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415;p54">
              <a:extLst>
                <a:ext uri="{FF2B5EF4-FFF2-40B4-BE49-F238E27FC236}">
                  <a16:creationId xmlns:a16="http://schemas.microsoft.com/office/drawing/2014/main" id="{93F3FACE-479E-4A37-9613-08C442DEE923}"/>
                </a:ext>
              </a:extLst>
            </p:cNvPr>
            <p:cNvSpPr/>
            <p:nvPr/>
          </p:nvSpPr>
          <p:spPr>
            <a:xfrm>
              <a:off x="1717037" y="4196695"/>
              <a:ext cx="40692" cy="41827"/>
            </a:xfrm>
            <a:custGeom>
              <a:avLst/>
              <a:gdLst/>
              <a:ahLst/>
              <a:cxnLst/>
              <a:rect l="l" t="t" r="r" b="b"/>
              <a:pathLst>
                <a:path w="1004" h="1032" extrusionOk="0">
                  <a:moveTo>
                    <a:pt x="488" y="1"/>
                  </a:moveTo>
                  <a:cubicBezTo>
                    <a:pt x="434" y="380"/>
                    <a:pt x="353" y="435"/>
                    <a:pt x="0" y="516"/>
                  </a:cubicBezTo>
                  <a:cubicBezTo>
                    <a:pt x="353" y="570"/>
                    <a:pt x="434" y="652"/>
                    <a:pt x="488" y="1031"/>
                  </a:cubicBezTo>
                  <a:cubicBezTo>
                    <a:pt x="570" y="652"/>
                    <a:pt x="624" y="570"/>
                    <a:pt x="1004" y="516"/>
                  </a:cubicBezTo>
                  <a:cubicBezTo>
                    <a:pt x="624" y="435"/>
                    <a:pt x="570" y="380"/>
                    <a:pt x="488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416;p54">
              <a:extLst>
                <a:ext uri="{FF2B5EF4-FFF2-40B4-BE49-F238E27FC236}">
                  <a16:creationId xmlns:a16="http://schemas.microsoft.com/office/drawing/2014/main" id="{7F3AF4B5-0F7F-426A-A52D-C7080DFEEC82}"/>
                </a:ext>
              </a:extLst>
            </p:cNvPr>
            <p:cNvSpPr/>
            <p:nvPr/>
          </p:nvSpPr>
          <p:spPr>
            <a:xfrm>
              <a:off x="1533435" y="3516230"/>
              <a:ext cx="41827" cy="41786"/>
            </a:xfrm>
            <a:custGeom>
              <a:avLst/>
              <a:gdLst/>
              <a:ahLst/>
              <a:cxnLst/>
              <a:rect l="l" t="t" r="r" b="b"/>
              <a:pathLst>
                <a:path w="1032" h="1031" extrusionOk="0">
                  <a:moveTo>
                    <a:pt x="516" y="0"/>
                  </a:moveTo>
                  <a:cubicBezTo>
                    <a:pt x="245" y="0"/>
                    <a:pt x="1" y="244"/>
                    <a:pt x="1" y="515"/>
                  </a:cubicBezTo>
                  <a:cubicBezTo>
                    <a:pt x="1" y="787"/>
                    <a:pt x="245" y="1031"/>
                    <a:pt x="516" y="1031"/>
                  </a:cubicBezTo>
                  <a:cubicBezTo>
                    <a:pt x="787" y="1031"/>
                    <a:pt x="1031" y="787"/>
                    <a:pt x="1031" y="515"/>
                  </a:cubicBezTo>
                  <a:cubicBezTo>
                    <a:pt x="1031" y="244"/>
                    <a:pt x="787" y="0"/>
                    <a:pt x="516" y="0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417;p54">
              <a:extLst>
                <a:ext uri="{FF2B5EF4-FFF2-40B4-BE49-F238E27FC236}">
                  <a16:creationId xmlns:a16="http://schemas.microsoft.com/office/drawing/2014/main" id="{277B7927-B70F-4983-9E48-86F41933943A}"/>
                </a:ext>
              </a:extLst>
            </p:cNvPr>
            <p:cNvSpPr/>
            <p:nvPr/>
          </p:nvSpPr>
          <p:spPr>
            <a:xfrm>
              <a:off x="2722921" y="2394874"/>
              <a:ext cx="24237" cy="25331"/>
            </a:xfrm>
            <a:custGeom>
              <a:avLst/>
              <a:gdLst/>
              <a:ahLst/>
              <a:cxnLst/>
              <a:rect l="l" t="t" r="r" b="b"/>
              <a:pathLst>
                <a:path w="598" h="625" extrusionOk="0">
                  <a:moveTo>
                    <a:pt x="299" y="1"/>
                  </a:moveTo>
                  <a:cubicBezTo>
                    <a:pt x="272" y="245"/>
                    <a:pt x="218" y="272"/>
                    <a:pt x="1" y="326"/>
                  </a:cubicBezTo>
                  <a:cubicBezTo>
                    <a:pt x="218" y="353"/>
                    <a:pt x="272" y="380"/>
                    <a:pt x="299" y="625"/>
                  </a:cubicBezTo>
                  <a:cubicBezTo>
                    <a:pt x="326" y="380"/>
                    <a:pt x="353" y="353"/>
                    <a:pt x="597" y="326"/>
                  </a:cubicBezTo>
                  <a:cubicBezTo>
                    <a:pt x="353" y="272"/>
                    <a:pt x="326" y="245"/>
                    <a:pt x="299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418;p54">
              <a:extLst>
                <a:ext uri="{FF2B5EF4-FFF2-40B4-BE49-F238E27FC236}">
                  <a16:creationId xmlns:a16="http://schemas.microsoft.com/office/drawing/2014/main" id="{8DA5B94B-24FB-40F5-8F3B-A5175A41E6B8}"/>
                </a:ext>
              </a:extLst>
            </p:cNvPr>
            <p:cNvSpPr/>
            <p:nvPr/>
          </p:nvSpPr>
          <p:spPr>
            <a:xfrm>
              <a:off x="2110587" y="2435566"/>
              <a:ext cx="25331" cy="24237"/>
            </a:xfrm>
            <a:custGeom>
              <a:avLst/>
              <a:gdLst/>
              <a:ahLst/>
              <a:cxnLst/>
              <a:rect l="l" t="t" r="r" b="b"/>
              <a:pathLst>
                <a:path w="625" h="598" extrusionOk="0">
                  <a:moveTo>
                    <a:pt x="299" y="0"/>
                  </a:moveTo>
                  <a:cubicBezTo>
                    <a:pt x="272" y="217"/>
                    <a:pt x="245" y="272"/>
                    <a:pt x="1" y="299"/>
                  </a:cubicBezTo>
                  <a:cubicBezTo>
                    <a:pt x="245" y="326"/>
                    <a:pt x="272" y="353"/>
                    <a:pt x="299" y="597"/>
                  </a:cubicBezTo>
                  <a:cubicBezTo>
                    <a:pt x="353" y="353"/>
                    <a:pt x="380" y="326"/>
                    <a:pt x="624" y="299"/>
                  </a:cubicBezTo>
                  <a:cubicBezTo>
                    <a:pt x="380" y="272"/>
                    <a:pt x="353" y="217"/>
                    <a:pt x="29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419;p54">
              <a:extLst>
                <a:ext uri="{FF2B5EF4-FFF2-40B4-BE49-F238E27FC236}">
                  <a16:creationId xmlns:a16="http://schemas.microsoft.com/office/drawing/2014/main" id="{B1B6FFAC-90C8-441E-8FD1-1F9D62EEA10E}"/>
                </a:ext>
              </a:extLst>
            </p:cNvPr>
            <p:cNvSpPr/>
            <p:nvPr/>
          </p:nvSpPr>
          <p:spPr>
            <a:xfrm>
              <a:off x="1548836" y="2497132"/>
              <a:ext cx="24237" cy="2419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272" y="190"/>
                    <a:pt x="244" y="271"/>
                    <a:pt x="0" y="299"/>
                  </a:cubicBezTo>
                  <a:cubicBezTo>
                    <a:pt x="244" y="326"/>
                    <a:pt x="272" y="380"/>
                    <a:pt x="299" y="597"/>
                  </a:cubicBezTo>
                  <a:cubicBezTo>
                    <a:pt x="353" y="380"/>
                    <a:pt x="380" y="326"/>
                    <a:pt x="597" y="299"/>
                  </a:cubicBezTo>
                  <a:cubicBezTo>
                    <a:pt x="380" y="271"/>
                    <a:pt x="326" y="244"/>
                    <a:pt x="29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420;p54">
              <a:extLst>
                <a:ext uri="{FF2B5EF4-FFF2-40B4-BE49-F238E27FC236}">
                  <a16:creationId xmlns:a16="http://schemas.microsoft.com/office/drawing/2014/main" id="{51108376-6D4F-4CE3-A680-AC36DC5DFF06}"/>
                </a:ext>
              </a:extLst>
            </p:cNvPr>
            <p:cNvSpPr/>
            <p:nvPr/>
          </p:nvSpPr>
          <p:spPr>
            <a:xfrm>
              <a:off x="2493154" y="3514001"/>
              <a:ext cx="57228" cy="57228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706" y="1"/>
                  </a:moveTo>
                  <a:cubicBezTo>
                    <a:pt x="597" y="543"/>
                    <a:pt x="543" y="597"/>
                    <a:pt x="1" y="706"/>
                  </a:cubicBezTo>
                  <a:cubicBezTo>
                    <a:pt x="516" y="814"/>
                    <a:pt x="597" y="869"/>
                    <a:pt x="706" y="1411"/>
                  </a:cubicBezTo>
                  <a:cubicBezTo>
                    <a:pt x="814" y="923"/>
                    <a:pt x="869" y="814"/>
                    <a:pt x="1411" y="706"/>
                  </a:cubicBezTo>
                  <a:cubicBezTo>
                    <a:pt x="923" y="597"/>
                    <a:pt x="814" y="543"/>
                    <a:pt x="706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421;p54">
              <a:extLst>
                <a:ext uri="{FF2B5EF4-FFF2-40B4-BE49-F238E27FC236}">
                  <a16:creationId xmlns:a16="http://schemas.microsoft.com/office/drawing/2014/main" id="{6D90CE59-056D-464E-93AA-0FB626FAA661}"/>
                </a:ext>
              </a:extLst>
            </p:cNvPr>
            <p:cNvSpPr/>
            <p:nvPr/>
          </p:nvSpPr>
          <p:spPr>
            <a:xfrm>
              <a:off x="2312875" y="3261172"/>
              <a:ext cx="58282" cy="57188"/>
            </a:xfrm>
            <a:custGeom>
              <a:avLst/>
              <a:gdLst/>
              <a:ahLst/>
              <a:cxnLst/>
              <a:rect l="l" t="t" r="r" b="b"/>
              <a:pathLst>
                <a:path w="1438" h="1411" extrusionOk="0">
                  <a:moveTo>
                    <a:pt x="706" y="0"/>
                  </a:moveTo>
                  <a:cubicBezTo>
                    <a:pt x="570" y="516"/>
                    <a:pt x="516" y="597"/>
                    <a:pt x="0" y="706"/>
                  </a:cubicBezTo>
                  <a:cubicBezTo>
                    <a:pt x="516" y="814"/>
                    <a:pt x="624" y="868"/>
                    <a:pt x="706" y="1411"/>
                  </a:cubicBezTo>
                  <a:cubicBezTo>
                    <a:pt x="814" y="923"/>
                    <a:pt x="895" y="814"/>
                    <a:pt x="1438" y="706"/>
                  </a:cubicBezTo>
                  <a:cubicBezTo>
                    <a:pt x="923" y="597"/>
                    <a:pt x="814" y="543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422;p54">
              <a:extLst>
                <a:ext uri="{FF2B5EF4-FFF2-40B4-BE49-F238E27FC236}">
                  <a16:creationId xmlns:a16="http://schemas.microsoft.com/office/drawing/2014/main" id="{8E5CD674-D5DA-44FF-B2CE-CCA84668C725}"/>
                </a:ext>
              </a:extLst>
            </p:cNvPr>
            <p:cNvSpPr/>
            <p:nvPr/>
          </p:nvSpPr>
          <p:spPr>
            <a:xfrm>
              <a:off x="2016030" y="2339914"/>
              <a:ext cx="58323" cy="58323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06" y="1"/>
                  </a:moveTo>
                  <a:cubicBezTo>
                    <a:pt x="625" y="543"/>
                    <a:pt x="543" y="624"/>
                    <a:pt x="1" y="733"/>
                  </a:cubicBezTo>
                  <a:cubicBezTo>
                    <a:pt x="516" y="814"/>
                    <a:pt x="625" y="896"/>
                    <a:pt x="706" y="1438"/>
                  </a:cubicBezTo>
                  <a:cubicBezTo>
                    <a:pt x="815" y="923"/>
                    <a:pt x="896" y="814"/>
                    <a:pt x="1439" y="733"/>
                  </a:cubicBezTo>
                  <a:cubicBezTo>
                    <a:pt x="923" y="624"/>
                    <a:pt x="815" y="543"/>
                    <a:pt x="706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423;p54">
              <a:extLst>
                <a:ext uri="{FF2B5EF4-FFF2-40B4-BE49-F238E27FC236}">
                  <a16:creationId xmlns:a16="http://schemas.microsoft.com/office/drawing/2014/main" id="{5191A4E1-5A0E-47F2-85E3-A1BEDF95F30D}"/>
                </a:ext>
              </a:extLst>
            </p:cNvPr>
            <p:cNvSpPr/>
            <p:nvPr/>
          </p:nvSpPr>
          <p:spPr>
            <a:xfrm>
              <a:off x="1520262" y="2758756"/>
              <a:ext cx="57188" cy="58323"/>
            </a:xfrm>
            <a:custGeom>
              <a:avLst/>
              <a:gdLst/>
              <a:ahLst/>
              <a:cxnLst/>
              <a:rect l="l" t="t" r="r" b="b"/>
              <a:pathLst>
                <a:path w="1411" h="1439" extrusionOk="0">
                  <a:moveTo>
                    <a:pt x="705" y="1"/>
                  </a:moveTo>
                  <a:cubicBezTo>
                    <a:pt x="597" y="543"/>
                    <a:pt x="488" y="625"/>
                    <a:pt x="0" y="733"/>
                  </a:cubicBezTo>
                  <a:cubicBezTo>
                    <a:pt x="488" y="842"/>
                    <a:pt x="597" y="896"/>
                    <a:pt x="705" y="1438"/>
                  </a:cubicBezTo>
                  <a:cubicBezTo>
                    <a:pt x="814" y="923"/>
                    <a:pt x="868" y="842"/>
                    <a:pt x="1411" y="733"/>
                  </a:cubicBezTo>
                  <a:cubicBezTo>
                    <a:pt x="922" y="625"/>
                    <a:pt x="814" y="543"/>
                    <a:pt x="705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617;p54">
            <a:extLst>
              <a:ext uri="{FF2B5EF4-FFF2-40B4-BE49-F238E27FC236}">
                <a16:creationId xmlns:a16="http://schemas.microsoft.com/office/drawing/2014/main" id="{344ACB52-2437-49A5-BB35-171F3E33CC86}"/>
              </a:ext>
            </a:extLst>
          </p:cNvPr>
          <p:cNvSpPr/>
          <p:nvPr/>
        </p:nvSpPr>
        <p:spPr>
          <a:xfrm>
            <a:off x="10785049" y="5569274"/>
            <a:ext cx="583982" cy="555256"/>
          </a:xfrm>
          <a:custGeom>
            <a:avLst/>
            <a:gdLst/>
            <a:ahLst/>
            <a:cxnLst/>
            <a:rect l="l" t="t" r="r" b="b"/>
            <a:pathLst>
              <a:path w="17524" h="16662" extrusionOk="0">
                <a:moveTo>
                  <a:pt x="7569" y="0"/>
                </a:moveTo>
                <a:cubicBezTo>
                  <a:pt x="7481" y="0"/>
                  <a:pt x="7401" y="47"/>
                  <a:pt x="7387" y="142"/>
                </a:cubicBezTo>
                <a:cubicBezTo>
                  <a:pt x="6903" y="1970"/>
                  <a:pt x="6473" y="3744"/>
                  <a:pt x="6043" y="5546"/>
                </a:cubicBezTo>
                <a:cubicBezTo>
                  <a:pt x="6043" y="5653"/>
                  <a:pt x="5936" y="5734"/>
                  <a:pt x="5828" y="5734"/>
                </a:cubicBezTo>
                <a:lnTo>
                  <a:pt x="289" y="5411"/>
                </a:lnTo>
                <a:cubicBezTo>
                  <a:pt x="279" y="5410"/>
                  <a:pt x="269" y="5410"/>
                  <a:pt x="259" y="5410"/>
                </a:cubicBezTo>
                <a:cubicBezTo>
                  <a:pt x="43" y="5410"/>
                  <a:pt x="1" y="5685"/>
                  <a:pt x="155" y="5788"/>
                </a:cubicBezTo>
                <a:cubicBezTo>
                  <a:pt x="1822" y="6863"/>
                  <a:pt x="3435" y="8019"/>
                  <a:pt x="4995" y="9256"/>
                </a:cubicBezTo>
                <a:cubicBezTo>
                  <a:pt x="5048" y="9283"/>
                  <a:pt x="5102" y="9390"/>
                  <a:pt x="5048" y="9444"/>
                </a:cubicBezTo>
                <a:cubicBezTo>
                  <a:pt x="4618" y="11138"/>
                  <a:pt x="4215" y="12778"/>
                  <a:pt x="3812" y="14445"/>
                </a:cubicBezTo>
                <a:cubicBezTo>
                  <a:pt x="3771" y="14587"/>
                  <a:pt x="3868" y="14698"/>
                  <a:pt x="3987" y="14698"/>
                </a:cubicBezTo>
                <a:cubicBezTo>
                  <a:pt x="4026" y="14698"/>
                  <a:pt x="4068" y="14686"/>
                  <a:pt x="4107" y="14660"/>
                </a:cubicBezTo>
                <a:cubicBezTo>
                  <a:pt x="5425" y="13827"/>
                  <a:pt x="6742" y="12993"/>
                  <a:pt x="8086" y="12133"/>
                </a:cubicBezTo>
                <a:cubicBezTo>
                  <a:pt x="8126" y="12123"/>
                  <a:pt x="8162" y="12117"/>
                  <a:pt x="8195" y="12117"/>
                </a:cubicBezTo>
                <a:cubicBezTo>
                  <a:pt x="8253" y="12117"/>
                  <a:pt x="8304" y="12135"/>
                  <a:pt x="8355" y="12187"/>
                </a:cubicBezTo>
                <a:cubicBezTo>
                  <a:pt x="9861" y="13585"/>
                  <a:pt x="11313" y="15036"/>
                  <a:pt x="12684" y="16596"/>
                </a:cubicBezTo>
                <a:cubicBezTo>
                  <a:pt x="12722" y="16642"/>
                  <a:pt x="12771" y="16661"/>
                  <a:pt x="12820" y="16661"/>
                </a:cubicBezTo>
                <a:cubicBezTo>
                  <a:pt x="12945" y="16661"/>
                  <a:pt x="13072" y="16535"/>
                  <a:pt x="13033" y="16381"/>
                </a:cubicBezTo>
                <a:cubicBezTo>
                  <a:pt x="12388" y="14391"/>
                  <a:pt x="11743" y="12455"/>
                  <a:pt x="11098" y="10493"/>
                </a:cubicBezTo>
                <a:cubicBezTo>
                  <a:pt x="11071" y="10412"/>
                  <a:pt x="11098" y="10304"/>
                  <a:pt x="11205" y="10278"/>
                </a:cubicBezTo>
                <a:cubicBezTo>
                  <a:pt x="13222" y="9068"/>
                  <a:pt x="15265" y="7885"/>
                  <a:pt x="17308" y="6729"/>
                </a:cubicBezTo>
                <a:cubicBezTo>
                  <a:pt x="17523" y="6648"/>
                  <a:pt x="17470" y="6379"/>
                  <a:pt x="17281" y="6325"/>
                </a:cubicBezTo>
                <a:lnTo>
                  <a:pt x="9834" y="5922"/>
                </a:lnTo>
                <a:cubicBezTo>
                  <a:pt x="9726" y="5922"/>
                  <a:pt x="9673" y="5868"/>
                  <a:pt x="9619" y="5788"/>
                </a:cubicBezTo>
                <a:cubicBezTo>
                  <a:pt x="9001" y="3906"/>
                  <a:pt x="8382" y="2024"/>
                  <a:pt x="7791" y="142"/>
                </a:cubicBezTo>
                <a:cubicBezTo>
                  <a:pt x="7750" y="47"/>
                  <a:pt x="7656" y="0"/>
                  <a:pt x="7569" y="0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618;p54">
            <a:extLst>
              <a:ext uri="{FF2B5EF4-FFF2-40B4-BE49-F238E27FC236}">
                <a16:creationId xmlns:a16="http://schemas.microsoft.com/office/drawing/2014/main" id="{1BA95D82-5E69-4383-B40F-8279F35A050D}"/>
              </a:ext>
            </a:extLst>
          </p:cNvPr>
          <p:cNvSpPr/>
          <p:nvPr/>
        </p:nvSpPr>
        <p:spPr>
          <a:xfrm>
            <a:off x="11483160" y="5128377"/>
            <a:ext cx="292092" cy="262865"/>
          </a:xfrm>
          <a:custGeom>
            <a:avLst/>
            <a:gdLst/>
            <a:ahLst/>
            <a:cxnLst/>
            <a:rect l="l" t="t" r="r" b="b"/>
            <a:pathLst>
              <a:path w="8765" h="7888" extrusionOk="0">
                <a:moveTo>
                  <a:pt x="5046" y="1"/>
                </a:moveTo>
                <a:cubicBezTo>
                  <a:pt x="5008" y="1"/>
                  <a:pt x="4972" y="16"/>
                  <a:pt x="4947" y="50"/>
                </a:cubicBezTo>
                <a:cubicBezTo>
                  <a:pt x="4463" y="588"/>
                  <a:pt x="3952" y="1152"/>
                  <a:pt x="3495" y="1690"/>
                </a:cubicBezTo>
                <a:cubicBezTo>
                  <a:pt x="3444" y="1741"/>
                  <a:pt x="3404" y="1760"/>
                  <a:pt x="3361" y="1760"/>
                </a:cubicBezTo>
                <a:cubicBezTo>
                  <a:pt x="3336" y="1760"/>
                  <a:pt x="3310" y="1753"/>
                  <a:pt x="3280" y="1744"/>
                </a:cubicBezTo>
                <a:cubicBezTo>
                  <a:pt x="2689" y="1394"/>
                  <a:pt x="2070" y="1045"/>
                  <a:pt x="1452" y="668"/>
                </a:cubicBezTo>
                <a:cubicBezTo>
                  <a:pt x="1429" y="651"/>
                  <a:pt x="1405" y="644"/>
                  <a:pt x="1380" y="644"/>
                </a:cubicBezTo>
                <a:cubicBezTo>
                  <a:pt x="1286" y="644"/>
                  <a:pt x="1194" y="750"/>
                  <a:pt x="1237" y="856"/>
                </a:cubicBezTo>
                <a:lnTo>
                  <a:pt x="2151" y="3195"/>
                </a:lnTo>
                <a:cubicBezTo>
                  <a:pt x="2151" y="3249"/>
                  <a:pt x="2151" y="3303"/>
                  <a:pt x="2124" y="3357"/>
                </a:cubicBezTo>
                <a:lnTo>
                  <a:pt x="108" y="5669"/>
                </a:lnTo>
                <a:cubicBezTo>
                  <a:pt x="0" y="5803"/>
                  <a:pt x="108" y="5938"/>
                  <a:pt x="242" y="5938"/>
                </a:cubicBezTo>
                <a:cubicBezTo>
                  <a:pt x="1183" y="5830"/>
                  <a:pt x="2070" y="5777"/>
                  <a:pt x="3011" y="5669"/>
                </a:cubicBezTo>
                <a:cubicBezTo>
                  <a:pt x="3092" y="5669"/>
                  <a:pt x="3173" y="5696"/>
                  <a:pt x="3200" y="5777"/>
                </a:cubicBezTo>
                <a:lnTo>
                  <a:pt x="4006" y="7793"/>
                </a:lnTo>
                <a:cubicBezTo>
                  <a:pt x="4031" y="7855"/>
                  <a:pt x="4089" y="7888"/>
                  <a:pt x="4148" y="7888"/>
                </a:cubicBezTo>
                <a:cubicBezTo>
                  <a:pt x="4217" y="7888"/>
                  <a:pt x="4287" y="7841"/>
                  <a:pt x="4302" y="7739"/>
                </a:cubicBezTo>
                <a:cubicBezTo>
                  <a:pt x="4409" y="7040"/>
                  <a:pt x="4463" y="6368"/>
                  <a:pt x="4571" y="5669"/>
                </a:cubicBezTo>
                <a:cubicBezTo>
                  <a:pt x="4571" y="5615"/>
                  <a:pt x="4651" y="5535"/>
                  <a:pt x="4705" y="5535"/>
                </a:cubicBezTo>
                <a:cubicBezTo>
                  <a:pt x="6023" y="5427"/>
                  <a:pt x="7286" y="5293"/>
                  <a:pt x="8604" y="5212"/>
                </a:cubicBezTo>
                <a:cubicBezTo>
                  <a:pt x="8738" y="5158"/>
                  <a:pt x="8765" y="4970"/>
                  <a:pt x="8604" y="4836"/>
                </a:cubicBezTo>
                <a:lnTo>
                  <a:pt x="4974" y="2712"/>
                </a:lnTo>
                <a:cubicBezTo>
                  <a:pt x="4947" y="2712"/>
                  <a:pt x="4893" y="2631"/>
                  <a:pt x="4893" y="2577"/>
                </a:cubicBezTo>
                <a:cubicBezTo>
                  <a:pt x="5001" y="1771"/>
                  <a:pt x="5108" y="991"/>
                  <a:pt x="5216" y="184"/>
                </a:cubicBezTo>
                <a:cubicBezTo>
                  <a:pt x="5216" y="74"/>
                  <a:pt x="5127" y="1"/>
                  <a:pt x="5046" y="1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619;p54">
            <a:extLst>
              <a:ext uri="{FF2B5EF4-FFF2-40B4-BE49-F238E27FC236}">
                <a16:creationId xmlns:a16="http://schemas.microsoft.com/office/drawing/2014/main" id="{4A06E1C7-C1B5-4064-BE46-F8AA7D8770E2}"/>
              </a:ext>
            </a:extLst>
          </p:cNvPr>
          <p:cNvSpPr/>
          <p:nvPr/>
        </p:nvSpPr>
        <p:spPr>
          <a:xfrm rot="904875">
            <a:off x="11100900" y="462287"/>
            <a:ext cx="120974" cy="121007"/>
          </a:xfrm>
          <a:custGeom>
            <a:avLst/>
            <a:gdLst/>
            <a:ahLst/>
            <a:cxnLst/>
            <a:rect l="l" t="t" r="r" b="b"/>
            <a:pathLst>
              <a:path w="3630" h="3631" extrusionOk="0">
                <a:moveTo>
                  <a:pt x="1829" y="1"/>
                </a:moveTo>
                <a:cubicBezTo>
                  <a:pt x="807" y="1"/>
                  <a:pt x="0" y="807"/>
                  <a:pt x="0" y="1829"/>
                </a:cubicBezTo>
                <a:cubicBezTo>
                  <a:pt x="0" y="2824"/>
                  <a:pt x="807" y="3630"/>
                  <a:pt x="1829" y="3630"/>
                </a:cubicBezTo>
                <a:cubicBezTo>
                  <a:pt x="2823" y="3630"/>
                  <a:pt x="3630" y="2824"/>
                  <a:pt x="3630" y="1829"/>
                </a:cubicBezTo>
                <a:cubicBezTo>
                  <a:pt x="3630" y="807"/>
                  <a:pt x="2823" y="1"/>
                  <a:pt x="1829" y="1"/>
                </a:cubicBezTo>
                <a:close/>
              </a:path>
            </a:pathLst>
          </a:custGeom>
          <a:solidFill>
            <a:srgbClr val="CAD7CE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462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79B00F-860C-47DD-8953-96CD5906A1AE}"/>
              </a:ext>
            </a:extLst>
          </p:cNvPr>
          <p:cNvSpPr/>
          <p:nvPr/>
        </p:nvSpPr>
        <p:spPr>
          <a:xfrm>
            <a:off x="4589722" y="934702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cs typeface="Arial"/>
                <a:sym typeface="Arial"/>
              </a:rPr>
              <a:t>Bài</a:t>
            </a:r>
            <a:r>
              <a:rPr lang="en-US" sz="2539" b="1" kern="0" dirty="0">
                <a:cs typeface="Arial"/>
                <a:sym typeface="Arial"/>
              </a:rPr>
              <a:t> </a:t>
            </a:r>
            <a:r>
              <a:rPr lang="en-US" sz="2539" b="1" kern="0" dirty="0" err="1">
                <a:cs typeface="Arial"/>
                <a:sym typeface="Arial"/>
              </a:rPr>
              <a:t>tập</a:t>
            </a:r>
            <a:r>
              <a:rPr lang="en-US" sz="2539" b="1" kern="0" dirty="0">
                <a:cs typeface="Arial"/>
                <a:sym typeface="Arial"/>
              </a:rPr>
              <a:t> 3 (SGK – tr43)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84D91-4F99-4DBF-8F2D-32D183F5385C}"/>
              </a:ext>
            </a:extLst>
          </p:cNvPr>
          <p:cNvSpPr/>
          <p:nvPr/>
        </p:nvSpPr>
        <p:spPr>
          <a:xfrm>
            <a:off x="406294" y="1683918"/>
            <a:ext cx="11376237" cy="476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b="1" kern="0" dirty="0">
                <a:cs typeface="Arial"/>
                <a:sym typeface="Arial"/>
              </a:rPr>
              <a:t>Tóm tắt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cs typeface="Arial"/>
                <a:sym typeface="Arial"/>
              </a:rPr>
              <a:t>20 kg hạt tươi: 5 kg hạt khô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cs typeface="Arial"/>
                <a:sym typeface="Arial"/>
              </a:rPr>
              <a:t>420 kg hạt tươi: ? kg hạt khô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b="1" kern="0" dirty="0">
                <a:cs typeface="Arial"/>
                <a:sym typeface="Arial"/>
              </a:rPr>
              <a:t>Bài giải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cs typeface="Arial"/>
                <a:sym typeface="Arial"/>
              </a:rPr>
              <a:t>Số ki-lô-gam hạt cà phê tươi cần phơi để thu được 1 kg hạt cà phê khô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cs typeface="Arial"/>
                <a:sym typeface="Arial"/>
              </a:rPr>
              <a:t>20 : 5 = 4 (kg)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cs typeface="Arial"/>
                <a:sym typeface="Arial"/>
              </a:rPr>
              <a:t>Phơi 420 kg hạt cà phê tươi thì thu được số ki-lô-gam hạt cà phê khô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cs typeface="Arial"/>
                <a:sym typeface="Arial"/>
              </a:rPr>
              <a:t>420 : 4 = 105 (kg)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cs typeface="Arial"/>
                <a:sym typeface="Arial"/>
              </a:rPr>
              <a:t>Đáp số: 105 kg</a:t>
            </a:r>
            <a:r>
              <a:rPr lang="en-US" sz="2285" kern="0" dirty="0">
                <a:cs typeface="Arial"/>
                <a:sym typeface="Arial"/>
              </a:rPr>
              <a:t>.</a:t>
            </a:r>
            <a:endParaRPr lang="vi-VN" sz="2285" kern="0" dirty="0">
              <a:cs typeface="Arial"/>
              <a:sym typeface="Arial"/>
            </a:endParaRPr>
          </a:p>
        </p:txBody>
      </p:sp>
      <p:sp>
        <p:nvSpPr>
          <p:cNvPr id="5" name="Google Shape;1281;p53">
            <a:extLst>
              <a:ext uri="{FF2B5EF4-FFF2-40B4-BE49-F238E27FC236}">
                <a16:creationId xmlns:a16="http://schemas.microsoft.com/office/drawing/2014/main" id="{19A58563-12A2-4AAA-8E4C-1AE590E7C063}"/>
              </a:ext>
            </a:extLst>
          </p:cNvPr>
          <p:cNvSpPr/>
          <p:nvPr/>
        </p:nvSpPr>
        <p:spPr>
          <a:xfrm>
            <a:off x="1357562" y="1683918"/>
            <a:ext cx="661047" cy="682474"/>
          </a:xfrm>
          <a:custGeom>
            <a:avLst/>
            <a:gdLst/>
            <a:ahLst/>
            <a:cxnLst/>
            <a:rect l="l" t="t" r="r" b="b"/>
            <a:pathLst>
              <a:path w="17030" h="17582" extrusionOk="0">
                <a:moveTo>
                  <a:pt x="7400" y="1"/>
                </a:moveTo>
                <a:cubicBezTo>
                  <a:pt x="7297" y="1"/>
                  <a:pt x="7195" y="69"/>
                  <a:pt x="7152" y="196"/>
                </a:cubicBezTo>
                <a:cubicBezTo>
                  <a:pt x="6641" y="2347"/>
                  <a:pt x="6211" y="4525"/>
                  <a:pt x="5835" y="6703"/>
                </a:cubicBezTo>
                <a:cubicBezTo>
                  <a:pt x="5835" y="6810"/>
                  <a:pt x="5781" y="6891"/>
                  <a:pt x="5673" y="6918"/>
                </a:cubicBezTo>
                <a:cubicBezTo>
                  <a:pt x="3872" y="7402"/>
                  <a:pt x="2071" y="7886"/>
                  <a:pt x="269" y="8370"/>
                </a:cubicBezTo>
                <a:cubicBezTo>
                  <a:pt x="27" y="8424"/>
                  <a:pt x="0" y="8719"/>
                  <a:pt x="242" y="8827"/>
                </a:cubicBezTo>
                <a:cubicBezTo>
                  <a:pt x="1856" y="9472"/>
                  <a:pt x="3415" y="10171"/>
                  <a:pt x="5001" y="10951"/>
                </a:cubicBezTo>
                <a:cubicBezTo>
                  <a:pt x="5109" y="11005"/>
                  <a:pt x="5136" y="11112"/>
                  <a:pt x="5136" y="11220"/>
                </a:cubicBezTo>
                <a:cubicBezTo>
                  <a:pt x="4867" y="13263"/>
                  <a:pt x="4679" y="15280"/>
                  <a:pt x="4490" y="17296"/>
                </a:cubicBezTo>
                <a:cubicBezTo>
                  <a:pt x="4472" y="17465"/>
                  <a:pt x="4610" y="17582"/>
                  <a:pt x="4760" y="17582"/>
                </a:cubicBezTo>
                <a:cubicBezTo>
                  <a:pt x="4824" y="17582"/>
                  <a:pt x="4891" y="17560"/>
                  <a:pt x="4947" y="17511"/>
                </a:cubicBezTo>
                <a:cubicBezTo>
                  <a:pt x="6346" y="16167"/>
                  <a:pt x="7717" y="14742"/>
                  <a:pt x="9034" y="13344"/>
                </a:cubicBezTo>
                <a:cubicBezTo>
                  <a:pt x="9086" y="13292"/>
                  <a:pt x="9161" y="13262"/>
                  <a:pt x="9229" y="13262"/>
                </a:cubicBezTo>
                <a:cubicBezTo>
                  <a:pt x="9266" y="13262"/>
                  <a:pt x="9301" y="13271"/>
                  <a:pt x="9330" y="13290"/>
                </a:cubicBezTo>
                <a:cubicBezTo>
                  <a:pt x="11185" y="14365"/>
                  <a:pt x="12959" y="15548"/>
                  <a:pt x="14707" y="16839"/>
                </a:cubicBezTo>
                <a:cubicBezTo>
                  <a:pt x="14756" y="16875"/>
                  <a:pt x="14807" y="16891"/>
                  <a:pt x="14856" y="16891"/>
                </a:cubicBezTo>
                <a:cubicBezTo>
                  <a:pt x="15024" y="16891"/>
                  <a:pt x="15167" y="16704"/>
                  <a:pt x="15083" y="16516"/>
                </a:cubicBezTo>
                <a:cubicBezTo>
                  <a:pt x="14116" y="14365"/>
                  <a:pt x="13094" y="12215"/>
                  <a:pt x="12126" y="10064"/>
                </a:cubicBezTo>
                <a:cubicBezTo>
                  <a:pt x="12099" y="9983"/>
                  <a:pt x="12099" y="9875"/>
                  <a:pt x="12153" y="9795"/>
                </a:cubicBezTo>
                <a:cubicBezTo>
                  <a:pt x="13766" y="7913"/>
                  <a:pt x="15352" y="5977"/>
                  <a:pt x="16912" y="3907"/>
                </a:cubicBezTo>
                <a:cubicBezTo>
                  <a:pt x="17029" y="3742"/>
                  <a:pt x="16879" y="3516"/>
                  <a:pt x="16678" y="3516"/>
                </a:cubicBezTo>
                <a:cubicBezTo>
                  <a:pt x="16649" y="3516"/>
                  <a:pt x="16619" y="3520"/>
                  <a:pt x="16589" y="3530"/>
                </a:cubicBezTo>
                <a:cubicBezTo>
                  <a:pt x="14519" y="4229"/>
                  <a:pt x="12422" y="4902"/>
                  <a:pt x="10325" y="5547"/>
                </a:cubicBezTo>
                <a:cubicBezTo>
                  <a:pt x="10307" y="5550"/>
                  <a:pt x="10290" y="5552"/>
                  <a:pt x="10273" y="5552"/>
                </a:cubicBezTo>
                <a:cubicBezTo>
                  <a:pt x="10162" y="5552"/>
                  <a:pt x="10072" y="5479"/>
                  <a:pt x="10002" y="5385"/>
                </a:cubicBezTo>
                <a:cubicBezTo>
                  <a:pt x="9249" y="3665"/>
                  <a:pt x="8443" y="1890"/>
                  <a:pt x="7636" y="170"/>
                </a:cubicBezTo>
                <a:cubicBezTo>
                  <a:pt x="7585" y="55"/>
                  <a:pt x="7492" y="1"/>
                  <a:pt x="7400" y="1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cs typeface="Arial"/>
              <a:sym typeface="Arial"/>
            </a:endParaRPr>
          </a:p>
        </p:txBody>
      </p:sp>
      <p:sp>
        <p:nvSpPr>
          <p:cNvPr id="6" name="Google Shape;1284;p53">
            <a:extLst>
              <a:ext uri="{FF2B5EF4-FFF2-40B4-BE49-F238E27FC236}">
                <a16:creationId xmlns:a16="http://schemas.microsoft.com/office/drawing/2014/main" id="{F1D3E2B5-B1E1-4D34-B43E-D18F5242E1AA}"/>
              </a:ext>
            </a:extLst>
          </p:cNvPr>
          <p:cNvSpPr/>
          <p:nvPr/>
        </p:nvSpPr>
        <p:spPr>
          <a:xfrm flipH="1">
            <a:off x="227782" y="2366392"/>
            <a:ext cx="357024" cy="368600"/>
          </a:xfrm>
          <a:custGeom>
            <a:avLst/>
            <a:gdLst/>
            <a:ahLst/>
            <a:cxnLst/>
            <a:rect l="l" t="t" r="r" b="b"/>
            <a:pathLst>
              <a:path w="17030" h="17582" extrusionOk="0">
                <a:moveTo>
                  <a:pt x="7400" y="1"/>
                </a:moveTo>
                <a:cubicBezTo>
                  <a:pt x="7297" y="1"/>
                  <a:pt x="7195" y="69"/>
                  <a:pt x="7152" y="196"/>
                </a:cubicBezTo>
                <a:cubicBezTo>
                  <a:pt x="6641" y="2347"/>
                  <a:pt x="6211" y="4525"/>
                  <a:pt x="5835" y="6703"/>
                </a:cubicBezTo>
                <a:cubicBezTo>
                  <a:pt x="5835" y="6810"/>
                  <a:pt x="5781" y="6891"/>
                  <a:pt x="5673" y="6918"/>
                </a:cubicBezTo>
                <a:cubicBezTo>
                  <a:pt x="3872" y="7402"/>
                  <a:pt x="2071" y="7886"/>
                  <a:pt x="269" y="8370"/>
                </a:cubicBezTo>
                <a:cubicBezTo>
                  <a:pt x="27" y="8424"/>
                  <a:pt x="0" y="8719"/>
                  <a:pt x="242" y="8827"/>
                </a:cubicBezTo>
                <a:cubicBezTo>
                  <a:pt x="1856" y="9472"/>
                  <a:pt x="3415" y="10171"/>
                  <a:pt x="5001" y="10951"/>
                </a:cubicBezTo>
                <a:cubicBezTo>
                  <a:pt x="5109" y="11005"/>
                  <a:pt x="5136" y="11112"/>
                  <a:pt x="5136" y="11220"/>
                </a:cubicBezTo>
                <a:cubicBezTo>
                  <a:pt x="4867" y="13263"/>
                  <a:pt x="4679" y="15280"/>
                  <a:pt x="4490" y="17296"/>
                </a:cubicBezTo>
                <a:cubicBezTo>
                  <a:pt x="4472" y="17465"/>
                  <a:pt x="4610" y="17582"/>
                  <a:pt x="4760" y="17582"/>
                </a:cubicBezTo>
                <a:cubicBezTo>
                  <a:pt x="4824" y="17582"/>
                  <a:pt x="4891" y="17560"/>
                  <a:pt x="4947" y="17511"/>
                </a:cubicBezTo>
                <a:cubicBezTo>
                  <a:pt x="6346" y="16167"/>
                  <a:pt x="7717" y="14742"/>
                  <a:pt x="9034" y="13344"/>
                </a:cubicBezTo>
                <a:cubicBezTo>
                  <a:pt x="9086" y="13292"/>
                  <a:pt x="9161" y="13262"/>
                  <a:pt x="9229" y="13262"/>
                </a:cubicBezTo>
                <a:cubicBezTo>
                  <a:pt x="9266" y="13262"/>
                  <a:pt x="9301" y="13271"/>
                  <a:pt x="9330" y="13290"/>
                </a:cubicBezTo>
                <a:cubicBezTo>
                  <a:pt x="11185" y="14365"/>
                  <a:pt x="12959" y="15548"/>
                  <a:pt x="14707" y="16839"/>
                </a:cubicBezTo>
                <a:cubicBezTo>
                  <a:pt x="14756" y="16875"/>
                  <a:pt x="14807" y="16891"/>
                  <a:pt x="14856" y="16891"/>
                </a:cubicBezTo>
                <a:cubicBezTo>
                  <a:pt x="15024" y="16891"/>
                  <a:pt x="15167" y="16704"/>
                  <a:pt x="15083" y="16516"/>
                </a:cubicBezTo>
                <a:cubicBezTo>
                  <a:pt x="14116" y="14365"/>
                  <a:pt x="13094" y="12215"/>
                  <a:pt x="12126" y="10064"/>
                </a:cubicBezTo>
                <a:cubicBezTo>
                  <a:pt x="12099" y="9983"/>
                  <a:pt x="12099" y="9875"/>
                  <a:pt x="12153" y="9795"/>
                </a:cubicBezTo>
                <a:cubicBezTo>
                  <a:pt x="13766" y="7913"/>
                  <a:pt x="15352" y="5977"/>
                  <a:pt x="16912" y="3907"/>
                </a:cubicBezTo>
                <a:cubicBezTo>
                  <a:pt x="17029" y="3742"/>
                  <a:pt x="16879" y="3516"/>
                  <a:pt x="16678" y="3516"/>
                </a:cubicBezTo>
                <a:cubicBezTo>
                  <a:pt x="16649" y="3516"/>
                  <a:pt x="16619" y="3520"/>
                  <a:pt x="16589" y="3530"/>
                </a:cubicBezTo>
                <a:cubicBezTo>
                  <a:pt x="14519" y="4229"/>
                  <a:pt x="12422" y="4902"/>
                  <a:pt x="10325" y="5547"/>
                </a:cubicBezTo>
                <a:cubicBezTo>
                  <a:pt x="10307" y="5550"/>
                  <a:pt x="10290" y="5552"/>
                  <a:pt x="10273" y="5552"/>
                </a:cubicBezTo>
                <a:cubicBezTo>
                  <a:pt x="10162" y="5552"/>
                  <a:pt x="10072" y="5479"/>
                  <a:pt x="10002" y="5385"/>
                </a:cubicBezTo>
                <a:cubicBezTo>
                  <a:pt x="9249" y="3665"/>
                  <a:pt x="8443" y="1890"/>
                  <a:pt x="7636" y="170"/>
                </a:cubicBezTo>
                <a:cubicBezTo>
                  <a:pt x="7585" y="55"/>
                  <a:pt x="7492" y="1"/>
                  <a:pt x="7400" y="1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cs typeface="Arial"/>
              <a:sym typeface="Arial"/>
            </a:endParaRPr>
          </a:p>
        </p:txBody>
      </p:sp>
      <p:sp>
        <p:nvSpPr>
          <p:cNvPr id="7" name="Google Shape;1286;p53">
            <a:extLst>
              <a:ext uri="{FF2B5EF4-FFF2-40B4-BE49-F238E27FC236}">
                <a16:creationId xmlns:a16="http://schemas.microsoft.com/office/drawing/2014/main" id="{BB1AB46F-24D1-4B44-8EE7-0F91D1C9A4CA}"/>
              </a:ext>
            </a:extLst>
          </p:cNvPr>
          <p:cNvSpPr/>
          <p:nvPr/>
        </p:nvSpPr>
        <p:spPr>
          <a:xfrm>
            <a:off x="1067766" y="3506947"/>
            <a:ext cx="206978" cy="271495"/>
          </a:xfrm>
          <a:custGeom>
            <a:avLst/>
            <a:gdLst/>
            <a:ahLst/>
            <a:cxnLst/>
            <a:rect l="l" t="t" r="r" b="b"/>
            <a:pathLst>
              <a:path w="6211" h="8147" extrusionOk="0">
                <a:moveTo>
                  <a:pt x="3307" y="0"/>
                </a:moveTo>
                <a:cubicBezTo>
                  <a:pt x="2958" y="0"/>
                  <a:pt x="2447" y="2178"/>
                  <a:pt x="2178" y="3361"/>
                </a:cubicBezTo>
                <a:cubicBezTo>
                  <a:pt x="1264" y="3495"/>
                  <a:pt x="0" y="3737"/>
                  <a:pt x="0" y="3925"/>
                </a:cubicBezTo>
                <a:cubicBezTo>
                  <a:pt x="0" y="4141"/>
                  <a:pt x="1210" y="4463"/>
                  <a:pt x="2124" y="4678"/>
                </a:cubicBezTo>
                <a:cubicBezTo>
                  <a:pt x="2259" y="5781"/>
                  <a:pt x="2581" y="8147"/>
                  <a:pt x="2931" y="8147"/>
                </a:cubicBezTo>
                <a:cubicBezTo>
                  <a:pt x="3253" y="8147"/>
                  <a:pt x="3764" y="5942"/>
                  <a:pt x="4033" y="4786"/>
                </a:cubicBezTo>
                <a:cubicBezTo>
                  <a:pt x="4947" y="4651"/>
                  <a:pt x="6211" y="4409"/>
                  <a:pt x="6211" y="4194"/>
                </a:cubicBezTo>
                <a:cubicBezTo>
                  <a:pt x="6211" y="3979"/>
                  <a:pt x="5001" y="3657"/>
                  <a:pt x="4114" y="3468"/>
                </a:cubicBezTo>
                <a:cubicBezTo>
                  <a:pt x="3979" y="2366"/>
                  <a:pt x="3630" y="0"/>
                  <a:pt x="3307" y="0"/>
                </a:cubicBezTo>
                <a:close/>
              </a:path>
            </a:pathLst>
          </a:custGeom>
          <a:solidFill>
            <a:srgbClr val="D0AD7A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cs typeface="Arial"/>
              <a:sym typeface="Arial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8106A39B-2111-4411-99AB-5463C2255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89111" y="934702"/>
            <a:ext cx="1898784" cy="17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88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ADFCABC-2ACA-4824-80F7-C9EDA0A9D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736E39-6429-4E78-8680-68B355761C28}"/>
              </a:ext>
            </a:extLst>
          </p:cNvPr>
          <p:cNvSpPr/>
          <p:nvPr/>
        </p:nvSpPr>
        <p:spPr>
          <a:xfrm>
            <a:off x="4345334" y="926252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solidFill>
                  <a:srgbClr val="4D3838"/>
                </a:solidFill>
                <a:cs typeface="Arial"/>
                <a:sym typeface="Arial"/>
              </a:rPr>
              <a:t>Bài</a:t>
            </a:r>
            <a:r>
              <a:rPr lang="en-US" sz="2539" b="1" kern="0" dirty="0">
                <a:solidFill>
                  <a:srgbClr val="4D3838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4D3838"/>
                </a:solidFill>
                <a:cs typeface="Arial"/>
                <a:sym typeface="Arial"/>
              </a:rPr>
              <a:t>tập</a:t>
            </a:r>
            <a:r>
              <a:rPr lang="en-US" sz="2539" b="1" kern="0" dirty="0">
                <a:solidFill>
                  <a:srgbClr val="4D3838"/>
                </a:solidFill>
                <a:cs typeface="Arial"/>
                <a:sym typeface="Arial"/>
              </a:rPr>
              <a:t> 4 (SGK – tr43)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4D642-14A6-47CB-97B1-3E70B0D46A4B}"/>
              </a:ext>
            </a:extLst>
          </p:cNvPr>
          <p:cNvSpPr/>
          <p:nvPr/>
        </p:nvSpPr>
        <p:spPr>
          <a:xfrm>
            <a:off x="1168095" y="1577058"/>
            <a:ext cx="9852634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Em hãy nêu một tình huống trong thực tế liên quan đến bài toán rút về đơn vị rồi đố bạn thực hiện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grpSp>
        <p:nvGrpSpPr>
          <p:cNvPr id="6" name="Google Shape;298;p29">
            <a:extLst>
              <a:ext uri="{FF2B5EF4-FFF2-40B4-BE49-F238E27FC236}">
                <a16:creationId xmlns:a16="http://schemas.microsoft.com/office/drawing/2014/main" id="{963819B5-FBCE-49D6-A1B9-D28E767D8919}"/>
              </a:ext>
            </a:extLst>
          </p:cNvPr>
          <p:cNvGrpSpPr/>
          <p:nvPr/>
        </p:nvGrpSpPr>
        <p:grpSpPr>
          <a:xfrm>
            <a:off x="349858" y="5112061"/>
            <a:ext cx="567519" cy="1211783"/>
            <a:chOff x="155875" y="3578325"/>
            <a:chExt cx="425750" cy="909075"/>
          </a:xfrm>
        </p:grpSpPr>
        <p:sp>
          <p:nvSpPr>
            <p:cNvPr id="7" name="Google Shape;299;p29">
              <a:extLst>
                <a:ext uri="{FF2B5EF4-FFF2-40B4-BE49-F238E27FC236}">
                  <a16:creationId xmlns:a16="http://schemas.microsoft.com/office/drawing/2014/main" id="{3DB2B684-7600-4127-8B47-AB3DB20A5432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300;p29">
              <a:extLst>
                <a:ext uri="{FF2B5EF4-FFF2-40B4-BE49-F238E27FC236}">
                  <a16:creationId xmlns:a16="http://schemas.microsoft.com/office/drawing/2014/main" id="{E307A700-936C-4C7C-AEE0-24B38E83ADB5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oogle Shape;298;p29">
            <a:extLst>
              <a:ext uri="{FF2B5EF4-FFF2-40B4-BE49-F238E27FC236}">
                <a16:creationId xmlns:a16="http://schemas.microsoft.com/office/drawing/2014/main" id="{96DEEAA8-6EC4-461A-855B-72422A8BF0C1}"/>
              </a:ext>
            </a:extLst>
          </p:cNvPr>
          <p:cNvGrpSpPr/>
          <p:nvPr/>
        </p:nvGrpSpPr>
        <p:grpSpPr>
          <a:xfrm flipH="1">
            <a:off x="11084791" y="2890139"/>
            <a:ext cx="567519" cy="1211783"/>
            <a:chOff x="155875" y="3578325"/>
            <a:chExt cx="425750" cy="909075"/>
          </a:xfrm>
        </p:grpSpPr>
        <p:sp>
          <p:nvSpPr>
            <p:cNvPr id="10" name="Google Shape;299;p29">
              <a:extLst>
                <a:ext uri="{FF2B5EF4-FFF2-40B4-BE49-F238E27FC236}">
                  <a16:creationId xmlns:a16="http://schemas.microsoft.com/office/drawing/2014/main" id="{7A22D7D6-09D9-45D3-8069-ACD90EB92468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300;p29">
              <a:extLst>
                <a:ext uri="{FF2B5EF4-FFF2-40B4-BE49-F238E27FC236}">
                  <a16:creationId xmlns:a16="http://schemas.microsoft.com/office/drawing/2014/main" id="{A45E12D1-4CD6-4752-BBA6-E1E2CC501767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27D133-47F0-045B-FBB4-9EDAB3ED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94" y="2635922"/>
            <a:ext cx="8104384" cy="420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1F3F2-188A-4BE7-86E1-9680D2A28A20}"/>
              </a:ext>
            </a:extLst>
          </p:cNvPr>
          <p:cNvSpPr/>
          <p:nvPr/>
        </p:nvSpPr>
        <p:spPr>
          <a:xfrm>
            <a:off x="4516537" y="934900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cs typeface="Arial"/>
                <a:sym typeface="Arial"/>
              </a:rPr>
              <a:t>Bài</a:t>
            </a:r>
            <a:r>
              <a:rPr lang="en-US" sz="2539" b="1" kern="0" dirty="0">
                <a:cs typeface="Arial"/>
                <a:sym typeface="Arial"/>
              </a:rPr>
              <a:t> </a:t>
            </a:r>
            <a:r>
              <a:rPr lang="en-US" sz="2539" b="1" kern="0" dirty="0" err="1">
                <a:cs typeface="Arial"/>
                <a:sym typeface="Arial"/>
              </a:rPr>
              <a:t>tập</a:t>
            </a:r>
            <a:r>
              <a:rPr lang="en-US" sz="2539" b="1" kern="0" dirty="0">
                <a:cs typeface="Arial"/>
                <a:sym typeface="Arial"/>
              </a:rPr>
              <a:t> 4 (SGK – tr43)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EE14C6-1A35-4D06-9670-EAEBC1AA5FDD}"/>
              </a:ext>
            </a:extLst>
          </p:cNvPr>
          <p:cNvSpPr/>
          <p:nvPr/>
        </p:nvSpPr>
        <p:spPr>
          <a:xfrm>
            <a:off x="5598919" y="1553827"/>
            <a:ext cx="990976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Ví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dụ</a:t>
            </a:r>
            <a:r>
              <a:rPr lang="en-US" sz="2285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3562-D49F-47DE-AAE0-67320A673EC1}"/>
              </a:ext>
            </a:extLst>
          </p:cNvPr>
          <p:cNvSpPr/>
          <p:nvPr/>
        </p:nvSpPr>
        <p:spPr>
          <a:xfrm>
            <a:off x="1244270" y="2185418"/>
            <a:ext cx="9700274" cy="212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285" b="1" kern="0" dirty="0">
                <a:cs typeface="Arial"/>
                <a:sym typeface="Arial"/>
              </a:rPr>
              <a:t>Đố bạn: </a:t>
            </a:r>
            <a:r>
              <a:rPr lang="vi-VN" sz="2285" kern="0" dirty="0">
                <a:cs typeface="Arial"/>
                <a:sym typeface="Arial"/>
              </a:rPr>
              <a:t>Chị Nga mua 5 que kem hết 60 000 đồng, nếu mua 8 que kem như thế thì hết bao nhiêu tiền?</a:t>
            </a: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285" b="1" kern="0" dirty="0">
                <a:cs typeface="Arial"/>
                <a:sym typeface="Arial"/>
              </a:rPr>
              <a:t>Trả lời:</a:t>
            </a:r>
            <a:r>
              <a:rPr lang="vi-VN" sz="2285" kern="0" dirty="0">
                <a:cs typeface="Arial"/>
                <a:sym typeface="Arial"/>
              </a:rPr>
              <a:t> Mua 1 que kem hết 12 000 đồng nên mua 8 que kem hết 96 000 đồng</a:t>
            </a:r>
            <a:r>
              <a:rPr lang="en-US" sz="2285" kern="0" dirty="0">
                <a:cs typeface="Arial"/>
                <a:sym typeface="Arial"/>
              </a:rPr>
              <a:t>.</a:t>
            </a:r>
            <a:endParaRPr lang="vi-VN" sz="2285" kern="0" dirty="0"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75F43B-3E10-47EC-AAE0-98EDDE47F319}"/>
              </a:ext>
            </a:extLst>
          </p:cNvPr>
          <p:cNvGrpSpPr/>
          <p:nvPr/>
        </p:nvGrpSpPr>
        <p:grpSpPr>
          <a:xfrm>
            <a:off x="3280545" y="4640342"/>
            <a:ext cx="7311099" cy="2031471"/>
            <a:chOff x="4800600" y="6233160"/>
            <a:chExt cx="10969506" cy="304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00177F-03A1-4503-8D9F-202EF76A6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0462" y="6676534"/>
              <a:ext cx="2019644" cy="2604626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2EC882-98C9-469D-BA27-69A82F11A77C}"/>
                </a:ext>
              </a:extLst>
            </p:cNvPr>
            <p:cNvGrpSpPr/>
            <p:nvPr/>
          </p:nvGrpSpPr>
          <p:grpSpPr>
            <a:xfrm>
              <a:off x="4800600" y="6233160"/>
              <a:ext cx="7706436" cy="3048000"/>
              <a:chOff x="4800600" y="6233160"/>
              <a:chExt cx="7706436" cy="3048000"/>
            </a:xfrm>
          </p:grpSpPr>
          <p:sp>
            <p:nvSpPr>
              <p:cNvPr id="9" name="Rounded Rectangular Callout 15">
                <a:extLst>
                  <a:ext uri="{FF2B5EF4-FFF2-40B4-BE49-F238E27FC236}">
                    <a16:creationId xmlns:a16="http://schemas.microsoft.com/office/drawing/2014/main" id="{4CFEE6D8-972E-4311-8814-C8D476B5282D}"/>
                  </a:ext>
                </a:extLst>
              </p:cNvPr>
              <p:cNvSpPr/>
              <p:nvPr/>
            </p:nvSpPr>
            <p:spPr>
              <a:xfrm>
                <a:off x="4800600" y="6233160"/>
                <a:ext cx="7706436" cy="3048000"/>
              </a:xfrm>
              <a:prstGeom prst="wedgeRoundRectCallout">
                <a:avLst>
                  <a:gd name="adj1" fmla="val 60331"/>
                  <a:gd name="adj2" fmla="val -10995"/>
                  <a:gd name="adj3" fmla="val 16667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4D3838"/>
                </a:solidFill>
                <a:prstDash val="lgDash"/>
              </a:ln>
              <a:effectLst/>
            </p:spPr>
            <p:txBody>
              <a:bodyPr lIns="60944" tIns="30473" rIns="60944" bIns="30473" spcCol="0" rtlCol="0" anchor="ctr"/>
              <a:lstStyle/>
              <a:p>
                <a:pPr algn="ctr" defTabSz="2321662">
                  <a:buClr>
                    <a:srgbClr val="000000"/>
                  </a:buClr>
                  <a:defRPr/>
                </a:pPr>
                <a:endParaRPr lang="en-US" sz="2285" kern="0">
                  <a:sym typeface="Arial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FF1B910-E394-4D97-A582-35F16B28B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5230" y="6553200"/>
                <a:ext cx="2283348" cy="120396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E5AC8CD-D190-43C1-8DFA-2273C0D97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3818" y="6553200"/>
                <a:ext cx="2283348" cy="120396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F775FE-27A3-446B-8AC2-61C5DF747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88"/>
              <a:stretch/>
            </p:blipFill>
            <p:spPr>
              <a:xfrm>
                <a:off x="7772400" y="7962900"/>
                <a:ext cx="1550652" cy="12039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3676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83EF7376-144C-4C6B-9981-A09F41736962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CF40326-1F64-46FA-83B7-F35E725A2978}"/>
              </a:ext>
            </a:extLst>
          </p:cNvPr>
          <p:cNvSpPr txBox="1"/>
          <p:nvPr/>
        </p:nvSpPr>
        <p:spPr>
          <a:xfrm>
            <a:off x="3314872" y="2731401"/>
            <a:ext cx="5559080" cy="118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539"/>
              <a:t>Qua bài học hôm nay, em biết thêm được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473D8DB-629A-4A66-B274-7C98E4A8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9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AD9050FD-1299-499F-B61F-4592B0064CAC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D6F495-6295-43F5-BB99-D98EEFCCE0F4}"/>
              </a:ext>
            </a:extLst>
          </p:cNvPr>
          <p:cNvSpPr txBox="1"/>
          <p:nvPr/>
        </p:nvSpPr>
        <p:spPr>
          <a:xfrm>
            <a:off x="3022951" y="2731401"/>
            <a:ext cx="6142923" cy="118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en-US" sz="2539"/>
              <a:t>Để có thể làm tốt các bài tập trên, em nhắn bạn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C371C32C-5694-4539-BB56-27FE86CEB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808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6495" y="2992546"/>
            <a:ext cx="3057243" cy="1920536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29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29">
            <a:extLst>
              <a:ext uri="{FF2B5EF4-FFF2-40B4-BE49-F238E27FC236}">
                <a16:creationId xmlns:a16="http://schemas.microsoft.com/office/drawing/2014/main" id="{4E6108DE-4FF3-41F3-B1CA-AB95D7F192CD}"/>
              </a:ext>
            </a:extLst>
          </p:cNvPr>
          <p:cNvSpPr/>
          <p:nvPr/>
        </p:nvSpPr>
        <p:spPr>
          <a:xfrm>
            <a:off x="11849096" y="2430960"/>
            <a:ext cx="207880" cy="270596"/>
          </a:xfrm>
          <a:custGeom>
            <a:avLst/>
            <a:gdLst/>
            <a:ahLst/>
            <a:cxnLst/>
            <a:rect l="l" t="t" r="r" b="b"/>
            <a:pathLst>
              <a:path w="6238" h="8120" extrusionOk="0">
                <a:moveTo>
                  <a:pt x="3307" y="0"/>
                </a:moveTo>
                <a:cubicBezTo>
                  <a:pt x="2958" y="0"/>
                  <a:pt x="2474" y="2178"/>
                  <a:pt x="2205" y="3361"/>
                </a:cubicBezTo>
                <a:cubicBezTo>
                  <a:pt x="1291" y="3495"/>
                  <a:pt x="0" y="3737"/>
                  <a:pt x="0" y="3925"/>
                </a:cubicBezTo>
                <a:cubicBezTo>
                  <a:pt x="0" y="4141"/>
                  <a:pt x="1210" y="4463"/>
                  <a:pt x="2124" y="4678"/>
                </a:cubicBezTo>
                <a:cubicBezTo>
                  <a:pt x="2259" y="5781"/>
                  <a:pt x="2608" y="8120"/>
                  <a:pt x="2931" y="8120"/>
                </a:cubicBezTo>
                <a:cubicBezTo>
                  <a:pt x="3281" y="8120"/>
                  <a:pt x="3764" y="5942"/>
                  <a:pt x="4033" y="4759"/>
                </a:cubicBezTo>
                <a:cubicBezTo>
                  <a:pt x="4947" y="4651"/>
                  <a:pt x="6238" y="4409"/>
                  <a:pt x="6238" y="4194"/>
                </a:cubicBezTo>
                <a:cubicBezTo>
                  <a:pt x="6238" y="4006"/>
                  <a:pt x="5028" y="3657"/>
                  <a:pt x="4114" y="3468"/>
                </a:cubicBezTo>
                <a:cubicBezTo>
                  <a:pt x="3980" y="2366"/>
                  <a:pt x="3630" y="0"/>
                  <a:pt x="3307" y="0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297;p29">
            <a:extLst>
              <a:ext uri="{FF2B5EF4-FFF2-40B4-BE49-F238E27FC236}">
                <a16:creationId xmlns:a16="http://schemas.microsoft.com/office/drawing/2014/main" id="{04A139AA-E227-42B7-955F-A6BEB0B5FC10}"/>
              </a:ext>
            </a:extLst>
          </p:cNvPr>
          <p:cNvSpPr/>
          <p:nvPr/>
        </p:nvSpPr>
        <p:spPr>
          <a:xfrm>
            <a:off x="10488135" y="844293"/>
            <a:ext cx="207880" cy="270596"/>
          </a:xfrm>
          <a:custGeom>
            <a:avLst/>
            <a:gdLst/>
            <a:ahLst/>
            <a:cxnLst/>
            <a:rect l="l" t="t" r="r" b="b"/>
            <a:pathLst>
              <a:path w="6238" h="8120" extrusionOk="0">
                <a:moveTo>
                  <a:pt x="3307" y="0"/>
                </a:moveTo>
                <a:cubicBezTo>
                  <a:pt x="2958" y="0"/>
                  <a:pt x="2474" y="2178"/>
                  <a:pt x="2205" y="3361"/>
                </a:cubicBezTo>
                <a:cubicBezTo>
                  <a:pt x="1291" y="3495"/>
                  <a:pt x="0" y="3737"/>
                  <a:pt x="0" y="3925"/>
                </a:cubicBezTo>
                <a:cubicBezTo>
                  <a:pt x="0" y="4141"/>
                  <a:pt x="1210" y="4463"/>
                  <a:pt x="2124" y="4678"/>
                </a:cubicBezTo>
                <a:cubicBezTo>
                  <a:pt x="2259" y="5781"/>
                  <a:pt x="2608" y="8120"/>
                  <a:pt x="2931" y="8120"/>
                </a:cubicBezTo>
                <a:cubicBezTo>
                  <a:pt x="3281" y="8120"/>
                  <a:pt x="3764" y="5942"/>
                  <a:pt x="4033" y="4759"/>
                </a:cubicBezTo>
                <a:cubicBezTo>
                  <a:pt x="4947" y="4651"/>
                  <a:pt x="6238" y="4409"/>
                  <a:pt x="6238" y="4194"/>
                </a:cubicBezTo>
                <a:cubicBezTo>
                  <a:pt x="6238" y="4006"/>
                  <a:pt x="5028" y="3657"/>
                  <a:pt x="4114" y="3468"/>
                </a:cubicBezTo>
                <a:cubicBezTo>
                  <a:pt x="3980" y="2366"/>
                  <a:pt x="3630" y="0"/>
                  <a:pt x="3307" y="0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" name="Google Shape;298;p29">
            <a:extLst>
              <a:ext uri="{FF2B5EF4-FFF2-40B4-BE49-F238E27FC236}">
                <a16:creationId xmlns:a16="http://schemas.microsoft.com/office/drawing/2014/main" id="{5E2DF836-5158-40B4-B9E0-B91D55E2850C}"/>
              </a:ext>
            </a:extLst>
          </p:cNvPr>
          <p:cNvGrpSpPr/>
          <p:nvPr/>
        </p:nvGrpSpPr>
        <p:grpSpPr>
          <a:xfrm>
            <a:off x="373689" y="4303353"/>
            <a:ext cx="567519" cy="1211783"/>
            <a:chOff x="155875" y="3578325"/>
            <a:chExt cx="425750" cy="909075"/>
          </a:xfrm>
        </p:grpSpPr>
        <p:sp>
          <p:nvSpPr>
            <p:cNvPr id="8" name="Google Shape;299;p29">
              <a:extLst>
                <a:ext uri="{FF2B5EF4-FFF2-40B4-BE49-F238E27FC236}">
                  <a16:creationId xmlns:a16="http://schemas.microsoft.com/office/drawing/2014/main" id="{8123F778-6573-479C-9815-171645D3A634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300;p29">
              <a:extLst>
                <a:ext uri="{FF2B5EF4-FFF2-40B4-BE49-F238E27FC236}">
                  <a16:creationId xmlns:a16="http://schemas.microsoft.com/office/drawing/2014/main" id="{A175A0E2-7826-466A-8CED-D83E5E6EDA49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53EF47-B3B9-47DF-AB8A-B4E85F2B4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7921" y="2012815"/>
            <a:ext cx="812588" cy="821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F5E50E-F331-4CD7-A86F-ADA6B7574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466" y="3122387"/>
            <a:ext cx="812588" cy="8212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D5F8F6-3D3A-4EB9-ABA3-D55C14AB8C66}"/>
              </a:ext>
            </a:extLst>
          </p:cNvPr>
          <p:cNvSpPr/>
          <p:nvPr/>
        </p:nvSpPr>
        <p:spPr>
          <a:xfrm>
            <a:off x="1996223" y="2149110"/>
            <a:ext cx="442494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F51700-12F8-484F-8FFD-220B8DC91F5B}"/>
              </a:ext>
            </a:extLst>
          </p:cNvPr>
          <p:cNvSpPr/>
          <p:nvPr/>
        </p:nvSpPr>
        <p:spPr>
          <a:xfrm>
            <a:off x="1987760" y="3221293"/>
            <a:ext cx="5231039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5AA89-89B7-4FF8-B3F5-37DA4D252590}"/>
              </a:ext>
            </a:extLst>
          </p:cNvPr>
          <p:cNvSpPr/>
          <p:nvPr/>
        </p:nvSpPr>
        <p:spPr>
          <a:xfrm>
            <a:off x="1987760" y="4470698"/>
            <a:ext cx="9342337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chuẩn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bị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trước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19: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nhọn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tù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bẹt</a:t>
            </a:r>
            <a:endParaRPr lang="en-US" sz="2285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136C4E-1BB1-4230-BC19-EE0ED277D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927" y="4296069"/>
            <a:ext cx="1073079" cy="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48759" y="2992546"/>
            <a:ext cx="3081613" cy="1798343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2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4176" y="3585139"/>
            <a:ext cx="2943769" cy="29577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20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285" y="575590"/>
            <a:ext cx="11364123" cy="1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Để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kết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nối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cộng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đồng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giáo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viên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và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nhận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thêm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nhiều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tài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liệu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giảng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dạy</a:t>
            </a:r>
            <a:r>
              <a:rPr lang="en-US" sz="2000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endParaRPr sz="200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mời</a:t>
            </a:r>
            <a:r>
              <a:rPr lang="en-US" sz="2000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quý</a:t>
            </a:r>
            <a:r>
              <a:rPr lang="en-US" sz="2000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thầy</a:t>
            </a:r>
            <a:r>
              <a:rPr lang="en-US" sz="2000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cô</a:t>
            </a:r>
            <a:r>
              <a:rPr lang="en-US" sz="2000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tham</a:t>
            </a:r>
            <a:r>
              <a:rPr lang="en-US" sz="2000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gia</a:t>
            </a:r>
            <a:r>
              <a:rPr lang="en-US" sz="2000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Group Facebook</a:t>
            </a:r>
            <a:endParaRPr sz="200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000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đường</a:t>
            </a:r>
            <a:r>
              <a:rPr lang="en-US" sz="2000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link:  </a:t>
            </a:r>
            <a:endParaRPr sz="2000" dirty="0">
              <a:latin typeface="+mj-lt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273" y="2000408"/>
            <a:ext cx="7405548" cy="46154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20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3929" y="2000407"/>
            <a:ext cx="7120398" cy="40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/>
            <a:r>
              <a:rPr lang="en-US" sz="2000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Hoc10 – </a:t>
            </a:r>
            <a:r>
              <a:rPr lang="en-US" sz="2000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Đồng</a:t>
            </a:r>
            <a:r>
              <a:rPr lang="en-US" sz="2000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hành</a:t>
            </a:r>
            <a:r>
              <a:rPr lang="en-US" sz="2000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cùng</a:t>
            </a:r>
            <a:r>
              <a:rPr lang="en-US" sz="2000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giáo</a:t>
            </a:r>
            <a:r>
              <a:rPr lang="en-US" sz="2000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viên</a:t>
            </a:r>
            <a:r>
              <a:rPr lang="en-US" sz="2000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tiểu</a:t>
            </a:r>
            <a:r>
              <a:rPr lang="en-US" sz="2000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học</a:t>
            </a:r>
            <a:endParaRPr sz="2000" dirty="0">
              <a:latin typeface="+mj-lt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0282" y="2381624"/>
            <a:ext cx="4320596" cy="5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Hoặc truy cập qua QR code</a:t>
            </a:r>
            <a:endParaRPr sz="2000">
              <a:latin typeface="+mj-lt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7608" y="2852131"/>
            <a:ext cx="1053036" cy="74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4142" y="3722074"/>
            <a:ext cx="2683832" cy="26838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8F23C-78C0-453C-A1E5-C714B5B85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2" y="1347064"/>
            <a:ext cx="2687879" cy="2687879"/>
          </a:xfrm>
          <a:prstGeom prst="rect">
            <a:avLst/>
          </a:prstGeom>
        </p:spPr>
      </p:pic>
      <p:sp>
        <p:nvSpPr>
          <p:cNvPr id="5" name="Rounded Rectangular Callout 37">
            <a:extLst>
              <a:ext uri="{FF2B5EF4-FFF2-40B4-BE49-F238E27FC236}">
                <a16:creationId xmlns:a16="http://schemas.microsoft.com/office/drawing/2014/main" id="{5F75973B-1B71-474B-85EF-DCBDF063FBF6}"/>
              </a:ext>
            </a:extLst>
          </p:cNvPr>
          <p:cNvSpPr/>
          <p:nvPr/>
        </p:nvSpPr>
        <p:spPr>
          <a:xfrm>
            <a:off x="4016869" y="1631533"/>
            <a:ext cx="6602280" cy="1994340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4D3838"/>
            </a:solidFill>
            <a:prstDash val="lgDash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300" kern="0" dirty="0">
                <a:sym typeface="Arial"/>
              </a:rPr>
              <a:t>Cô</a:t>
            </a:r>
            <a:r>
              <a:rPr lang="en-US" sz="2300" kern="0" dirty="0">
                <a:sym typeface="Arial"/>
              </a:rPr>
              <a:t> Hà</a:t>
            </a:r>
            <a:r>
              <a:rPr lang="vi-VN" sz="2300" kern="0" dirty="0">
                <a:sym typeface="Arial"/>
              </a:rPr>
              <a:t> mua 25 gói bim bim oishi hết 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300" kern="0" dirty="0">
                <a:sym typeface="Arial"/>
              </a:rPr>
              <a:t>75 000 đồng. </a:t>
            </a:r>
            <a:r>
              <a:rPr lang="en-US" sz="2300" kern="0" dirty="0" err="1">
                <a:sym typeface="Arial"/>
              </a:rPr>
              <a:t>Hỏi</a:t>
            </a:r>
            <a:r>
              <a:rPr lang="en-US" sz="2300" kern="0" dirty="0">
                <a:sym typeface="Arial"/>
              </a:rPr>
              <a:t> n</a:t>
            </a:r>
            <a:r>
              <a:rPr lang="vi-VN" sz="2300" kern="0" dirty="0">
                <a:sym typeface="Arial"/>
              </a:rPr>
              <a:t>ếu cô</a:t>
            </a:r>
            <a:r>
              <a:rPr lang="en-US" sz="2300" kern="0" dirty="0">
                <a:sym typeface="Arial"/>
              </a:rPr>
              <a:t> Hà</a:t>
            </a:r>
            <a:r>
              <a:rPr lang="vi-VN" sz="2300" kern="0" dirty="0">
                <a:sym typeface="Arial"/>
              </a:rPr>
              <a:t> mua 10 gói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bim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bim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như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thế</a:t>
            </a:r>
            <a:r>
              <a:rPr lang="vi-VN" sz="2300" kern="0" dirty="0">
                <a:sym typeface="Arial"/>
              </a:rPr>
              <a:t> thì hết bao nhiêu tiền?</a:t>
            </a:r>
            <a:endParaRPr lang="en-US" sz="2300" kern="0" dirty="0">
              <a:sym typeface="Arial"/>
            </a:endParaRPr>
          </a:p>
        </p:txBody>
      </p:sp>
      <p:sp>
        <p:nvSpPr>
          <p:cNvPr id="6" name="Rounded Rectangular Callout 40">
            <a:extLst>
              <a:ext uri="{FF2B5EF4-FFF2-40B4-BE49-F238E27FC236}">
                <a16:creationId xmlns:a16="http://schemas.microsoft.com/office/drawing/2014/main" id="{F5E5F2AB-11DF-4D6D-A7F2-4FE30AEF7563}"/>
              </a:ext>
            </a:extLst>
          </p:cNvPr>
          <p:cNvSpPr/>
          <p:nvPr/>
        </p:nvSpPr>
        <p:spPr>
          <a:xfrm>
            <a:off x="830993" y="4004977"/>
            <a:ext cx="8698514" cy="2797108"/>
          </a:xfrm>
          <a:prstGeom prst="wedgeRoundRectCallout">
            <a:avLst>
              <a:gd name="adj1" fmla="val 60331"/>
              <a:gd name="adj2" fmla="val -10995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191919"/>
            </a:solidFill>
            <a:prstDash val="lgDash"/>
          </a:ln>
          <a:effectLst/>
        </p:spPr>
        <p:txBody>
          <a:bodyPr lIns="60944" tIns="30473" rIns="60944" bIns="30473" spcCol="0" rtlCol="0" anchor="ctr"/>
          <a:lstStyle/>
          <a:p>
            <a:pPr algn="ctr" defTabSz="609436">
              <a:defRPr/>
            </a:pPr>
            <a:endParaRPr lang="en-US" sz="2300" kern="0">
              <a:solidFill>
                <a:srgbClr val="BBF5ED"/>
              </a:solidFill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8E4CE-87B0-4CFD-ABC9-0D6FA310B6D4}"/>
              </a:ext>
            </a:extLst>
          </p:cNvPr>
          <p:cNvSpPr/>
          <p:nvPr/>
        </p:nvSpPr>
        <p:spPr>
          <a:xfrm>
            <a:off x="467314" y="4004977"/>
            <a:ext cx="9062193" cy="265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       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Giá tiền 1 gói bim bim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75 000 : 25 = 3 000 (đồng)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Cô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Hà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mua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 10 gói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bim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bim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như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thế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 phải trả số tiền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3 000 × 10 = 30 000 (đồng)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Đáp số: 30 000 đồng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66C7C-4FED-4D2F-A25D-788D8FD66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717" y="4641211"/>
            <a:ext cx="1718224" cy="22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3A1EE-BF31-489C-A1AC-B3114AC55DF0}"/>
              </a:ext>
            </a:extLst>
          </p:cNvPr>
          <p:cNvSpPr/>
          <p:nvPr/>
        </p:nvSpPr>
        <p:spPr>
          <a:xfrm>
            <a:off x="4548753" y="894555"/>
            <a:ext cx="3454792" cy="558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1 (SGK – tr43)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710D4-A1E3-4A5F-B466-23DB9DEE3A97}"/>
              </a:ext>
            </a:extLst>
          </p:cNvPr>
          <p:cNvSpPr/>
          <p:nvPr/>
        </p:nvSpPr>
        <p:spPr>
          <a:xfrm>
            <a:off x="1248262" y="1720371"/>
            <a:ext cx="10055781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Duy có thể lắp ráp 6 con Rô-bốt giống hệt nhau từ 54 mảnh ghép lego. Hỏi Duy cần sử dụng bao nhiêu mảnh ghép lego để lắp ráp 4 con rô-bốt như vậy?</a:t>
            </a:r>
            <a:endParaRPr lang="en-US" sz="2300" kern="0" dirty="0">
              <a:cs typeface="Arial"/>
              <a:sym typeface="Arial"/>
            </a:endParaRPr>
          </a:p>
        </p:txBody>
      </p:sp>
      <p:grpSp>
        <p:nvGrpSpPr>
          <p:cNvPr id="5" name="Google Shape;1424;p54">
            <a:extLst>
              <a:ext uri="{FF2B5EF4-FFF2-40B4-BE49-F238E27FC236}">
                <a16:creationId xmlns:a16="http://schemas.microsoft.com/office/drawing/2014/main" id="{5338CC6E-F246-4CD5-B2BA-614CCAC004C3}"/>
              </a:ext>
            </a:extLst>
          </p:cNvPr>
          <p:cNvGrpSpPr/>
          <p:nvPr/>
        </p:nvGrpSpPr>
        <p:grpSpPr>
          <a:xfrm>
            <a:off x="98862" y="5526765"/>
            <a:ext cx="1218293" cy="1211743"/>
            <a:chOff x="3925620" y="2221525"/>
            <a:chExt cx="1835904" cy="1937957"/>
          </a:xfrm>
        </p:grpSpPr>
        <p:sp>
          <p:nvSpPr>
            <p:cNvPr id="6" name="Google Shape;1425;p54">
              <a:extLst>
                <a:ext uri="{FF2B5EF4-FFF2-40B4-BE49-F238E27FC236}">
                  <a16:creationId xmlns:a16="http://schemas.microsoft.com/office/drawing/2014/main" id="{09CF6615-F475-4B6E-9ACE-2D928422B61A}"/>
                </a:ext>
              </a:extLst>
            </p:cNvPr>
            <p:cNvSpPr/>
            <p:nvPr/>
          </p:nvSpPr>
          <p:spPr>
            <a:xfrm>
              <a:off x="4653383" y="373497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" name="Google Shape;1426;p54">
              <a:extLst>
                <a:ext uri="{FF2B5EF4-FFF2-40B4-BE49-F238E27FC236}">
                  <a16:creationId xmlns:a16="http://schemas.microsoft.com/office/drawing/2014/main" id="{0EE25AE9-7B48-4C01-8E42-6633411D5D10}"/>
                </a:ext>
              </a:extLst>
            </p:cNvPr>
            <p:cNvSpPr/>
            <p:nvPr/>
          </p:nvSpPr>
          <p:spPr>
            <a:xfrm>
              <a:off x="4154252" y="3614678"/>
              <a:ext cx="1318157" cy="544804"/>
            </a:xfrm>
            <a:custGeom>
              <a:avLst/>
              <a:gdLst/>
              <a:ahLst/>
              <a:cxnLst/>
              <a:rect l="l" t="t" r="r" b="b"/>
              <a:pathLst>
                <a:path w="32523" h="13442" extrusionOk="0">
                  <a:moveTo>
                    <a:pt x="32171" y="0"/>
                  </a:moveTo>
                  <a:cubicBezTo>
                    <a:pt x="32161" y="0"/>
                    <a:pt x="32152" y="3"/>
                    <a:pt x="32143" y="12"/>
                  </a:cubicBezTo>
                  <a:cubicBezTo>
                    <a:pt x="32007" y="12"/>
                    <a:pt x="31871" y="121"/>
                    <a:pt x="31871" y="229"/>
                  </a:cubicBezTo>
                  <a:lnTo>
                    <a:pt x="31871" y="256"/>
                  </a:lnTo>
                  <a:cubicBezTo>
                    <a:pt x="31844" y="283"/>
                    <a:pt x="31844" y="338"/>
                    <a:pt x="31817" y="365"/>
                  </a:cubicBezTo>
                  <a:cubicBezTo>
                    <a:pt x="31709" y="500"/>
                    <a:pt x="31600" y="609"/>
                    <a:pt x="31492" y="690"/>
                  </a:cubicBezTo>
                  <a:cubicBezTo>
                    <a:pt x="31302" y="934"/>
                    <a:pt x="31085" y="1178"/>
                    <a:pt x="30868" y="1368"/>
                  </a:cubicBezTo>
                  <a:cubicBezTo>
                    <a:pt x="30407" y="1748"/>
                    <a:pt x="29864" y="2019"/>
                    <a:pt x="29268" y="2236"/>
                  </a:cubicBezTo>
                  <a:cubicBezTo>
                    <a:pt x="28047" y="2643"/>
                    <a:pt x="26637" y="2806"/>
                    <a:pt x="25335" y="2996"/>
                  </a:cubicBezTo>
                  <a:cubicBezTo>
                    <a:pt x="24656" y="3104"/>
                    <a:pt x="23924" y="3267"/>
                    <a:pt x="23355" y="3593"/>
                  </a:cubicBezTo>
                  <a:cubicBezTo>
                    <a:pt x="23056" y="3755"/>
                    <a:pt x="22866" y="3918"/>
                    <a:pt x="22649" y="4162"/>
                  </a:cubicBezTo>
                  <a:cubicBezTo>
                    <a:pt x="22487" y="4352"/>
                    <a:pt x="22351" y="4569"/>
                    <a:pt x="22188" y="4759"/>
                  </a:cubicBezTo>
                  <a:cubicBezTo>
                    <a:pt x="22053" y="4976"/>
                    <a:pt x="21863" y="5139"/>
                    <a:pt x="21673" y="5301"/>
                  </a:cubicBezTo>
                  <a:cubicBezTo>
                    <a:pt x="21429" y="5491"/>
                    <a:pt x="21076" y="5573"/>
                    <a:pt x="20751" y="5654"/>
                  </a:cubicBezTo>
                  <a:cubicBezTo>
                    <a:pt x="20398" y="5762"/>
                    <a:pt x="20073" y="5844"/>
                    <a:pt x="19720" y="5979"/>
                  </a:cubicBezTo>
                  <a:cubicBezTo>
                    <a:pt x="19422" y="6115"/>
                    <a:pt x="19123" y="6251"/>
                    <a:pt x="18879" y="6441"/>
                  </a:cubicBezTo>
                  <a:cubicBezTo>
                    <a:pt x="18554" y="6630"/>
                    <a:pt x="18282" y="7119"/>
                    <a:pt x="17903" y="7254"/>
                  </a:cubicBezTo>
                  <a:cubicBezTo>
                    <a:pt x="17853" y="7271"/>
                    <a:pt x="17807" y="7278"/>
                    <a:pt x="17763" y="7278"/>
                  </a:cubicBezTo>
                  <a:cubicBezTo>
                    <a:pt x="17085" y="7278"/>
                    <a:pt x="17055" y="5420"/>
                    <a:pt x="16953" y="5166"/>
                  </a:cubicBezTo>
                  <a:cubicBezTo>
                    <a:pt x="16899" y="4894"/>
                    <a:pt x="16763" y="4677"/>
                    <a:pt x="16682" y="4406"/>
                  </a:cubicBezTo>
                  <a:cubicBezTo>
                    <a:pt x="16655" y="4298"/>
                    <a:pt x="16709" y="4081"/>
                    <a:pt x="16709" y="3999"/>
                  </a:cubicBezTo>
                  <a:cubicBezTo>
                    <a:pt x="16791" y="3999"/>
                    <a:pt x="16818" y="3999"/>
                    <a:pt x="16899" y="3945"/>
                  </a:cubicBezTo>
                  <a:cubicBezTo>
                    <a:pt x="17469" y="3918"/>
                    <a:pt x="17876" y="3620"/>
                    <a:pt x="18120" y="3267"/>
                  </a:cubicBezTo>
                  <a:cubicBezTo>
                    <a:pt x="18526" y="2860"/>
                    <a:pt x="18608" y="2318"/>
                    <a:pt x="18445" y="1857"/>
                  </a:cubicBezTo>
                  <a:cubicBezTo>
                    <a:pt x="18282" y="1341"/>
                    <a:pt x="17740" y="799"/>
                    <a:pt x="16953" y="663"/>
                  </a:cubicBezTo>
                  <a:cubicBezTo>
                    <a:pt x="16831" y="650"/>
                    <a:pt x="16716" y="643"/>
                    <a:pt x="16601" y="643"/>
                  </a:cubicBezTo>
                  <a:cubicBezTo>
                    <a:pt x="16485" y="643"/>
                    <a:pt x="16370" y="650"/>
                    <a:pt x="16248" y="663"/>
                  </a:cubicBezTo>
                  <a:cubicBezTo>
                    <a:pt x="16126" y="650"/>
                    <a:pt x="16004" y="643"/>
                    <a:pt x="15885" y="643"/>
                  </a:cubicBezTo>
                  <a:cubicBezTo>
                    <a:pt x="15767" y="643"/>
                    <a:pt x="15651" y="650"/>
                    <a:pt x="15543" y="663"/>
                  </a:cubicBezTo>
                  <a:cubicBezTo>
                    <a:pt x="14756" y="772"/>
                    <a:pt x="14214" y="1314"/>
                    <a:pt x="14051" y="1857"/>
                  </a:cubicBezTo>
                  <a:cubicBezTo>
                    <a:pt x="13861" y="2318"/>
                    <a:pt x="13970" y="2860"/>
                    <a:pt x="14377" y="3267"/>
                  </a:cubicBezTo>
                  <a:cubicBezTo>
                    <a:pt x="14621" y="3620"/>
                    <a:pt x="15055" y="3918"/>
                    <a:pt x="15597" y="3945"/>
                  </a:cubicBezTo>
                  <a:cubicBezTo>
                    <a:pt x="15678" y="3945"/>
                    <a:pt x="15706" y="3999"/>
                    <a:pt x="15760" y="3999"/>
                  </a:cubicBezTo>
                  <a:cubicBezTo>
                    <a:pt x="15760" y="4054"/>
                    <a:pt x="15841" y="4298"/>
                    <a:pt x="15814" y="4406"/>
                  </a:cubicBezTo>
                  <a:cubicBezTo>
                    <a:pt x="15733" y="4677"/>
                    <a:pt x="15597" y="4894"/>
                    <a:pt x="15543" y="5166"/>
                  </a:cubicBezTo>
                  <a:cubicBezTo>
                    <a:pt x="15326" y="5790"/>
                    <a:pt x="15434" y="6441"/>
                    <a:pt x="15163" y="7037"/>
                  </a:cubicBezTo>
                  <a:cubicBezTo>
                    <a:pt x="15075" y="7240"/>
                    <a:pt x="14954" y="7318"/>
                    <a:pt x="14815" y="7318"/>
                  </a:cubicBezTo>
                  <a:cubicBezTo>
                    <a:pt x="14400" y="7318"/>
                    <a:pt x="13834" y="6610"/>
                    <a:pt x="13590" y="6468"/>
                  </a:cubicBezTo>
                  <a:cubicBezTo>
                    <a:pt x="13319" y="6305"/>
                    <a:pt x="13047" y="6115"/>
                    <a:pt x="12749" y="6034"/>
                  </a:cubicBezTo>
                  <a:cubicBezTo>
                    <a:pt x="12451" y="5898"/>
                    <a:pt x="12071" y="5790"/>
                    <a:pt x="11746" y="5681"/>
                  </a:cubicBezTo>
                  <a:cubicBezTo>
                    <a:pt x="11393" y="5573"/>
                    <a:pt x="11095" y="5518"/>
                    <a:pt x="10823" y="5356"/>
                  </a:cubicBezTo>
                  <a:cubicBezTo>
                    <a:pt x="10579" y="5220"/>
                    <a:pt x="10444" y="5003"/>
                    <a:pt x="10308" y="4813"/>
                  </a:cubicBezTo>
                  <a:cubicBezTo>
                    <a:pt x="10145" y="4596"/>
                    <a:pt x="10037" y="4352"/>
                    <a:pt x="9847" y="4189"/>
                  </a:cubicBezTo>
                  <a:cubicBezTo>
                    <a:pt x="9630" y="3972"/>
                    <a:pt x="9386" y="3782"/>
                    <a:pt x="9115" y="3620"/>
                  </a:cubicBezTo>
                  <a:cubicBezTo>
                    <a:pt x="8545" y="3321"/>
                    <a:pt x="7840" y="3186"/>
                    <a:pt x="7162" y="3050"/>
                  </a:cubicBezTo>
                  <a:cubicBezTo>
                    <a:pt x="5833" y="2833"/>
                    <a:pt x="4449" y="2670"/>
                    <a:pt x="3229" y="2263"/>
                  </a:cubicBezTo>
                  <a:cubicBezTo>
                    <a:pt x="2605" y="2046"/>
                    <a:pt x="2062" y="1775"/>
                    <a:pt x="1628" y="1423"/>
                  </a:cubicBezTo>
                  <a:cubicBezTo>
                    <a:pt x="1384" y="1206"/>
                    <a:pt x="1194" y="961"/>
                    <a:pt x="977" y="745"/>
                  </a:cubicBezTo>
                  <a:cubicBezTo>
                    <a:pt x="896" y="636"/>
                    <a:pt x="787" y="500"/>
                    <a:pt x="679" y="392"/>
                  </a:cubicBezTo>
                  <a:cubicBezTo>
                    <a:pt x="652" y="365"/>
                    <a:pt x="652" y="338"/>
                    <a:pt x="625" y="283"/>
                  </a:cubicBezTo>
                  <a:lnTo>
                    <a:pt x="625" y="256"/>
                  </a:lnTo>
                  <a:cubicBezTo>
                    <a:pt x="625" y="148"/>
                    <a:pt x="489" y="39"/>
                    <a:pt x="353" y="39"/>
                  </a:cubicBezTo>
                  <a:lnTo>
                    <a:pt x="245" y="39"/>
                  </a:lnTo>
                  <a:cubicBezTo>
                    <a:pt x="137" y="94"/>
                    <a:pt x="28" y="148"/>
                    <a:pt x="28" y="256"/>
                  </a:cubicBezTo>
                  <a:cubicBezTo>
                    <a:pt x="1" y="880"/>
                    <a:pt x="1" y="1477"/>
                    <a:pt x="109" y="2074"/>
                  </a:cubicBezTo>
                  <a:cubicBezTo>
                    <a:pt x="245" y="2969"/>
                    <a:pt x="516" y="3945"/>
                    <a:pt x="1466" y="4623"/>
                  </a:cubicBezTo>
                  <a:cubicBezTo>
                    <a:pt x="1979" y="4965"/>
                    <a:pt x="2710" y="5189"/>
                    <a:pt x="3409" y="5189"/>
                  </a:cubicBezTo>
                  <a:cubicBezTo>
                    <a:pt x="3597" y="5189"/>
                    <a:pt x="3783" y="5173"/>
                    <a:pt x="3961" y="5139"/>
                  </a:cubicBezTo>
                  <a:lnTo>
                    <a:pt x="3961" y="5139"/>
                  </a:lnTo>
                  <a:cubicBezTo>
                    <a:pt x="3798" y="5573"/>
                    <a:pt x="3771" y="6007"/>
                    <a:pt x="3825" y="6468"/>
                  </a:cubicBezTo>
                  <a:cubicBezTo>
                    <a:pt x="4042" y="7498"/>
                    <a:pt x="5127" y="8421"/>
                    <a:pt x="6592" y="8773"/>
                  </a:cubicBezTo>
                  <a:cubicBezTo>
                    <a:pt x="6959" y="8861"/>
                    <a:pt x="7350" y="8910"/>
                    <a:pt x="7739" y="8910"/>
                  </a:cubicBezTo>
                  <a:cubicBezTo>
                    <a:pt x="8069" y="8910"/>
                    <a:pt x="8397" y="8875"/>
                    <a:pt x="8708" y="8800"/>
                  </a:cubicBezTo>
                  <a:cubicBezTo>
                    <a:pt x="9060" y="8719"/>
                    <a:pt x="9359" y="8583"/>
                    <a:pt x="9603" y="8448"/>
                  </a:cubicBezTo>
                  <a:cubicBezTo>
                    <a:pt x="9657" y="8583"/>
                    <a:pt x="9765" y="8719"/>
                    <a:pt x="9901" y="8855"/>
                  </a:cubicBezTo>
                  <a:cubicBezTo>
                    <a:pt x="10199" y="9180"/>
                    <a:pt x="10661" y="9451"/>
                    <a:pt x="11095" y="9641"/>
                  </a:cubicBezTo>
                  <a:cubicBezTo>
                    <a:pt x="11529" y="9858"/>
                    <a:pt x="12017" y="10048"/>
                    <a:pt x="12478" y="10156"/>
                  </a:cubicBezTo>
                  <a:cubicBezTo>
                    <a:pt x="12855" y="10236"/>
                    <a:pt x="13247" y="10286"/>
                    <a:pt x="13643" y="10286"/>
                  </a:cubicBezTo>
                  <a:cubicBezTo>
                    <a:pt x="13787" y="10286"/>
                    <a:pt x="13933" y="10279"/>
                    <a:pt x="14078" y="10265"/>
                  </a:cubicBezTo>
                  <a:cubicBezTo>
                    <a:pt x="14349" y="10211"/>
                    <a:pt x="14594" y="10184"/>
                    <a:pt x="14811" y="10129"/>
                  </a:cubicBezTo>
                  <a:cubicBezTo>
                    <a:pt x="14919" y="10075"/>
                    <a:pt x="15000" y="10048"/>
                    <a:pt x="15082" y="10021"/>
                  </a:cubicBezTo>
                  <a:cubicBezTo>
                    <a:pt x="15217" y="10373"/>
                    <a:pt x="15434" y="10699"/>
                    <a:pt x="15678" y="10997"/>
                  </a:cubicBezTo>
                  <a:cubicBezTo>
                    <a:pt x="15570" y="10970"/>
                    <a:pt x="15489" y="10970"/>
                    <a:pt x="15407" y="10970"/>
                  </a:cubicBezTo>
                  <a:cubicBezTo>
                    <a:pt x="15217" y="10753"/>
                    <a:pt x="15000" y="10672"/>
                    <a:pt x="14756" y="10590"/>
                  </a:cubicBezTo>
                  <a:cubicBezTo>
                    <a:pt x="14349" y="10482"/>
                    <a:pt x="13943" y="10428"/>
                    <a:pt x="13536" y="10401"/>
                  </a:cubicBezTo>
                  <a:cubicBezTo>
                    <a:pt x="13440" y="10394"/>
                    <a:pt x="13345" y="10391"/>
                    <a:pt x="13248" y="10391"/>
                  </a:cubicBezTo>
                  <a:cubicBezTo>
                    <a:pt x="12494" y="10391"/>
                    <a:pt x="11711" y="10576"/>
                    <a:pt x="11013" y="10889"/>
                  </a:cubicBezTo>
                  <a:cubicBezTo>
                    <a:pt x="10850" y="10970"/>
                    <a:pt x="10878" y="11160"/>
                    <a:pt x="10986" y="11296"/>
                  </a:cubicBezTo>
                  <a:cubicBezTo>
                    <a:pt x="11556" y="11920"/>
                    <a:pt x="12369" y="12245"/>
                    <a:pt x="13237" y="12299"/>
                  </a:cubicBezTo>
                  <a:cubicBezTo>
                    <a:pt x="12912" y="12489"/>
                    <a:pt x="12613" y="12760"/>
                    <a:pt x="12505" y="13140"/>
                  </a:cubicBezTo>
                  <a:cubicBezTo>
                    <a:pt x="12478" y="13249"/>
                    <a:pt x="12559" y="13384"/>
                    <a:pt x="12641" y="13384"/>
                  </a:cubicBezTo>
                  <a:cubicBezTo>
                    <a:pt x="12859" y="13423"/>
                    <a:pt x="13079" y="13442"/>
                    <a:pt x="13298" y="13442"/>
                  </a:cubicBezTo>
                  <a:cubicBezTo>
                    <a:pt x="13843" y="13442"/>
                    <a:pt x="14381" y="13326"/>
                    <a:pt x="14865" y="13113"/>
                  </a:cubicBezTo>
                  <a:cubicBezTo>
                    <a:pt x="15190" y="12923"/>
                    <a:pt x="15543" y="12733"/>
                    <a:pt x="15814" y="12489"/>
                  </a:cubicBezTo>
                  <a:cubicBezTo>
                    <a:pt x="16004" y="12326"/>
                    <a:pt x="16167" y="12082"/>
                    <a:pt x="16248" y="11838"/>
                  </a:cubicBezTo>
                  <a:cubicBezTo>
                    <a:pt x="16302" y="12082"/>
                    <a:pt x="16519" y="12326"/>
                    <a:pt x="16682" y="12489"/>
                  </a:cubicBezTo>
                  <a:cubicBezTo>
                    <a:pt x="16953" y="12760"/>
                    <a:pt x="17306" y="12977"/>
                    <a:pt x="17631" y="13113"/>
                  </a:cubicBezTo>
                  <a:cubicBezTo>
                    <a:pt x="18115" y="13326"/>
                    <a:pt x="18654" y="13442"/>
                    <a:pt x="19188" y="13442"/>
                  </a:cubicBezTo>
                  <a:cubicBezTo>
                    <a:pt x="19404" y="13442"/>
                    <a:pt x="19618" y="13423"/>
                    <a:pt x="19828" y="13384"/>
                  </a:cubicBezTo>
                  <a:cubicBezTo>
                    <a:pt x="19937" y="13330"/>
                    <a:pt x="20018" y="13249"/>
                    <a:pt x="19964" y="13140"/>
                  </a:cubicBezTo>
                  <a:cubicBezTo>
                    <a:pt x="19828" y="12760"/>
                    <a:pt x="19557" y="12489"/>
                    <a:pt x="19259" y="12299"/>
                  </a:cubicBezTo>
                  <a:cubicBezTo>
                    <a:pt x="20100" y="12245"/>
                    <a:pt x="20913" y="11920"/>
                    <a:pt x="21510" y="11296"/>
                  </a:cubicBezTo>
                  <a:cubicBezTo>
                    <a:pt x="21591" y="11214"/>
                    <a:pt x="21591" y="10970"/>
                    <a:pt x="21456" y="10889"/>
                  </a:cubicBezTo>
                  <a:cubicBezTo>
                    <a:pt x="20775" y="10597"/>
                    <a:pt x="20006" y="10392"/>
                    <a:pt x="19229" y="10392"/>
                  </a:cubicBezTo>
                  <a:cubicBezTo>
                    <a:pt x="19140" y="10392"/>
                    <a:pt x="19050" y="10395"/>
                    <a:pt x="18960" y="10401"/>
                  </a:cubicBezTo>
                  <a:cubicBezTo>
                    <a:pt x="18554" y="10401"/>
                    <a:pt x="18147" y="10455"/>
                    <a:pt x="17740" y="10590"/>
                  </a:cubicBezTo>
                  <a:cubicBezTo>
                    <a:pt x="17496" y="10672"/>
                    <a:pt x="17252" y="10807"/>
                    <a:pt x="17089" y="10970"/>
                  </a:cubicBezTo>
                  <a:cubicBezTo>
                    <a:pt x="16980" y="10970"/>
                    <a:pt x="16899" y="10970"/>
                    <a:pt x="16818" y="10997"/>
                  </a:cubicBezTo>
                  <a:cubicBezTo>
                    <a:pt x="17062" y="10699"/>
                    <a:pt x="17252" y="10373"/>
                    <a:pt x="17387" y="10021"/>
                  </a:cubicBezTo>
                  <a:cubicBezTo>
                    <a:pt x="17496" y="10048"/>
                    <a:pt x="17577" y="10075"/>
                    <a:pt x="17659" y="10129"/>
                  </a:cubicBezTo>
                  <a:cubicBezTo>
                    <a:pt x="17903" y="10184"/>
                    <a:pt x="18147" y="10265"/>
                    <a:pt x="18418" y="10265"/>
                  </a:cubicBezTo>
                  <a:cubicBezTo>
                    <a:pt x="18563" y="10279"/>
                    <a:pt x="18709" y="10286"/>
                    <a:pt x="18854" y="10286"/>
                  </a:cubicBezTo>
                  <a:cubicBezTo>
                    <a:pt x="19249" y="10286"/>
                    <a:pt x="19641" y="10236"/>
                    <a:pt x="20018" y="10156"/>
                  </a:cubicBezTo>
                  <a:cubicBezTo>
                    <a:pt x="20507" y="10048"/>
                    <a:pt x="20995" y="9858"/>
                    <a:pt x="21402" y="9641"/>
                  </a:cubicBezTo>
                  <a:cubicBezTo>
                    <a:pt x="21836" y="9397"/>
                    <a:pt x="22242" y="9180"/>
                    <a:pt x="22595" y="8855"/>
                  </a:cubicBezTo>
                  <a:cubicBezTo>
                    <a:pt x="22731" y="8719"/>
                    <a:pt x="22812" y="8583"/>
                    <a:pt x="22893" y="8448"/>
                  </a:cubicBezTo>
                  <a:cubicBezTo>
                    <a:pt x="23165" y="8638"/>
                    <a:pt x="23463" y="8719"/>
                    <a:pt x="23761" y="8800"/>
                  </a:cubicBezTo>
                  <a:cubicBezTo>
                    <a:pt x="24072" y="8875"/>
                    <a:pt x="24406" y="8910"/>
                    <a:pt x="24742" y="8910"/>
                  </a:cubicBezTo>
                  <a:cubicBezTo>
                    <a:pt x="25138" y="8910"/>
                    <a:pt x="25537" y="8861"/>
                    <a:pt x="25904" y="8773"/>
                  </a:cubicBezTo>
                  <a:cubicBezTo>
                    <a:pt x="27369" y="8421"/>
                    <a:pt x="28427" y="7553"/>
                    <a:pt x="28644" y="6468"/>
                  </a:cubicBezTo>
                  <a:cubicBezTo>
                    <a:pt x="28752" y="6007"/>
                    <a:pt x="28698" y="5573"/>
                    <a:pt x="28508" y="5139"/>
                  </a:cubicBezTo>
                  <a:lnTo>
                    <a:pt x="28508" y="5139"/>
                  </a:lnTo>
                  <a:cubicBezTo>
                    <a:pt x="28698" y="5173"/>
                    <a:pt x="28891" y="5189"/>
                    <a:pt x="29084" y="5189"/>
                  </a:cubicBezTo>
                  <a:cubicBezTo>
                    <a:pt x="29803" y="5189"/>
                    <a:pt x="30518" y="4965"/>
                    <a:pt x="31031" y="4623"/>
                  </a:cubicBezTo>
                  <a:cubicBezTo>
                    <a:pt x="31980" y="3972"/>
                    <a:pt x="32251" y="2996"/>
                    <a:pt x="32387" y="2074"/>
                  </a:cubicBezTo>
                  <a:cubicBezTo>
                    <a:pt x="32495" y="1450"/>
                    <a:pt x="32522" y="826"/>
                    <a:pt x="32441" y="229"/>
                  </a:cubicBezTo>
                  <a:cubicBezTo>
                    <a:pt x="32441" y="121"/>
                    <a:pt x="32360" y="66"/>
                    <a:pt x="32251" y="12"/>
                  </a:cubicBezTo>
                  <a:cubicBezTo>
                    <a:pt x="32215" y="12"/>
                    <a:pt x="32191" y="0"/>
                    <a:pt x="32171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" name="Google Shape;1427;p54">
              <a:extLst>
                <a:ext uri="{FF2B5EF4-FFF2-40B4-BE49-F238E27FC236}">
                  <a16:creationId xmlns:a16="http://schemas.microsoft.com/office/drawing/2014/main" id="{829A25BE-7FB4-4A80-8BCA-825F7E71FA12}"/>
                </a:ext>
              </a:extLst>
            </p:cNvPr>
            <p:cNvSpPr/>
            <p:nvPr/>
          </p:nvSpPr>
          <p:spPr>
            <a:xfrm>
              <a:off x="4148780" y="2221525"/>
              <a:ext cx="1322534" cy="1316739"/>
            </a:xfrm>
            <a:custGeom>
              <a:avLst/>
              <a:gdLst/>
              <a:ahLst/>
              <a:cxnLst/>
              <a:rect l="l" t="t" r="r" b="b"/>
              <a:pathLst>
                <a:path w="32631" h="32488" extrusionOk="0">
                  <a:moveTo>
                    <a:pt x="15961" y="0"/>
                  </a:moveTo>
                  <a:cubicBezTo>
                    <a:pt x="15824" y="0"/>
                    <a:pt x="15688" y="118"/>
                    <a:pt x="15705" y="291"/>
                  </a:cubicBezTo>
                  <a:cubicBezTo>
                    <a:pt x="15352" y="1023"/>
                    <a:pt x="14864" y="1755"/>
                    <a:pt x="14105" y="2108"/>
                  </a:cubicBezTo>
                  <a:cubicBezTo>
                    <a:pt x="13725" y="2325"/>
                    <a:pt x="13291" y="2433"/>
                    <a:pt x="12857" y="2433"/>
                  </a:cubicBezTo>
                  <a:cubicBezTo>
                    <a:pt x="12423" y="2433"/>
                    <a:pt x="12016" y="2243"/>
                    <a:pt x="11636" y="2054"/>
                  </a:cubicBezTo>
                  <a:lnTo>
                    <a:pt x="11013" y="1647"/>
                  </a:lnTo>
                  <a:cubicBezTo>
                    <a:pt x="10931" y="1565"/>
                    <a:pt x="10823" y="1484"/>
                    <a:pt x="10714" y="1403"/>
                  </a:cubicBezTo>
                  <a:cubicBezTo>
                    <a:pt x="10687" y="1376"/>
                    <a:pt x="10606" y="1348"/>
                    <a:pt x="10579" y="1294"/>
                  </a:cubicBezTo>
                  <a:cubicBezTo>
                    <a:pt x="10524" y="1267"/>
                    <a:pt x="10443" y="1267"/>
                    <a:pt x="10389" y="1267"/>
                  </a:cubicBezTo>
                  <a:lnTo>
                    <a:pt x="10334" y="1267"/>
                  </a:lnTo>
                  <a:cubicBezTo>
                    <a:pt x="10307" y="1240"/>
                    <a:pt x="10307" y="1213"/>
                    <a:pt x="10280" y="1213"/>
                  </a:cubicBezTo>
                  <a:cubicBezTo>
                    <a:pt x="10253" y="1159"/>
                    <a:pt x="10199" y="1159"/>
                    <a:pt x="10172" y="1131"/>
                  </a:cubicBezTo>
                  <a:cubicBezTo>
                    <a:pt x="10063" y="1131"/>
                    <a:pt x="9928" y="1159"/>
                    <a:pt x="9900" y="1294"/>
                  </a:cubicBezTo>
                  <a:cubicBezTo>
                    <a:pt x="9385" y="2922"/>
                    <a:pt x="8626" y="4820"/>
                    <a:pt x="6754" y="5227"/>
                  </a:cubicBezTo>
                  <a:cubicBezTo>
                    <a:pt x="6581" y="5270"/>
                    <a:pt x="6403" y="5292"/>
                    <a:pt x="6224" y="5292"/>
                  </a:cubicBezTo>
                  <a:cubicBezTo>
                    <a:pt x="5956" y="5292"/>
                    <a:pt x="5685" y="5243"/>
                    <a:pt x="5425" y="5146"/>
                  </a:cubicBezTo>
                  <a:cubicBezTo>
                    <a:pt x="5371" y="5119"/>
                    <a:pt x="5323" y="5098"/>
                    <a:pt x="5276" y="5098"/>
                  </a:cubicBezTo>
                  <a:cubicBezTo>
                    <a:pt x="5228" y="5098"/>
                    <a:pt x="5181" y="5119"/>
                    <a:pt x="5127" y="5173"/>
                  </a:cubicBezTo>
                  <a:cubicBezTo>
                    <a:pt x="5045" y="5227"/>
                    <a:pt x="4991" y="5336"/>
                    <a:pt x="5018" y="5444"/>
                  </a:cubicBezTo>
                  <a:cubicBezTo>
                    <a:pt x="5669" y="7044"/>
                    <a:pt x="5100" y="8889"/>
                    <a:pt x="3770" y="9974"/>
                  </a:cubicBezTo>
                  <a:cubicBezTo>
                    <a:pt x="3391" y="10299"/>
                    <a:pt x="2984" y="10489"/>
                    <a:pt x="2523" y="10625"/>
                  </a:cubicBezTo>
                  <a:cubicBezTo>
                    <a:pt x="2333" y="10652"/>
                    <a:pt x="2279" y="10869"/>
                    <a:pt x="2333" y="11004"/>
                  </a:cubicBezTo>
                  <a:cubicBezTo>
                    <a:pt x="2984" y="12415"/>
                    <a:pt x="1899" y="14395"/>
                    <a:pt x="353" y="14585"/>
                  </a:cubicBezTo>
                  <a:cubicBezTo>
                    <a:pt x="136" y="14639"/>
                    <a:pt x="0" y="14856"/>
                    <a:pt x="163" y="15046"/>
                  </a:cubicBezTo>
                  <a:cubicBezTo>
                    <a:pt x="1329" y="16294"/>
                    <a:pt x="2523" y="17921"/>
                    <a:pt x="1899" y="19684"/>
                  </a:cubicBezTo>
                  <a:cubicBezTo>
                    <a:pt x="1763" y="20091"/>
                    <a:pt x="1519" y="20471"/>
                    <a:pt x="1194" y="20742"/>
                  </a:cubicBezTo>
                  <a:cubicBezTo>
                    <a:pt x="1058" y="20823"/>
                    <a:pt x="1085" y="21067"/>
                    <a:pt x="1248" y="21149"/>
                  </a:cubicBezTo>
                  <a:cubicBezTo>
                    <a:pt x="2821" y="21881"/>
                    <a:pt x="3689" y="23753"/>
                    <a:pt x="3255" y="25407"/>
                  </a:cubicBezTo>
                  <a:cubicBezTo>
                    <a:pt x="3228" y="25570"/>
                    <a:pt x="3337" y="25760"/>
                    <a:pt x="3499" y="25760"/>
                  </a:cubicBezTo>
                  <a:cubicBezTo>
                    <a:pt x="3555" y="25756"/>
                    <a:pt x="3611" y="25755"/>
                    <a:pt x="3666" y="25755"/>
                  </a:cubicBezTo>
                  <a:cubicBezTo>
                    <a:pt x="5359" y="25755"/>
                    <a:pt x="6804" y="27335"/>
                    <a:pt x="6673" y="29042"/>
                  </a:cubicBezTo>
                  <a:cubicBezTo>
                    <a:pt x="6673" y="29193"/>
                    <a:pt x="6828" y="29310"/>
                    <a:pt x="6973" y="29310"/>
                  </a:cubicBezTo>
                  <a:cubicBezTo>
                    <a:pt x="7010" y="29310"/>
                    <a:pt x="7047" y="29302"/>
                    <a:pt x="7080" y="29286"/>
                  </a:cubicBezTo>
                  <a:cubicBezTo>
                    <a:pt x="7404" y="29065"/>
                    <a:pt x="7776" y="28948"/>
                    <a:pt x="8148" y="28948"/>
                  </a:cubicBezTo>
                  <a:cubicBezTo>
                    <a:pt x="8461" y="28948"/>
                    <a:pt x="8774" y="29031"/>
                    <a:pt x="9060" y="29205"/>
                  </a:cubicBezTo>
                  <a:cubicBezTo>
                    <a:pt x="9602" y="29584"/>
                    <a:pt x="9900" y="30289"/>
                    <a:pt x="9792" y="30940"/>
                  </a:cubicBezTo>
                  <a:cubicBezTo>
                    <a:pt x="9774" y="31119"/>
                    <a:pt x="9932" y="31262"/>
                    <a:pt x="10081" y="31262"/>
                  </a:cubicBezTo>
                  <a:cubicBezTo>
                    <a:pt x="10159" y="31262"/>
                    <a:pt x="10234" y="31223"/>
                    <a:pt x="10280" y="31130"/>
                  </a:cubicBezTo>
                  <a:cubicBezTo>
                    <a:pt x="10604" y="30552"/>
                    <a:pt x="11243" y="30053"/>
                    <a:pt x="11896" y="30053"/>
                  </a:cubicBezTo>
                  <a:cubicBezTo>
                    <a:pt x="12008" y="30053"/>
                    <a:pt x="12121" y="30068"/>
                    <a:pt x="12233" y="30100"/>
                  </a:cubicBezTo>
                  <a:cubicBezTo>
                    <a:pt x="12857" y="30262"/>
                    <a:pt x="13372" y="30995"/>
                    <a:pt x="13047" y="31619"/>
                  </a:cubicBezTo>
                  <a:cubicBezTo>
                    <a:pt x="12953" y="31826"/>
                    <a:pt x="13121" y="32007"/>
                    <a:pt x="13295" y="32007"/>
                  </a:cubicBezTo>
                  <a:cubicBezTo>
                    <a:pt x="13372" y="32007"/>
                    <a:pt x="13450" y="31972"/>
                    <a:pt x="13508" y="31890"/>
                  </a:cubicBezTo>
                  <a:cubicBezTo>
                    <a:pt x="13915" y="31212"/>
                    <a:pt x="14593" y="30778"/>
                    <a:pt x="15352" y="30642"/>
                  </a:cubicBezTo>
                  <a:cubicBezTo>
                    <a:pt x="15501" y="30616"/>
                    <a:pt x="15650" y="30603"/>
                    <a:pt x="15798" y="30603"/>
                  </a:cubicBezTo>
                  <a:cubicBezTo>
                    <a:pt x="16411" y="30603"/>
                    <a:pt x="17010" y="30824"/>
                    <a:pt x="17468" y="31239"/>
                  </a:cubicBezTo>
                  <a:cubicBezTo>
                    <a:pt x="17794" y="31510"/>
                    <a:pt x="18065" y="31890"/>
                    <a:pt x="18200" y="32297"/>
                  </a:cubicBezTo>
                  <a:cubicBezTo>
                    <a:pt x="18242" y="32400"/>
                    <a:pt x="18330" y="32487"/>
                    <a:pt x="18430" y="32487"/>
                  </a:cubicBezTo>
                  <a:cubicBezTo>
                    <a:pt x="18461" y="32487"/>
                    <a:pt x="18493" y="32479"/>
                    <a:pt x="18526" y="32459"/>
                  </a:cubicBezTo>
                  <a:cubicBezTo>
                    <a:pt x="18661" y="32432"/>
                    <a:pt x="18743" y="32270"/>
                    <a:pt x="18689" y="32161"/>
                  </a:cubicBezTo>
                  <a:cubicBezTo>
                    <a:pt x="18444" y="31456"/>
                    <a:pt x="18933" y="30669"/>
                    <a:pt x="19557" y="30425"/>
                  </a:cubicBezTo>
                  <a:cubicBezTo>
                    <a:pt x="19763" y="30348"/>
                    <a:pt x="19970" y="30313"/>
                    <a:pt x="20175" y="30313"/>
                  </a:cubicBezTo>
                  <a:cubicBezTo>
                    <a:pt x="20834" y="30313"/>
                    <a:pt x="21468" y="30669"/>
                    <a:pt x="21943" y="31103"/>
                  </a:cubicBezTo>
                  <a:cubicBezTo>
                    <a:pt x="21998" y="31166"/>
                    <a:pt x="22060" y="31192"/>
                    <a:pt x="22119" y="31192"/>
                  </a:cubicBezTo>
                  <a:cubicBezTo>
                    <a:pt x="22265" y="31192"/>
                    <a:pt x="22397" y="31033"/>
                    <a:pt x="22377" y="30859"/>
                  </a:cubicBezTo>
                  <a:cubicBezTo>
                    <a:pt x="22242" y="30045"/>
                    <a:pt x="22676" y="29205"/>
                    <a:pt x="23408" y="28798"/>
                  </a:cubicBezTo>
                  <a:cubicBezTo>
                    <a:pt x="23696" y="28632"/>
                    <a:pt x="24029" y="28551"/>
                    <a:pt x="24366" y="28551"/>
                  </a:cubicBezTo>
                  <a:cubicBezTo>
                    <a:pt x="24856" y="28551"/>
                    <a:pt x="25355" y="28721"/>
                    <a:pt x="25741" y="29042"/>
                  </a:cubicBezTo>
                  <a:cubicBezTo>
                    <a:pt x="25805" y="29092"/>
                    <a:pt x="25871" y="29114"/>
                    <a:pt x="25932" y="29114"/>
                  </a:cubicBezTo>
                  <a:cubicBezTo>
                    <a:pt x="26101" y="29114"/>
                    <a:pt x="26228" y="28943"/>
                    <a:pt x="26148" y="28743"/>
                  </a:cubicBezTo>
                  <a:cubicBezTo>
                    <a:pt x="25876" y="28092"/>
                    <a:pt x="26202" y="27306"/>
                    <a:pt x="26717" y="26899"/>
                  </a:cubicBezTo>
                  <a:cubicBezTo>
                    <a:pt x="27194" y="26522"/>
                    <a:pt x="27787" y="26391"/>
                    <a:pt x="28379" y="26391"/>
                  </a:cubicBezTo>
                  <a:cubicBezTo>
                    <a:pt x="28596" y="26391"/>
                    <a:pt x="28812" y="26409"/>
                    <a:pt x="29023" y="26438"/>
                  </a:cubicBezTo>
                  <a:cubicBezTo>
                    <a:pt x="29033" y="26439"/>
                    <a:pt x="29043" y="26439"/>
                    <a:pt x="29052" y="26439"/>
                  </a:cubicBezTo>
                  <a:cubicBezTo>
                    <a:pt x="29305" y="26439"/>
                    <a:pt x="29449" y="26106"/>
                    <a:pt x="29240" y="25950"/>
                  </a:cubicBezTo>
                  <a:cubicBezTo>
                    <a:pt x="28643" y="25543"/>
                    <a:pt x="28372" y="24729"/>
                    <a:pt x="28589" y="24024"/>
                  </a:cubicBezTo>
                  <a:cubicBezTo>
                    <a:pt x="28833" y="23319"/>
                    <a:pt x="29538" y="22830"/>
                    <a:pt x="30271" y="22830"/>
                  </a:cubicBezTo>
                  <a:cubicBezTo>
                    <a:pt x="30515" y="22830"/>
                    <a:pt x="30623" y="22532"/>
                    <a:pt x="30460" y="22396"/>
                  </a:cubicBezTo>
                  <a:cubicBezTo>
                    <a:pt x="29864" y="21854"/>
                    <a:pt x="29674" y="21040"/>
                    <a:pt x="29809" y="20281"/>
                  </a:cubicBezTo>
                  <a:cubicBezTo>
                    <a:pt x="29864" y="19928"/>
                    <a:pt x="29999" y="19548"/>
                    <a:pt x="30243" y="19250"/>
                  </a:cubicBezTo>
                  <a:cubicBezTo>
                    <a:pt x="30515" y="18897"/>
                    <a:pt x="30867" y="18708"/>
                    <a:pt x="31220" y="18491"/>
                  </a:cubicBezTo>
                  <a:cubicBezTo>
                    <a:pt x="31681" y="18247"/>
                    <a:pt x="32115" y="17948"/>
                    <a:pt x="32359" y="17487"/>
                  </a:cubicBezTo>
                  <a:cubicBezTo>
                    <a:pt x="32630" y="17243"/>
                    <a:pt x="32522" y="16999"/>
                    <a:pt x="32305" y="16999"/>
                  </a:cubicBezTo>
                  <a:cubicBezTo>
                    <a:pt x="32260" y="17004"/>
                    <a:pt x="32215" y="17006"/>
                    <a:pt x="32171" y="17006"/>
                  </a:cubicBezTo>
                  <a:cubicBezTo>
                    <a:pt x="31497" y="17006"/>
                    <a:pt x="30932" y="16442"/>
                    <a:pt x="30677" y="15805"/>
                  </a:cubicBezTo>
                  <a:cubicBezTo>
                    <a:pt x="30352" y="14965"/>
                    <a:pt x="30623" y="14097"/>
                    <a:pt x="31057" y="13310"/>
                  </a:cubicBezTo>
                  <a:cubicBezTo>
                    <a:pt x="31328" y="12822"/>
                    <a:pt x="31681" y="12388"/>
                    <a:pt x="32034" y="11954"/>
                  </a:cubicBezTo>
                  <a:cubicBezTo>
                    <a:pt x="32150" y="11814"/>
                    <a:pt x="32066" y="11552"/>
                    <a:pt x="31901" y="11552"/>
                  </a:cubicBezTo>
                  <a:cubicBezTo>
                    <a:pt x="31875" y="11552"/>
                    <a:pt x="31847" y="11559"/>
                    <a:pt x="31817" y="11574"/>
                  </a:cubicBezTo>
                  <a:cubicBezTo>
                    <a:pt x="31644" y="11631"/>
                    <a:pt x="31464" y="11658"/>
                    <a:pt x="31282" y="11658"/>
                  </a:cubicBezTo>
                  <a:cubicBezTo>
                    <a:pt x="30605" y="11658"/>
                    <a:pt x="29913" y="11283"/>
                    <a:pt x="29592" y="10706"/>
                  </a:cubicBezTo>
                  <a:cubicBezTo>
                    <a:pt x="29267" y="10082"/>
                    <a:pt x="29348" y="9269"/>
                    <a:pt x="29728" y="8699"/>
                  </a:cubicBezTo>
                  <a:lnTo>
                    <a:pt x="29945" y="8590"/>
                  </a:lnTo>
                  <a:cubicBezTo>
                    <a:pt x="29999" y="8563"/>
                    <a:pt x="30026" y="8455"/>
                    <a:pt x="30026" y="8346"/>
                  </a:cubicBezTo>
                  <a:cubicBezTo>
                    <a:pt x="30177" y="8239"/>
                    <a:pt x="30055" y="8097"/>
                    <a:pt x="29916" y="8097"/>
                  </a:cubicBezTo>
                  <a:cubicBezTo>
                    <a:pt x="29880" y="8097"/>
                    <a:pt x="29843" y="8107"/>
                    <a:pt x="29809" y="8129"/>
                  </a:cubicBezTo>
                  <a:lnTo>
                    <a:pt x="29701" y="8211"/>
                  </a:lnTo>
                  <a:cubicBezTo>
                    <a:pt x="29620" y="8265"/>
                    <a:pt x="29538" y="8265"/>
                    <a:pt x="29457" y="8265"/>
                  </a:cubicBezTo>
                  <a:cubicBezTo>
                    <a:pt x="29348" y="8292"/>
                    <a:pt x="29294" y="8292"/>
                    <a:pt x="29213" y="8292"/>
                  </a:cubicBezTo>
                  <a:cubicBezTo>
                    <a:pt x="29157" y="8300"/>
                    <a:pt x="29106" y="8303"/>
                    <a:pt x="29058" y="8303"/>
                  </a:cubicBezTo>
                  <a:cubicBezTo>
                    <a:pt x="28941" y="8303"/>
                    <a:pt x="28840" y="8284"/>
                    <a:pt x="28724" y="8265"/>
                  </a:cubicBezTo>
                  <a:cubicBezTo>
                    <a:pt x="28372" y="8184"/>
                    <a:pt x="28046" y="8021"/>
                    <a:pt x="27775" y="7777"/>
                  </a:cubicBezTo>
                  <a:cubicBezTo>
                    <a:pt x="27124" y="7234"/>
                    <a:pt x="26907" y="6393"/>
                    <a:pt x="26907" y="5553"/>
                  </a:cubicBezTo>
                  <a:cubicBezTo>
                    <a:pt x="26907" y="5010"/>
                    <a:pt x="27016" y="4495"/>
                    <a:pt x="27151" y="3979"/>
                  </a:cubicBezTo>
                  <a:cubicBezTo>
                    <a:pt x="27216" y="3828"/>
                    <a:pt x="27057" y="3642"/>
                    <a:pt x="26893" y="3642"/>
                  </a:cubicBezTo>
                  <a:cubicBezTo>
                    <a:pt x="26851" y="3642"/>
                    <a:pt x="26810" y="3654"/>
                    <a:pt x="26772" y="3681"/>
                  </a:cubicBezTo>
                  <a:cubicBezTo>
                    <a:pt x="26063" y="4212"/>
                    <a:pt x="25157" y="4581"/>
                    <a:pt x="24258" y="4581"/>
                  </a:cubicBezTo>
                  <a:cubicBezTo>
                    <a:pt x="24055" y="4581"/>
                    <a:pt x="23852" y="4562"/>
                    <a:pt x="23652" y="4522"/>
                  </a:cubicBezTo>
                  <a:cubicBezTo>
                    <a:pt x="23164" y="4413"/>
                    <a:pt x="22703" y="4223"/>
                    <a:pt x="22377" y="3871"/>
                  </a:cubicBezTo>
                  <a:cubicBezTo>
                    <a:pt x="22215" y="3708"/>
                    <a:pt x="22079" y="3545"/>
                    <a:pt x="21943" y="3383"/>
                  </a:cubicBezTo>
                  <a:cubicBezTo>
                    <a:pt x="21808" y="3166"/>
                    <a:pt x="21699" y="2976"/>
                    <a:pt x="21645" y="2759"/>
                  </a:cubicBezTo>
                  <a:cubicBezTo>
                    <a:pt x="21537" y="2488"/>
                    <a:pt x="21509" y="2298"/>
                    <a:pt x="21509" y="2054"/>
                  </a:cubicBezTo>
                  <a:cubicBezTo>
                    <a:pt x="21509" y="1782"/>
                    <a:pt x="21537" y="1565"/>
                    <a:pt x="21672" y="1294"/>
                  </a:cubicBezTo>
                  <a:cubicBezTo>
                    <a:pt x="21749" y="1141"/>
                    <a:pt x="21582" y="987"/>
                    <a:pt x="21419" y="987"/>
                  </a:cubicBezTo>
                  <a:cubicBezTo>
                    <a:pt x="21352" y="987"/>
                    <a:pt x="21286" y="1014"/>
                    <a:pt x="21238" y="1077"/>
                  </a:cubicBezTo>
                  <a:cubicBezTo>
                    <a:pt x="20750" y="1674"/>
                    <a:pt x="20018" y="1972"/>
                    <a:pt x="19231" y="2026"/>
                  </a:cubicBezTo>
                  <a:cubicBezTo>
                    <a:pt x="19198" y="2028"/>
                    <a:pt x="19165" y="2028"/>
                    <a:pt x="19132" y="2028"/>
                  </a:cubicBezTo>
                  <a:cubicBezTo>
                    <a:pt x="18379" y="2028"/>
                    <a:pt x="17633" y="1733"/>
                    <a:pt x="17061" y="1213"/>
                  </a:cubicBezTo>
                  <a:cubicBezTo>
                    <a:pt x="16709" y="942"/>
                    <a:pt x="16437" y="589"/>
                    <a:pt x="16220" y="182"/>
                  </a:cubicBezTo>
                  <a:cubicBezTo>
                    <a:pt x="16220" y="155"/>
                    <a:pt x="16166" y="155"/>
                    <a:pt x="16166" y="128"/>
                  </a:cubicBezTo>
                  <a:cubicBezTo>
                    <a:pt x="16117" y="39"/>
                    <a:pt x="16039" y="0"/>
                    <a:pt x="15961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" name="Google Shape;1428;p54">
              <a:extLst>
                <a:ext uri="{FF2B5EF4-FFF2-40B4-BE49-F238E27FC236}">
                  <a16:creationId xmlns:a16="http://schemas.microsoft.com/office/drawing/2014/main" id="{039BB559-B752-49D9-AA03-214A297B4D6C}"/>
                </a:ext>
              </a:extLst>
            </p:cNvPr>
            <p:cNvSpPr/>
            <p:nvPr/>
          </p:nvSpPr>
          <p:spPr>
            <a:xfrm>
              <a:off x="4314752" y="2399292"/>
              <a:ext cx="1003766" cy="1003725"/>
            </a:xfrm>
            <a:custGeom>
              <a:avLst/>
              <a:gdLst/>
              <a:ahLst/>
              <a:cxnLst/>
              <a:rect l="l" t="t" r="r" b="b"/>
              <a:pathLst>
                <a:path w="24766" h="24765" extrusionOk="0">
                  <a:moveTo>
                    <a:pt x="12369" y="0"/>
                  </a:moveTo>
                  <a:cubicBezTo>
                    <a:pt x="5561" y="0"/>
                    <a:pt x="1" y="5533"/>
                    <a:pt x="1" y="12369"/>
                  </a:cubicBezTo>
                  <a:cubicBezTo>
                    <a:pt x="1" y="19204"/>
                    <a:pt x="5561" y="24764"/>
                    <a:pt x="12369" y="24764"/>
                  </a:cubicBezTo>
                  <a:cubicBezTo>
                    <a:pt x="19205" y="24764"/>
                    <a:pt x="24765" y="19204"/>
                    <a:pt x="24765" y="12369"/>
                  </a:cubicBezTo>
                  <a:cubicBezTo>
                    <a:pt x="24765" y="5533"/>
                    <a:pt x="19205" y="0"/>
                    <a:pt x="1236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" name="Google Shape;1429;p54">
              <a:extLst>
                <a:ext uri="{FF2B5EF4-FFF2-40B4-BE49-F238E27FC236}">
                  <a16:creationId xmlns:a16="http://schemas.microsoft.com/office/drawing/2014/main" id="{212A30E3-0F75-4002-B758-7113F012AEF8}"/>
                </a:ext>
              </a:extLst>
            </p:cNvPr>
            <p:cNvSpPr/>
            <p:nvPr/>
          </p:nvSpPr>
          <p:spPr>
            <a:xfrm>
              <a:off x="4946905" y="2712592"/>
              <a:ext cx="87991" cy="129777"/>
            </a:xfrm>
            <a:custGeom>
              <a:avLst/>
              <a:gdLst/>
              <a:ahLst/>
              <a:cxnLst/>
              <a:rect l="l" t="t" r="r" b="b"/>
              <a:pathLst>
                <a:path w="2171" h="3202" extrusionOk="0">
                  <a:moveTo>
                    <a:pt x="1085" y="1"/>
                  </a:moveTo>
                  <a:cubicBezTo>
                    <a:pt x="488" y="1"/>
                    <a:pt x="0" y="706"/>
                    <a:pt x="0" y="1601"/>
                  </a:cubicBezTo>
                  <a:cubicBezTo>
                    <a:pt x="0" y="2469"/>
                    <a:pt x="488" y="3201"/>
                    <a:pt x="1085" y="3201"/>
                  </a:cubicBezTo>
                  <a:cubicBezTo>
                    <a:pt x="1709" y="3201"/>
                    <a:pt x="2170" y="2469"/>
                    <a:pt x="2170" y="1601"/>
                  </a:cubicBezTo>
                  <a:cubicBezTo>
                    <a:pt x="2170" y="706"/>
                    <a:pt x="1682" y="1"/>
                    <a:pt x="1085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" name="Google Shape;1430;p54">
              <a:extLst>
                <a:ext uri="{FF2B5EF4-FFF2-40B4-BE49-F238E27FC236}">
                  <a16:creationId xmlns:a16="http://schemas.microsoft.com/office/drawing/2014/main" id="{7802995C-6155-4B9B-93F4-7E12DEAEF2BB}"/>
                </a:ext>
              </a:extLst>
            </p:cNvPr>
            <p:cNvSpPr/>
            <p:nvPr/>
          </p:nvSpPr>
          <p:spPr>
            <a:xfrm>
              <a:off x="4945810" y="2801637"/>
              <a:ext cx="140720" cy="59417"/>
            </a:xfrm>
            <a:custGeom>
              <a:avLst/>
              <a:gdLst/>
              <a:ahLst/>
              <a:cxnLst/>
              <a:rect l="l" t="t" r="r" b="b"/>
              <a:pathLst>
                <a:path w="3472" h="1466" fill="none" extrusionOk="0">
                  <a:moveTo>
                    <a:pt x="0" y="1465"/>
                  </a:moveTo>
                  <a:cubicBezTo>
                    <a:pt x="814" y="489"/>
                    <a:pt x="2197" y="1"/>
                    <a:pt x="3472" y="35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" name="Google Shape;1431;p54">
              <a:extLst>
                <a:ext uri="{FF2B5EF4-FFF2-40B4-BE49-F238E27FC236}">
                  <a16:creationId xmlns:a16="http://schemas.microsoft.com/office/drawing/2014/main" id="{391830E9-7870-4520-B96E-09DA06722945}"/>
                </a:ext>
              </a:extLst>
            </p:cNvPr>
            <p:cNvSpPr/>
            <p:nvPr/>
          </p:nvSpPr>
          <p:spPr>
            <a:xfrm>
              <a:off x="4988651" y="2717010"/>
              <a:ext cx="37450" cy="37247"/>
            </a:xfrm>
            <a:custGeom>
              <a:avLst/>
              <a:gdLst/>
              <a:ahLst/>
              <a:cxnLst/>
              <a:rect l="l" t="t" r="r" b="b"/>
              <a:pathLst>
                <a:path w="924" h="919" extrusionOk="0">
                  <a:moveTo>
                    <a:pt x="435" y="0"/>
                  </a:moveTo>
                  <a:cubicBezTo>
                    <a:pt x="408" y="54"/>
                    <a:pt x="326" y="163"/>
                    <a:pt x="299" y="217"/>
                  </a:cubicBezTo>
                  <a:cubicBezTo>
                    <a:pt x="272" y="298"/>
                    <a:pt x="191" y="407"/>
                    <a:pt x="164" y="461"/>
                  </a:cubicBezTo>
                  <a:cubicBezTo>
                    <a:pt x="137" y="542"/>
                    <a:pt x="55" y="624"/>
                    <a:pt x="28" y="732"/>
                  </a:cubicBezTo>
                  <a:cubicBezTo>
                    <a:pt x="1" y="787"/>
                    <a:pt x="1" y="814"/>
                    <a:pt x="28" y="868"/>
                  </a:cubicBezTo>
                  <a:cubicBezTo>
                    <a:pt x="47" y="887"/>
                    <a:pt x="78" y="918"/>
                    <a:pt x="105" y="918"/>
                  </a:cubicBezTo>
                  <a:cubicBezTo>
                    <a:pt x="117" y="918"/>
                    <a:pt x="128" y="912"/>
                    <a:pt x="137" y="895"/>
                  </a:cubicBezTo>
                  <a:cubicBezTo>
                    <a:pt x="191" y="868"/>
                    <a:pt x="245" y="868"/>
                    <a:pt x="299" y="841"/>
                  </a:cubicBezTo>
                  <a:cubicBezTo>
                    <a:pt x="381" y="814"/>
                    <a:pt x="435" y="814"/>
                    <a:pt x="516" y="787"/>
                  </a:cubicBezTo>
                  <a:cubicBezTo>
                    <a:pt x="598" y="705"/>
                    <a:pt x="733" y="678"/>
                    <a:pt x="842" y="597"/>
                  </a:cubicBezTo>
                  <a:cubicBezTo>
                    <a:pt x="869" y="570"/>
                    <a:pt x="923" y="570"/>
                    <a:pt x="923" y="542"/>
                  </a:cubicBezTo>
                  <a:cubicBezTo>
                    <a:pt x="787" y="298"/>
                    <a:pt x="598" y="109"/>
                    <a:pt x="435" y="0"/>
                  </a:cubicBezTo>
                  <a:close/>
                </a:path>
              </a:pathLst>
            </a:custGeom>
            <a:solidFill>
              <a:srgbClr val="F7F1E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" name="Google Shape;1432;p54">
              <a:extLst>
                <a:ext uri="{FF2B5EF4-FFF2-40B4-BE49-F238E27FC236}">
                  <a16:creationId xmlns:a16="http://schemas.microsoft.com/office/drawing/2014/main" id="{3CC04B50-E35B-4252-B58C-66FED93A7DAA}"/>
                </a:ext>
              </a:extLst>
            </p:cNvPr>
            <p:cNvSpPr/>
            <p:nvPr/>
          </p:nvSpPr>
          <p:spPr>
            <a:xfrm>
              <a:off x="4587400" y="2712592"/>
              <a:ext cx="87991" cy="129777"/>
            </a:xfrm>
            <a:custGeom>
              <a:avLst/>
              <a:gdLst/>
              <a:ahLst/>
              <a:cxnLst/>
              <a:rect l="l" t="t" r="r" b="b"/>
              <a:pathLst>
                <a:path w="2171" h="3202" extrusionOk="0">
                  <a:moveTo>
                    <a:pt x="1086" y="1"/>
                  </a:moveTo>
                  <a:cubicBezTo>
                    <a:pt x="489" y="1"/>
                    <a:pt x="1" y="706"/>
                    <a:pt x="1" y="1601"/>
                  </a:cubicBezTo>
                  <a:cubicBezTo>
                    <a:pt x="1" y="2469"/>
                    <a:pt x="489" y="3201"/>
                    <a:pt x="1086" y="3201"/>
                  </a:cubicBezTo>
                  <a:cubicBezTo>
                    <a:pt x="1682" y="3201"/>
                    <a:pt x="2171" y="2469"/>
                    <a:pt x="2171" y="1601"/>
                  </a:cubicBezTo>
                  <a:cubicBezTo>
                    <a:pt x="2171" y="706"/>
                    <a:pt x="1682" y="1"/>
                    <a:pt x="1086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4" name="Google Shape;1433;p54">
              <a:extLst>
                <a:ext uri="{FF2B5EF4-FFF2-40B4-BE49-F238E27FC236}">
                  <a16:creationId xmlns:a16="http://schemas.microsoft.com/office/drawing/2014/main" id="{773FD5BD-5D6C-4B0B-8DCC-765029032D31}"/>
                </a:ext>
              </a:extLst>
            </p:cNvPr>
            <p:cNvSpPr/>
            <p:nvPr/>
          </p:nvSpPr>
          <p:spPr>
            <a:xfrm>
              <a:off x="4534629" y="2801637"/>
              <a:ext cx="140761" cy="59417"/>
            </a:xfrm>
            <a:custGeom>
              <a:avLst/>
              <a:gdLst/>
              <a:ahLst/>
              <a:cxnLst/>
              <a:rect l="l" t="t" r="r" b="b"/>
              <a:pathLst>
                <a:path w="3473" h="1466" fill="none" extrusionOk="0">
                  <a:moveTo>
                    <a:pt x="3473" y="1465"/>
                  </a:moveTo>
                  <a:cubicBezTo>
                    <a:pt x="2659" y="489"/>
                    <a:pt x="1276" y="1"/>
                    <a:pt x="1" y="35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5" name="Google Shape;1434;p54">
              <a:extLst>
                <a:ext uri="{FF2B5EF4-FFF2-40B4-BE49-F238E27FC236}">
                  <a16:creationId xmlns:a16="http://schemas.microsoft.com/office/drawing/2014/main" id="{43B160DE-66CF-4AF9-9433-C6349DBAE568}"/>
                </a:ext>
              </a:extLst>
            </p:cNvPr>
            <p:cNvSpPr/>
            <p:nvPr/>
          </p:nvSpPr>
          <p:spPr>
            <a:xfrm>
              <a:off x="4595101" y="2717010"/>
              <a:ext cx="37409" cy="37247"/>
            </a:xfrm>
            <a:custGeom>
              <a:avLst/>
              <a:gdLst/>
              <a:ahLst/>
              <a:cxnLst/>
              <a:rect l="l" t="t" r="r" b="b"/>
              <a:pathLst>
                <a:path w="923" h="919" extrusionOk="0">
                  <a:moveTo>
                    <a:pt x="489" y="0"/>
                  </a:moveTo>
                  <a:cubicBezTo>
                    <a:pt x="326" y="109"/>
                    <a:pt x="136" y="298"/>
                    <a:pt x="1" y="542"/>
                  </a:cubicBezTo>
                  <a:cubicBezTo>
                    <a:pt x="1" y="570"/>
                    <a:pt x="28" y="570"/>
                    <a:pt x="82" y="597"/>
                  </a:cubicBezTo>
                  <a:cubicBezTo>
                    <a:pt x="163" y="678"/>
                    <a:pt x="326" y="705"/>
                    <a:pt x="407" y="787"/>
                  </a:cubicBezTo>
                  <a:cubicBezTo>
                    <a:pt x="489" y="814"/>
                    <a:pt x="543" y="814"/>
                    <a:pt x="624" y="841"/>
                  </a:cubicBezTo>
                  <a:cubicBezTo>
                    <a:pt x="679" y="868"/>
                    <a:pt x="706" y="868"/>
                    <a:pt x="787" y="895"/>
                  </a:cubicBezTo>
                  <a:cubicBezTo>
                    <a:pt x="796" y="912"/>
                    <a:pt x="804" y="918"/>
                    <a:pt x="813" y="918"/>
                  </a:cubicBezTo>
                  <a:cubicBezTo>
                    <a:pt x="834" y="918"/>
                    <a:pt x="858" y="887"/>
                    <a:pt x="896" y="868"/>
                  </a:cubicBezTo>
                  <a:cubicBezTo>
                    <a:pt x="923" y="814"/>
                    <a:pt x="923" y="787"/>
                    <a:pt x="896" y="732"/>
                  </a:cubicBezTo>
                  <a:cubicBezTo>
                    <a:pt x="841" y="624"/>
                    <a:pt x="787" y="542"/>
                    <a:pt x="760" y="461"/>
                  </a:cubicBezTo>
                  <a:cubicBezTo>
                    <a:pt x="706" y="407"/>
                    <a:pt x="652" y="298"/>
                    <a:pt x="624" y="217"/>
                  </a:cubicBezTo>
                  <a:cubicBezTo>
                    <a:pt x="597" y="163"/>
                    <a:pt x="516" y="54"/>
                    <a:pt x="489" y="0"/>
                  </a:cubicBezTo>
                  <a:close/>
                </a:path>
              </a:pathLst>
            </a:custGeom>
            <a:solidFill>
              <a:srgbClr val="F7F1E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6" name="Google Shape;1435;p54">
              <a:extLst>
                <a:ext uri="{FF2B5EF4-FFF2-40B4-BE49-F238E27FC236}">
                  <a16:creationId xmlns:a16="http://schemas.microsoft.com/office/drawing/2014/main" id="{08987A7D-2378-4E07-9644-EBC8F4243438}"/>
                </a:ext>
              </a:extLst>
            </p:cNvPr>
            <p:cNvSpPr/>
            <p:nvPr/>
          </p:nvSpPr>
          <p:spPr>
            <a:xfrm>
              <a:off x="4603896" y="2966556"/>
              <a:ext cx="408988" cy="133060"/>
            </a:xfrm>
            <a:custGeom>
              <a:avLst/>
              <a:gdLst/>
              <a:ahLst/>
              <a:cxnLst/>
              <a:rect l="l" t="t" r="r" b="b"/>
              <a:pathLst>
                <a:path w="10091" h="3283" fill="none" extrusionOk="0">
                  <a:moveTo>
                    <a:pt x="1" y="0"/>
                  </a:moveTo>
                  <a:cubicBezTo>
                    <a:pt x="3934" y="3282"/>
                    <a:pt x="7595" y="2279"/>
                    <a:pt x="10091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7" name="Google Shape;1436;p54">
              <a:extLst>
                <a:ext uri="{FF2B5EF4-FFF2-40B4-BE49-F238E27FC236}">
                  <a16:creationId xmlns:a16="http://schemas.microsoft.com/office/drawing/2014/main" id="{F2739252-DC64-470D-90FD-0212B9E33C05}"/>
                </a:ext>
              </a:extLst>
            </p:cNvPr>
            <p:cNvSpPr/>
            <p:nvPr/>
          </p:nvSpPr>
          <p:spPr>
            <a:xfrm>
              <a:off x="5011753" y="2908273"/>
              <a:ext cx="54999" cy="112187"/>
            </a:xfrm>
            <a:custGeom>
              <a:avLst/>
              <a:gdLst/>
              <a:ahLst/>
              <a:cxnLst/>
              <a:rect l="l" t="t" r="r" b="b"/>
              <a:pathLst>
                <a:path w="1357" h="2768" fill="none" extrusionOk="0">
                  <a:moveTo>
                    <a:pt x="272" y="1"/>
                  </a:moveTo>
                  <a:cubicBezTo>
                    <a:pt x="55" y="543"/>
                    <a:pt x="1" y="1140"/>
                    <a:pt x="136" y="1682"/>
                  </a:cubicBezTo>
                  <a:cubicBezTo>
                    <a:pt x="299" y="2225"/>
                    <a:pt x="787" y="2740"/>
                    <a:pt x="1357" y="276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8" name="Google Shape;1437;p54">
              <a:extLst>
                <a:ext uri="{FF2B5EF4-FFF2-40B4-BE49-F238E27FC236}">
                  <a16:creationId xmlns:a16="http://schemas.microsoft.com/office/drawing/2014/main" id="{441134C8-CA2F-4340-82CC-A8C5D04B1F0C}"/>
                </a:ext>
              </a:extLst>
            </p:cNvPr>
            <p:cNvSpPr/>
            <p:nvPr/>
          </p:nvSpPr>
          <p:spPr>
            <a:xfrm>
              <a:off x="4541236" y="2909367"/>
              <a:ext cx="82479" cy="111093"/>
            </a:xfrm>
            <a:custGeom>
              <a:avLst/>
              <a:gdLst/>
              <a:ahLst/>
              <a:cxnLst/>
              <a:rect l="l" t="t" r="r" b="b"/>
              <a:pathLst>
                <a:path w="2035" h="2741" fill="none" extrusionOk="0">
                  <a:moveTo>
                    <a:pt x="2035" y="1"/>
                  </a:moveTo>
                  <a:cubicBezTo>
                    <a:pt x="1953" y="1194"/>
                    <a:pt x="1140" y="2306"/>
                    <a:pt x="0" y="274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9" name="Google Shape;1438;p54">
              <a:extLst>
                <a:ext uri="{FF2B5EF4-FFF2-40B4-BE49-F238E27FC236}">
                  <a16:creationId xmlns:a16="http://schemas.microsoft.com/office/drawing/2014/main" id="{150AA402-4730-4972-B184-CB58B018AACA}"/>
                </a:ext>
              </a:extLst>
            </p:cNvPr>
            <p:cNvSpPr/>
            <p:nvPr/>
          </p:nvSpPr>
          <p:spPr>
            <a:xfrm>
              <a:off x="4773191" y="2887400"/>
              <a:ext cx="83613" cy="24196"/>
            </a:xfrm>
            <a:custGeom>
              <a:avLst/>
              <a:gdLst/>
              <a:ahLst/>
              <a:cxnLst/>
              <a:rect l="l" t="t" r="r" b="b"/>
              <a:pathLst>
                <a:path w="2063" h="597" fill="none" extrusionOk="0">
                  <a:moveTo>
                    <a:pt x="1" y="570"/>
                  </a:moveTo>
                  <a:cubicBezTo>
                    <a:pt x="218" y="244"/>
                    <a:pt x="624" y="0"/>
                    <a:pt x="1031" y="27"/>
                  </a:cubicBezTo>
                  <a:cubicBezTo>
                    <a:pt x="1438" y="27"/>
                    <a:pt x="1845" y="271"/>
                    <a:pt x="2062" y="59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0" name="Google Shape;1439;p54">
              <a:extLst>
                <a:ext uri="{FF2B5EF4-FFF2-40B4-BE49-F238E27FC236}">
                  <a16:creationId xmlns:a16="http://schemas.microsoft.com/office/drawing/2014/main" id="{90D5079C-F01E-4FF5-818D-3758468F6B64}"/>
                </a:ext>
              </a:extLst>
            </p:cNvPr>
            <p:cNvSpPr/>
            <p:nvPr/>
          </p:nvSpPr>
          <p:spPr>
            <a:xfrm>
              <a:off x="5052446" y="2848896"/>
              <a:ext cx="173712" cy="123171"/>
            </a:xfrm>
            <a:custGeom>
              <a:avLst/>
              <a:gdLst/>
              <a:ahLst/>
              <a:cxnLst/>
              <a:rect l="l" t="t" r="r" b="b"/>
              <a:pathLst>
                <a:path w="4286" h="3039" extrusionOk="0">
                  <a:moveTo>
                    <a:pt x="2143" y="1"/>
                  </a:moveTo>
                  <a:cubicBezTo>
                    <a:pt x="977" y="1"/>
                    <a:pt x="0" y="679"/>
                    <a:pt x="0" y="1520"/>
                  </a:cubicBezTo>
                  <a:cubicBezTo>
                    <a:pt x="0" y="2361"/>
                    <a:pt x="977" y="3039"/>
                    <a:pt x="2143" y="3039"/>
                  </a:cubicBezTo>
                  <a:cubicBezTo>
                    <a:pt x="3336" y="3039"/>
                    <a:pt x="4286" y="2361"/>
                    <a:pt x="4286" y="1520"/>
                  </a:cubicBezTo>
                  <a:cubicBezTo>
                    <a:pt x="4286" y="679"/>
                    <a:pt x="3336" y="1"/>
                    <a:pt x="2143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1" name="Google Shape;1440;p54">
              <a:extLst>
                <a:ext uri="{FF2B5EF4-FFF2-40B4-BE49-F238E27FC236}">
                  <a16:creationId xmlns:a16="http://schemas.microsoft.com/office/drawing/2014/main" id="{3EA95EB7-ADC3-4CA3-ABE9-4474EF37698D}"/>
                </a:ext>
              </a:extLst>
            </p:cNvPr>
            <p:cNvSpPr/>
            <p:nvPr/>
          </p:nvSpPr>
          <p:spPr>
            <a:xfrm>
              <a:off x="4429088" y="2848896"/>
              <a:ext cx="173752" cy="123171"/>
            </a:xfrm>
            <a:custGeom>
              <a:avLst/>
              <a:gdLst/>
              <a:ahLst/>
              <a:cxnLst/>
              <a:rect l="l" t="t" r="r" b="b"/>
              <a:pathLst>
                <a:path w="4287" h="3039" extrusionOk="0">
                  <a:moveTo>
                    <a:pt x="2144" y="1"/>
                  </a:moveTo>
                  <a:cubicBezTo>
                    <a:pt x="950" y="1"/>
                    <a:pt x="1" y="679"/>
                    <a:pt x="1" y="1520"/>
                  </a:cubicBezTo>
                  <a:cubicBezTo>
                    <a:pt x="1" y="2361"/>
                    <a:pt x="950" y="3039"/>
                    <a:pt x="2144" y="3039"/>
                  </a:cubicBezTo>
                  <a:cubicBezTo>
                    <a:pt x="3310" y="3039"/>
                    <a:pt x="4286" y="2361"/>
                    <a:pt x="4286" y="1520"/>
                  </a:cubicBezTo>
                  <a:cubicBezTo>
                    <a:pt x="4286" y="679"/>
                    <a:pt x="3310" y="1"/>
                    <a:pt x="2144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2" name="Google Shape;1441;p54">
              <a:extLst>
                <a:ext uri="{FF2B5EF4-FFF2-40B4-BE49-F238E27FC236}">
                  <a16:creationId xmlns:a16="http://schemas.microsoft.com/office/drawing/2014/main" id="{1A5C6367-31D5-41CB-B78E-75695A7D189A}"/>
                </a:ext>
              </a:extLst>
            </p:cNvPr>
            <p:cNvSpPr/>
            <p:nvPr/>
          </p:nvSpPr>
          <p:spPr>
            <a:xfrm>
              <a:off x="4252092" y="2982241"/>
              <a:ext cx="185830" cy="258055"/>
            </a:xfrm>
            <a:custGeom>
              <a:avLst/>
              <a:gdLst/>
              <a:ahLst/>
              <a:cxnLst/>
              <a:rect l="l" t="t" r="r" b="b"/>
              <a:pathLst>
                <a:path w="4585" h="6367" extrusionOk="0">
                  <a:moveTo>
                    <a:pt x="1288" y="1"/>
                  </a:moveTo>
                  <a:cubicBezTo>
                    <a:pt x="1222" y="1"/>
                    <a:pt x="1154" y="7"/>
                    <a:pt x="1086" y="20"/>
                  </a:cubicBezTo>
                  <a:cubicBezTo>
                    <a:pt x="326" y="210"/>
                    <a:pt x="137" y="969"/>
                    <a:pt x="55" y="1620"/>
                  </a:cubicBezTo>
                  <a:cubicBezTo>
                    <a:pt x="1" y="2542"/>
                    <a:pt x="1" y="3546"/>
                    <a:pt x="381" y="4306"/>
                  </a:cubicBezTo>
                  <a:cubicBezTo>
                    <a:pt x="652" y="4821"/>
                    <a:pt x="1520" y="5797"/>
                    <a:pt x="3039" y="6313"/>
                  </a:cubicBezTo>
                  <a:cubicBezTo>
                    <a:pt x="3229" y="6367"/>
                    <a:pt x="3419" y="6367"/>
                    <a:pt x="3636" y="6367"/>
                  </a:cubicBezTo>
                  <a:cubicBezTo>
                    <a:pt x="3798" y="6367"/>
                    <a:pt x="3961" y="6177"/>
                    <a:pt x="4097" y="6069"/>
                  </a:cubicBezTo>
                  <a:cubicBezTo>
                    <a:pt x="4341" y="5824"/>
                    <a:pt x="4531" y="5526"/>
                    <a:pt x="4531" y="5173"/>
                  </a:cubicBezTo>
                  <a:cubicBezTo>
                    <a:pt x="4585" y="4306"/>
                    <a:pt x="3147" y="4333"/>
                    <a:pt x="2632" y="3953"/>
                  </a:cubicBezTo>
                  <a:cubicBezTo>
                    <a:pt x="2089" y="3546"/>
                    <a:pt x="2605" y="2814"/>
                    <a:pt x="2632" y="2244"/>
                  </a:cubicBezTo>
                  <a:cubicBezTo>
                    <a:pt x="2659" y="1864"/>
                    <a:pt x="2659" y="1485"/>
                    <a:pt x="2578" y="1105"/>
                  </a:cubicBezTo>
                  <a:cubicBezTo>
                    <a:pt x="2406" y="542"/>
                    <a:pt x="1903" y="1"/>
                    <a:pt x="1288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3" name="Google Shape;1442;p54">
              <a:extLst>
                <a:ext uri="{FF2B5EF4-FFF2-40B4-BE49-F238E27FC236}">
                  <a16:creationId xmlns:a16="http://schemas.microsoft.com/office/drawing/2014/main" id="{950B5E4C-5A12-404A-B26A-D0A023B1AFA2}"/>
                </a:ext>
              </a:extLst>
            </p:cNvPr>
            <p:cNvSpPr/>
            <p:nvPr/>
          </p:nvSpPr>
          <p:spPr>
            <a:xfrm>
              <a:off x="4348838" y="3062167"/>
              <a:ext cx="59417" cy="100109"/>
            </a:xfrm>
            <a:custGeom>
              <a:avLst/>
              <a:gdLst/>
              <a:ahLst/>
              <a:cxnLst/>
              <a:rect l="l" t="t" r="r" b="b"/>
              <a:pathLst>
                <a:path w="1466" h="2470" fill="none" extrusionOk="0">
                  <a:moveTo>
                    <a:pt x="326" y="1"/>
                  </a:moveTo>
                  <a:cubicBezTo>
                    <a:pt x="245" y="408"/>
                    <a:pt x="164" y="760"/>
                    <a:pt x="82" y="1167"/>
                  </a:cubicBezTo>
                  <a:cubicBezTo>
                    <a:pt x="55" y="1357"/>
                    <a:pt x="1" y="1493"/>
                    <a:pt x="55" y="1655"/>
                  </a:cubicBezTo>
                  <a:cubicBezTo>
                    <a:pt x="82" y="1818"/>
                    <a:pt x="218" y="1954"/>
                    <a:pt x="353" y="2062"/>
                  </a:cubicBezTo>
                  <a:cubicBezTo>
                    <a:pt x="489" y="2171"/>
                    <a:pt x="652" y="2225"/>
                    <a:pt x="815" y="2279"/>
                  </a:cubicBezTo>
                  <a:cubicBezTo>
                    <a:pt x="1004" y="2361"/>
                    <a:pt x="1303" y="2388"/>
                    <a:pt x="1465" y="246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4" name="Google Shape;1443;p54">
              <a:extLst>
                <a:ext uri="{FF2B5EF4-FFF2-40B4-BE49-F238E27FC236}">
                  <a16:creationId xmlns:a16="http://schemas.microsoft.com/office/drawing/2014/main" id="{C4DE83A7-18E5-4C87-9AA7-FA86395E007E}"/>
                </a:ext>
              </a:extLst>
            </p:cNvPr>
            <p:cNvSpPr/>
            <p:nvPr/>
          </p:nvSpPr>
          <p:spPr>
            <a:xfrm>
              <a:off x="4344461" y="2998413"/>
              <a:ext cx="16536" cy="49528"/>
            </a:xfrm>
            <a:custGeom>
              <a:avLst/>
              <a:gdLst/>
              <a:ahLst/>
              <a:cxnLst/>
              <a:rect l="l" t="t" r="r" b="b"/>
              <a:pathLst>
                <a:path w="408" h="1222" fill="none" extrusionOk="0">
                  <a:moveTo>
                    <a:pt x="0" y="1"/>
                  </a:moveTo>
                  <a:cubicBezTo>
                    <a:pt x="244" y="353"/>
                    <a:pt x="407" y="787"/>
                    <a:pt x="407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5" name="Google Shape;1444;p54">
              <a:extLst>
                <a:ext uri="{FF2B5EF4-FFF2-40B4-BE49-F238E27FC236}">
                  <a16:creationId xmlns:a16="http://schemas.microsoft.com/office/drawing/2014/main" id="{322C6F80-F7A7-4A51-9AB6-13CE2DB0EE04}"/>
                </a:ext>
              </a:extLst>
            </p:cNvPr>
            <p:cNvSpPr/>
            <p:nvPr/>
          </p:nvSpPr>
          <p:spPr>
            <a:xfrm>
              <a:off x="4356539" y="3163696"/>
              <a:ext cx="116564" cy="138410"/>
            </a:xfrm>
            <a:custGeom>
              <a:avLst/>
              <a:gdLst/>
              <a:ahLst/>
              <a:cxnLst/>
              <a:rect l="l" t="t" r="r" b="b"/>
              <a:pathLst>
                <a:path w="2876" h="3415" extrusionOk="0">
                  <a:moveTo>
                    <a:pt x="1918" y="1"/>
                  </a:moveTo>
                  <a:cubicBezTo>
                    <a:pt x="1770" y="1"/>
                    <a:pt x="1619" y="30"/>
                    <a:pt x="1492" y="73"/>
                  </a:cubicBezTo>
                  <a:cubicBezTo>
                    <a:pt x="1086" y="208"/>
                    <a:pt x="706" y="398"/>
                    <a:pt x="408" y="696"/>
                  </a:cubicBezTo>
                  <a:cubicBezTo>
                    <a:pt x="55" y="1049"/>
                    <a:pt x="1" y="1510"/>
                    <a:pt x="163" y="1917"/>
                  </a:cubicBezTo>
                  <a:cubicBezTo>
                    <a:pt x="408" y="2595"/>
                    <a:pt x="950" y="3382"/>
                    <a:pt x="1737" y="3409"/>
                  </a:cubicBezTo>
                  <a:cubicBezTo>
                    <a:pt x="1761" y="3412"/>
                    <a:pt x="1787" y="3414"/>
                    <a:pt x="1813" y="3414"/>
                  </a:cubicBezTo>
                  <a:cubicBezTo>
                    <a:pt x="1988" y="3414"/>
                    <a:pt x="2192" y="3337"/>
                    <a:pt x="2333" y="3219"/>
                  </a:cubicBezTo>
                  <a:cubicBezTo>
                    <a:pt x="2632" y="2975"/>
                    <a:pt x="2767" y="2595"/>
                    <a:pt x="2822" y="2243"/>
                  </a:cubicBezTo>
                  <a:cubicBezTo>
                    <a:pt x="2876" y="1890"/>
                    <a:pt x="2849" y="1510"/>
                    <a:pt x="2740" y="1212"/>
                  </a:cubicBezTo>
                  <a:cubicBezTo>
                    <a:pt x="2632" y="968"/>
                    <a:pt x="2496" y="778"/>
                    <a:pt x="2333" y="615"/>
                  </a:cubicBezTo>
                  <a:cubicBezTo>
                    <a:pt x="2442" y="561"/>
                    <a:pt x="2550" y="425"/>
                    <a:pt x="2469" y="290"/>
                  </a:cubicBezTo>
                  <a:cubicBezTo>
                    <a:pt x="2370" y="74"/>
                    <a:pt x="2149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6" name="Google Shape;1445;p54">
              <a:extLst>
                <a:ext uri="{FF2B5EF4-FFF2-40B4-BE49-F238E27FC236}">
                  <a16:creationId xmlns:a16="http://schemas.microsoft.com/office/drawing/2014/main" id="{892753BF-6E09-4221-A51F-3810458C7971}"/>
                </a:ext>
              </a:extLst>
            </p:cNvPr>
            <p:cNvSpPr/>
            <p:nvPr/>
          </p:nvSpPr>
          <p:spPr>
            <a:xfrm>
              <a:off x="5200828" y="2982241"/>
              <a:ext cx="185830" cy="258055"/>
            </a:xfrm>
            <a:custGeom>
              <a:avLst/>
              <a:gdLst/>
              <a:ahLst/>
              <a:cxnLst/>
              <a:rect l="l" t="t" r="r" b="b"/>
              <a:pathLst>
                <a:path w="4585" h="6367" extrusionOk="0">
                  <a:moveTo>
                    <a:pt x="3298" y="1"/>
                  </a:moveTo>
                  <a:cubicBezTo>
                    <a:pt x="2682" y="1"/>
                    <a:pt x="2179" y="542"/>
                    <a:pt x="2008" y="1105"/>
                  </a:cubicBezTo>
                  <a:cubicBezTo>
                    <a:pt x="1927" y="1485"/>
                    <a:pt x="1927" y="1864"/>
                    <a:pt x="1954" y="2244"/>
                  </a:cubicBezTo>
                  <a:cubicBezTo>
                    <a:pt x="1981" y="2814"/>
                    <a:pt x="2496" y="3546"/>
                    <a:pt x="1954" y="3953"/>
                  </a:cubicBezTo>
                  <a:cubicBezTo>
                    <a:pt x="1438" y="4333"/>
                    <a:pt x="1" y="4306"/>
                    <a:pt x="55" y="5173"/>
                  </a:cubicBezTo>
                  <a:cubicBezTo>
                    <a:pt x="55" y="5526"/>
                    <a:pt x="245" y="5824"/>
                    <a:pt x="489" y="6069"/>
                  </a:cubicBezTo>
                  <a:cubicBezTo>
                    <a:pt x="625" y="6177"/>
                    <a:pt x="787" y="6367"/>
                    <a:pt x="950" y="6367"/>
                  </a:cubicBezTo>
                  <a:cubicBezTo>
                    <a:pt x="1167" y="6367"/>
                    <a:pt x="1357" y="6367"/>
                    <a:pt x="1547" y="6313"/>
                  </a:cubicBezTo>
                  <a:cubicBezTo>
                    <a:pt x="3066" y="5797"/>
                    <a:pt x="3961" y="4821"/>
                    <a:pt x="4205" y="4306"/>
                  </a:cubicBezTo>
                  <a:cubicBezTo>
                    <a:pt x="4585" y="3546"/>
                    <a:pt x="4585" y="2542"/>
                    <a:pt x="4530" y="1620"/>
                  </a:cubicBezTo>
                  <a:cubicBezTo>
                    <a:pt x="4449" y="969"/>
                    <a:pt x="4259" y="210"/>
                    <a:pt x="3500" y="20"/>
                  </a:cubicBezTo>
                  <a:cubicBezTo>
                    <a:pt x="3431" y="7"/>
                    <a:pt x="3364" y="1"/>
                    <a:pt x="3298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7" name="Google Shape;1446;p54">
              <a:extLst>
                <a:ext uri="{FF2B5EF4-FFF2-40B4-BE49-F238E27FC236}">
                  <a16:creationId xmlns:a16="http://schemas.microsoft.com/office/drawing/2014/main" id="{2E4DC46E-2063-4FB7-9FCD-E43FE981CB5B}"/>
                </a:ext>
              </a:extLst>
            </p:cNvPr>
            <p:cNvSpPr/>
            <p:nvPr/>
          </p:nvSpPr>
          <p:spPr>
            <a:xfrm>
              <a:off x="5230536" y="3062167"/>
              <a:ext cx="59376" cy="100109"/>
            </a:xfrm>
            <a:custGeom>
              <a:avLst/>
              <a:gdLst/>
              <a:ahLst/>
              <a:cxnLst/>
              <a:rect l="l" t="t" r="r" b="b"/>
              <a:pathLst>
                <a:path w="1465" h="2470" fill="none" extrusionOk="0">
                  <a:moveTo>
                    <a:pt x="1139" y="1"/>
                  </a:moveTo>
                  <a:cubicBezTo>
                    <a:pt x="1221" y="408"/>
                    <a:pt x="1302" y="760"/>
                    <a:pt x="1383" y="1167"/>
                  </a:cubicBezTo>
                  <a:cubicBezTo>
                    <a:pt x="1411" y="1357"/>
                    <a:pt x="1465" y="1493"/>
                    <a:pt x="1411" y="1655"/>
                  </a:cubicBezTo>
                  <a:cubicBezTo>
                    <a:pt x="1383" y="1818"/>
                    <a:pt x="1248" y="1954"/>
                    <a:pt x="1112" y="2062"/>
                  </a:cubicBezTo>
                  <a:cubicBezTo>
                    <a:pt x="977" y="2171"/>
                    <a:pt x="814" y="2225"/>
                    <a:pt x="651" y="2279"/>
                  </a:cubicBezTo>
                  <a:cubicBezTo>
                    <a:pt x="461" y="2361"/>
                    <a:pt x="163" y="2388"/>
                    <a:pt x="0" y="246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8" name="Google Shape;1447;p54">
              <a:extLst>
                <a:ext uri="{FF2B5EF4-FFF2-40B4-BE49-F238E27FC236}">
                  <a16:creationId xmlns:a16="http://schemas.microsoft.com/office/drawing/2014/main" id="{92A9417C-F2ED-441D-B379-ADFBD250F1D7}"/>
                </a:ext>
              </a:extLst>
            </p:cNvPr>
            <p:cNvSpPr/>
            <p:nvPr/>
          </p:nvSpPr>
          <p:spPr>
            <a:xfrm>
              <a:off x="5278889" y="2998413"/>
              <a:ext cx="16536" cy="49528"/>
            </a:xfrm>
            <a:custGeom>
              <a:avLst/>
              <a:gdLst/>
              <a:ahLst/>
              <a:cxnLst/>
              <a:rect l="l" t="t" r="r" b="b"/>
              <a:pathLst>
                <a:path w="408" h="1222" fill="none" extrusionOk="0">
                  <a:moveTo>
                    <a:pt x="407" y="1"/>
                  </a:moveTo>
                  <a:cubicBezTo>
                    <a:pt x="136" y="353"/>
                    <a:pt x="1" y="787"/>
                    <a:pt x="1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9" name="Google Shape;1448;p54">
              <a:extLst>
                <a:ext uri="{FF2B5EF4-FFF2-40B4-BE49-F238E27FC236}">
                  <a16:creationId xmlns:a16="http://schemas.microsoft.com/office/drawing/2014/main" id="{23B2B85D-84FE-4B36-9093-2D6DB60548C1}"/>
                </a:ext>
              </a:extLst>
            </p:cNvPr>
            <p:cNvSpPr/>
            <p:nvPr/>
          </p:nvSpPr>
          <p:spPr>
            <a:xfrm>
              <a:off x="5165647" y="3163696"/>
              <a:ext cx="116564" cy="138410"/>
            </a:xfrm>
            <a:custGeom>
              <a:avLst/>
              <a:gdLst/>
              <a:ahLst/>
              <a:cxnLst/>
              <a:rect l="l" t="t" r="r" b="b"/>
              <a:pathLst>
                <a:path w="2876" h="3415" extrusionOk="0">
                  <a:moveTo>
                    <a:pt x="959" y="1"/>
                  </a:moveTo>
                  <a:cubicBezTo>
                    <a:pt x="728" y="1"/>
                    <a:pt x="507" y="74"/>
                    <a:pt x="408" y="290"/>
                  </a:cubicBezTo>
                  <a:cubicBezTo>
                    <a:pt x="326" y="425"/>
                    <a:pt x="435" y="561"/>
                    <a:pt x="543" y="615"/>
                  </a:cubicBezTo>
                  <a:cubicBezTo>
                    <a:pt x="381" y="778"/>
                    <a:pt x="245" y="968"/>
                    <a:pt x="136" y="1212"/>
                  </a:cubicBezTo>
                  <a:cubicBezTo>
                    <a:pt x="28" y="1510"/>
                    <a:pt x="1" y="1890"/>
                    <a:pt x="55" y="2243"/>
                  </a:cubicBezTo>
                  <a:cubicBezTo>
                    <a:pt x="109" y="2595"/>
                    <a:pt x="245" y="2975"/>
                    <a:pt x="543" y="3219"/>
                  </a:cubicBezTo>
                  <a:cubicBezTo>
                    <a:pt x="685" y="3337"/>
                    <a:pt x="888" y="3414"/>
                    <a:pt x="1064" y="3414"/>
                  </a:cubicBezTo>
                  <a:cubicBezTo>
                    <a:pt x="1090" y="3414"/>
                    <a:pt x="1116" y="3412"/>
                    <a:pt x="1140" y="3409"/>
                  </a:cubicBezTo>
                  <a:cubicBezTo>
                    <a:pt x="1927" y="3382"/>
                    <a:pt x="2469" y="2595"/>
                    <a:pt x="2713" y="1917"/>
                  </a:cubicBezTo>
                  <a:cubicBezTo>
                    <a:pt x="2876" y="1510"/>
                    <a:pt x="2822" y="1049"/>
                    <a:pt x="2469" y="696"/>
                  </a:cubicBezTo>
                  <a:cubicBezTo>
                    <a:pt x="2171" y="398"/>
                    <a:pt x="1791" y="208"/>
                    <a:pt x="1384" y="73"/>
                  </a:cubicBezTo>
                  <a:cubicBezTo>
                    <a:pt x="1258" y="30"/>
                    <a:pt x="110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0" name="Google Shape;1449;p54">
              <a:extLst>
                <a:ext uri="{FF2B5EF4-FFF2-40B4-BE49-F238E27FC236}">
                  <a16:creationId xmlns:a16="http://schemas.microsoft.com/office/drawing/2014/main" id="{7B39B209-50F1-4B64-8074-FA2EFC0A481B}"/>
                </a:ext>
              </a:extLst>
            </p:cNvPr>
            <p:cNvSpPr/>
            <p:nvPr/>
          </p:nvSpPr>
          <p:spPr>
            <a:xfrm>
              <a:off x="4808372" y="3002831"/>
              <a:ext cx="217727" cy="326510"/>
            </a:xfrm>
            <a:custGeom>
              <a:avLst/>
              <a:gdLst/>
              <a:ahLst/>
              <a:cxnLst/>
              <a:rect l="l" t="t" r="r" b="b"/>
              <a:pathLst>
                <a:path w="5372" h="8056" extrusionOk="0">
                  <a:moveTo>
                    <a:pt x="4856" y="0"/>
                  </a:moveTo>
                  <a:cubicBezTo>
                    <a:pt x="3228" y="977"/>
                    <a:pt x="1899" y="1872"/>
                    <a:pt x="1465" y="2414"/>
                  </a:cubicBezTo>
                  <a:cubicBezTo>
                    <a:pt x="1" y="3987"/>
                    <a:pt x="1" y="6429"/>
                    <a:pt x="1384" y="8056"/>
                  </a:cubicBezTo>
                  <a:cubicBezTo>
                    <a:pt x="3391" y="7920"/>
                    <a:pt x="5046" y="6374"/>
                    <a:pt x="5290" y="4313"/>
                  </a:cubicBezTo>
                  <a:cubicBezTo>
                    <a:pt x="5371" y="3581"/>
                    <a:pt x="5181" y="1926"/>
                    <a:pt x="4856" y="0"/>
                  </a:cubicBezTo>
                  <a:close/>
                </a:path>
              </a:pathLst>
            </a:custGeom>
            <a:solidFill>
              <a:srgbClr val="F0CFC0"/>
            </a:solidFill>
            <a:ln w="9525" cap="flat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1" name="Google Shape;1450;p54">
              <a:extLst>
                <a:ext uri="{FF2B5EF4-FFF2-40B4-BE49-F238E27FC236}">
                  <a16:creationId xmlns:a16="http://schemas.microsoft.com/office/drawing/2014/main" id="{D5B4CDE6-9A25-41BF-8BE9-6891E1F6F8F3}"/>
                </a:ext>
              </a:extLst>
            </p:cNvPr>
            <p:cNvSpPr/>
            <p:nvPr/>
          </p:nvSpPr>
          <p:spPr>
            <a:xfrm>
              <a:off x="4923802" y="3229193"/>
              <a:ext cx="330927" cy="201353"/>
            </a:xfrm>
            <a:custGeom>
              <a:avLst/>
              <a:gdLst/>
              <a:ahLst/>
              <a:cxnLst/>
              <a:rect l="l" t="t" r="r" b="b"/>
              <a:pathLst>
                <a:path w="8165" h="4968" extrusionOk="0">
                  <a:moveTo>
                    <a:pt x="4136" y="1"/>
                  </a:moveTo>
                  <a:cubicBezTo>
                    <a:pt x="4103" y="1"/>
                    <a:pt x="4072" y="2"/>
                    <a:pt x="4042" y="3"/>
                  </a:cubicBezTo>
                  <a:cubicBezTo>
                    <a:pt x="1872" y="111"/>
                    <a:pt x="136" y="1820"/>
                    <a:pt x="1" y="3936"/>
                  </a:cubicBezTo>
                  <a:cubicBezTo>
                    <a:pt x="784" y="4621"/>
                    <a:pt x="1769" y="4967"/>
                    <a:pt x="2763" y="4967"/>
                  </a:cubicBezTo>
                  <a:cubicBezTo>
                    <a:pt x="3696" y="4967"/>
                    <a:pt x="4637" y="4662"/>
                    <a:pt x="5425" y="4044"/>
                  </a:cubicBezTo>
                  <a:cubicBezTo>
                    <a:pt x="5968" y="3610"/>
                    <a:pt x="7026" y="2281"/>
                    <a:pt x="8165" y="681"/>
                  </a:cubicBezTo>
                  <a:cubicBezTo>
                    <a:pt x="6398" y="291"/>
                    <a:pt x="4881" y="1"/>
                    <a:pt x="4136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2" name="Google Shape;1451;p54">
              <a:extLst>
                <a:ext uri="{FF2B5EF4-FFF2-40B4-BE49-F238E27FC236}">
                  <a16:creationId xmlns:a16="http://schemas.microsoft.com/office/drawing/2014/main" id="{562A8194-DF78-456B-B7D8-CE595EB91CB9}"/>
                </a:ext>
              </a:extLst>
            </p:cNvPr>
            <p:cNvSpPr/>
            <p:nvPr/>
          </p:nvSpPr>
          <p:spPr>
            <a:xfrm>
              <a:off x="4617109" y="3532685"/>
              <a:ext cx="217687" cy="327645"/>
            </a:xfrm>
            <a:custGeom>
              <a:avLst/>
              <a:gdLst/>
              <a:ahLst/>
              <a:cxnLst/>
              <a:rect l="l" t="t" r="r" b="b"/>
              <a:pathLst>
                <a:path w="5371" h="8084" extrusionOk="0">
                  <a:moveTo>
                    <a:pt x="3987" y="1"/>
                  </a:moveTo>
                  <a:cubicBezTo>
                    <a:pt x="1980" y="136"/>
                    <a:pt x="326" y="1710"/>
                    <a:pt x="81" y="3771"/>
                  </a:cubicBezTo>
                  <a:cubicBezTo>
                    <a:pt x="0" y="4476"/>
                    <a:pt x="163" y="6158"/>
                    <a:pt x="515" y="8084"/>
                  </a:cubicBezTo>
                  <a:cubicBezTo>
                    <a:pt x="2116" y="7107"/>
                    <a:pt x="3445" y="6185"/>
                    <a:pt x="3906" y="5670"/>
                  </a:cubicBezTo>
                  <a:cubicBezTo>
                    <a:pt x="5371" y="4069"/>
                    <a:pt x="5371" y="1628"/>
                    <a:pt x="3987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3" name="Google Shape;1452;p54">
              <a:extLst>
                <a:ext uri="{FF2B5EF4-FFF2-40B4-BE49-F238E27FC236}">
                  <a16:creationId xmlns:a16="http://schemas.microsoft.com/office/drawing/2014/main" id="{013A7B07-B60D-40BE-94B2-DA8CFB7D82D4}"/>
                </a:ext>
              </a:extLst>
            </p:cNvPr>
            <p:cNvSpPr/>
            <p:nvPr/>
          </p:nvSpPr>
          <p:spPr>
            <a:xfrm>
              <a:off x="4386248" y="3432089"/>
              <a:ext cx="332022" cy="201839"/>
            </a:xfrm>
            <a:custGeom>
              <a:avLst/>
              <a:gdLst/>
              <a:ahLst/>
              <a:cxnLst/>
              <a:rect l="l" t="t" r="r" b="b"/>
              <a:pathLst>
                <a:path w="8192" h="4980" extrusionOk="0">
                  <a:moveTo>
                    <a:pt x="5420" y="0"/>
                  </a:moveTo>
                  <a:cubicBezTo>
                    <a:pt x="4490" y="0"/>
                    <a:pt x="3555" y="306"/>
                    <a:pt x="2767" y="937"/>
                  </a:cubicBezTo>
                  <a:cubicBezTo>
                    <a:pt x="2224" y="1371"/>
                    <a:pt x="1166" y="2700"/>
                    <a:pt x="0" y="4273"/>
                  </a:cubicBezTo>
                  <a:cubicBezTo>
                    <a:pt x="1793" y="4689"/>
                    <a:pt x="3336" y="4980"/>
                    <a:pt x="4059" y="4980"/>
                  </a:cubicBezTo>
                  <a:cubicBezTo>
                    <a:pt x="4091" y="4980"/>
                    <a:pt x="4121" y="4979"/>
                    <a:pt x="4150" y="4978"/>
                  </a:cubicBezTo>
                  <a:cubicBezTo>
                    <a:pt x="6320" y="4870"/>
                    <a:pt x="8056" y="3134"/>
                    <a:pt x="8191" y="1018"/>
                  </a:cubicBezTo>
                  <a:cubicBezTo>
                    <a:pt x="7394" y="347"/>
                    <a:pt x="6410" y="0"/>
                    <a:pt x="5420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4" name="Google Shape;1453;p54">
              <a:extLst>
                <a:ext uri="{FF2B5EF4-FFF2-40B4-BE49-F238E27FC236}">
                  <a16:creationId xmlns:a16="http://schemas.microsoft.com/office/drawing/2014/main" id="{A4CDE27C-FE6C-4DE4-B8B0-B77290A91471}"/>
                </a:ext>
              </a:extLst>
            </p:cNvPr>
            <p:cNvSpPr/>
            <p:nvPr/>
          </p:nvSpPr>
          <p:spPr>
            <a:xfrm>
              <a:off x="4617109" y="2997318"/>
              <a:ext cx="217687" cy="330927"/>
            </a:xfrm>
            <a:custGeom>
              <a:avLst/>
              <a:gdLst/>
              <a:ahLst/>
              <a:cxnLst/>
              <a:rect l="l" t="t" r="r" b="b"/>
              <a:pathLst>
                <a:path w="5371" h="8165" extrusionOk="0">
                  <a:moveTo>
                    <a:pt x="732" y="1"/>
                  </a:moveTo>
                  <a:cubicBezTo>
                    <a:pt x="326" y="1872"/>
                    <a:pt x="0" y="3418"/>
                    <a:pt x="54" y="4123"/>
                  </a:cubicBezTo>
                  <a:cubicBezTo>
                    <a:pt x="136" y="6293"/>
                    <a:pt x="1872" y="8029"/>
                    <a:pt x="3987" y="8165"/>
                  </a:cubicBezTo>
                  <a:cubicBezTo>
                    <a:pt x="5289" y="6646"/>
                    <a:pt x="5371" y="4368"/>
                    <a:pt x="4069" y="2740"/>
                  </a:cubicBezTo>
                  <a:cubicBezTo>
                    <a:pt x="3635" y="2198"/>
                    <a:pt x="2306" y="1140"/>
                    <a:pt x="732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5" name="Google Shape;1454;p54">
              <a:extLst>
                <a:ext uri="{FF2B5EF4-FFF2-40B4-BE49-F238E27FC236}">
                  <a16:creationId xmlns:a16="http://schemas.microsoft.com/office/drawing/2014/main" id="{C0856878-EF65-424C-8D65-09E40B843A0C}"/>
                </a:ext>
              </a:extLst>
            </p:cNvPr>
            <p:cNvSpPr/>
            <p:nvPr/>
          </p:nvSpPr>
          <p:spPr>
            <a:xfrm>
              <a:off x="4391719" y="3228869"/>
              <a:ext cx="327645" cy="200421"/>
            </a:xfrm>
            <a:custGeom>
              <a:avLst/>
              <a:gdLst/>
              <a:ahLst/>
              <a:cxnLst/>
              <a:rect l="l" t="t" r="r" b="b"/>
              <a:pathLst>
                <a:path w="8084" h="4945" extrusionOk="0">
                  <a:moveTo>
                    <a:pt x="4000" y="0"/>
                  </a:moveTo>
                  <a:cubicBezTo>
                    <a:pt x="3183" y="0"/>
                    <a:pt x="1706" y="161"/>
                    <a:pt x="1" y="445"/>
                  </a:cubicBezTo>
                  <a:cubicBezTo>
                    <a:pt x="977" y="2072"/>
                    <a:pt x="1899" y="3401"/>
                    <a:pt x="2415" y="3835"/>
                  </a:cubicBezTo>
                  <a:cubicBezTo>
                    <a:pt x="3226" y="4578"/>
                    <a:pt x="4254" y="4944"/>
                    <a:pt x="5282" y="4944"/>
                  </a:cubicBezTo>
                  <a:cubicBezTo>
                    <a:pt x="6282" y="4944"/>
                    <a:pt x="7281" y="4598"/>
                    <a:pt x="8084" y="3917"/>
                  </a:cubicBezTo>
                  <a:cubicBezTo>
                    <a:pt x="7948" y="1909"/>
                    <a:pt x="6375" y="255"/>
                    <a:pt x="4313" y="11"/>
                  </a:cubicBezTo>
                  <a:cubicBezTo>
                    <a:pt x="4224" y="4"/>
                    <a:pt x="4119" y="0"/>
                    <a:pt x="4000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6" name="Google Shape;1455;p54">
              <a:extLst>
                <a:ext uri="{FF2B5EF4-FFF2-40B4-BE49-F238E27FC236}">
                  <a16:creationId xmlns:a16="http://schemas.microsoft.com/office/drawing/2014/main" id="{27E83CEE-19B3-4C2D-8548-321317F839DD}"/>
                </a:ext>
              </a:extLst>
            </p:cNvPr>
            <p:cNvSpPr/>
            <p:nvPr/>
          </p:nvSpPr>
          <p:spPr>
            <a:xfrm>
              <a:off x="4807277" y="3534914"/>
              <a:ext cx="216592" cy="330927"/>
            </a:xfrm>
            <a:custGeom>
              <a:avLst/>
              <a:gdLst/>
              <a:ahLst/>
              <a:cxnLst/>
              <a:rect l="l" t="t" r="r" b="b"/>
              <a:pathLst>
                <a:path w="5344" h="8165" extrusionOk="0">
                  <a:moveTo>
                    <a:pt x="1384" y="0"/>
                  </a:moveTo>
                  <a:cubicBezTo>
                    <a:pt x="55" y="1519"/>
                    <a:pt x="0" y="3797"/>
                    <a:pt x="1275" y="5425"/>
                  </a:cubicBezTo>
                  <a:cubicBezTo>
                    <a:pt x="1709" y="5967"/>
                    <a:pt x="3038" y="6998"/>
                    <a:pt x="4639" y="8164"/>
                  </a:cubicBezTo>
                  <a:cubicBezTo>
                    <a:pt x="5046" y="6293"/>
                    <a:pt x="5344" y="4693"/>
                    <a:pt x="5317" y="4014"/>
                  </a:cubicBezTo>
                  <a:cubicBezTo>
                    <a:pt x="5208" y="1845"/>
                    <a:pt x="3499" y="136"/>
                    <a:pt x="1384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7" name="Google Shape;1456;p54">
              <a:extLst>
                <a:ext uri="{FF2B5EF4-FFF2-40B4-BE49-F238E27FC236}">
                  <a16:creationId xmlns:a16="http://schemas.microsoft.com/office/drawing/2014/main" id="{95230016-E9CB-4C9C-838A-15DCB96601D2}"/>
                </a:ext>
              </a:extLst>
            </p:cNvPr>
            <p:cNvSpPr/>
            <p:nvPr/>
          </p:nvSpPr>
          <p:spPr>
            <a:xfrm>
              <a:off x="4922708" y="3431845"/>
              <a:ext cx="326550" cy="200664"/>
            </a:xfrm>
            <a:custGeom>
              <a:avLst/>
              <a:gdLst/>
              <a:ahLst/>
              <a:cxnLst/>
              <a:rect l="l" t="t" r="r" b="b"/>
              <a:pathLst>
                <a:path w="8057" h="4951" extrusionOk="0">
                  <a:moveTo>
                    <a:pt x="2816" y="0"/>
                  </a:moveTo>
                  <a:cubicBezTo>
                    <a:pt x="1812" y="0"/>
                    <a:pt x="807" y="353"/>
                    <a:pt x="0" y="1051"/>
                  </a:cubicBezTo>
                  <a:cubicBezTo>
                    <a:pt x="136" y="3031"/>
                    <a:pt x="1682" y="4713"/>
                    <a:pt x="3771" y="4930"/>
                  </a:cubicBezTo>
                  <a:cubicBezTo>
                    <a:pt x="3890" y="4944"/>
                    <a:pt x="4038" y="4951"/>
                    <a:pt x="4209" y="4951"/>
                  </a:cubicBezTo>
                  <a:cubicBezTo>
                    <a:pt x="5046" y="4951"/>
                    <a:pt x="6458" y="4789"/>
                    <a:pt x="8056" y="4496"/>
                  </a:cubicBezTo>
                  <a:cubicBezTo>
                    <a:pt x="7080" y="2896"/>
                    <a:pt x="6158" y="1594"/>
                    <a:pt x="5669" y="1106"/>
                  </a:cubicBezTo>
                  <a:cubicBezTo>
                    <a:pt x="4862" y="366"/>
                    <a:pt x="3840" y="0"/>
                    <a:pt x="2816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8" name="Google Shape;1457;p54">
              <a:extLst>
                <a:ext uri="{FF2B5EF4-FFF2-40B4-BE49-F238E27FC236}">
                  <a16:creationId xmlns:a16="http://schemas.microsoft.com/office/drawing/2014/main" id="{C6E2CB50-C896-4794-B450-B012753C7C9B}"/>
                </a:ext>
              </a:extLst>
            </p:cNvPr>
            <p:cNvSpPr/>
            <p:nvPr/>
          </p:nvSpPr>
          <p:spPr>
            <a:xfrm>
              <a:off x="4812789" y="3139134"/>
              <a:ext cx="146232" cy="222104"/>
            </a:xfrm>
            <a:custGeom>
              <a:avLst/>
              <a:gdLst/>
              <a:ahLst/>
              <a:cxnLst/>
              <a:rect l="l" t="t" r="r" b="b"/>
              <a:pathLst>
                <a:path w="3608" h="5480" extrusionOk="0">
                  <a:moveTo>
                    <a:pt x="3282" y="1"/>
                  </a:moveTo>
                  <a:cubicBezTo>
                    <a:pt x="2170" y="706"/>
                    <a:pt x="1275" y="1302"/>
                    <a:pt x="977" y="1655"/>
                  </a:cubicBezTo>
                  <a:cubicBezTo>
                    <a:pt x="0" y="2740"/>
                    <a:pt x="0" y="4395"/>
                    <a:pt x="895" y="5480"/>
                  </a:cubicBezTo>
                  <a:cubicBezTo>
                    <a:pt x="2251" y="5371"/>
                    <a:pt x="3391" y="4340"/>
                    <a:pt x="3553" y="2930"/>
                  </a:cubicBezTo>
                  <a:cubicBezTo>
                    <a:pt x="3608" y="2469"/>
                    <a:pt x="3472" y="1357"/>
                    <a:pt x="3282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9" name="Google Shape;1458;p54">
              <a:extLst>
                <a:ext uri="{FF2B5EF4-FFF2-40B4-BE49-F238E27FC236}">
                  <a16:creationId xmlns:a16="http://schemas.microsoft.com/office/drawing/2014/main" id="{59FCC71B-E0CB-4C22-8011-A92F9A8CBF77}"/>
                </a:ext>
              </a:extLst>
            </p:cNvPr>
            <p:cNvSpPr/>
            <p:nvPr/>
          </p:nvSpPr>
          <p:spPr>
            <a:xfrm>
              <a:off x="4890811" y="3294042"/>
              <a:ext cx="225428" cy="136343"/>
            </a:xfrm>
            <a:custGeom>
              <a:avLst/>
              <a:gdLst/>
              <a:ahLst/>
              <a:cxnLst/>
              <a:rect l="l" t="t" r="r" b="b"/>
              <a:pathLst>
                <a:path w="5562" h="3364" extrusionOk="0">
                  <a:moveTo>
                    <a:pt x="2840" y="0"/>
                  </a:moveTo>
                  <a:cubicBezTo>
                    <a:pt x="2805" y="0"/>
                    <a:pt x="2771" y="1"/>
                    <a:pt x="2740" y="3"/>
                  </a:cubicBezTo>
                  <a:cubicBezTo>
                    <a:pt x="1249" y="57"/>
                    <a:pt x="109" y="1224"/>
                    <a:pt x="1" y="2661"/>
                  </a:cubicBezTo>
                  <a:cubicBezTo>
                    <a:pt x="522" y="3126"/>
                    <a:pt x="1197" y="3364"/>
                    <a:pt x="1880" y="3364"/>
                  </a:cubicBezTo>
                  <a:cubicBezTo>
                    <a:pt x="2514" y="3364"/>
                    <a:pt x="3155" y="3160"/>
                    <a:pt x="3690" y="2743"/>
                  </a:cubicBezTo>
                  <a:cubicBezTo>
                    <a:pt x="4069" y="2444"/>
                    <a:pt x="4775" y="1549"/>
                    <a:pt x="5561" y="464"/>
                  </a:cubicBezTo>
                  <a:cubicBezTo>
                    <a:pt x="4342" y="185"/>
                    <a:pt x="3361" y="0"/>
                    <a:pt x="2840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0" name="Google Shape;1459;p54">
              <a:extLst>
                <a:ext uri="{FF2B5EF4-FFF2-40B4-BE49-F238E27FC236}">
                  <a16:creationId xmlns:a16="http://schemas.microsoft.com/office/drawing/2014/main" id="{01F5E22F-FFCB-4233-B85E-57D7B0240162}"/>
                </a:ext>
              </a:extLst>
            </p:cNvPr>
            <p:cNvSpPr/>
            <p:nvPr/>
          </p:nvSpPr>
          <p:spPr>
            <a:xfrm>
              <a:off x="4681957" y="3501922"/>
              <a:ext cx="147327" cy="222104"/>
            </a:xfrm>
            <a:custGeom>
              <a:avLst/>
              <a:gdLst/>
              <a:ahLst/>
              <a:cxnLst/>
              <a:rect l="l" t="t" r="r" b="b"/>
              <a:pathLst>
                <a:path w="3635" h="5480" extrusionOk="0">
                  <a:moveTo>
                    <a:pt x="2713" y="0"/>
                  </a:moveTo>
                  <a:lnTo>
                    <a:pt x="2713" y="0"/>
                  </a:lnTo>
                  <a:cubicBezTo>
                    <a:pt x="1357" y="82"/>
                    <a:pt x="244" y="1140"/>
                    <a:pt x="82" y="2523"/>
                  </a:cubicBezTo>
                  <a:cubicBezTo>
                    <a:pt x="0" y="3011"/>
                    <a:pt x="136" y="4123"/>
                    <a:pt x="353" y="5479"/>
                  </a:cubicBezTo>
                  <a:cubicBezTo>
                    <a:pt x="1465" y="4774"/>
                    <a:pt x="2333" y="4150"/>
                    <a:pt x="2631" y="3825"/>
                  </a:cubicBezTo>
                  <a:cubicBezTo>
                    <a:pt x="3635" y="2740"/>
                    <a:pt x="3635" y="1085"/>
                    <a:pt x="2713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1" name="Google Shape;1460;p54">
              <a:extLst>
                <a:ext uri="{FF2B5EF4-FFF2-40B4-BE49-F238E27FC236}">
                  <a16:creationId xmlns:a16="http://schemas.microsoft.com/office/drawing/2014/main" id="{884412D3-DC04-46C6-82A6-F93E8A95F766}"/>
                </a:ext>
              </a:extLst>
            </p:cNvPr>
            <p:cNvSpPr/>
            <p:nvPr/>
          </p:nvSpPr>
          <p:spPr>
            <a:xfrm>
              <a:off x="4525834" y="3432210"/>
              <a:ext cx="225428" cy="136789"/>
            </a:xfrm>
            <a:custGeom>
              <a:avLst/>
              <a:gdLst/>
              <a:ahLst/>
              <a:cxnLst/>
              <a:rect l="l" t="t" r="r" b="b"/>
              <a:pathLst>
                <a:path w="5562" h="3375" extrusionOk="0">
                  <a:moveTo>
                    <a:pt x="3668" y="0"/>
                  </a:moveTo>
                  <a:cubicBezTo>
                    <a:pt x="3035" y="0"/>
                    <a:pt x="2393" y="205"/>
                    <a:pt x="1845" y="635"/>
                  </a:cubicBezTo>
                  <a:cubicBezTo>
                    <a:pt x="1493" y="934"/>
                    <a:pt x="760" y="1802"/>
                    <a:pt x="1" y="2887"/>
                  </a:cubicBezTo>
                  <a:cubicBezTo>
                    <a:pt x="1276" y="3158"/>
                    <a:pt x="2361" y="3375"/>
                    <a:pt x="2795" y="3375"/>
                  </a:cubicBezTo>
                  <a:cubicBezTo>
                    <a:pt x="4286" y="3294"/>
                    <a:pt x="5453" y="2154"/>
                    <a:pt x="5561" y="690"/>
                  </a:cubicBezTo>
                  <a:cubicBezTo>
                    <a:pt x="5026" y="239"/>
                    <a:pt x="4352" y="0"/>
                    <a:pt x="3668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2" name="Google Shape;1461;p54">
              <a:extLst>
                <a:ext uri="{FF2B5EF4-FFF2-40B4-BE49-F238E27FC236}">
                  <a16:creationId xmlns:a16="http://schemas.microsoft.com/office/drawing/2014/main" id="{69048504-BA49-4F35-B788-68C12F606040}"/>
                </a:ext>
              </a:extLst>
            </p:cNvPr>
            <p:cNvSpPr/>
            <p:nvPr/>
          </p:nvSpPr>
          <p:spPr>
            <a:xfrm>
              <a:off x="4683052" y="3135851"/>
              <a:ext cx="147367" cy="225387"/>
            </a:xfrm>
            <a:custGeom>
              <a:avLst/>
              <a:gdLst/>
              <a:ahLst/>
              <a:cxnLst/>
              <a:rect l="l" t="t" r="r" b="b"/>
              <a:pathLst>
                <a:path w="3636" h="5561" extrusionOk="0">
                  <a:moveTo>
                    <a:pt x="489" y="0"/>
                  </a:moveTo>
                  <a:cubicBezTo>
                    <a:pt x="217" y="1302"/>
                    <a:pt x="0" y="2333"/>
                    <a:pt x="0" y="2821"/>
                  </a:cubicBezTo>
                  <a:cubicBezTo>
                    <a:pt x="82" y="4313"/>
                    <a:pt x="1221" y="5452"/>
                    <a:pt x="2686" y="5561"/>
                  </a:cubicBezTo>
                  <a:cubicBezTo>
                    <a:pt x="3581" y="4557"/>
                    <a:pt x="3635" y="2984"/>
                    <a:pt x="2767" y="1872"/>
                  </a:cubicBezTo>
                  <a:cubicBezTo>
                    <a:pt x="2442" y="1492"/>
                    <a:pt x="1574" y="787"/>
                    <a:pt x="489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3" name="Google Shape;1462;p54">
              <a:extLst>
                <a:ext uri="{FF2B5EF4-FFF2-40B4-BE49-F238E27FC236}">
                  <a16:creationId xmlns:a16="http://schemas.microsoft.com/office/drawing/2014/main" id="{969EEE41-B48C-4632-8E82-A3D65D8214C6}"/>
                </a:ext>
              </a:extLst>
            </p:cNvPr>
            <p:cNvSpPr/>
            <p:nvPr/>
          </p:nvSpPr>
          <p:spPr>
            <a:xfrm>
              <a:off x="4528063" y="3294285"/>
              <a:ext cx="223199" cy="135411"/>
            </a:xfrm>
            <a:custGeom>
              <a:avLst/>
              <a:gdLst/>
              <a:ahLst/>
              <a:cxnLst/>
              <a:rect l="l" t="t" r="r" b="b"/>
              <a:pathLst>
                <a:path w="5507" h="3341" extrusionOk="0">
                  <a:moveTo>
                    <a:pt x="2592" y="0"/>
                  </a:moveTo>
                  <a:cubicBezTo>
                    <a:pt x="2014" y="0"/>
                    <a:pt x="1085" y="122"/>
                    <a:pt x="0" y="295"/>
                  </a:cubicBezTo>
                  <a:cubicBezTo>
                    <a:pt x="705" y="1380"/>
                    <a:pt x="1329" y="2303"/>
                    <a:pt x="1655" y="2601"/>
                  </a:cubicBezTo>
                  <a:cubicBezTo>
                    <a:pt x="2205" y="3096"/>
                    <a:pt x="2908" y="3340"/>
                    <a:pt x="3610" y="3340"/>
                  </a:cubicBezTo>
                  <a:cubicBezTo>
                    <a:pt x="4292" y="3340"/>
                    <a:pt x="4971" y="3110"/>
                    <a:pt x="5506" y="2655"/>
                  </a:cubicBezTo>
                  <a:cubicBezTo>
                    <a:pt x="5398" y="1299"/>
                    <a:pt x="4340" y="187"/>
                    <a:pt x="2957" y="24"/>
                  </a:cubicBezTo>
                  <a:cubicBezTo>
                    <a:pt x="2859" y="8"/>
                    <a:pt x="2736" y="0"/>
                    <a:pt x="2592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4" name="Google Shape;1463;p54">
              <a:extLst>
                <a:ext uri="{FF2B5EF4-FFF2-40B4-BE49-F238E27FC236}">
                  <a16:creationId xmlns:a16="http://schemas.microsoft.com/office/drawing/2014/main" id="{8B68704D-A5E4-42D5-A13C-B457B0A127DA}"/>
                </a:ext>
              </a:extLst>
            </p:cNvPr>
            <p:cNvSpPr/>
            <p:nvPr/>
          </p:nvSpPr>
          <p:spPr>
            <a:xfrm>
              <a:off x="4811655" y="3500828"/>
              <a:ext cx="148461" cy="225387"/>
            </a:xfrm>
            <a:custGeom>
              <a:avLst/>
              <a:gdLst/>
              <a:ahLst/>
              <a:cxnLst/>
              <a:rect l="l" t="t" r="r" b="b"/>
              <a:pathLst>
                <a:path w="3663" h="5561" extrusionOk="0">
                  <a:moveTo>
                    <a:pt x="950" y="0"/>
                  </a:moveTo>
                  <a:cubicBezTo>
                    <a:pt x="55" y="1031"/>
                    <a:pt x="1" y="2604"/>
                    <a:pt x="869" y="3716"/>
                  </a:cubicBezTo>
                  <a:cubicBezTo>
                    <a:pt x="1167" y="4069"/>
                    <a:pt x="2062" y="4801"/>
                    <a:pt x="3147" y="5561"/>
                  </a:cubicBezTo>
                  <a:cubicBezTo>
                    <a:pt x="3446" y="4286"/>
                    <a:pt x="3663" y="3201"/>
                    <a:pt x="3608" y="2767"/>
                  </a:cubicBezTo>
                  <a:cubicBezTo>
                    <a:pt x="3554" y="1275"/>
                    <a:pt x="2388" y="109"/>
                    <a:pt x="950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5" name="Google Shape;1464;p54">
              <a:extLst>
                <a:ext uri="{FF2B5EF4-FFF2-40B4-BE49-F238E27FC236}">
                  <a16:creationId xmlns:a16="http://schemas.microsoft.com/office/drawing/2014/main" id="{E5887923-7813-46E8-A245-6A56FE5F8B7B}"/>
                </a:ext>
              </a:extLst>
            </p:cNvPr>
            <p:cNvSpPr/>
            <p:nvPr/>
          </p:nvSpPr>
          <p:spPr>
            <a:xfrm>
              <a:off x="4890811" y="3431278"/>
              <a:ext cx="223239" cy="135411"/>
            </a:xfrm>
            <a:custGeom>
              <a:avLst/>
              <a:gdLst/>
              <a:ahLst/>
              <a:cxnLst/>
              <a:rect l="l" t="t" r="r" b="b"/>
              <a:pathLst>
                <a:path w="5508" h="3341" extrusionOk="0">
                  <a:moveTo>
                    <a:pt x="1884" y="1"/>
                  </a:moveTo>
                  <a:cubicBezTo>
                    <a:pt x="1209" y="1"/>
                    <a:pt x="536" y="231"/>
                    <a:pt x="1" y="686"/>
                  </a:cubicBezTo>
                  <a:cubicBezTo>
                    <a:pt x="109" y="2042"/>
                    <a:pt x="1167" y="3154"/>
                    <a:pt x="2551" y="3317"/>
                  </a:cubicBezTo>
                  <a:cubicBezTo>
                    <a:pt x="2643" y="3333"/>
                    <a:pt x="2762" y="3340"/>
                    <a:pt x="2905" y="3340"/>
                  </a:cubicBezTo>
                  <a:cubicBezTo>
                    <a:pt x="3476" y="3340"/>
                    <a:pt x="4422" y="3219"/>
                    <a:pt x="5507" y="3045"/>
                  </a:cubicBezTo>
                  <a:cubicBezTo>
                    <a:pt x="4775" y="1960"/>
                    <a:pt x="4178" y="1092"/>
                    <a:pt x="3825" y="740"/>
                  </a:cubicBezTo>
                  <a:cubicBezTo>
                    <a:pt x="3275" y="245"/>
                    <a:pt x="2578" y="1"/>
                    <a:pt x="1884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6" name="Google Shape;1465;p54">
              <a:extLst>
                <a:ext uri="{FF2B5EF4-FFF2-40B4-BE49-F238E27FC236}">
                  <a16:creationId xmlns:a16="http://schemas.microsoft.com/office/drawing/2014/main" id="{ED23BE13-7CFF-455C-94A5-62233574815B}"/>
                </a:ext>
              </a:extLst>
            </p:cNvPr>
            <p:cNvSpPr/>
            <p:nvPr/>
          </p:nvSpPr>
          <p:spPr>
            <a:xfrm>
              <a:off x="4613785" y="3240217"/>
              <a:ext cx="417783" cy="379077"/>
            </a:xfrm>
            <a:custGeom>
              <a:avLst/>
              <a:gdLst/>
              <a:ahLst/>
              <a:cxnLst/>
              <a:rect l="l" t="t" r="r" b="b"/>
              <a:pathLst>
                <a:path w="10308" h="9353" extrusionOk="0">
                  <a:moveTo>
                    <a:pt x="5175" y="1"/>
                  </a:moveTo>
                  <a:cubicBezTo>
                    <a:pt x="4810" y="1"/>
                    <a:pt x="4439" y="45"/>
                    <a:pt x="4069" y="138"/>
                  </a:cubicBezTo>
                  <a:cubicBezTo>
                    <a:pt x="1547" y="734"/>
                    <a:pt x="1" y="3257"/>
                    <a:pt x="597" y="5779"/>
                  </a:cubicBezTo>
                  <a:cubicBezTo>
                    <a:pt x="1108" y="7913"/>
                    <a:pt x="3025" y="9352"/>
                    <a:pt x="5147" y="9352"/>
                  </a:cubicBezTo>
                  <a:cubicBezTo>
                    <a:pt x="5507" y="9352"/>
                    <a:pt x="5873" y="9311"/>
                    <a:pt x="6239" y="9224"/>
                  </a:cubicBezTo>
                  <a:cubicBezTo>
                    <a:pt x="8762" y="8627"/>
                    <a:pt x="10308" y="6105"/>
                    <a:pt x="9711" y="3582"/>
                  </a:cubicBezTo>
                  <a:cubicBezTo>
                    <a:pt x="9180" y="1457"/>
                    <a:pt x="7271" y="1"/>
                    <a:pt x="5175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7" name="Google Shape;1466;p54">
              <a:extLst>
                <a:ext uri="{FF2B5EF4-FFF2-40B4-BE49-F238E27FC236}">
                  <a16:creationId xmlns:a16="http://schemas.microsoft.com/office/drawing/2014/main" id="{E36396D3-C473-428A-AB56-BFB4F7B33C64}"/>
                </a:ext>
              </a:extLst>
            </p:cNvPr>
            <p:cNvSpPr/>
            <p:nvPr/>
          </p:nvSpPr>
          <p:spPr>
            <a:xfrm>
              <a:off x="5005147" y="3157697"/>
              <a:ext cx="238600" cy="143395"/>
            </a:xfrm>
            <a:custGeom>
              <a:avLst/>
              <a:gdLst/>
              <a:ahLst/>
              <a:cxnLst/>
              <a:rect l="l" t="t" r="r" b="b"/>
              <a:pathLst>
                <a:path w="5887" h="3538" extrusionOk="0">
                  <a:moveTo>
                    <a:pt x="3009" y="1"/>
                  </a:moveTo>
                  <a:cubicBezTo>
                    <a:pt x="2008" y="1"/>
                    <a:pt x="942" y="277"/>
                    <a:pt x="435" y="953"/>
                  </a:cubicBezTo>
                  <a:cubicBezTo>
                    <a:pt x="1" y="1523"/>
                    <a:pt x="191" y="2309"/>
                    <a:pt x="136" y="2960"/>
                  </a:cubicBezTo>
                  <a:cubicBezTo>
                    <a:pt x="112" y="3326"/>
                    <a:pt x="350" y="3538"/>
                    <a:pt x="694" y="3538"/>
                  </a:cubicBezTo>
                  <a:cubicBezTo>
                    <a:pt x="733" y="3538"/>
                    <a:pt x="773" y="3535"/>
                    <a:pt x="814" y="3530"/>
                  </a:cubicBezTo>
                  <a:cubicBezTo>
                    <a:pt x="1136" y="3476"/>
                    <a:pt x="1405" y="3077"/>
                    <a:pt x="1621" y="2806"/>
                  </a:cubicBezTo>
                  <a:lnTo>
                    <a:pt x="1621" y="2806"/>
                  </a:lnTo>
                  <a:cubicBezTo>
                    <a:pt x="1544" y="2929"/>
                    <a:pt x="2010" y="3368"/>
                    <a:pt x="2089" y="3394"/>
                  </a:cubicBezTo>
                  <a:cubicBezTo>
                    <a:pt x="2163" y="3424"/>
                    <a:pt x="2242" y="3437"/>
                    <a:pt x="2321" y="3437"/>
                  </a:cubicBezTo>
                  <a:cubicBezTo>
                    <a:pt x="2530" y="3437"/>
                    <a:pt x="2745" y="3342"/>
                    <a:pt x="2903" y="3204"/>
                  </a:cubicBezTo>
                  <a:cubicBezTo>
                    <a:pt x="3012" y="3096"/>
                    <a:pt x="3012" y="2960"/>
                    <a:pt x="3093" y="2825"/>
                  </a:cubicBezTo>
                  <a:cubicBezTo>
                    <a:pt x="3093" y="2879"/>
                    <a:pt x="3147" y="2960"/>
                    <a:pt x="3147" y="3014"/>
                  </a:cubicBezTo>
                  <a:cubicBezTo>
                    <a:pt x="3174" y="3123"/>
                    <a:pt x="3256" y="3259"/>
                    <a:pt x="3310" y="3313"/>
                  </a:cubicBezTo>
                  <a:cubicBezTo>
                    <a:pt x="3391" y="3459"/>
                    <a:pt x="3560" y="3518"/>
                    <a:pt x="3736" y="3518"/>
                  </a:cubicBezTo>
                  <a:cubicBezTo>
                    <a:pt x="3852" y="3518"/>
                    <a:pt x="3972" y="3492"/>
                    <a:pt x="4069" y="3448"/>
                  </a:cubicBezTo>
                  <a:cubicBezTo>
                    <a:pt x="4231" y="3394"/>
                    <a:pt x="5117" y="2188"/>
                    <a:pt x="4887" y="2147"/>
                  </a:cubicBezTo>
                  <a:lnTo>
                    <a:pt x="4887" y="2147"/>
                  </a:lnTo>
                  <a:cubicBezTo>
                    <a:pt x="5076" y="2174"/>
                    <a:pt x="5319" y="2228"/>
                    <a:pt x="5534" y="2282"/>
                  </a:cubicBezTo>
                  <a:cubicBezTo>
                    <a:pt x="5551" y="2285"/>
                    <a:pt x="5568" y="2286"/>
                    <a:pt x="5584" y="2286"/>
                  </a:cubicBezTo>
                  <a:cubicBezTo>
                    <a:pt x="5734" y="2286"/>
                    <a:pt x="5887" y="2181"/>
                    <a:pt x="5887" y="2011"/>
                  </a:cubicBezTo>
                  <a:cubicBezTo>
                    <a:pt x="5887" y="1251"/>
                    <a:pt x="5317" y="573"/>
                    <a:pt x="4612" y="275"/>
                  </a:cubicBezTo>
                  <a:cubicBezTo>
                    <a:pt x="4193" y="101"/>
                    <a:pt x="3613" y="1"/>
                    <a:pt x="3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8" name="Google Shape;1467;p54">
              <a:extLst>
                <a:ext uri="{FF2B5EF4-FFF2-40B4-BE49-F238E27FC236}">
                  <a16:creationId xmlns:a16="http://schemas.microsoft.com/office/drawing/2014/main" id="{162D7CD2-EAE1-4FED-B306-16A72D6E875E}"/>
                </a:ext>
              </a:extLst>
            </p:cNvPr>
            <p:cNvSpPr/>
            <p:nvPr/>
          </p:nvSpPr>
          <p:spPr>
            <a:xfrm>
              <a:off x="5110688" y="3168803"/>
              <a:ext cx="66023" cy="138572"/>
            </a:xfrm>
            <a:custGeom>
              <a:avLst/>
              <a:gdLst/>
              <a:ahLst/>
              <a:cxnLst/>
              <a:rect l="l" t="t" r="r" b="b"/>
              <a:pathLst>
                <a:path w="1629" h="3419" fill="none" extrusionOk="0">
                  <a:moveTo>
                    <a:pt x="1438" y="1"/>
                  </a:moveTo>
                  <a:cubicBezTo>
                    <a:pt x="787" y="679"/>
                    <a:pt x="1" y="2198"/>
                    <a:pt x="706" y="3093"/>
                  </a:cubicBezTo>
                  <a:cubicBezTo>
                    <a:pt x="869" y="3283"/>
                    <a:pt x="1438" y="3418"/>
                    <a:pt x="1628" y="312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9" name="Google Shape;1468;p54">
              <a:extLst>
                <a:ext uri="{FF2B5EF4-FFF2-40B4-BE49-F238E27FC236}">
                  <a16:creationId xmlns:a16="http://schemas.microsoft.com/office/drawing/2014/main" id="{1DCE3E19-FB2E-40B3-B6D3-F16F83B91CB5}"/>
                </a:ext>
              </a:extLst>
            </p:cNvPr>
            <p:cNvSpPr/>
            <p:nvPr/>
          </p:nvSpPr>
          <p:spPr>
            <a:xfrm>
              <a:off x="5043651" y="3168803"/>
              <a:ext cx="60471" cy="131966"/>
            </a:xfrm>
            <a:custGeom>
              <a:avLst/>
              <a:gdLst/>
              <a:ahLst/>
              <a:cxnLst/>
              <a:rect l="l" t="t" r="r" b="b"/>
              <a:pathLst>
                <a:path w="1492" h="3256" fill="none" extrusionOk="0">
                  <a:moveTo>
                    <a:pt x="1492" y="1"/>
                  </a:moveTo>
                  <a:cubicBezTo>
                    <a:pt x="949" y="706"/>
                    <a:pt x="0" y="2876"/>
                    <a:pt x="1492" y="325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0" name="Google Shape;1469;p54">
              <a:extLst>
                <a:ext uri="{FF2B5EF4-FFF2-40B4-BE49-F238E27FC236}">
                  <a16:creationId xmlns:a16="http://schemas.microsoft.com/office/drawing/2014/main" id="{DAAA98A0-E8D2-4910-85C0-1BEEA143C8F7}"/>
                </a:ext>
              </a:extLst>
            </p:cNvPr>
            <p:cNvSpPr/>
            <p:nvPr/>
          </p:nvSpPr>
          <p:spPr>
            <a:xfrm>
              <a:off x="5196450" y="3219385"/>
              <a:ext cx="18725" cy="51716"/>
            </a:xfrm>
            <a:custGeom>
              <a:avLst/>
              <a:gdLst/>
              <a:ahLst/>
              <a:cxnLst/>
              <a:rect l="l" t="t" r="r" b="b"/>
              <a:pathLst>
                <a:path w="462" h="1276" fill="none" extrusionOk="0">
                  <a:moveTo>
                    <a:pt x="0" y="1275"/>
                  </a:moveTo>
                  <a:cubicBezTo>
                    <a:pt x="244" y="896"/>
                    <a:pt x="434" y="462"/>
                    <a:pt x="46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1" name="Google Shape;1470;p54">
              <a:extLst>
                <a:ext uri="{FF2B5EF4-FFF2-40B4-BE49-F238E27FC236}">
                  <a16:creationId xmlns:a16="http://schemas.microsoft.com/office/drawing/2014/main" id="{A1D21068-0AD1-4BB1-B657-B93F4F850A81}"/>
                </a:ext>
              </a:extLst>
            </p:cNvPr>
            <p:cNvSpPr/>
            <p:nvPr/>
          </p:nvSpPr>
          <p:spPr>
            <a:xfrm>
              <a:off x="5172254" y="3162237"/>
              <a:ext cx="73684" cy="92368"/>
            </a:xfrm>
            <a:custGeom>
              <a:avLst/>
              <a:gdLst/>
              <a:ahLst/>
              <a:cxnLst/>
              <a:rect l="l" t="t" r="r" b="b"/>
              <a:pathLst>
                <a:path w="1818" h="2279" fill="none" extrusionOk="0">
                  <a:moveTo>
                    <a:pt x="1" y="0"/>
                  </a:moveTo>
                  <a:cubicBezTo>
                    <a:pt x="923" y="299"/>
                    <a:pt x="1601" y="1058"/>
                    <a:pt x="1764" y="1736"/>
                  </a:cubicBezTo>
                  <a:cubicBezTo>
                    <a:pt x="1818" y="1817"/>
                    <a:pt x="1818" y="2034"/>
                    <a:pt x="1737" y="22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2" name="Google Shape;1471;p54">
              <a:extLst>
                <a:ext uri="{FF2B5EF4-FFF2-40B4-BE49-F238E27FC236}">
                  <a16:creationId xmlns:a16="http://schemas.microsoft.com/office/drawing/2014/main" id="{4CEB7C91-2FDC-4C09-81F7-27113AD4287C}"/>
                </a:ext>
              </a:extLst>
            </p:cNvPr>
            <p:cNvSpPr/>
            <p:nvPr/>
          </p:nvSpPr>
          <p:spPr>
            <a:xfrm>
              <a:off x="4400514" y="3149510"/>
              <a:ext cx="238600" cy="143111"/>
            </a:xfrm>
            <a:custGeom>
              <a:avLst/>
              <a:gdLst/>
              <a:ahLst/>
              <a:cxnLst/>
              <a:rect l="l" t="t" r="r" b="b"/>
              <a:pathLst>
                <a:path w="5887" h="3531" extrusionOk="0">
                  <a:moveTo>
                    <a:pt x="2871" y="1"/>
                  </a:moveTo>
                  <a:cubicBezTo>
                    <a:pt x="2270" y="1"/>
                    <a:pt x="1692" y="104"/>
                    <a:pt x="1275" y="287"/>
                  </a:cubicBezTo>
                  <a:cubicBezTo>
                    <a:pt x="570" y="585"/>
                    <a:pt x="1" y="1263"/>
                    <a:pt x="1" y="1996"/>
                  </a:cubicBezTo>
                  <a:cubicBezTo>
                    <a:pt x="1" y="2186"/>
                    <a:pt x="147" y="2272"/>
                    <a:pt x="292" y="2272"/>
                  </a:cubicBezTo>
                  <a:cubicBezTo>
                    <a:pt x="313" y="2272"/>
                    <a:pt x="333" y="2270"/>
                    <a:pt x="353" y="2267"/>
                  </a:cubicBezTo>
                  <a:cubicBezTo>
                    <a:pt x="569" y="2240"/>
                    <a:pt x="811" y="2160"/>
                    <a:pt x="1000" y="2132"/>
                  </a:cubicBezTo>
                  <a:lnTo>
                    <a:pt x="1000" y="2132"/>
                  </a:lnTo>
                  <a:cubicBezTo>
                    <a:pt x="771" y="2173"/>
                    <a:pt x="1656" y="3380"/>
                    <a:pt x="1818" y="3461"/>
                  </a:cubicBezTo>
                  <a:cubicBezTo>
                    <a:pt x="1916" y="3504"/>
                    <a:pt x="2035" y="3530"/>
                    <a:pt x="2152" y="3530"/>
                  </a:cubicBezTo>
                  <a:cubicBezTo>
                    <a:pt x="2327" y="3530"/>
                    <a:pt x="2496" y="3471"/>
                    <a:pt x="2577" y="3325"/>
                  </a:cubicBezTo>
                  <a:cubicBezTo>
                    <a:pt x="2632" y="3244"/>
                    <a:pt x="2713" y="3108"/>
                    <a:pt x="2740" y="3027"/>
                  </a:cubicBezTo>
                  <a:cubicBezTo>
                    <a:pt x="2740" y="2945"/>
                    <a:pt x="2794" y="2891"/>
                    <a:pt x="2794" y="2810"/>
                  </a:cubicBezTo>
                  <a:cubicBezTo>
                    <a:pt x="2876" y="2945"/>
                    <a:pt x="2876" y="3081"/>
                    <a:pt x="2984" y="3189"/>
                  </a:cubicBezTo>
                  <a:cubicBezTo>
                    <a:pt x="3146" y="3351"/>
                    <a:pt x="3368" y="3437"/>
                    <a:pt x="3582" y="3437"/>
                  </a:cubicBezTo>
                  <a:cubicBezTo>
                    <a:pt x="3656" y="3437"/>
                    <a:pt x="3729" y="3427"/>
                    <a:pt x="3798" y="3406"/>
                  </a:cubicBezTo>
                  <a:cubicBezTo>
                    <a:pt x="3879" y="3352"/>
                    <a:pt x="4367" y="2918"/>
                    <a:pt x="4259" y="2782"/>
                  </a:cubicBezTo>
                  <a:lnTo>
                    <a:pt x="4259" y="2782"/>
                  </a:lnTo>
                  <a:cubicBezTo>
                    <a:pt x="4476" y="3054"/>
                    <a:pt x="4747" y="3461"/>
                    <a:pt x="5073" y="3515"/>
                  </a:cubicBezTo>
                  <a:cubicBezTo>
                    <a:pt x="5125" y="3525"/>
                    <a:pt x="5176" y="3530"/>
                    <a:pt x="5225" y="3530"/>
                  </a:cubicBezTo>
                  <a:cubicBezTo>
                    <a:pt x="5551" y="3530"/>
                    <a:pt x="5775" y="3299"/>
                    <a:pt x="5751" y="2945"/>
                  </a:cubicBezTo>
                  <a:cubicBezTo>
                    <a:pt x="5697" y="2321"/>
                    <a:pt x="5887" y="1535"/>
                    <a:pt x="5453" y="965"/>
                  </a:cubicBezTo>
                  <a:cubicBezTo>
                    <a:pt x="4944" y="287"/>
                    <a:pt x="3874" y="1"/>
                    <a:pt x="28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3" name="Google Shape;1472;p54">
              <a:extLst>
                <a:ext uri="{FF2B5EF4-FFF2-40B4-BE49-F238E27FC236}">
                  <a16:creationId xmlns:a16="http://schemas.microsoft.com/office/drawing/2014/main" id="{2CED717D-3E69-4922-9AD9-36E443FF34D1}"/>
                </a:ext>
              </a:extLst>
            </p:cNvPr>
            <p:cNvSpPr/>
            <p:nvPr/>
          </p:nvSpPr>
          <p:spPr>
            <a:xfrm>
              <a:off x="4467592" y="3162237"/>
              <a:ext cx="65983" cy="138532"/>
            </a:xfrm>
            <a:custGeom>
              <a:avLst/>
              <a:gdLst/>
              <a:ahLst/>
              <a:cxnLst/>
              <a:rect l="l" t="t" r="r" b="b"/>
              <a:pathLst>
                <a:path w="1628" h="3418" fill="none" extrusionOk="0">
                  <a:moveTo>
                    <a:pt x="217" y="0"/>
                  </a:moveTo>
                  <a:cubicBezTo>
                    <a:pt x="841" y="678"/>
                    <a:pt x="1628" y="2197"/>
                    <a:pt x="922" y="3092"/>
                  </a:cubicBezTo>
                  <a:cubicBezTo>
                    <a:pt x="760" y="3282"/>
                    <a:pt x="217" y="3418"/>
                    <a:pt x="0" y="311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4" name="Google Shape;1473;p54">
              <a:extLst>
                <a:ext uri="{FF2B5EF4-FFF2-40B4-BE49-F238E27FC236}">
                  <a16:creationId xmlns:a16="http://schemas.microsoft.com/office/drawing/2014/main" id="{0B00E1EB-257D-4E04-9497-18F6C109F42B}"/>
                </a:ext>
              </a:extLst>
            </p:cNvPr>
            <p:cNvSpPr/>
            <p:nvPr/>
          </p:nvSpPr>
          <p:spPr>
            <a:xfrm>
              <a:off x="4540142" y="3162237"/>
              <a:ext cx="60511" cy="131966"/>
            </a:xfrm>
            <a:custGeom>
              <a:avLst/>
              <a:gdLst/>
              <a:ahLst/>
              <a:cxnLst/>
              <a:rect l="l" t="t" r="r" b="b"/>
              <a:pathLst>
                <a:path w="1493" h="3256" fill="none" extrusionOk="0">
                  <a:moveTo>
                    <a:pt x="0" y="0"/>
                  </a:moveTo>
                  <a:cubicBezTo>
                    <a:pt x="543" y="705"/>
                    <a:pt x="1492" y="2875"/>
                    <a:pt x="0" y="325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5" name="Google Shape;1474;p54">
              <a:extLst>
                <a:ext uri="{FF2B5EF4-FFF2-40B4-BE49-F238E27FC236}">
                  <a16:creationId xmlns:a16="http://schemas.microsoft.com/office/drawing/2014/main" id="{20E6CA4C-F343-4F6A-A758-792D9FBB6B4E}"/>
                </a:ext>
              </a:extLst>
            </p:cNvPr>
            <p:cNvSpPr/>
            <p:nvPr/>
          </p:nvSpPr>
          <p:spPr>
            <a:xfrm>
              <a:off x="4429088" y="3211684"/>
              <a:ext cx="19860" cy="50622"/>
            </a:xfrm>
            <a:custGeom>
              <a:avLst/>
              <a:gdLst/>
              <a:ahLst/>
              <a:cxnLst/>
              <a:rect l="l" t="t" r="r" b="b"/>
              <a:pathLst>
                <a:path w="490" h="1249" fill="none" extrusionOk="0">
                  <a:moveTo>
                    <a:pt x="489" y="1248"/>
                  </a:moveTo>
                  <a:cubicBezTo>
                    <a:pt x="218" y="869"/>
                    <a:pt x="28" y="435"/>
                    <a:pt x="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6" name="Google Shape;1475;p54">
              <a:extLst>
                <a:ext uri="{FF2B5EF4-FFF2-40B4-BE49-F238E27FC236}">
                  <a16:creationId xmlns:a16="http://schemas.microsoft.com/office/drawing/2014/main" id="{6B89F8EE-D863-436E-B8A2-A08CCD3151FA}"/>
                </a:ext>
              </a:extLst>
            </p:cNvPr>
            <p:cNvSpPr/>
            <p:nvPr/>
          </p:nvSpPr>
          <p:spPr>
            <a:xfrm>
              <a:off x="4399420" y="3153442"/>
              <a:ext cx="72589" cy="92368"/>
            </a:xfrm>
            <a:custGeom>
              <a:avLst/>
              <a:gdLst/>
              <a:ahLst/>
              <a:cxnLst/>
              <a:rect l="l" t="t" r="r" b="b"/>
              <a:pathLst>
                <a:path w="1791" h="2279" fill="none" extrusionOk="0">
                  <a:moveTo>
                    <a:pt x="1791" y="0"/>
                  </a:moveTo>
                  <a:cubicBezTo>
                    <a:pt x="868" y="299"/>
                    <a:pt x="190" y="1058"/>
                    <a:pt x="28" y="1736"/>
                  </a:cubicBezTo>
                  <a:cubicBezTo>
                    <a:pt x="1" y="1845"/>
                    <a:pt x="1" y="2034"/>
                    <a:pt x="55" y="22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7" name="Google Shape;1476;p54">
              <a:extLst>
                <a:ext uri="{FF2B5EF4-FFF2-40B4-BE49-F238E27FC236}">
                  <a16:creationId xmlns:a16="http://schemas.microsoft.com/office/drawing/2014/main" id="{9FDF954D-29D8-4F02-884D-ED7216D9C7AB}"/>
                </a:ext>
              </a:extLst>
            </p:cNvPr>
            <p:cNvSpPr/>
            <p:nvPr/>
          </p:nvSpPr>
          <p:spPr>
            <a:xfrm>
              <a:off x="4698453" y="3374414"/>
              <a:ext cx="81384" cy="46204"/>
            </a:xfrm>
            <a:custGeom>
              <a:avLst/>
              <a:gdLst/>
              <a:ahLst/>
              <a:cxnLst/>
              <a:rect l="l" t="t" r="r" b="b"/>
              <a:pathLst>
                <a:path w="2008" h="1140" fill="none" extrusionOk="0">
                  <a:moveTo>
                    <a:pt x="0" y="244"/>
                  </a:moveTo>
                  <a:cubicBezTo>
                    <a:pt x="27" y="570"/>
                    <a:pt x="244" y="868"/>
                    <a:pt x="543" y="1004"/>
                  </a:cubicBezTo>
                  <a:cubicBezTo>
                    <a:pt x="841" y="1139"/>
                    <a:pt x="1194" y="1112"/>
                    <a:pt x="1465" y="895"/>
                  </a:cubicBezTo>
                  <a:cubicBezTo>
                    <a:pt x="1736" y="678"/>
                    <a:pt x="1899" y="353"/>
                    <a:pt x="2007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8" name="Google Shape;1477;p54">
              <a:extLst>
                <a:ext uri="{FF2B5EF4-FFF2-40B4-BE49-F238E27FC236}">
                  <a16:creationId xmlns:a16="http://schemas.microsoft.com/office/drawing/2014/main" id="{3B897D24-FCD3-4280-B83B-AF517A174AD8}"/>
                </a:ext>
              </a:extLst>
            </p:cNvPr>
            <p:cNvSpPr/>
            <p:nvPr/>
          </p:nvSpPr>
          <p:spPr>
            <a:xfrm>
              <a:off x="4866654" y="3366713"/>
              <a:ext cx="65983" cy="38504"/>
            </a:xfrm>
            <a:custGeom>
              <a:avLst/>
              <a:gdLst/>
              <a:ahLst/>
              <a:cxnLst/>
              <a:rect l="l" t="t" r="r" b="b"/>
              <a:pathLst>
                <a:path w="1628" h="950" fill="none" extrusionOk="0">
                  <a:moveTo>
                    <a:pt x="0" y="0"/>
                  </a:moveTo>
                  <a:cubicBezTo>
                    <a:pt x="54" y="407"/>
                    <a:pt x="299" y="814"/>
                    <a:pt x="705" y="895"/>
                  </a:cubicBezTo>
                  <a:cubicBezTo>
                    <a:pt x="1031" y="950"/>
                    <a:pt x="1356" y="705"/>
                    <a:pt x="1628" y="48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9" name="Google Shape;1478;p54">
              <a:extLst>
                <a:ext uri="{FF2B5EF4-FFF2-40B4-BE49-F238E27FC236}">
                  <a16:creationId xmlns:a16="http://schemas.microsoft.com/office/drawing/2014/main" id="{BC010D91-65DA-4E58-A35E-CDBAD6D828F7}"/>
                </a:ext>
              </a:extLst>
            </p:cNvPr>
            <p:cNvSpPr/>
            <p:nvPr/>
          </p:nvSpPr>
          <p:spPr>
            <a:xfrm>
              <a:off x="4883150" y="3439262"/>
              <a:ext cx="71495" cy="44016"/>
            </a:xfrm>
            <a:custGeom>
              <a:avLst/>
              <a:gdLst/>
              <a:ahLst/>
              <a:cxnLst/>
              <a:rect l="l" t="t" r="r" b="b"/>
              <a:pathLst>
                <a:path w="1764" h="1086" extrusionOk="0">
                  <a:moveTo>
                    <a:pt x="868" y="0"/>
                  </a:moveTo>
                  <a:cubicBezTo>
                    <a:pt x="380" y="0"/>
                    <a:pt x="0" y="244"/>
                    <a:pt x="0" y="543"/>
                  </a:cubicBezTo>
                  <a:cubicBezTo>
                    <a:pt x="0" y="841"/>
                    <a:pt x="380" y="1085"/>
                    <a:pt x="868" y="1085"/>
                  </a:cubicBezTo>
                  <a:cubicBezTo>
                    <a:pt x="1356" y="1085"/>
                    <a:pt x="1763" y="841"/>
                    <a:pt x="1763" y="543"/>
                  </a:cubicBezTo>
                  <a:cubicBezTo>
                    <a:pt x="1763" y="244"/>
                    <a:pt x="1356" y="0"/>
                    <a:pt x="868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0" name="Google Shape;1479;p54">
              <a:extLst>
                <a:ext uri="{FF2B5EF4-FFF2-40B4-BE49-F238E27FC236}">
                  <a16:creationId xmlns:a16="http://schemas.microsoft.com/office/drawing/2014/main" id="{B4C32BF7-6894-4125-AED9-2330ACB34EC7}"/>
                </a:ext>
              </a:extLst>
            </p:cNvPr>
            <p:cNvSpPr/>
            <p:nvPr/>
          </p:nvSpPr>
          <p:spPr>
            <a:xfrm>
              <a:off x="4694035" y="3439262"/>
              <a:ext cx="71495" cy="44016"/>
            </a:xfrm>
            <a:custGeom>
              <a:avLst/>
              <a:gdLst/>
              <a:ahLst/>
              <a:cxnLst/>
              <a:rect l="l" t="t" r="r" b="b"/>
              <a:pathLst>
                <a:path w="1764" h="1086" extrusionOk="0">
                  <a:moveTo>
                    <a:pt x="896" y="0"/>
                  </a:moveTo>
                  <a:cubicBezTo>
                    <a:pt x="408" y="0"/>
                    <a:pt x="1" y="244"/>
                    <a:pt x="1" y="543"/>
                  </a:cubicBezTo>
                  <a:cubicBezTo>
                    <a:pt x="1" y="841"/>
                    <a:pt x="408" y="1085"/>
                    <a:pt x="896" y="1085"/>
                  </a:cubicBezTo>
                  <a:cubicBezTo>
                    <a:pt x="1384" y="1085"/>
                    <a:pt x="1764" y="841"/>
                    <a:pt x="1764" y="543"/>
                  </a:cubicBezTo>
                  <a:cubicBezTo>
                    <a:pt x="1764" y="244"/>
                    <a:pt x="1384" y="0"/>
                    <a:pt x="896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1" name="Google Shape;1480;p54">
              <a:extLst>
                <a:ext uri="{FF2B5EF4-FFF2-40B4-BE49-F238E27FC236}">
                  <a16:creationId xmlns:a16="http://schemas.microsoft.com/office/drawing/2014/main" id="{31087BA6-FFB8-4819-99F7-CC2BD37B440A}"/>
                </a:ext>
              </a:extLst>
            </p:cNvPr>
            <p:cNvSpPr/>
            <p:nvPr/>
          </p:nvSpPr>
          <p:spPr>
            <a:xfrm>
              <a:off x="4756695" y="3497505"/>
              <a:ext cx="129777" cy="31938"/>
            </a:xfrm>
            <a:custGeom>
              <a:avLst/>
              <a:gdLst/>
              <a:ahLst/>
              <a:cxnLst/>
              <a:rect l="l" t="t" r="r" b="b"/>
              <a:pathLst>
                <a:path w="3202" h="788" fill="none" extrusionOk="0">
                  <a:moveTo>
                    <a:pt x="1" y="1"/>
                  </a:moveTo>
                  <a:cubicBezTo>
                    <a:pt x="326" y="571"/>
                    <a:pt x="1004" y="706"/>
                    <a:pt x="1601" y="733"/>
                  </a:cubicBezTo>
                  <a:cubicBezTo>
                    <a:pt x="2225" y="788"/>
                    <a:pt x="2740" y="435"/>
                    <a:pt x="3201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2" name="Google Shape;1481;p54">
              <a:extLst>
                <a:ext uri="{FF2B5EF4-FFF2-40B4-BE49-F238E27FC236}">
                  <a16:creationId xmlns:a16="http://schemas.microsoft.com/office/drawing/2014/main" id="{6A67D46C-85E4-45FC-A8C3-5DACA9821E20}"/>
                </a:ext>
              </a:extLst>
            </p:cNvPr>
            <p:cNvSpPr/>
            <p:nvPr/>
          </p:nvSpPr>
          <p:spPr>
            <a:xfrm>
              <a:off x="4880921" y="3485427"/>
              <a:ext cx="25331" cy="24237"/>
            </a:xfrm>
            <a:custGeom>
              <a:avLst/>
              <a:gdLst/>
              <a:ahLst/>
              <a:cxnLst/>
              <a:rect l="l" t="t" r="r" b="b"/>
              <a:pathLst>
                <a:path w="625" h="598" fill="none" extrusionOk="0">
                  <a:moveTo>
                    <a:pt x="55" y="1"/>
                  </a:moveTo>
                  <a:cubicBezTo>
                    <a:pt x="1" y="299"/>
                    <a:pt x="326" y="597"/>
                    <a:pt x="625" y="54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3" name="Google Shape;1482;p54">
              <a:extLst>
                <a:ext uri="{FF2B5EF4-FFF2-40B4-BE49-F238E27FC236}">
                  <a16:creationId xmlns:a16="http://schemas.microsoft.com/office/drawing/2014/main" id="{5D670077-B72F-4CFF-A07B-372BBD498370}"/>
                </a:ext>
              </a:extLst>
            </p:cNvPr>
            <p:cNvSpPr/>
            <p:nvPr/>
          </p:nvSpPr>
          <p:spPr>
            <a:xfrm>
              <a:off x="4736917" y="3485427"/>
              <a:ext cx="25331" cy="24237"/>
            </a:xfrm>
            <a:custGeom>
              <a:avLst/>
              <a:gdLst/>
              <a:ahLst/>
              <a:cxnLst/>
              <a:rect l="l" t="t" r="r" b="b"/>
              <a:pathLst>
                <a:path w="625" h="598" fill="none" extrusionOk="0">
                  <a:moveTo>
                    <a:pt x="570" y="1"/>
                  </a:moveTo>
                  <a:cubicBezTo>
                    <a:pt x="624" y="299"/>
                    <a:pt x="299" y="597"/>
                    <a:pt x="1" y="54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4" name="Google Shape;1483;p54">
              <a:extLst>
                <a:ext uri="{FF2B5EF4-FFF2-40B4-BE49-F238E27FC236}">
                  <a16:creationId xmlns:a16="http://schemas.microsoft.com/office/drawing/2014/main" id="{AA3D1D3F-378C-4EF9-97A2-731E92CE1819}"/>
                </a:ext>
              </a:extLst>
            </p:cNvPr>
            <p:cNvSpPr/>
            <p:nvPr/>
          </p:nvSpPr>
          <p:spPr>
            <a:xfrm>
              <a:off x="4798482" y="3424955"/>
              <a:ext cx="46204" cy="11024"/>
            </a:xfrm>
            <a:custGeom>
              <a:avLst/>
              <a:gdLst/>
              <a:ahLst/>
              <a:cxnLst/>
              <a:rect l="l" t="t" r="r" b="b"/>
              <a:pathLst>
                <a:path w="1140" h="272" fill="none" extrusionOk="0">
                  <a:moveTo>
                    <a:pt x="0" y="272"/>
                  </a:moveTo>
                  <a:cubicBezTo>
                    <a:pt x="136" y="82"/>
                    <a:pt x="353" y="28"/>
                    <a:pt x="543" y="1"/>
                  </a:cubicBezTo>
                  <a:cubicBezTo>
                    <a:pt x="760" y="1"/>
                    <a:pt x="950" y="55"/>
                    <a:pt x="1140" y="19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5" name="Google Shape;1484;p54">
              <a:extLst>
                <a:ext uri="{FF2B5EF4-FFF2-40B4-BE49-F238E27FC236}">
                  <a16:creationId xmlns:a16="http://schemas.microsoft.com/office/drawing/2014/main" id="{DBD70520-25E4-484B-8306-AC0349CF7E7C}"/>
                </a:ext>
              </a:extLst>
            </p:cNvPr>
            <p:cNvSpPr/>
            <p:nvPr/>
          </p:nvSpPr>
          <p:spPr>
            <a:xfrm>
              <a:off x="4787499" y="3772342"/>
              <a:ext cx="58282" cy="6647"/>
            </a:xfrm>
            <a:custGeom>
              <a:avLst/>
              <a:gdLst/>
              <a:ahLst/>
              <a:cxnLst/>
              <a:rect l="l" t="t" r="r" b="b"/>
              <a:pathLst>
                <a:path w="1438" h="164" fill="none" extrusionOk="0">
                  <a:moveTo>
                    <a:pt x="0" y="109"/>
                  </a:moveTo>
                  <a:cubicBezTo>
                    <a:pt x="488" y="164"/>
                    <a:pt x="1004" y="136"/>
                    <a:pt x="1438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6" name="Google Shape;1485;p54">
              <a:extLst>
                <a:ext uri="{FF2B5EF4-FFF2-40B4-BE49-F238E27FC236}">
                  <a16:creationId xmlns:a16="http://schemas.microsoft.com/office/drawing/2014/main" id="{5DD69487-8653-47B2-88C7-C1D69F707C90}"/>
                </a:ext>
              </a:extLst>
            </p:cNvPr>
            <p:cNvSpPr/>
            <p:nvPr/>
          </p:nvSpPr>
          <p:spPr>
            <a:xfrm>
              <a:off x="4831474" y="3793255"/>
              <a:ext cx="26426" cy="227576"/>
            </a:xfrm>
            <a:custGeom>
              <a:avLst/>
              <a:gdLst/>
              <a:ahLst/>
              <a:cxnLst/>
              <a:rect l="l" t="t" r="r" b="b"/>
              <a:pathLst>
                <a:path w="652" h="5615" fill="none" extrusionOk="0">
                  <a:moveTo>
                    <a:pt x="0" y="0"/>
                  </a:moveTo>
                  <a:cubicBezTo>
                    <a:pt x="434" y="1112"/>
                    <a:pt x="624" y="2523"/>
                    <a:pt x="624" y="3743"/>
                  </a:cubicBezTo>
                  <a:cubicBezTo>
                    <a:pt x="651" y="4421"/>
                    <a:pt x="543" y="4937"/>
                    <a:pt x="570" y="56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7" name="Google Shape;1486;p54">
              <a:extLst>
                <a:ext uri="{FF2B5EF4-FFF2-40B4-BE49-F238E27FC236}">
                  <a16:creationId xmlns:a16="http://schemas.microsoft.com/office/drawing/2014/main" id="{090B474F-7476-4E61-A410-BACA18743237}"/>
                </a:ext>
              </a:extLst>
            </p:cNvPr>
            <p:cNvSpPr/>
            <p:nvPr/>
          </p:nvSpPr>
          <p:spPr>
            <a:xfrm>
              <a:off x="5405303" y="3663517"/>
              <a:ext cx="45110" cy="66023"/>
            </a:xfrm>
            <a:custGeom>
              <a:avLst/>
              <a:gdLst/>
              <a:ahLst/>
              <a:cxnLst/>
              <a:rect l="l" t="t" r="r" b="b"/>
              <a:pathLst>
                <a:path w="1113" h="1629" fill="none" extrusionOk="0">
                  <a:moveTo>
                    <a:pt x="679" y="1"/>
                  </a:moveTo>
                  <a:cubicBezTo>
                    <a:pt x="543" y="570"/>
                    <a:pt x="326" y="1113"/>
                    <a:pt x="1" y="1628"/>
                  </a:cubicBezTo>
                  <a:lnTo>
                    <a:pt x="1113" y="1330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8" name="Google Shape;1487;p54">
              <a:extLst>
                <a:ext uri="{FF2B5EF4-FFF2-40B4-BE49-F238E27FC236}">
                  <a16:creationId xmlns:a16="http://schemas.microsoft.com/office/drawing/2014/main" id="{1C3CFB44-3F72-4B0E-9EC3-C6F81CAF4DC0}"/>
                </a:ext>
              </a:extLst>
            </p:cNvPr>
            <p:cNvSpPr/>
            <p:nvPr/>
          </p:nvSpPr>
          <p:spPr>
            <a:xfrm>
              <a:off x="4854536" y="3669030"/>
              <a:ext cx="593683" cy="307825"/>
            </a:xfrm>
            <a:custGeom>
              <a:avLst/>
              <a:gdLst/>
              <a:ahLst/>
              <a:cxnLst/>
              <a:rect l="l" t="t" r="r" b="b"/>
              <a:pathLst>
                <a:path w="14648" h="7595" fill="none" extrusionOk="0">
                  <a:moveTo>
                    <a:pt x="14648" y="0"/>
                  </a:moveTo>
                  <a:cubicBezTo>
                    <a:pt x="14295" y="1058"/>
                    <a:pt x="13291" y="1763"/>
                    <a:pt x="12288" y="2306"/>
                  </a:cubicBezTo>
                  <a:cubicBezTo>
                    <a:pt x="11745" y="2577"/>
                    <a:pt x="11203" y="2848"/>
                    <a:pt x="10579" y="2875"/>
                  </a:cubicBezTo>
                  <a:cubicBezTo>
                    <a:pt x="9901" y="2957"/>
                    <a:pt x="9277" y="2740"/>
                    <a:pt x="8599" y="2848"/>
                  </a:cubicBezTo>
                  <a:cubicBezTo>
                    <a:pt x="7406" y="2984"/>
                    <a:pt x="6456" y="3879"/>
                    <a:pt x="5643" y="4747"/>
                  </a:cubicBezTo>
                  <a:cubicBezTo>
                    <a:pt x="4829" y="5642"/>
                    <a:pt x="3934" y="6537"/>
                    <a:pt x="2767" y="6781"/>
                  </a:cubicBezTo>
                  <a:cubicBezTo>
                    <a:pt x="1845" y="6944"/>
                    <a:pt x="652" y="6944"/>
                    <a:pt x="1" y="759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9" name="Google Shape;1488;p54">
              <a:extLst>
                <a:ext uri="{FF2B5EF4-FFF2-40B4-BE49-F238E27FC236}">
                  <a16:creationId xmlns:a16="http://schemas.microsoft.com/office/drawing/2014/main" id="{8AA089AC-350A-4A2A-9486-781FA66C2691}"/>
                </a:ext>
              </a:extLst>
            </p:cNvPr>
            <p:cNvSpPr/>
            <p:nvPr/>
          </p:nvSpPr>
          <p:spPr>
            <a:xfrm>
              <a:off x="5294291" y="3710776"/>
              <a:ext cx="85761" cy="80290"/>
            </a:xfrm>
            <a:custGeom>
              <a:avLst/>
              <a:gdLst/>
              <a:ahLst/>
              <a:cxnLst/>
              <a:rect l="l" t="t" r="r" b="b"/>
              <a:pathLst>
                <a:path w="2116" h="1981" fill="none" extrusionOk="0">
                  <a:moveTo>
                    <a:pt x="1438" y="1"/>
                  </a:moveTo>
                  <a:cubicBezTo>
                    <a:pt x="1031" y="625"/>
                    <a:pt x="543" y="1249"/>
                    <a:pt x="0" y="1791"/>
                  </a:cubicBezTo>
                  <a:cubicBezTo>
                    <a:pt x="678" y="1981"/>
                    <a:pt x="1411" y="1981"/>
                    <a:pt x="2116" y="195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0" name="Google Shape;1489;p54">
              <a:extLst>
                <a:ext uri="{FF2B5EF4-FFF2-40B4-BE49-F238E27FC236}">
                  <a16:creationId xmlns:a16="http://schemas.microsoft.com/office/drawing/2014/main" id="{888271C7-1FF7-4246-8BD9-FD2CC003A332}"/>
                </a:ext>
              </a:extLst>
            </p:cNvPr>
            <p:cNvSpPr/>
            <p:nvPr/>
          </p:nvSpPr>
          <p:spPr>
            <a:xfrm>
              <a:off x="5182143" y="3739390"/>
              <a:ext cx="109998" cy="105581"/>
            </a:xfrm>
            <a:custGeom>
              <a:avLst/>
              <a:gdLst/>
              <a:ahLst/>
              <a:cxnLst/>
              <a:rect l="l" t="t" r="r" b="b"/>
              <a:pathLst>
                <a:path w="2714" h="2605" fill="none" extrusionOk="0">
                  <a:moveTo>
                    <a:pt x="1194" y="0"/>
                  </a:moveTo>
                  <a:cubicBezTo>
                    <a:pt x="814" y="407"/>
                    <a:pt x="408" y="814"/>
                    <a:pt x="1" y="1221"/>
                  </a:cubicBezTo>
                  <a:cubicBezTo>
                    <a:pt x="923" y="1655"/>
                    <a:pt x="1818" y="2143"/>
                    <a:pt x="2713" y="260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1" name="Google Shape;1490;p54">
              <a:extLst>
                <a:ext uri="{FF2B5EF4-FFF2-40B4-BE49-F238E27FC236}">
                  <a16:creationId xmlns:a16="http://schemas.microsoft.com/office/drawing/2014/main" id="{4A0CBB81-EE75-4C90-8237-1242A8387436}"/>
                </a:ext>
              </a:extLst>
            </p:cNvPr>
            <p:cNvSpPr/>
            <p:nvPr/>
          </p:nvSpPr>
          <p:spPr>
            <a:xfrm>
              <a:off x="5065618" y="3765776"/>
              <a:ext cx="191342" cy="128642"/>
            </a:xfrm>
            <a:custGeom>
              <a:avLst/>
              <a:gdLst/>
              <a:ahLst/>
              <a:cxnLst/>
              <a:rect l="l" t="t" r="r" b="b"/>
              <a:pathLst>
                <a:path w="4721" h="3174" fill="none" extrusionOk="0">
                  <a:moveTo>
                    <a:pt x="1628" y="0"/>
                  </a:moveTo>
                  <a:cubicBezTo>
                    <a:pt x="1275" y="732"/>
                    <a:pt x="326" y="2116"/>
                    <a:pt x="1" y="2875"/>
                  </a:cubicBezTo>
                  <a:cubicBezTo>
                    <a:pt x="435" y="2767"/>
                    <a:pt x="1601" y="2577"/>
                    <a:pt x="2035" y="2604"/>
                  </a:cubicBezTo>
                  <a:cubicBezTo>
                    <a:pt x="2876" y="2713"/>
                    <a:pt x="3852" y="3038"/>
                    <a:pt x="4720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2" name="Google Shape;1491;p54">
              <a:extLst>
                <a:ext uri="{FF2B5EF4-FFF2-40B4-BE49-F238E27FC236}">
                  <a16:creationId xmlns:a16="http://schemas.microsoft.com/office/drawing/2014/main" id="{4C7FCE14-50D7-491F-A1E5-F69BBE2EDFAC}"/>
                </a:ext>
              </a:extLst>
            </p:cNvPr>
            <p:cNvSpPr/>
            <p:nvPr/>
          </p:nvSpPr>
          <p:spPr>
            <a:xfrm>
              <a:off x="4977667" y="3837231"/>
              <a:ext cx="108864" cy="107769"/>
            </a:xfrm>
            <a:custGeom>
              <a:avLst/>
              <a:gdLst/>
              <a:ahLst/>
              <a:cxnLst/>
              <a:rect l="l" t="t" r="r" b="b"/>
              <a:pathLst>
                <a:path w="2686" h="2659" fill="none" extrusionOk="0">
                  <a:moveTo>
                    <a:pt x="1492" y="0"/>
                  </a:moveTo>
                  <a:cubicBezTo>
                    <a:pt x="1113" y="868"/>
                    <a:pt x="516" y="1709"/>
                    <a:pt x="1" y="2577"/>
                  </a:cubicBezTo>
                  <a:cubicBezTo>
                    <a:pt x="842" y="2604"/>
                    <a:pt x="1818" y="2631"/>
                    <a:pt x="2686" y="26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3" name="Google Shape;1492;p54">
              <a:extLst>
                <a:ext uri="{FF2B5EF4-FFF2-40B4-BE49-F238E27FC236}">
                  <a16:creationId xmlns:a16="http://schemas.microsoft.com/office/drawing/2014/main" id="{2497748E-E647-4CF0-A238-C24FBC2E78C3}"/>
                </a:ext>
              </a:extLst>
            </p:cNvPr>
            <p:cNvSpPr/>
            <p:nvPr/>
          </p:nvSpPr>
          <p:spPr>
            <a:xfrm>
              <a:off x="4895228" y="3875694"/>
              <a:ext cx="60511" cy="128642"/>
            </a:xfrm>
            <a:custGeom>
              <a:avLst/>
              <a:gdLst/>
              <a:ahLst/>
              <a:cxnLst/>
              <a:rect l="l" t="t" r="r" b="b"/>
              <a:pathLst>
                <a:path w="1493" h="3174" fill="none" extrusionOk="0">
                  <a:moveTo>
                    <a:pt x="1384" y="1"/>
                  </a:moveTo>
                  <a:cubicBezTo>
                    <a:pt x="977" y="706"/>
                    <a:pt x="516" y="1384"/>
                    <a:pt x="0" y="2035"/>
                  </a:cubicBezTo>
                  <a:cubicBezTo>
                    <a:pt x="407" y="2496"/>
                    <a:pt x="923" y="2903"/>
                    <a:pt x="1492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4" name="Google Shape;1493;p54">
              <a:extLst>
                <a:ext uri="{FF2B5EF4-FFF2-40B4-BE49-F238E27FC236}">
                  <a16:creationId xmlns:a16="http://schemas.microsoft.com/office/drawing/2014/main" id="{B9FC7B0C-278A-4120-A464-3EF04FA52C2A}"/>
                </a:ext>
              </a:extLst>
            </p:cNvPr>
            <p:cNvSpPr/>
            <p:nvPr/>
          </p:nvSpPr>
          <p:spPr>
            <a:xfrm>
              <a:off x="4768814" y="3793255"/>
              <a:ext cx="26426" cy="227576"/>
            </a:xfrm>
            <a:custGeom>
              <a:avLst/>
              <a:gdLst/>
              <a:ahLst/>
              <a:cxnLst/>
              <a:rect l="l" t="t" r="r" b="b"/>
              <a:pathLst>
                <a:path w="652" h="5615" fill="none" extrusionOk="0">
                  <a:moveTo>
                    <a:pt x="651" y="0"/>
                  </a:moveTo>
                  <a:cubicBezTo>
                    <a:pt x="190" y="1112"/>
                    <a:pt x="27" y="2523"/>
                    <a:pt x="27" y="3743"/>
                  </a:cubicBezTo>
                  <a:cubicBezTo>
                    <a:pt x="0" y="4421"/>
                    <a:pt x="109" y="4937"/>
                    <a:pt x="54" y="56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5" name="Google Shape;1494;p54">
              <a:extLst>
                <a:ext uri="{FF2B5EF4-FFF2-40B4-BE49-F238E27FC236}">
                  <a16:creationId xmlns:a16="http://schemas.microsoft.com/office/drawing/2014/main" id="{77816568-4609-4A28-B040-618256E42BD2}"/>
                </a:ext>
              </a:extLst>
            </p:cNvPr>
            <p:cNvSpPr/>
            <p:nvPr/>
          </p:nvSpPr>
          <p:spPr>
            <a:xfrm>
              <a:off x="4175165" y="3663517"/>
              <a:ext cx="45110" cy="66023"/>
            </a:xfrm>
            <a:custGeom>
              <a:avLst/>
              <a:gdLst/>
              <a:ahLst/>
              <a:cxnLst/>
              <a:rect l="l" t="t" r="r" b="b"/>
              <a:pathLst>
                <a:path w="1113" h="1629" fill="none" extrusionOk="0">
                  <a:moveTo>
                    <a:pt x="434" y="1"/>
                  </a:moveTo>
                  <a:cubicBezTo>
                    <a:pt x="570" y="570"/>
                    <a:pt x="787" y="1113"/>
                    <a:pt x="1112" y="1628"/>
                  </a:cubicBezTo>
                  <a:lnTo>
                    <a:pt x="0" y="1330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6" name="Google Shape;1495;p54">
              <a:extLst>
                <a:ext uri="{FF2B5EF4-FFF2-40B4-BE49-F238E27FC236}">
                  <a16:creationId xmlns:a16="http://schemas.microsoft.com/office/drawing/2014/main" id="{5B833D54-093B-49BC-963D-5953E5DB0C4F}"/>
                </a:ext>
              </a:extLst>
            </p:cNvPr>
            <p:cNvSpPr/>
            <p:nvPr/>
          </p:nvSpPr>
          <p:spPr>
            <a:xfrm>
              <a:off x="4176260" y="3669030"/>
              <a:ext cx="593683" cy="307825"/>
            </a:xfrm>
            <a:custGeom>
              <a:avLst/>
              <a:gdLst/>
              <a:ahLst/>
              <a:cxnLst/>
              <a:rect l="l" t="t" r="r" b="b"/>
              <a:pathLst>
                <a:path w="14648" h="7595" fill="none" extrusionOk="0">
                  <a:moveTo>
                    <a:pt x="0" y="0"/>
                  </a:moveTo>
                  <a:cubicBezTo>
                    <a:pt x="380" y="1058"/>
                    <a:pt x="1357" y="1763"/>
                    <a:pt x="2387" y="2306"/>
                  </a:cubicBezTo>
                  <a:cubicBezTo>
                    <a:pt x="2930" y="2577"/>
                    <a:pt x="3472" y="2848"/>
                    <a:pt x="4069" y="2875"/>
                  </a:cubicBezTo>
                  <a:cubicBezTo>
                    <a:pt x="4747" y="2957"/>
                    <a:pt x="5398" y="2740"/>
                    <a:pt x="6076" y="2848"/>
                  </a:cubicBezTo>
                  <a:cubicBezTo>
                    <a:pt x="7270" y="2984"/>
                    <a:pt x="8219" y="3879"/>
                    <a:pt x="9033" y="4747"/>
                  </a:cubicBezTo>
                  <a:cubicBezTo>
                    <a:pt x="9846" y="5642"/>
                    <a:pt x="10714" y="6537"/>
                    <a:pt x="11908" y="6781"/>
                  </a:cubicBezTo>
                  <a:cubicBezTo>
                    <a:pt x="12830" y="6944"/>
                    <a:pt x="13996" y="6944"/>
                    <a:pt x="14647" y="759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7" name="Google Shape;1496;p54">
              <a:extLst>
                <a:ext uri="{FF2B5EF4-FFF2-40B4-BE49-F238E27FC236}">
                  <a16:creationId xmlns:a16="http://schemas.microsoft.com/office/drawing/2014/main" id="{52136056-0C75-4383-9AAC-D97C20CA7E40}"/>
                </a:ext>
              </a:extLst>
            </p:cNvPr>
            <p:cNvSpPr/>
            <p:nvPr/>
          </p:nvSpPr>
          <p:spPr>
            <a:xfrm>
              <a:off x="4245526" y="3710776"/>
              <a:ext cx="84667" cy="80290"/>
            </a:xfrm>
            <a:custGeom>
              <a:avLst/>
              <a:gdLst/>
              <a:ahLst/>
              <a:cxnLst/>
              <a:rect l="l" t="t" r="r" b="b"/>
              <a:pathLst>
                <a:path w="2089" h="1981" fill="none" extrusionOk="0">
                  <a:moveTo>
                    <a:pt x="678" y="1"/>
                  </a:moveTo>
                  <a:cubicBezTo>
                    <a:pt x="1085" y="625"/>
                    <a:pt x="1546" y="1249"/>
                    <a:pt x="2089" y="1791"/>
                  </a:cubicBezTo>
                  <a:cubicBezTo>
                    <a:pt x="1411" y="1981"/>
                    <a:pt x="705" y="1981"/>
                    <a:pt x="0" y="195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8" name="Google Shape;1497;p54">
              <a:extLst>
                <a:ext uri="{FF2B5EF4-FFF2-40B4-BE49-F238E27FC236}">
                  <a16:creationId xmlns:a16="http://schemas.microsoft.com/office/drawing/2014/main" id="{D3C97568-E959-4D46-9C36-49271634B3AF}"/>
                </a:ext>
              </a:extLst>
            </p:cNvPr>
            <p:cNvSpPr/>
            <p:nvPr/>
          </p:nvSpPr>
          <p:spPr>
            <a:xfrm>
              <a:off x="4333477" y="3739390"/>
              <a:ext cx="109958" cy="105581"/>
            </a:xfrm>
            <a:custGeom>
              <a:avLst/>
              <a:gdLst/>
              <a:ahLst/>
              <a:cxnLst/>
              <a:rect l="l" t="t" r="r" b="b"/>
              <a:pathLst>
                <a:path w="2713" h="2605" fill="none" extrusionOk="0">
                  <a:moveTo>
                    <a:pt x="1519" y="0"/>
                  </a:moveTo>
                  <a:cubicBezTo>
                    <a:pt x="1899" y="407"/>
                    <a:pt x="2306" y="814"/>
                    <a:pt x="2712" y="1221"/>
                  </a:cubicBezTo>
                  <a:cubicBezTo>
                    <a:pt x="1790" y="1655"/>
                    <a:pt x="868" y="2143"/>
                    <a:pt x="0" y="260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9" name="Google Shape;1498;p54">
              <a:extLst>
                <a:ext uri="{FF2B5EF4-FFF2-40B4-BE49-F238E27FC236}">
                  <a16:creationId xmlns:a16="http://schemas.microsoft.com/office/drawing/2014/main" id="{AB2719A7-41D4-4B48-A07A-FAE61B5E5D20}"/>
                </a:ext>
              </a:extLst>
            </p:cNvPr>
            <p:cNvSpPr/>
            <p:nvPr/>
          </p:nvSpPr>
          <p:spPr>
            <a:xfrm>
              <a:off x="4368657" y="3765776"/>
              <a:ext cx="191302" cy="128642"/>
            </a:xfrm>
            <a:custGeom>
              <a:avLst/>
              <a:gdLst/>
              <a:ahLst/>
              <a:cxnLst/>
              <a:rect l="l" t="t" r="r" b="b"/>
              <a:pathLst>
                <a:path w="4720" h="3174" fill="none" extrusionOk="0">
                  <a:moveTo>
                    <a:pt x="3092" y="0"/>
                  </a:moveTo>
                  <a:cubicBezTo>
                    <a:pt x="3418" y="732"/>
                    <a:pt x="4367" y="2116"/>
                    <a:pt x="4720" y="2875"/>
                  </a:cubicBezTo>
                  <a:cubicBezTo>
                    <a:pt x="4258" y="2767"/>
                    <a:pt x="3119" y="2577"/>
                    <a:pt x="2685" y="2604"/>
                  </a:cubicBezTo>
                  <a:cubicBezTo>
                    <a:pt x="1817" y="2713"/>
                    <a:pt x="841" y="3038"/>
                    <a:pt x="0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0" name="Google Shape;1499;p54">
              <a:extLst>
                <a:ext uri="{FF2B5EF4-FFF2-40B4-BE49-F238E27FC236}">
                  <a16:creationId xmlns:a16="http://schemas.microsoft.com/office/drawing/2014/main" id="{EBDEB292-A438-498A-BEED-23B3FCFC113F}"/>
                </a:ext>
              </a:extLst>
            </p:cNvPr>
            <p:cNvSpPr/>
            <p:nvPr/>
          </p:nvSpPr>
          <p:spPr>
            <a:xfrm>
              <a:off x="4539047" y="3837231"/>
              <a:ext cx="108864" cy="107769"/>
            </a:xfrm>
            <a:custGeom>
              <a:avLst/>
              <a:gdLst/>
              <a:ahLst/>
              <a:cxnLst/>
              <a:rect l="l" t="t" r="r" b="b"/>
              <a:pathLst>
                <a:path w="2686" h="2659" fill="none" extrusionOk="0">
                  <a:moveTo>
                    <a:pt x="1194" y="0"/>
                  </a:moveTo>
                  <a:cubicBezTo>
                    <a:pt x="1573" y="868"/>
                    <a:pt x="2170" y="1709"/>
                    <a:pt x="2686" y="2577"/>
                  </a:cubicBezTo>
                  <a:cubicBezTo>
                    <a:pt x="1845" y="2604"/>
                    <a:pt x="841" y="2631"/>
                    <a:pt x="0" y="26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1" name="Google Shape;1500;p54">
              <a:extLst>
                <a:ext uri="{FF2B5EF4-FFF2-40B4-BE49-F238E27FC236}">
                  <a16:creationId xmlns:a16="http://schemas.microsoft.com/office/drawing/2014/main" id="{AACD6444-6428-487B-8DA4-107F76AEFDA7}"/>
                </a:ext>
              </a:extLst>
            </p:cNvPr>
            <p:cNvSpPr/>
            <p:nvPr/>
          </p:nvSpPr>
          <p:spPr>
            <a:xfrm>
              <a:off x="4669839" y="3875694"/>
              <a:ext cx="60511" cy="128642"/>
            </a:xfrm>
            <a:custGeom>
              <a:avLst/>
              <a:gdLst/>
              <a:ahLst/>
              <a:cxnLst/>
              <a:rect l="l" t="t" r="r" b="b"/>
              <a:pathLst>
                <a:path w="1493" h="3174" fill="none" extrusionOk="0">
                  <a:moveTo>
                    <a:pt x="109" y="1"/>
                  </a:moveTo>
                  <a:cubicBezTo>
                    <a:pt x="516" y="706"/>
                    <a:pt x="977" y="1384"/>
                    <a:pt x="1493" y="2035"/>
                  </a:cubicBezTo>
                  <a:cubicBezTo>
                    <a:pt x="1086" y="2496"/>
                    <a:pt x="571" y="2903"/>
                    <a:pt x="1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2" name="Google Shape;1501;p54">
              <a:extLst>
                <a:ext uri="{FF2B5EF4-FFF2-40B4-BE49-F238E27FC236}">
                  <a16:creationId xmlns:a16="http://schemas.microsoft.com/office/drawing/2014/main" id="{E8FA6B89-9DE1-4984-86A2-C77BDABBBC73}"/>
                </a:ext>
              </a:extLst>
            </p:cNvPr>
            <p:cNvSpPr/>
            <p:nvPr/>
          </p:nvSpPr>
          <p:spPr>
            <a:xfrm>
              <a:off x="4781986" y="4032912"/>
              <a:ext cx="70401" cy="40692"/>
            </a:xfrm>
            <a:custGeom>
              <a:avLst/>
              <a:gdLst/>
              <a:ahLst/>
              <a:cxnLst/>
              <a:rect l="l" t="t" r="r" b="b"/>
              <a:pathLst>
                <a:path w="1737" h="1004" fill="none" extrusionOk="0">
                  <a:moveTo>
                    <a:pt x="1" y="271"/>
                  </a:moveTo>
                  <a:cubicBezTo>
                    <a:pt x="163" y="543"/>
                    <a:pt x="380" y="895"/>
                    <a:pt x="679" y="950"/>
                  </a:cubicBezTo>
                  <a:cubicBezTo>
                    <a:pt x="950" y="1004"/>
                    <a:pt x="1194" y="868"/>
                    <a:pt x="1357" y="678"/>
                  </a:cubicBezTo>
                  <a:cubicBezTo>
                    <a:pt x="1520" y="488"/>
                    <a:pt x="1628" y="244"/>
                    <a:pt x="1737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3" name="Google Shape;1502;p54">
              <a:extLst>
                <a:ext uri="{FF2B5EF4-FFF2-40B4-BE49-F238E27FC236}">
                  <a16:creationId xmlns:a16="http://schemas.microsoft.com/office/drawing/2014/main" id="{13E86CAB-3CF8-4145-9EB1-67148BBA9557}"/>
                </a:ext>
              </a:extLst>
            </p:cNvPr>
            <p:cNvSpPr/>
            <p:nvPr/>
          </p:nvSpPr>
          <p:spPr>
            <a:xfrm>
              <a:off x="5609779" y="3153563"/>
              <a:ext cx="151744" cy="134965"/>
            </a:xfrm>
            <a:custGeom>
              <a:avLst/>
              <a:gdLst/>
              <a:ahLst/>
              <a:cxnLst/>
              <a:rect l="l" t="t" r="r" b="b"/>
              <a:pathLst>
                <a:path w="3744" h="3330" extrusionOk="0">
                  <a:moveTo>
                    <a:pt x="1862" y="1"/>
                  </a:moveTo>
                  <a:cubicBezTo>
                    <a:pt x="1386" y="1"/>
                    <a:pt x="916" y="200"/>
                    <a:pt x="598" y="594"/>
                  </a:cubicBezTo>
                  <a:cubicBezTo>
                    <a:pt x="1" y="1326"/>
                    <a:pt x="109" y="2357"/>
                    <a:pt x="815" y="2954"/>
                  </a:cubicBezTo>
                  <a:cubicBezTo>
                    <a:pt x="1126" y="3205"/>
                    <a:pt x="1506" y="3330"/>
                    <a:pt x="1883" y="3330"/>
                  </a:cubicBezTo>
                  <a:cubicBezTo>
                    <a:pt x="2359" y="3330"/>
                    <a:pt x="2829" y="3130"/>
                    <a:pt x="3147" y="2737"/>
                  </a:cubicBezTo>
                  <a:cubicBezTo>
                    <a:pt x="3744" y="2004"/>
                    <a:pt x="3635" y="974"/>
                    <a:pt x="2930" y="377"/>
                  </a:cubicBezTo>
                  <a:cubicBezTo>
                    <a:pt x="2619" y="125"/>
                    <a:pt x="2239" y="1"/>
                    <a:pt x="1862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4" name="Google Shape;1503;p54">
              <a:extLst>
                <a:ext uri="{FF2B5EF4-FFF2-40B4-BE49-F238E27FC236}">
                  <a16:creationId xmlns:a16="http://schemas.microsoft.com/office/drawing/2014/main" id="{D9C3D555-751D-48F5-8A91-F6B8894992E4}"/>
                </a:ext>
              </a:extLst>
            </p:cNvPr>
            <p:cNvSpPr/>
            <p:nvPr/>
          </p:nvSpPr>
          <p:spPr>
            <a:xfrm>
              <a:off x="5600984" y="2861014"/>
              <a:ext cx="58323" cy="58282"/>
            </a:xfrm>
            <a:custGeom>
              <a:avLst/>
              <a:gdLst/>
              <a:ahLst/>
              <a:cxnLst/>
              <a:rect l="l" t="t" r="r" b="b"/>
              <a:pathLst>
                <a:path w="1439" h="1438" extrusionOk="0">
                  <a:moveTo>
                    <a:pt x="733" y="0"/>
                  </a:moveTo>
                  <a:cubicBezTo>
                    <a:pt x="625" y="516"/>
                    <a:pt x="516" y="624"/>
                    <a:pt x="1" y="705"/>
                  </a:cubicBezTo>
                  <a:cubicBezTo>
                    <a:pt x="516" y="814"/>
                    <a:pt x="625" y="922"/>
                    <a:pt x="733" y="1438"/>
                  </a:cubicBezTo>
                  <a:cubicBezTo>
                    <a:pt x="815" y="922"/>
                    <a:pt x="923" y="814"/>
                    <a:pt x="1438" y="705"/>
                  </a:cubicBezTo>
                  <a:cubicBezTo>
                    <a:pt x="896" y="624"/>
                    <a:pt x="815" y="516"/>
                    <a:pt x="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5" name="Google Shape;1504;p54">
              <a:extLst>
                <a:ext uri="{FF2B5EF4-FFF2-40B4-BE49-F238E27FC236}">
                  <a16:creationId xmlns:a16="http://schemas.microsoft.com/office/drawing/2014/main" id="{DC386565-55D4-4018-833D-C7F64668B51C}"/>
                </a:ext>
              </a:extLst>
            </p:cNvPr>
            <p:cNvSpPr/>
            <p:nvPr/>
          </p:nvSpPr>
          <p:spPr>
            <a:xfrm>
              <a:off x="5452602" y="2504833"/>
              <a:ext cx="58282" cy="58282"/>
            </a:xfrm>
            <a:custGeom>
              <a:avLst/>
              <a:gdLst/>
              <a:ahLst/>
              <a:cxnLst/>
              <a:rect l="l" t="t" r="r" b="b"/>
              <a:pathLst>
                <a:path w="1438" h="1438" extrusionOk="0">
                  <a:moveTo>
                    <a:pt x="705" y="0"/>
                  </a:moveTo>
                  <a:cubicBezTo>
                    <a:pt x="624" y="515"/>
                    <a:pt x="516" y="624"/>
                    <a:pt x="0" y="705"/>
                  </a:cubicBezTo>
                  <a:cubicBezTo>
                    <a:pt x="516" y="814"/>
                    <a:pt x="624" y="922"/>
                    <a:pt x="705" y="1438"/>
                  </a:cubicBezTo>
                  <a:cubicBezTo>
                    <a:pt x="814" y="922"/>
                    <a:pt x="922" y="814"/>
                    <a:pt x="1438" y="705"/>
                  </a:cubicBezTo>
                  <a:cubicBezTo>
                    <a:pt x="922" y="624"/>
                    <a:pt x="868" y="515"/>
                    <a:pt x="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6" name="Google Shape;1505;p54">
              <a:extLst>
                <a:ext uri="{FF2B5EF4-FFF2-40B4-BE49-F238E27FC236}">
                  <a16:creationId xmlns:a16="http://schemas.microsoft.com/office/drawing/2014/main" id="{D79E9B47-883B-453E-A9A6-113A845DDD81}"/>
                </a:ext>
              </a:extLst>
            </p:cNvPr>
            <p:cNvSpPr/>
            <p:nvPr/>
          </p:nvSpPr>
          <p:spPr>
            <a:xfrm>
              <a:off x="5329471" y="3634943"/>
              <a:ext cx="38504" cy="38504"/>
            </a:xfrm>
            <a:custGeom>
              <a:avLst/>
              <a:gdLst/>
              <a:ahLst/>
              <a:cxnLst/>
              <a:rect l="l" t="t" r="r" b="b"/>
              <a:pathLst>
                <a:path w="950" h="950" extrusionOk="0">
                  <a:moveTo>
                    <a:pt x="461" y="0"/>
                  </a:moveTo>
                  <a:cubicBezTo>
                    <a:pt x="380" y="326"/>
                    <a:pt x="326" y="407"/>
                    <a:pt x="0" y="461"/>
                  </a:cubicBezTo>
                  <a:cubicBezTo>
                    <a:pt x="326" y="570"/>
                    <a:pt x="407" y="597"/>
                    <a:pt x="461" y="950"/>
                  </a:cubicBezTo>
                  <a:cubicBezTo>
                    <a:pt x="570" y="597"/>
                    <a:pt x="597" y="543"/>
                    <a:pt x="950" y="461"/>
                  </a:cubicBezTo>
                  <a:cubicBezTo>
                    <a:pt x="651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7" name="Google Shape;1506;p54">
              <a:extLst>
                <a:ext uri="{FF2B5EF4-FFF2-40B4-BE49-F238E27FC236}">
                  <a16:creationId xmlns:a16="http://schemas.microsoft.com/office/drawing/2014/main" id="{02432F40-7E4E-4AC7-9FAE-74DC2411A0A7}"/>
                </a:ext>
              </a:extLst>
            </p:cNvPr>
            <p:cNvSpPr/>
            <p:nvPr/>
          </p:nvSpPr>
          <p:spPr>
            <a:xfrm>
              <a:off x="5065618" y="3716288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35" y="462"/>
                    <a:pt x="462" y="435"/>
                    <a:pt x="733" y="353"/>
                  </a:cubicBezTo>
                  <a:cubicBezTo>
                    <a:pt x="516" y="299"/>
                    <a:pt x="462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8" name="Google Shape;1507;p54">
              <a:extLst>
                <a:ext uri="{FF2B5EF4-FFF2-40B4-BE49-F238E27FC236}">
                  <a16:creationId xmlns:a16="http://schemas.microsoft.com/office/drawing/2014/main" id="{ECC53B2C-1BA2-4AB8-ABAB-99476447B3B0}"/>
                </a:ext>
              </a:extLst>
            </p:cNvPr>
            <p:cNvSpPr/>
            <p:nvPr/>
          </p:nvSpPr>
          <p:spPr>
            <a:xfrm>
              <a:off x="5088720" y="406258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1" y="299"/>
                    <a:pt x="0" y="353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88" y="435"/>
                    <a:pt x="733" y="353"/>
                  </a:cubicBezTo>
                  <a:cubicBezTo>
                    <a:pt x="488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9" name="Google Shape;1508;p54">
              <a:extLst>
                <a:ext uri="{FF2B5EF4-FFF2-40B4-BE49-F238E27FC236}">
                  <a16:creationId xmlns:a16="http://schemas.microsoft.com/office/drawing/2014/main" id="{0FCD9B39-3D02-4554-89E8-5EF2FE57CA6A}"/>
                </a:ext>
              </a:extLst>
            </p:cNvPr>
            <p:cNvSpPr/>
            <p:nvPr/>
          </p:nvSpPr>
          <p:spPr>
            <a:xfrm>
              <a:off x="5205245" y="4080170"/>
              <a:ext cx="30803" cy="29708"/>
            </a:xfrm>
            <a:custGeom>
              <a:avLst/>
              <a:gdLst/>
              <a:ahLst/>
              <a:cxnLst/>
              <a:rect l="l" t="t" r="r" b="b"/>
              <a:pathLst>
                <a:path w="760" h="733" extrusionOk="0">
                  <a:moveTo>
                    <a:pt x="380" y="1"/>
                  </a:moveTo>
                  <a:cubicBezTo>
                    <a:pt x="299" y="272"/>
                    <a:pt x="272" y="299"/>
                    <a:pt x="0" y="380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61" y="462"/>
                    <a:pt x="489" y="435"/>
                    <a:pt x="760" y="380"/>
                  </a:cubicBezTo>
                  <a:cubicBezTo>
                    <a:pt x="489" y="299"/>
                    <a:pt x="461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0" name="Google Shape;1509;p54">
              <a:extLst>
                <a:ext uri="{FF2B5EF4-FFF2-40B4-BE49-F238E27FC236}">
                  <a16:creationId xmlns:a16="http://schemas.microsoft.com/office/drawing/2014/main" id="{88989790-292D-4C9E-B093-43358FEA2555}"/>
                </a:ext>
              </a:extLst>
            </p:cNvPr>
            <p:cNvSpPr/>
            <p:nvPr/>
          </p:nvSpPr>
          <p:spPr>
            <a:xfrm>
              <a:off x="5644960" y="3606369"/>
              <a:ext cx="58323" cy="57188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06" y="0"/>
                  </a:moveTo>
                  <a:cubicBezTo>
                    <a:pt x="625" y="488"/>
                    <a:pt x="516" y="597"/>
                    <a:pt x="1" y="705"/>
                  </a:cubicBezTo>
                  <a:cubicBezTo>
                    <a:pt x="516" y="814"/>
                    <a:pt x="625" y="895"/>
                    <a:pt x="706" y="1411"/>
                  </a:cubicBezTo>
                  <a:cubicBezTo>
                    <a:pt x="815" y="895"/>
                    <a:pt x="923" y="814"/>
                    <a:pt x="1438" y="705"/>
                  </a:cubicBezTo>
                  <a:cubicBezTo>
                    <a:pt x="923" y="597"/>
                    <a:pt x="815" y="488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1" name="Google Shape;1510;p54">
              <a:extLst>
                <a:ext uri="{FF2B5EF4-FFF2-40B4-BE49-F238E27FC236}">
                  <a16:creationId xmlns:a16="http://schemas.microsoft.com/office/drawing/2014/main" id="{A9ACC7D2-C7B2-4142-A64F-E1D27529FA7B}"/>
                </a:ext>
              </a:extLst>
            </p:cNvPr>
            <p:cNvSpPr/>
            <p:nvPr/>
          </p:nvSpPr>
          <p:spPr>
            <a:xfrm>
              <a:off x="5399832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31" y="950"/>
                    <a:pt x="1628" y="814"/>
                  </a:cubicBezTo>
                  <a:cubicBezTo>
                    <a:pt x="1004" y="679"/>
                    <a:pt x="895" y="570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2" name="Google Shape;1511;p54">
              <a:extLst>
                <a:ext uri="{FF2B5EF4-FFF2-40B4-BE49-F238E27FC236}">
                  <a16:creationId xmlns:a16="http://schemas.microsoft.com/office/drawing/2014/main" id="{69B82E30-4E5B-494D-92FC-3C988E854A3B}"/>
                </a:ext>
              </a:extLst>
            </p:cNvPr>
            <p:cNvSpPr/>
            <p:nvPr/>
          </p:nvSpPr>
          <p:spPr>
            <a:xfrm>
              <a:off x="3925620" y="3153442"/>
              <a:ext cx="147327" cy="135249"/>
            </a:xfrm>
            <a:custGeom>
              <a:avLst/>
              <a:gdLst/>
              <a:ahLst/>
              <a:cxnLst/>
              <a:rect l="l" t="t" r="r" b="b"/>
              <a:pathLst>
                <a:path w="3635" h="3337" extrusionOk="0">
                  <a:moveTo>
                    <a:pt x="1817" y="0"/>
                  </a:moveTo>
                  <a:cubicBezTo>
                    <a:pt x="1397" y="0"/>
                    <a:pt x="977" y="163"/>
                    <a:pt x="651" y="488"/>
                  </a:cubicBezTo>
                  <a:cubicBezTo>
                    <a:pt x="0" y="1139"/>
                    <a:pt x="0" y="2197"/>
                    <a:pt x="651" y="2848"/>
                  </a:cubicBezTo>
                  <a:cubicBezTo>
                    <a:pt x="977" y="3174"/>
                    <a:pt x="1397" y="3336"/>
                    <a:pt x="1817" y="3336"/>
                  </a:cubicBezTo>
                  <a:cubicBezTo>
                    <a:pt x="2238" y="3336"/>
                    <a:pt x="2658" y="3174"/>
                    <a:pt x="2984" y="2848"/>
                  </a:cubicBezTo>
                  <a:cubicBezTo>
                    <a:pt x="3635" y="2197"/>
                    <a:pt x="3635" y="1139"/>
                    <a:pt x="2984" y="488"/>
                  </a:cubicBezTo>
                  <a:cubicBezTo>
                    <a:pt x="2658" y="163"/>
                    <a:pt x="2238" y="0"/>
                    <a:pt x="1817" y="0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3" name="Google Shape;1512;p54">
              <a:extLst>
                <a:ext uri="{FF2B5EF4-FFF2-40B4-BE49-F238E27FC236}">
                  <a16:creationId xmlns:a16="http://schemas.microsoft.com/office/drawing/2014/main" id="{09E12120-F06F-4DA0-BABE-FA188527D72B}"/>
                </a:ext>
              </a:extLst>
            </p:cNvPr>
            <p:cNvSpPr/>
            <p:nvPr/>
          </p:nvSpPr>
          <p:spPr>
            <a:xfrm>
              <a:off x="4026743" y="2861014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6" y="0"/>
                  </a:moveTo>
                  <a:cubicBezTo>
                    <a:pt x="597" y="516"/>
                    <a:pt x="516" y="624"/>
                    <a:pt x="1" y="705"/>
                  </a:cubicBezTo>
                  <a:cubicBezTo>
                    <a:pt x="516" y="814"/>
                    <a:pt x="597" y="922"/>
                    <a:pt x="706" y="1438"/>
                  </a:cubicBezTo>
                  <a:cubicBezTo>
                    <a:pt x="814" y="922"/>
                    <a:pt x="923" y="814"/>
                    <a:pt x="1411" y="705"/>
                  </a:cubicBezTo>
                  <a:cubicBezTo>
                    <a:pt x="923" y="624"/>
                    <a:pt x="814" y="516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4" name="Google Shape;1513;p54">
              <a:extLst>
                <a:ext uri="{FF2B5EF4-FFF2-40B4-BE49-F238E27FC236}">
                  <a16:creationId xmlns:a16="http://schemas.microsoft.com/office/drawing/2014/main" id="{AE49D08E-F7A8-4866-98D4-C5FA77576853}"/>
                </a:ext>
              </a:extLst>
            </p:cNvPr>
            <p:cNvSpPr/>
            <p:nvPr/>
          </p:nvSpPr>
          <p:spPr>
            <a:xfrm>
              <a:off x="4174071" y="2504833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5" y="0"/>
                  </a:moveTo>
                  <a:cubicBezTo>
                    <a:pt x="597" y="515"/>
                    <a:pt x="488" y="624"/>
                    <a:pt x="0" y="705"/>
                  </a:cubicBezTo>
                  <a:cubicBezTo>
                    <a:pt x="488" y="814"/>
                    <a:pt x="597" y="922"/>
                    <a:pt x="705" y="1438"/>
                  </a:cubicBezTo>
                  <a:cubicBezTo>
                    <a:pt x="814" y="922"/>
                    <a:pt x="895" y="814"/>
                    <a:pt x="1411" y="705"/>
                  </a:cubicBezTo>
                  <a:cubicBezTo>
                    <a:pt x="895" y="624"/>
                    <a:pt x="814" y="515"/>
                    <a:pt x="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5" name="Google Shape;1514;p54">
              <a:extLst>
                <a:ext uri="{FF2B5EF4-FFF2-40B4-BE49-F238E27FC236}">
                  <a16:creationId xmlns:a16="http://schemas.microsoft.com/office/drawing/2014/main" id="{F46EDF60-9166-4385-9640-78DFF64B4779}"/>
                </a:ext>
              </a:extLst>
            </p:cNvPr>
            <p:cNvSpPr/>
            <p:nvPr/>
          </p:nvSpPr>
          <p:spPr>
            <a:xfrm>
              <a:off x="4316981" y="3634943"/>
              <a:ext cx="37409" cy="38504"/>
            </a:xfrm>
            <a:custGeom>
              <a:avLst/>
              <a:gdLst/>
              <a:ahLst/>
              <a:cxnLst/>
              <a:rect l="l" t="t" r="r" b="b"/>
              <a:pathLst>
                <a:path w="923" h="950" extrusionOk="0">
                  <a:moveTo>
                    <a:pt x="461" y="0"/>
                  </a:moveTo>
                  <a:cubicBezTo>
                    <a:pt x="407" y="326"/>
                    <a:pt x="326" y="407"/>
                    <a:pt x="0" y="461"/>
                  </a:cubicBezTo>
                  <a:cubicBezTo>
                    <a:pt x="326" y="543"/>
                    <a:pt x="353" y="597"/>
                    <a:pt x="461" y="950"/>
                  </a:cubicBezTo>
                  <a:cubicBezTo>
                    <a:pt x="543" y="597"/>
                    <a:pt x="597" y="570"/>
                    <a:pt x="922" y="461"/>
                  </a:cubicBezTo>
                  <a:cubicBezTo>
                    <a:pt x="597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6" name="Google Shape;1515;p54">
              <a:extLst>
                <a:ext uri="{FF2B5EF4-FFF2-40B4-BE49-F238E27FC236}">
                  <a16:creationId xmlns:a16="http://schemas.microsoft.com/office/drawing/2014/main" id="{706C5906-D243-478D-9DC7-DC3907214764}"/>
                </a:ext>
              </a:extLst>
            </p:cNvPr>
            <p:cNvSpPr/>
            <p:nvPr/>
          </p:nvSpPr>
          <p:spPr>
            <a:xfrm>
              <a:off x="4588494" y="3716288"/>
              <a:ext cx="30843" cy="29708"/>
            </a:xfrm>
            <a:custGeom>
              <a:avLst/>
              <a:gdLst/>
              <a:ahLst/>
              <a:cxnLst/>
              <a:rect l="l" t="t" r="r" b="b"/>
              <a:pathLst>
                <a:path w="761" h="733" extrusionOk="0">
                  <a:moveTo>
                    <a:pt x="381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1" y="733"/>
                  </a:cubicBezTo>
                  <a:cubicBezTo>
                    <a:pt x="435" y="462"/>
                    <a:pt x="489" y="435"/>
                    <a:pt x="760" y="353"/>
                  </a:cubicBezTo>
                  <a:cubicBezTo>
                    <a:pt x="489" y="299"/>
                    <a:pt x="435" y="272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7" name="Google Shape;1516;p54">
              <a:extLst>
                <a:ext uri="{FF2B5EF4-FFF2-40B4-BE49-F238E27FC236}">
                  <a16:creationId xmlns:a16="http://schemas.microsoft.com/office/drawing/2014/main" id="{4F708579-D39C-4930-843C-A08EDFB1AFC2}"/>
                </a:ext>
              </a:extLst>
            </p:cNvPr>
            <p:cNvSpPr/>
            <p:nvPr/>
          </p:nvSpPr>
          <p:spPr>
            <a:xfrm>
              <a:off x="4565432" y="406258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1" y="299"/>
                    <a:pt x="0" y="353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61" y="435"/>
                    <a:pt x="733" y="353"/>
                  </a:cubicBezTo>
                  <a:cubicBezTo>
                    <a:pt x="461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8" name="Google Shape;1517;p54">
              <a:extLst>
                <a:ext uri="{FF2B5EF4-FFF2-40B4-BE49-F238E27FC236}">
                  <a16:creationId xmlns:a16="http://schemas.microsoft.com/office/drawing/2014/main" id="{0A35F959-117B-4E12-ADE5-9D2EC1664B49}"/>
                </a:ext>
              </a:extLst>
            </p:cNvPr>
            <p:cNvSpPr/>
            <p:nvPr/>
          </p:nvSpPr>
          <p:spPr>
            <a:xfrm>
              <a:off x="4450002" y="408017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17" y="299"/>
                    <a:pt x="0" y="380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61" y="435"/>
                    <a:pt x="733" y="380"/>
                  </a:cubicBezTo>
                  <a:cubicBezTo>
                    <a:pt x="461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9" name="Google Shape;1518;p54">
              <a:extLst>
                <a:ext uri="{FF2B5EF4-FFF2-40B4-BE49-F238E27FC236}">
                  <a16:creationId xmlns:a16="http://schemas.microsoft.com/office/drawing/2014/main" id="{28A91635-89AC-42E7-8D82-F35F5D93445C}"/>
                </a:ext>
              </a:extLst>
            </p:cNvPr>
            <p:cNvSpPr/>
            <p:nvPr/>
          </p:nvSpPr>
          <p:spPr>
            <a:xfrm>
              <a:off x="3982768" y="3606369"/>
              <a:ext cx="57188" cy="57188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706" y="0"/>
                  </a:moveTo>
                  <a:cubicBezTo>
                    <a:pt x="570" y="488"/>
                    <a:pt x="516" y="597"/>
                    <a:pt x="1" y="705"/>
                  </a:cubicBezTo>
                  <a:cubicBezTo>
                    <a:pt x="516" y="814"/>
                    <a:pt x="597" y="895"/>
                    <a:pt x="706" y="1411"/>
                  </a:cubicBezTo>
                  <a:cubicBezTo>
                    <a:pt x="814" y="895"/>
                    <a:pt x="923" y="814"/>
                    <a:pt x="1411" y="705"/>
                  </a:cubicBezTo>
                  <a:cubicBezTo>
                    <a:pt x="923" y="597"/>
                    <a:pt x="814" y="488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0" name="Google Shape;1519;p54">
              <a:extLst>
                <a:ext uri="{FF2B5EF4-FFF2-40B4-BE49-F238E27FC236}">
                  <a16:creationId xmlns:a16="http://schemas.microsoft.com/office/drawing/2014/main" id="{722E2E2D-E3A1-495D-BD73-6408D64C1E52}"/>
                </a:ext>
              </a:extLst>
            </p:cNvPr>
            <p:cNvSpPr/>
            <p:nvPr/>
          </p:nvSpPr>
          <p:spPr>
            <a:xfrm>
              <a:off x="4220235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58" y="950"/>
                    <a:pt x="1628" y="814"/>
                  </a:cubicBezTo>
                  <a:cubicBezTo>
                    <a:pt x="1058" y="679"/>
                    <a:pt x="950" y="570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1" name="Google Shape;1520;p54">
              <a:extLst>
                <a:ext uri="{FF2B5EF4-FFF2-40B4-BE49-F238E27FC236}">
                  <a16:creationId xmlns:a16="http://schemas.microsoft.com/office/drawing/2014/main" id="{433A369C-77D6-4487-B0DD-F7F5DE8DAF43}"/>
                </a:ext>
              </a:extLst>
            </p:cNvPr>
            <p:cNvSpPr/>
            <p:nvPr/>
          </p:nvSpPr>
          <p:spPr>
            <a:xfrm>
              <a:off x="5599384" y="2861014"/>
              <a:ext cx="58323" cy="58282"/>
            </a:xfrm>
            <a:custGeom>
              <a:avLst/>
              <a:gdLst/>
              <a:ahLst/>
              <a:cxnLst/>
              <a:rect l="l" t="t" r="r" b="b"/>
              <a:pathLst>
                <a:path w="1439" h="1438" extrusionOk="0">
                  <a:moveTo>
                    <a:pt x="733" y="0"/>
                  </a:moveTo>
                  <a:cubicBezTo>
                    <a:pt x="625" y="516"/>
                    <a:pt x="516" y="624"/>
                    <a:pt x="1" y="705"/>
                  </a:cubicBezTo>
                  <a:cubicBezTo>
                    <a:pt x="516" y="814"/>
                    <a:pt x="625" y="922"/>
                    <a:pt x="733" y="1438"/>
                  </a:cubicBezTo>
                  <a:cubicBezTo>
                    <a:pt x="815" y="922"/>
                    <a:pt x="923" y="814"/>
                    <a:pt x="1438" y="705"/>
                  </a:cubicBezTo>
                  <a:cubicBezTo>
                    <a:pt x="896" y="624"/>
                    <a:pt x="815" y="516"/>
                    <a:pt x="733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2" name="Google Shape;1521;p54">
              <a:extLst>
                <a:ext uri="{FF2B5EF4-FFF2-40B4-BE49-F238E27FC236}">
                  <a16:creationId xmlns:a16="http://schemas.microsoft.com/office/drawing/2014/main" id="{9EE5F8CC-8B82-464C-B6D0-8294617E030F}"/>
                </a:ext>
              </a:extLst>
            </p:cNvPr>
            <p:cNvSpPr/>
            <p:nvPr/>
          </p:nvSpPr>
          <p:spPr>
            <a:xfrm>
              <a:off x="5451002" y="2504833"/>
              <a:ext cx="58282" cy="58282"/>
            </a:xfrm>
            <a:custGeom>
              <a:avLst/>
              <a:gdLst/>
              <a:ahLst/>
              <a:cxnLst/>
              <a:rect l="l" t="t" r="r" b="b"/>
              <a:pathLst>
                <a:path w="1438" h="1438" extrusionOk="0">
                  <a:moveTo>
                    <a:pt x="705" y="0"/>
                  </a:moveTo>
                  <a:cubicBezTo>
                    <a:pt x="624" y="515"/>
                    <a:pt x="516" y="624"/>
                    <a:pt x="0" y="705"/>
                  </a:cubicBezTo>
                  <a:cubicBezTo>
                    <a:pt x="516" y="814"/>
                    <a:pt x="624" y="922"/>
                    <a:pt x="705" y="1438"/>
                  </a:cubicBezTo>
                  <a:cubicBezTo>
                    <a:pt x="814" y="922"/>
                    <a:pt x="922" y="814"/>
                    <a:pt x="1438" y="705"/>
                  </a:cubicBezTo>
                  <a:cubicBezTo>
                    <a:pt x="922" y="624"/>
                    <a:pt x="868" y="515"/>
                    <a:pt x="705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3" name="Google Shape;1522;p54">
              <a:extLst>
                <a:ext uri="{FF2B5EF4-FFF2-40B4-BE49-F238E27FC236}">
                  <a16:creationId xmlns:a16="http://schemas.microsoft.com/office/drawing/2014/main" id="{2FF40310-6E2E-4B8A-B559-93417F9DFECD}"/>
                </a:ext>
              </a:extLst>
            </p:cNvPr>
            <p:cNvSpPr/>
            <p:nvPr/>
          </p:nvSpPr>
          <p:spPr>
            <a:xfrm>
              <a:off x="5327871" y="3634943"/>
              <a:ext cx="38504" cy="38504"/>
            </a:xfrm>
            <a:custGeom>
              <a:avLst/>
              <a:gdLst/>
              <a:ahLst/>
              <a:cxnLst/>
              <a:rect l="l" t="t" r="r" b="b"/>
              <a:pathLst>
                <a:path w="950" h="950" extrusionOk="0">
                  <a:moveTo>
                    <a:pt x="461" y="0"/>
                  </a:moveTo>
                  <a:cubicBezTo>
                    <a:pt x="380" y="326"/>
                    <a:pt x="326" y="407"/>
                    <a:pt x="0" y="461"/>
                  </a:cubicBezTo>
                  <a:cubicBezTo>
                    <a:pt x="326" y="570"/>
                    <a:pt x="407" y="597"/>
                    <a:pt x="461" y="950"/>
                  </a:cubicBezTo>
                  <a:cubicBezTo>
                    <a:pt x="570" y="597"/>
                    <a:pt x="597" y="543"/>
                    <a:pt x="950" y="461"/>
                  </a:cubicBezTo>
                  <a:cubicBezTo>
                    <a:pt x="651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4" name="Google Shape;1523;p54">
              <a:extLst>
                <a:ext uri="{FF2B5EF4-FFF2-40B4-BE49-F238E27FC236}">
                  <a16:creationId xmlns:a16="http://schemas.microsoft.com/office/drawing/2014/main" id="{BE7C3234-D0B4-4359-9C3A-AD72A48E3E2F}"/>
                </a:ext>
              </a:extLst>
            </p:cNvPr>
            <p:cNvSpPr/>
            <p:nvPr/>
          </p:nvSpPr>
          <p:spPr>
            <a:xfrm>
              <a:off x="5064018" y="3716288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35" y="462"/>
                    <a:pt x="462" y="435"/>
                    <a:pt x="733" y="353"/>
                  </a:cubicBezTo>
                  <a:cubicBezTo>
                    <a:pt x="516" y="299"/>
                    <a:pt x="462" y="272"/>
                    <a:pt x="38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5" name="Google Shape;1524;p54">
              <a:extLst>
                <a:ext uri="{FF2B5EF4-FFF2-40B4-BE49-F238E27FC236}">
                  <a16:creationId xmlns:a16="http://schemas.microsoft.com/office/drawing/2014/main" id="{0D070125-9A4A-4528-9B44-0F695F369AC3}"/>
                </a:ext>
              </a:extLst>
            </p:cNvPr>
            <p:cNvSpPr/>
            <p:nvPr/>
          </p:nvSpPr>
          <p:spPr>
            <a:xfrm>
              <a:off x="5643360" y="3606369"/>
              <a:ext cx="58323" cy="57188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06" y="0"/>
                  </a:moveTo>
                  <a:cubicBezTo>
                    <a:pt x="625" y="488"/>
                    <a:pt x="516" y="597"/>
                    <a:pt x="1" y="705"/>
                  </a:cubicBezTo>
                  <a:cubicBezTo>
                    <a:pt x="516" y="814"/>
                    <a:pt x="625" y="895"/>
                    <a:pt x="706" y="1411"/>
                  </a:cubicBezTo>
                  <a:cubicBezTo>
                    <a:pt x="815" y="895"/>
                    <a:pt x="923" y="814"/>
                    <a:pt x="1438" y="705"/>
                  </a:cubicBezTo>
                  <a:cubicBezTo>
                    <a:pt x="923" y="597"/>
                    <a:pt x="815" y="488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6" name="Google Shape;1525;p54">
              <a:extLst>
                <a:ext uri="{FF2B5EF4-FFF2-40B4-BE49-F238E27FC236}">
                  <a16:creationId xmlns:a16="http://schemas.microsoft.com/office/drawing/2014/main" id="{B595C893-D017-458D-8B7C-DF660C26BB41}"/>
                </a:ext>
              </a:extLst>
            </p:cNvPr>
            <p:cNvSpPr/>
            <p:nvPr/>
          </p:nvSpPr>
          <p:spPr>
            <a:xfrm>
              <a:off x="5398232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31" y="950"/>
                    <a:pt x="1628" y="814"/>
                  </a:cubicBezTo>
                  <a:cubicBezTo>
                    <a:pt x="1004" y="679"/>
                    <a:pt x="895" y="570"/>
                    <a:pt x="814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7" name="Google Shape;1526;p54">
              <a:extLst>
                <a:ext uri="{FF2B5EF4-FFF2-40B4-BE49-F238E27FC236}">
                  <a16:creationId xmlns:a16="http://schemas.microsoft.com/office/drawing/2014/main" id="{48A4F404-2002-4367-889C-74740B2DE9D6}"/>
                </a:ext>
              </a:extLst>
            </p:cNvPr>
            <p:cNvSpPr/>
            <p:nvPr/>
          </p:nvSpPr>
          <p:spPr>
            <a:xfrm>
              <a:off x="4025143" y="2861014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6" y="0"/>
                  </a:moveTo>
                  <a:cubicBezTo>
                    <a:pt x="597" y="516"/>
                    <a:pt x="516" y="624"/>
                    <a:pt x="1" y="705"/>
                  </a:cubicBezTo>
                  <a:cubicBezTo>
                    <a:pt x="516" y="814"/>
                    <a:pt x="597" y="922"/>
                    <a:pt x="706" y="1438"/>
                  </a:cubicBezTo>
                  <a:cubicBezTo>
                    <a:pt x="814" y="922"/>
                    <a:pt x="923" y="814"/>
                    <a:pt x="1411" y="705"/>
                  </a:cubicBezTo>
                  <a:cubicBezTo>
                    <a:pt x="923" y="624"/>
                    <a:pt x="814" y="516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8" name="Google Shape;1527;p54">
              <a:extLst>
                <a:ext uri="{FF2B5EF4-FFF2-40B4-BE49-F238E27FC236}">
                  <a16:creationId xmlns:a16="http://schemas.microsoft.com/office/drawing/2014/main" id="{16604CED-D831-4455-A410-793F60D3837B}"/>
                </a:ext>
              </a:extLst>
            </p:cNvPr>
            <p:cNvSpPr/>
            <p:nvPr/>
          </p:nvSpPr>
          <p:spPr>
            <a:xfrm>
              <a:off x="4172471" y="2504833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5" y="0"/>
                  </a:moveTo>
                  <a:cubicBezTo>
                    <a:pt x="597" y="515"/>
                    <a:pt x="488" y="624"/>
                    <a:pt x="0" y="705"/>
                  </a:cubicBezTo>
                  <a:cubicBezTo>
                    <a:pt x="488" y="814"/>
                    <a:pt x="597" y="922"/>
                    <a:pt x="705" y="1438"/>
                  </a:cubicBezTo>
                  <a:cubicBezTo>
                    <a:pt x="814" y="922"/>
                    <a:pt x="895" y="814"/>
                    <a:pt x="1411" y="705"/>
                  </a:cubicBezTo>
                  <a:cubicBezTo>
                    <a:pt x="895" y="624"/>
                    <a:pt x="814" y="515"/>
                    <a:pt x="705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9" name="Google Shape;1528;p54">
              <a:extLst>
                <a:ext uri="{FF2B5EF4-FFF2-40B4-BE49-F238E27FC236}">
                  <a16:creationId xmlns:a16="http://schemas.microsoft.com/office/drawing/2014/main" id="{DDF8576F-40EB-40C5-B559-A2C59EB3B91D}"/>
                </a:ext>
              </a:extLst>
            </p:cNvPr>
            <p:cNvSpPr/>
            <p:nvPr/>
          </p:nvSpPr>
          <p:spPr>
            <a:xfrm>
              <a:off x="4315381" y="3634943"/>
              <a:ext cx="37409" cy="38504"/>
            </a:xfrm>
            <a:custGeom>
              <a:avLst/>
              <a:gdLst/>
              <a:ahLst/>
              <a:cxnLst/>
              <a:rect l="l" t="t" r="r" b="b"/>
              <a:pathLst>
                <a:path w="923" h="950" extrusionOk="0">
                  <a:moveTo>
                    <a:pt x="461" y="0"/>
                  </a:moveTo>
                  <a:cubicBezTo>
                    <a:pt x="407" y="326"/>
                    <a:pt x="326" y="407"/>
                    <a:pt x="0" y="461"/>
                  </a:cubicBezTo>
                  <a:cubicBezTo>
                    <a:pt x="326" y="543"/>
                    <a:pt x="353" y="597"/>
                    <a:pt x="461" y="950"/>
                  </a:cubicBezTo>
                  <a:cubicBezTo>
                    <a:pt x="543" y="597"/>
                    <a:pt x="597" y="570"/>
                    <a:pt x="922" y="461"/>
                  </a:cubicBezTo>
                  <a:cubicBezTo>
                    <a:pt x="597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0" name="Google Shape;1529;p54">
              <a:extLst>
                <a:ext uri="{FF2B5EF4-FFF2-40B4-BE49-F238E27FC236}">
                  <a16:creationId xmlns:a16="http://schemas.microsoft.com/office/drawing/2014/main" id="{45C3940D-D9B3-462F-B2A0-871A2111E7C9}"/>
                </a:ext>
              </a:extLst>
            </p:cNvPr>
            <p:cNvSpPr/>
            <p:nvPr/>
          </p:nvSpPr>
          <p:spPr>
            <a:xfrm>
              <a:off x="4586894" y="3716288"/>
              <a:ext cx="30843" cy="29708"/>
            </a:xfrm>
            <a:custGeom>
              <a:avLst/>
              <a:gdLst/>
              <a:ahLst/>
              <a:cxnLst/>
              <a:rect l="l" t="t" r="r" b="b"/>
              <a:pathLst>
                <a:path w="761" h="733" extrusionOk="0">
                  <a:moveTo>
                    <a:pt x="381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1" y="733"/>
                  </a:cubicBezTo>
                  <a:cubicBezTo>
                    <a:pt x="435" y="462"/>
                    <a:pt x="489" y="435"/>
                    <a:pt x="760" y="353"/>
                  </a:cubicBezTo>
                  <a:cubicBezTo>
                    <a:pt x="489" y="299"/>
                    <a:pt x="435" y="272"/>
                    <a:pt x="381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1" name="Google Shape;1530;p54">
              <a:extLst>
                <a:ext uri="{FF2B5EF4-FFF2-40B4-BE49-F238E27FC236}">
                  <a16:creationId xmlns:a16="http://schemas.microsoft.com/office/drawing/2014/main" id="{6AEAEF99-B2ED-481A-8082-75B06AAB23AA}"/>
                </a:ext>
              </a:extLst>
            </p:cNvPr>
            <p:cNvSpPr/>
            <p:nvPr/>
          </p:nvSpPr>
          <p:spPr>
            <a:xfrm>
              <a:off x="3981168" y="3606369"/>
              <a:ext cx="57188" cy="57188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706" y="0"/>
                  </a:moveTo>
                  <a:cubicBezTo>
                    <a:pt x="570" y="488"/>
                    <a:pt x="516" y="597"/>
                    <a:pt x="1" y="705"/>
                  </a:cubicBezTo>
                  <a:cubicBezTo>
                    <a:pt x="516" y="814"/>
                    <a:pt x="597" y="895"/>
                    <a:pt x="706" y="1411"/>
                  </a:cubicBezTo>
                  <a:cubicBezTo>
                    <a:pt x="814" y="895"/>
                    <a:pt x="923" y="814"/>
                    <a:pt x="1411" y="705"/>
                  </a:cubicBezTo>
                  <a:cubicBezTo>
                    <a:pt x="923" y="597"/>
                    <a:pt x="814" y="488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2" name="Google Shape;1531;p54">
              <a:extLst>
                <a:ext uri="{FF2B5EF4-FFF2-40B4-BE49-F238E27FC236}">
                  <a16:creationId xmlns:a16="http://schemas.microsoft.com/office/drawing/2014/main" id="{C02E5D5B-9240-4959-AA26-4A9717D068DB}"/>
                </a:ext>
              </a:extLst>
            </p:cNvPr>
            <p:cNvSpPr/>
            <p:nvPr/>
          </p:nvSpPr>
          <p:spPr>
            <a:xfrm>
              <a:off x="4218635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58" y="950"/>
                    <a:pt x="1628" y="814"/>
                  </a:cubicBezTo>
                  <a:cubicBezTo>
                    <a:pt x="1058" y="679"/>
                    <a:pt x="950" y="570"/>
                    <a:pt x="814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sp>
        <p:nvSpPr>
          <p:cNvPr id="113" name="Rounded Rectangular Callout 123">
            <a:extLst>
              <a:ext uri="{FF2B5EF4-FFF2-40B4-BE49-F238E27FC236}">
                <a16:creationId xmlns:a16="http://schemas.microsoft.com/office/drawing/2014/main" id="{615A2A56-61A2-4E92-9E2E-FD6AB326A9C7}"/>
              </a:ext>
            </a:extLst>
          </p:cNvPr>
          <p:cNvSpPr/>
          <p:nvPr/>
        </p:nvSpPr>
        <p:spPr>
          <a:xfrm>
            <a:off x="2056863" y="3585500"/>
            <a:ext cx="8075098" cy="1207772"/>
          </a:xfrm>
          <a:prstGeom prst="wedgeRoundRectCallout">
            <a:avLst>
              <a:gd name="adj1" fmla="val 60331"/>
              <a:gd name="adj2" fmla="val -10995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4D3838"/>
            </a:solidFill>
            <a:prstDash val="lgDash"/>
          </a:ln>
          <a:effectLst/>
        </p:spPr>
        <p:txBody>
          <a:bodyPr lIns="60944" tIns="30473" rIns="60944" bIns="30473" spcCol="0"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300" kern="0" dirty="0" err="1">
                <a:sym typeface="Arial"/>
              </a:rPr>
              <a:t>Bài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toán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này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áp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dụng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dạng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nào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của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bài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toán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liên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quan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đến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rút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về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đơn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vị</a:t>
            </a:r>
            <a:r>
              <a:rPr lang="en-US" sz="2300" kern="0" dirty="0">
                <a:sym typeface="Arial"/>
              </a:rPr>
              <a:t>?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5DC93AD-3C64-4915-ABDB-67BB2482FACD}"/>
              </a:ext>
            </a:extLst>
          </p:cNvPr>
          <p:cNvSpPr/>
          <p:nvPr/>
        </p:nvSpPr>
        <p:spPr>
          <a:xfrm>
            <a:off x="5666864" y="4839575"/>
            <a:ext cx="1184940" cy="553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Trả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lời</a:t>
            </a:r>
            <a:r>
              <a:rPr lang="en-US" sz="23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E348DFE-06C0-4D6B-B19F-5CD2A8874564}"/>
              </a:ext>
            </a:extLst>
          </p:cNvPr>
          <p:cNvSpPr/>
          <p:nvPr/>
        </p:nvSpPr>
        <p:spPr>
          <a:xfrm>
            <a:off x="1620208" y="5455479"/>
            <a:ext cx="9840992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Bài toán này áp dụng </a:t>
            </a:r>
            <a:r>
              <a:rPr lang="vi-VN" sz="2300" b="1" i="1" kern="0" dirty="0">
                <a:cs typeface="Arial"/>
                <a:sym typeface="Arial"/>
              </a:rPr>
              <a:t>dạng 1</a:t>
            </a:r>
            <a:r>
              <a:rPr lang="vi-VN" sz="2300" i="1" kern="0" dirty="0">
                <a:cs typeface="Arial"/>
                <a:sym typeface="Arial"/>
              </a:rPr>
              <a:t> (bài toán liên quan đến một phép chia và một phép nhân)</a:t>
            </a:r>
            <a:r>
              <a:rPr lang="vi-VN" sz="2300" kern="0" dirty="0">
                <a:cs typeface="Arial"/>
                <a:sym typeface="Arial"/>
              </a:rPr>
              <a:t> của bài toán liên quan đến rút về đơn vị</a:t>
            </a:r>
            <a:r>
              <a:rPr lang="en-US" sz="2300" kern="0" dirty="0">
                <a:cs typeface="Arial"/>
                <a:sym typeface="Arial"/>
              </a:rPr>
              <a:t>.</a:t>
            </a:r>
          </a:p>
        </p:txBody>
      </p:sp>
      <p:pic>
        <p:nvPicPr>
          <p:cNvPr id="116" name="Picture 8">
            <a:extLst>
              <a:ext uri="{FF2B5EF4-FFF2-40B4-BE49-F238E27FC236}">
                <a16:creationId xmlns:a16="http://schemas.microsoft.com/office/drawing/2014/main" id="{5A93B9BC-C43B-4ADE-9984-F5F345B80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0259" y="3400918"/>
            <a:ext cx="1013209" cy="5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3" grpId="0" animBg="1"/>
      <p:bldP spid="114" grpId="0"/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28B6E3-8AD9-4CC2-A27C-303B0D61D005}"/>
              </a:ext>
            </a:extLst>
          </p:cNvPr>
          <p:cNvSpPr/>
          <p:nvPr/>
        </p:nvSpPr>
        <p:spPr>
          <a:xfrm>
            <a:off x="4709293" y="966864"/>
            <a:ext cx="3454792" cy="558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1 (SGK – tr43)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93DBF-B0E3-4CB1-8EA8-ECC703576DF4}"/>
              </a:ext>
            </a:extLst>
          </p:cNvPr>
          <p:cNvSpPr/>
          <p:nvPr/>
        </p:nvSpPr>
        <p:spPr>
          <a:xfrm>
            <a:off x="3205539" y="3412988"/>
            <a:ext cx="6094413" cy="1600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Tóm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tắt</a:t>
            </a:r>
            <a:endParaRPr lang="en-US" sz="2300" b="1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6 con </a:t>
            </a:r>
            <a:r>
              <a:rPr lang="en-US" sz="2300" kern="0" dirty="0" err="1">
                <a:cs typeface="Arial"/>
                <a:sym typeface="Arial"/>
              </a:rPr>
              <a:t>rô-bốt</a:t>
            </a:r>
            <a:r>
              <a:rPr lang="en-US" sz="2300" kern="0" dirty="0">
                <a:cs typeface="Arial"/>
                <a:sym typeface="Arial"/>
              </a:rPr>
              <a:t>: 54 </a:t>
            </a:r>
            <a:r>
              <a:rPr lang="en-US" sz="2300" kern="0" dirty="0" err="1">
                <a:cs typeface="Arial"/>
                <a:sym typeface="Arial"/>
              </a:rPr>
              <a:t>mảnh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ghép</a:t>
            </a:r>
            <a:endParaRPr lang="en-US" sz="23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4 con </a:t>
            </a:r>
            <a:r>
              <a:rPr lang="en-US" sz="2300" kern="0" dirty="0" err="1">
                <a:cs typeface="Arial"/>
                <a:sym typeface="Arial"/>
              </a:rPr>
              <a:t>rô-bốt</a:t>
            </a:r>
            <a:r>
              <a:rPr lang="en-US" sz="2300" kern="0" dirty="0">
                <a:cs typeface="Arial"/>
                <a:sym typeface="Arial"/>
              </a:rPr>
              <a:t>: ? </a:t>
            </a:r>
            <a:r>
              <a:rPr lang="en-US" sz="2300" kern="0" dirty="0" err="1">
                <a:cs typeface="Arial"/>
                <a:sym typeface="Arial"/>
              </a:rPr>
              <a:t>mảnh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ghép</a:t>
            </a:r>
            <a:endParaRPr lang="en-US" sz="2300" kern="0" dirty="0">
              <a:cs typeface="Arial"/>
              <a:sym typeface="Arial"/>
            </a:endParaRPr>
          </a:p>
        </p:txBody>
      </p:sp>
      <p:grpSp>
        <p:nvGrpSpPr>
          <p:cNvPr id="6" name="Google Shape;1424;p54">
            <a:extLst>
              <a:ext uri="{FF2B5EF4-FFF2-40B4-BE49-F238E27FC236}">
                <a16:creationId xmlns:a16="http://schemas.microsoft.com/office/drawing/2014/main" id="{E022355F-0932-413E-9730-E956B24C2D60}"/>
              </a:ext>
            </a:extLst>
          </p:cNvPr>
          <p:cNvGrpSpPr/>
          <p:nvPr/>
        </p:nvGrpSpPr>
        <p:grpSpPr>
          <a:xfrm>
            <a:off x="10825129" y="5343637"/>
            <a:ext cx="1271527" cy="1375898"/>
            <a:chOff x="3925620" y="2221525"/>
            <a:chExt cx="1835904" cy="1937957"/>
          </a:xfrm>
        </p:grpSpPr>
        <p:sp>
          <p:nvSpPr>
            <p:cNvPr id="7" name="Google Shape;1425;p54">
              <a:extLst>
                <a:ext uri="{FF2B5EF4-FFF2-40B4-BE49-F238E27FC236}">
                  <a16:creationId xmlns:a16="http://schemas.microsoft.com/office/drawing/2014/main" id="{0B670024-CC16-48C9-82DF-66E7492876F9}"/>
                </a:ext>
              </a:extLst>
            </p:cNvPr>
            <p:cNvSpPr/>
            <p:nvPr/>
          </p:nvSpPr>
          <p:spPr>
            <a:xfrm>
              <a:off x="4653383" y="373497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" name="Google Shape;1426;p54">
              <a:extLst>
                <a:ext uri="{FF2B5EF4-FFF2-40B4-BE49-F238E27FC236}">
                  <a16:creationId xmlns:a16="http://schemas.microsoft.com/office/drawing/2014/main" id="{F97E8A7E-B9FF-4B33-AD66-AFF9F2AE7522}"/>
                </a:ext>
              </a:extLst>
            </p:cNvPr>
            <p:cNvSpPr/>
            <p:nvPr/>
          </p:nvSpPr>
          <p:spPr>
            <a:xfrm>
              <a:off x="4154252" y="3614678"/>
              <a:ext cx="1318157" cy="544804"/>
            </a:xfrm>
            <a:custGeom>
              <a:avLst/>
              <a:gdLst/>
              <a:ahLst/>
              <a:cxnLst/>
              <a:rect l="l" t="t" r="r" b="b"/>
              <a:pathLst>
                <a:path w="32523" h="13442" extrusionOk="0">
                  <a:moveTo>
                    <a:pt x="32171" y="0"/>
                  </a:moveTo>
                  <a:cubicBezTo>
                    <a:pt x="32161" y="0"/>
                    <a:pt x="32152" y="3"/>
                    <a:pt x="32143" y="12"/>
                  </a:cubicBezTo>
                  <a:cubicBezTo>
                    <a:pt x="32007" y="12"/>
                    <a:pt x="31871" y="121"/>
                    <a:pt x="31871" y="229"/>
                  </a:cubicBezTo>
                  <a:lnTo>
                    <a:pt x="31871" y="256"/>
                  </a:lnTo>
                  <a:cubicBezTo>
                    <a:pt x="31844" y="283"/>
                    <a:pt x="31844" y="338"/>
                    <a:pt x="31817" y="365"/>
                  </a:cubicBezTo>
                  <a:cubicBezTo>
                    <a:pt x="31709" y="500"/>
                    <a:pt x="31600" y="609"/>
                    <a:pt x="31492" y="690"/>
                  </a:cubicBezTo>
                  <a:cubicBezTo>
                    <a:pt x="31302" y="934"/>
                    <a:pt x="31085" y="1178"/>
                    <a:pt x="30868" y="1368"/>
                  </a:cubicBezTo>
                  <a:cubicBezTo>
                    <a:pt x="30407" y="1748"/>
                    <a:pt x="29864" y="2019"/>
                    <a:pt x="29268" y="2236"/>
                  </a:cubicBezTo>
                  <a:cubicBezTo>
                    <a:pt x="28047" y="2643"/>
                    <a:pt x="26637" y="2806"/>
                    <a:pt x="25335" y="2996"/>
                  </a:cubicBezTo>
                  <a:cubicBezTo>
                    <a:pt x="24656" y="3104"/>
                    <a:pt x="23924" y="3267"/>
                    <a:pt x="23355" y="3593"/>
                  </a:cubicBezTo>
                  <a:cubicBezTo>
                    <a:pt x="23056" y="3755"/>
                    <a:pt x="22866" y="3918"/>
                    <a:pt x="22649" y="4162"/>
                  </a:cubicBezTo>
                  <a:cubicBezTo>
                    <a:pt x="22487" y="4352"/>
                    <a:pt x="22351" y="4569"/>
                    <a:pt x="22188" y="4759"/>
                  </a:cubicBezTo>
                  <a:cubicBezTo>
                    <a:pt x="22053" y="4976"/>
                    <a:pt x="21863" y="5139"/>
                    <a:pt x="21673" y="5301"/>
                  </a:cubicBezTo>
                  <a:cubicBezTo>
                    <a:pt x="21429" y="5491"/>
                    <a:pt x="21076" y="5573"/>
                    <a:pt x="20751" y="5654"/>
                  </a:cubicBezTo>
                  <a:cubicBezTo>
                    <a:pt x="20398" y="5762"/>
                    <a:pt x="20073" y="5844"/>
                    <a:pt x="19720" y="5979"/>
                  </a:cubicBezTo>
                  <a:cubicBezTo>
                    <a:pt x="19422" y="6115"/>
                    <a:pt x="19123" y="6251"/>
                    <a:pt x="18879" y="6441"/>
                  </a:cubicBezTo>
                  <a:cubicBezTo>
                    <a:pt x="18554" y="6630"/>
                    <a:pt x="18282" y="7119"/>
                    <a:pt x="17903" y="7254"/>
                  </a:cubicBezTo>
                  <a:cubicBezTo>
                    <a:pt x="17853" y="7271"/>
                    <a:pt x="17807" y="7278"/>
                    <a:pt x="17763" y="7278"/>
                  </a:cubicBezTo>
                  <a:cubicBezTo>
                    <a:pt x="17085" y="7278"/>
                    <a:pt x="17055" y="5420"/>
                    <a:pt x="16953" y="5166"/>
                  </a:cubicBezTo>
                  <a:cubicBezTo>
                    <a:pt x="16899" y="4894"/>
                    <a:pt x="16763" y="4677"/>
                    <a:pt x="16682" y="4406"/>
                  </a:cubicBezTo>
                  <a:cubicBezTo>
                    <a:pt x="16655" y="4298"/>
                    <a:pt x="16709" y="4081"/>
                    <a:pt x="16709" y="3999"/>
                  </a:cubicBezTo>
                  <a:cubicBezTo>
                    <a:pt x="16791" y="3999"/>
                    <a:pt x="16818" y="3999"/>
                    <a:pt x="16899" y="3945"/>
                  </a:cubicBezTo>
                  <a:cubicBezTo>
                    <a:pt x="17469" y="3918"/>
                    <a:pt x="17876" y="3620"/>
                    <a:pt x="18120" y="3267"/>
                  </a:cubicBezTo>
                  <a:cubicBezTo>
                    <a:pt x="18526" y="2860"/>
                    <a:pt x="18608" y="2318"/>
                    <a:pt x="18445" y="1857"/>
                  </a:cubicBezTo>
                  <a:cubicBezTo>
                    <a:pt x="18282" y="1341"/>
                    <a:pt x="17740" y="799"/>
                    <a:pt x="16953" y="663"/>
                  </a:cubicBezTo>
                  <a:cubicBezTo>
                    <a:pt x="16831" y="650"/>
                    <a:pt x="16716" y="643"/>
                    <a:pt x="16601" y="643"/>
                  </a:cubicBezTo>
                  <a:cubicBezTo>
                    <a:pt x="16485" y="643"/>
                    <a:pt x="16370" y="650"/>
                    <a:pt x="16248" y="663"/>
                  </a:cubicBezTo>
                  <a:cubicBezTo>
                    <a:pt x="16126" y="650"/>
                    <a:pt x="16004" y="643"/>
                    <a:pt x="15885" y="643"/>
                  </a:cubicBezTo>
                  <a:cubicBezTo>
                    <a:pt x="15767" y="643"/>
                    <a:pt x="15651" y="650"/>
                    <a:pt x="15543" y="663"/>
                  </a:cubicBezTo>
                  <a:cubicBezTo>
                    <a:pt x="14756" y="772"/>
                    <a:pt x="14214" y="1314"/>
                    <a:pt x="14051" y="1857"/>
                  </a:cubicBezTo>
                  <a:cubicBezTo>
                    <a:pt x="13861" y="2318"/>
                    <a:pt x="13970" y="2860"/>
                    <a:pt x="14377" y="3267"/>
                  </a:cubicBezTo>
                  <a:cubicBezTo>
                    <a:pt x="14621" y="3620"/>
                    <a:pt x="15055" y="3918"/>
                    <a:pt x="15597" y="3945"/>
                  </a:cubicBezTo>
                  <a:cubicBezTo>
                    <a:pt x="15678" y="3945"/>
                    <a:pt x="15706" y="3999"/>
                    <a:pt x="15760" y="3999"/>
                  </a:cubicBezTo>
                  <a:cubicBezTo>
                    <a:pt x="15760" y="4054"/>
                    <a:pt x="15841" y="4298"/>
                    <a:pt x="15814" y="4406"/>
                  </a:cubicBezTo>
                  <a:cubicBezTo>
                    <a:pt x="15733" y="4677"/>
                    <a:pt x="15597" y="4894"/>
                    <a:pt x="15543" y="5166"/>
                  </a:cubicBezTo>
                  <a:cubicBezTo>
                    <a:pt x="15326" y="5790"/>
                    <a:pt x="15434" y="6441"/>
                    <a:pt x="15163" y="7037"/>
                  </a:cubicBezTo>
                  <a:cubicBezTo>
                    <a:pt x="15075" y="7240"/>
                    <a:pt x="14954" y="7318"/>
                    <a:pt x="14815" y="7318"/>
                  </a:cubicBezTo>
                  <a:cubicBezTo>
                    <a:pt x="14400" y="7318"/>
                    <a:pt x="13834" y="6610"/>
                    <a:pt x="13590" y="6468"/>
                  </a:cubicBezTo>
                  <a:cubicBezTo>
                    <a:pt x="13319" y="6305"/>
                    <a:pt x="13047" y="6115"/>
                    <a:pt x="12749" y="6034"/>
                  </a:cubicBezTo>
                  <a:cubicBezTo>
                    <a:pt x="12451" y="5898"/>
                    <a:pt x="12071" y="5790"/>
                    <a:pt x="11746" y="5681"/>
                  </a:cubicBezTo>
                  <a:cubicBezTo>
                    <a:pt x="11393" y="5573"/>
                    <a:pt x="11095" y="5518"/>
                    <a:pt x="10823" y="5356"/>
                  </a:cubicBezTo>
                  <a:cubicBezTo>
                    <a:pt x="10579" y="5220"/>
                    <a:pt x="10444" y="5003"/>
                    <a:pt x="10308" y="4813"/>
                  </a:cubicBezTo>
                  <a:cubicBezTo>
                    <a:pt x="10145" y="4596"/>
                    <a:pt x="10037" y="4352"/>
                    <a:pt x="9847" y="4189"/>
                  </a:cubicBezTo>
                  <a:cubicBezTo>
                    <a:pt x="9630" y="3972"/>
                    <a:pt x="9386" y="3782"/>
                    <a:pt x="9115" y="3620"/>
                  </a:cubicBezTo>
                  <a:cubicBezTo>
                    <a:pt x="8545" y="3321"/>
                    <a:pt x="7840" y="3186"/>
                    <a:pt x="7162" y="3050"/>
                  </a:cubicBezTo>
                  <a:cubicBezTo>
                    <a:pt x="5833" y="2833"/>
                    <a:pt x="4449" y="2670"/>
                    <a:pt x="3229" y="2263"/>
                  </a:cubicBezTo>
                  <a:cubicBezTo>
                    <a:pt x="2605" y="2046"/>
                    <a:pt x="2062" y="1775"/>
                    <a:pt x="1628" y="1423"/>
                  </a:cubicBezTo>
                  <a:cubicBezTo>
                    <a:pt x="1384" y="1206"/>
                    <a:pt x="1194" y="961"/>
                    <a:pt x="977" y="745"/>
                  </a:cubicBezTo>
                  <a:cubicBezTo>
                    <a:pt x="896" y="636"/>
                    <a:pt x="787" y="500"/>
                    <a:pt x="679" y="392"/>
                  </a:cubicBezTo>
                  <a:cubicBezTo>
                    <a:pt x="652" y="365"/>
                    <a:pt x="652" y="338"/>
                    <a:pt x="625" y="283"/>
                  </a:cubicBezTo>
                  <a:lnTo>
                    <a:pt x="625" y="256"/>
                  </a:lnTo>
                  <a:cubicBezTo>
                    <a:pt x="625" y="148"/>
                    <a:pt x="489" y="39"/>
                    <a:pt x="353" y="39"/>
                  </a:cubicBezTo>
                  <a:lnTo>
                    <a:pt x="245" y="39"/>
                  </a:lnTo>
                  <a:cubicBezTo>
                    <a:pt x="137" y="94"/>
                    <a:pt x="28" y="148"/>
                    <a:pt x="28" y="256"/>
                  </a:cubicBezTo>
                  <a:cubicBezTo>
                    <a:pt x="1" y="880"/>
                    <a:pt x="1" y="1477"/>
                    <a:pt x="109" y="2074"/>
                  </a:cubicBezTo>
                  <a:cubicBezTo>
                    <a:pt x="245" y="2969"/>
                    <a:pt x="516" y="3945"/>
                    <a:pt x="1466" y="4623"/>
                  </a:cubicBezTo>
                  <a:cubicBezTo>
                    <a:pt x="1979" y="4965"/>
                    <a:pt x="2710" y="5189"/>
                    <a:pt x="3409" y="5189"/>
                  </a:cubicBezTo>
                  <a:cubicBezTo>
                    <a:pt x="3597" y="5189"/>
                    <a:pt x="3783" y="5173"/>
                    <a:pt x="3961" y="5139"/>
                  </a:cubicBezTo>
                  <a:lnTo>
                    <a:pt x="3961" y="5139"/>
                  </a:lnTo>
                  <a:cubicBezTo>
                    <a:pt x="3798" y="5573"/>
                    <a:pt x="3771" y="6007"/>
                    <a:pt x="3825" y="6468"/>
                  </a:cubicBezTo>
                  <a:cubicBezTo>
                    <a:pt x="4042" y="7498"/>
                    <a:pt x="5127" y="8421"/>
                    <a:pt x="6592" y="8773"/>
                  </a:cubicBezTo>
                  <a:cubicBezTo>
                    <a:pt x="6959" y="8861"/>
                    <a:pt x="7350" y="8910"/>
                    <a:pt x="7739" y="8910"/>
                  </a:cubicBezTo>
                  <a:cubicBezTo>
                    <a:pt x="8069" y="8910"/>
                    <a:pt x="8397" y="8875"/>
                    <a:pt x="8708" y="8800"/>
                  </a:cubicBezTo>
                  <a:cubicBezTo>
                    <a:pt x="9060" y="8719"/>
                    <a:pt x="9359" y="8583"/>
                    <a:pt x="9603" y="8448"/>
                  </a:cubicBezTo>
                  <a:cubicBezTo>
                    <a:pt x="9657" y="8583"/>
                    <a:pt x="9765" y="8719"/>
                    <a:pt x="9901" y="8855"/>
                  </a:cubicBezTo>
                  <a:cubicBezTo>
                    <a:pt x="10199" y="9180"/>
                    <a:pt x="10661" y="9451"/>
                    <a:pt x="11095" y="9641"/>
                  </a:cubicBezTo>
                  <a:cubicBezTo>
                    <a:pt x="11529" y="9858"/>
                    <a:pt x="12017" y="10048"/>
                    <a:pt x="12478" y="10156"/>
                  </a:cubicBezTo>
                  <a:cubicBezTo>
                    <a:pt x="12855" y="10236"/>
                    <a:pt x="13247" y="10286"/>
                    <a:pt x="13643" y="10286"/>
                  </a:cubicBezTo>
                  <a:cubicBezTo>
                    <a:pt x="13787" y="10286"/>
                    <a:pt x="13933" y="10279"/>
                    <a:pt x="14078" y="10265"/>
                  </a:cubicBezTo>
                  <a:cubicBezTo>
                    <a:pt x="14349" y="10211"/>
                    <a:pt x="14594" y="10184"/>
                    <a:pt x="14811" y="10129"/>
                  </a:cubicBezTo>
                  <a:cubicBezTo>
                    <a:pt x="14919" y="10075"/>
                    <a:pt x="15000" y="10048"/>
                    <a:pt x="15082" y="10021"/>
                  </a:cubicBezTo>
                  <a:cubicBezTo>
                    <a:pt x="15217" y="10373"/>
                    <a:pt x="15434" y="10699"/>
                    <a:pt x="15678" y="10997"/>
                  </a:cubicBezTo>
                  <a:cubicBezTo>
                    <a:pt x="15570" y="10970"/>
                    <a:pt x="15489" y="10970"/>
                    <a:pt x="15407" y="10970"/>
                  </a:cubicBezTo>
                  <a:cubicBezTo>
                    <a:pt x="15217" y="10753"/>
                    <a:pt x="15000" y="10672"/>
                    <a:pt x="14756" y="10590"/>
                  </a:cubicBezTo>
                  <a:cubicBezTo>
                    <a:pt x="14349" y="10482"/>
                    <a:pt x="13943" y="10428"/>
                    <a:pt x="13536" y="10401"/>
                  </a:cubicBezTo>
                  <a:cubicBezTo>
                    <a:pt x="13440" y="10394"/>
                    <a:pt x="13345" y="10391"/>
                    <a:pt x="13248" y="10391"/>
                  </a:cubicBezTo>
                  <a:cubicBezTo>
                    <a:pt x="12494" y="10391"/>
                    <a:pt x="11711" y="10576"/>
                    <a:pt x="11013" y="10889"/>
                  </a:cubicBezTo>
                  <a:cubicBezTo>
                    <a:pt x="10850" y="10970"/>
                    <a:pt x="10878" y="11160"/>
                    <a:pt x="10986" y="11296"/>
                  </a:cubicBezTo>
                  <a:cubicBezTo>
                    <a:pt x="11556" y="11920"/>
                    <a:pt x="12369" y="12245"/>
                    <a:pt x="13237" y="12299"/>
                  </a:cubicBezTo>
                  <a:cubicBezTo>
                    <a:pt x="12912" y="12489"/>
                    <a:pt x="12613" y="12760"/>
                    <a:pt x="12505" y="13140"/>
                  </a:cubicBezTo>
                  <a:cubicBezTo>
                    <a:pt x="12478" y="13249"/>
                    <a:pt x="12559" y="13384"/>
                    <a:pt x="12641" y="13384"/>
                  </a:cubicBezTo>
                  <a:cubicBezTo>
                    <a:pt x="12859" y="13423"/>
                    <a:pt x="13079" y="13442"/>
                    <a:pt x="13298" y="13442"/>
                  </a:cubicBezTo>
                  <a:cubicBezTo>
                    <a:pt x="13843" y="13442"/>
                    <a:pt x="14381" y="13326"/>
                    <a:pt x="14865" y="13113"/>
                  </a:cubicBezTo>
                  <a:cubicBezTo>
                    <a:pt x="15190" y="12923"/>
                    <a:pt x="15543" y="12733"/>
                    <a:pt x="15814" y="12489"/>
                  </a:cubicBezTo>
                  <a:cubicBezTo>
                    <a:pt x="16004" y="12326"/>
                    <a:pt x="16167" y="12082"/>
                    <a:pt x="16248" y="11838"/>
                  </a:cubicBezTo>
                  <a:cubicBezTo>
                    <a:pt x="16302" y="12082"/>
                    <a:pt x="16519" y="12326"/>
                    <a:pt x="16682" y="12489"/>
                  </a:cubicBezTo>
                  <a:cubicBezTo>
                    <a:pt x="16953" y="12760"/>
                    <a:pt x="17306" y="12977"/>
                    <a:pt x="17631" y="13113"/>
                  </a:cubicBezTo>
                  <a:cubicBezTo>
                    <a:pt x="18115" y="13326"/>
                    <a:pt x="18654" y="13442"/>
                    <a:pt x="19188" y="13442"/>
                  </a:cubicBezTo>
                  <a:cubicBezTo>
                    <a:pt x="19404" y="13442"/>
                    <a:pt x="19618" y="13423"/>
                    <a:pt x="19828" y="13384"/>
                  </a:cubicBezTo>
                  <a:cubicBezTo>
                    <a:pt x="19937" y="13330"/>
                    <a:pt x="20018" y="13249"/>
                    <a:pt x="19964" y="13140"/>
                  </a:cubicBezTo>
                  <a:cubicBezTo>
                    <a:pt x="19828" y="12760"/>
                    <a:pt x="19557" y="12489"/>
                    <a:pt x="19259" y="12299"/>
                  </a:cubicBezTo>
                  <a:cubicBezTo>
                    <a:pt x="20100" y="12245"/>
                    <a:pt x="20913" y="11920"/>
                    <a:pt x="21510" y="11296"/>
                  </a:cubicBezTo>
                  <a:cubicBezTo>
                    <a:pt x="21591" y="11214"/>
                    <a:pt x="21591" y="10970"/>
                    <a:pt x="21456" y="10889"/>
                  </a:cubicBezTo>
                  <a:cubicBezTo>
                    <a:pt x="20775" y="10597"/>
                    <a:pt x="20006" y="10392"/>
                    <a:pt x="19229" y="10392"/>
                  </a:cubicBezTo>
                  <a:cubicBezTo>
                    <a:pt x="19140" y="10392"/>
                    <a:pt x="19050" y="10395"/>
                    <a:pt x="18960" y="10401"/>
                  </a:cubicBezTo>
                  <a:cubicBezTo>
                    <a:pt x="18554" y="10401"/>
                    <a:pt x="18147" y="10455"/>
                    <a:pt x="17740" y="10590"/>
                  </a:cubicBezTo>
                  <a:cubicBezTo>
                    <a:pt x="17496" y="10672"/>
                    <a:pt x="17252" y="10807"/>
                    <a:pt x="17089" y="10970"/>
                  </a:cubicBezTo>
                  <a:cubicBezTo>
                    <a:pt x="16980" y="10970"/>
                    <a:pt x="16899" y="10970"/>
                    <a:pt x="16818" y="10997"/>
                  </a:cubicBezTo>
                  <a:cubicBezTo>
                    <a:pt x="17062" y="10699"/>
                    <a:pt x="17252" y="10373"/>
                    <a:pt x="17387" y="10021"/>
                  </a:cubicBezTo>
                  <a:cubicBezTo>
                    <a:pt x="17496" y="10048"/>
                    <a:pt x="17577" y="10075"/>
                    <a:pt x="17659" y="10129"/>
                  </a:cubicBezTo>
                  <a:cubicBezTo>
                    <a:pt x="17903" y="10184"/>
                    <a:pt x="18147" y="10265"/>
                    <a:pt x="18418" y="10265"/>
                  </a:cubicBezTo>
                  <a:cubicBezTo>
                    <a:pt x="18563" y="10279"/>
                    <a:pt x="18709" y="10286"/>
                    <a:pt x="18854" y="10286"/>
                  </a:cubicBezTo>
                  <a:cubicBezTo>
                    <a:pt x="19249" y="10286"/>
                    <a:pt x="19641" y="10236"/>
                    <a:pt x="20018" y="10156"/>
                  </a:cubicBezTo>
                  <a:cubicBezTo>
                    <a:pt x="20507" y="10048"/>
                    <a:pt x="20995" y="9858"/>
                    <a:pt x="21402" y="9641"/>
                  </a:cubicBezTo>
                  <a:cubicBezTo>
                    <a:pt x="21836" y="9397"/>
                    <a:pt x="22242" y="9180"/>
                    <a:pt x="22595" y="8855"/>
                  </a:cubicBezTo>
                  <a:cubicBezTo>
                    <a:pt x="22731" y="8719"/>
                    <a:pt x="22812" y="8583"/>
                    <a:pt x="22893" y="8448"/>
                  </a:cubicBezTo>
                  <a:cubicBezTo>
                    <a:pt x="23165" y="8638"/>
                    <a:pt x="23463" y="8719"/>
                    <a:pt x="23761" y="8800"/>
                  </a:cubicBezTo>
                  <a:cubicBezTo>
                    <a:pt x="24072" y="8875"/>
                    <a:pt x="24406" y="8910"/>
                    <a:pt x="24742" y="8910"/>
                  </a:cubicBezTo>
                  <a:cubicBezTo>
                    <a:pt x="25138" y="8910"/>
                    <a:pt x="25537" y="8861"/>
                    <a:pt x="25904" y="8773"/>
                  </a:cubicBezTo>
                  <a:cubicBezTo>
                    <a:pt x="27369" y="8421"/>
                    <a:pt x="28427" y="7553"/>
                    <a:pt x="28644" y="6468"/>
                  </a:cubicBezTo>
                  <a:cubicBezTo>
                    <a:pt x="28752" y="6007"/>
                    <a:pt x="28698" y="5573"/>
                    <a:pt x="28508" y="5139"/>
                  </a:cubicBezTo>
                  <a:lnTo>
                    <a:pt x="28508" y="5139"/>
                  </a:lnTo>
                  <a:cubicBezTo>
                    <a:pt x="28698" y="5173"/>
                    <a:pt x="28891" y="5189"/>
                    <a:pt x="29084" y="5189"/>
                  </a:cubicBezTo>
                  <a:cubicBezTo>
                    <a:pt x="29803" y="5189"/>
                    <a:pt x="30518" y="4965"/>
                    <a:pt x="31031" y="4623"/>
                  </a:cubicBezTo>
                  <a:cubicBezTo>
                    <a:pt x="31980" y="3972"/>
                    <a:pt x="32251" y="2996"/>
                    <a:pt x="32387" y="2074"/>
                  </a:cubicBezTo>
                  <a:cubicBezTo>
                    <a:pt x="32495" y="1450"/>
                    <a:pt x="32522" y="826"/>
                    <a:pt x="32441" y="229"/>
                  </a:cubicBezTo>
                  <a:cubicBezTo>
                    <a:pt x="32441" y="121"/>
                    <a:pt x="32360" y="66"/>
                    <a:pt x="32251" y="12"/>
                  </a:cubicBezTo>
                  <a:cubicBezTo>
                    <a:pt x="32215" y="12"/>
                    <a:pt x="32191" y="0"/>
                    <a:pt x="32171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" name="Google Shape;1427;p54">
              <a:extLst>
                <a:ext uri="{FF2B5EF4-FFF2-40B4-BE49-F238E27FC236}">
                  <a16:creationId xmlns:a16="http://schemas.microsoft.com/office/drawing/2014/main" id="{1B8B8B3B-CF0F-4E91-BCD7-757BE81C570F}"/>
                </a:ext>
              </a:extLst>
            </p:cNvPr>
            <p:cNvSpPr/>
            <p:nvPr/>
          </p:nvSpPr>
          <p:spPr>
            <a:xfrm>
              <a:off x="4148780" y="2221525"/>
              <a:ext cx="1322534" cy="1316739"/>
            </a:xfrm>
            <a:custGeom>
              <a:avLst/>
              <a:gdLst/>
              <a:ahLst/>
              <a:cxnLst/>
              <a:rect l="l" t="t" r="r" b="b"/>
              <a:pathLst>
                <a:path w="32631" h="32488" extrusionOk="0">
                  <a:moveTo>
                    <a:pt x="15961" y="0"/>
                  </a:moveTo>
                  <a:cubicBezTo>
                    <a:pt x="15824" y="0"/>
                    <a:pt x="15688" y="118"/>
                    <a:pt x="15705" y="291"/>
                  </a:cubicBezTo>
                  <a:cubicBezTo>
                    <a:pt x="15352" y="1023"/>
                    <a:pt x="14864" y="1755"/>
                    <a:pt x="14105" y="2108"/>
                  </a:cubicBezTo>
                  <a:cubicBezTo>
                    <a:pt x="13725" y="2325"/>
                    <a:pt x="13291" y="2433"/>
                    <a:pt x="12857" y="2433"/>
                  </a:cubicBezTo>
                  <a:cubicBezTo>
                    <a:pt x="12423" y="2433"/>
                    <a:pt x="12016" y="2243"/>
                    <a:pt x="11636" y="2054"/>
                  </a:cubicBezTo>
                  <a:lnTo>
                    <a:pt x="11013" y="1647"/>
                  </a:lnTo>
                  <a:cubicBezTo>
                    <a:pt x="10931" y="1565"/>
                    <a:pt x="10823" y="1484"/>
                    <a:pt x="10714" y="1403"/>
                  </a:cubicBezTo>
                  <a:cubicBezTo>
                    <a:pt x="10687" y="1376"/>
                    <a:pt x="10606" y="1348"/>
                    <a:pt x="10579" y="1294"/>
                  </a:cubicBezTo>
                  <a:cubicBezTo>
                    <a:pt x="10524" y="1267"/>
                    <a:pt x="10443" y="1267"/>
                    <a:pt x="10389" y="1267"/>
                  </a:cubicBezTo>
                  <a:lnTo>
                    <a:pt x="10334" y="1267"/>
                  </a:lnTo>
                  <a:cubicBezTo>
                    <a:pt x="10307" y="1240"/>
                    <a:pt x="10307" y="1213"/>
                    <a:pt x="10280" y="1213"/>
                  </a:cubicBezTo>
                  <a:cubicBezTo>
                    <a:pt x="10253" y="1159"/>
                    <a:pt x="10199" y="1159"/>
                    <a:pt x="10172" y="1131"/>
                  </a:cubicBezTo>
                  <a:cubicBezTo>
                    <a:pt x="10063" y="1131"/>
                    <a:pt x="9928" y="1159"/>
                    <a:pt x="9900" y="1294"/>
                  </a:cubicBezTo>
                  <a:cubicBezTo>
                    <a:pt x="9385" y="2922"/>
                    <a:pt x="8626" y="4820"/>
                    <a:pt x="6754" y="5227"/>
                  </a:cubicBezTo>
                  <a:cubicBezTo>
                    <a:pt x="6581" y="5270"/>
                    <a:pt x="6403" y="5292"/>
                    <a:pt x="6224" y="5292"/>
                  </a:cubicBezTo>
                  <a:cubicBezTo>
                    <a:pt x="5956" y="5292"/>
                    <a:pt x="5685" y="5243"/>
                    <a:pt x="5425" y="5146"/>
                  </a:cubicBezTo>
                  <a:cubicBezTo>
                    <a:pt x="5371" y="5119"/>
                    <a:pt x="5323" y="5098"/>
                    <a:pt x="5276" y="5098"/>
                  </a:cubicBezTo>
                  <a:cubicBezTo>
                    <a:pt x="5228" y="5098"/>
                    <a:pt x="5181" y="5119"/>
                    <a:pt x="5127" y="5173"/>
                  </a:cubicBezTo>
                  <a:cubicBezTo>
                    <a:pt x="5045" y="5227"/>
                    <a:pt x="4991" y="5336"/>
                    <a:pt x="5018" y="5444"/>
                  </a:cubicBezTo>
                  <a:cubicBezTo>
                    <a:pt x="5669" y="7044"/>
                    <a:pt x="5100" y="8889"/>
                    <a:pt x="3770" y="9974"/>
                  </a:cubicBezTo>
                  <a:cubicBezTo>
                    <a:pt x="3391" y="10299"/>
                    <a:pt x="2984" y="10489"/>
                    <a:pt x="2523" y="10625"/>
                  </a:cubicBezTo>
                  <a:cubicBezTo>
                    <a:pt x="2333" y="10652"/>
                    <a:pt x="2279" y="10869"/>
                    <a:pt x="2333" y="11004"/>
                  </a:cubicBezTo>
                  <a:cubicBezTo>
                    <a:pt x="2984" y="12415"/>
                    <a:pt x="1899" y="14395"/>
                    <a:pt x="353" y="14585"/>
                  </a:cubicBezTo>
                  <a:cubicBezTo>
                    <a:pt x="136" y="14639"/>
                    <a:pt x="0" y="14856"/>
                    <a:pt x="163" y="15046"/>
                  </a:cubicBezTo>
                  <a:cubicBezTo>
                    <a:pt x="1329" y="16294"/>
                    <a:pt x="2523" y="17921"/>
                    <a:pt x="1899" y="19684"/>
                  </a:cubicBezTo>
                  <a:cubicBezTo>
                    <a:pt x="1763" y="20091"/>
                    <a:pt x="1519" y="20471"/>
                    <a:pt x="1194" y="20742"/>
                  </a:cubicBezTo>
                  <a:cubicBezTo>
                    <a:pt x="1058" y="20823"/>
                    <a:pt x="1085" y="21067"/>
                    <a:pt x="1248" y="21149"/>
                  </a:cubicBezTo>
                  <a:cubicBezTo>
                    <a:pt x="2821" y="21881"/>
                    <a:pt x="3689" y="23753"/>
                    <a:pt x="3255" y="25407"/>
                  </a:cubicBezTo>
                  <a:cubicBezTo>
                    <a:pt x="3228" y="25570"/>
                    <a:pt x="3337" y="25760"/>
                    <a:pt x="3499" y="25760"/>
                  </a:cubicBezTo>
                  <a:cubicBezTo>
                    <a:pt x="3555" y="25756"/>
                    <a:pt x="3611" y="25755"/>
                    <a:pt x="3666" y="25755"/>
                  </a:cubicBezTo>
                  <a:cubicBezTo>
                    <a:pt x="5359" y="25755"/>
                    <a:pt x="6804" y="27335"/>
                    <a:pt x="6673" y="29042"/>
                  </a:cubicBezTo>
                  <a:cubicBezTo>
                    <a:pt x="6673" y="29193"/>
                    <a:pt x="6828" y="29310"/>
                    <a:pt x="6973" y="29310"/>
                  </a:cubicBezTo>
                  <a:cubicBezTo>
                    <a:pt x="7010" y="29310"/>
                    <a:pt x="7047" y="29302"/>
                    <a:pt x="7080" y="29286"/>
                  </a:cubicBezTo>
                  <a:cubicBezTo>
                    <a:pt x="7404" y="29065"/>
                    <a:pt x="7776" y="28948"/>
                    <a:pt x="8148" y="28948"/>
                  </a:cubicBezTo>
                  <a:cubicBezTo>
                    <a:pt x="8461" y="28948"/>
                    <a:pt x="8774" y="29031"/>
                    <a:pt x="9060" y="29205"/>
                  </a:cubicBezTo>
                  <a:cubicBezTo>
                    <a:pt x="9602" y="29584"/>
                    <a:pt x="9900" y="30289"/>
                    <a:pt x="9792" y="30940"/>
                  </a:cubicBezTo>
                  <a:cubicBezTo>
                    <a:pt x="9774" y="31119"/>
                    <a:pt x="9932" y="31262"/>
                    <a:pt x="10081" y="31262"/>
                  </a:cubicBezTo>
                  <a:cubicBezTo>
                    <a:pt x="10159" y="31262"/>
                    <a:pt x="10234" y="31223"/>
                    <a:pt x="10280" y="31130"/>
                  </a:cubicBezTo>
                  <a:cubicBezTo>
                    <a:pt x="10604" y="30552"/>
                    <a:pt x="11243" y="30053"/>
                    <a:pt x="11896" y="30053"/>
                  </a:cubicBezTo>
                  <a:cubicBezTo>
                    <a:pt x="12008" y="30053"/>
                    <a:pt x="12121" y="30068"/>
                    <a:pt x="12233" y="30100"/>
                  </a:cubicBezTo>
                  <a:cubicBezTo>
                    <a:pt x="12857" y="30262"/>
                    <a:pt x="13372" y="30995"/>
                    <a:pt x="13047" y="31619"/>
                  </a:cubicBezTo>
                  <a:cubicBezTo>
                    <a:pt x="12953" y="31826"/>
                    <a:pt x="13121" y="32007"/>
                    <a:pt x="13295" y="32007"/>
                  </a:cubicBezTo>
                  <a:cubicBezTo>
                    <a:pt x="13372" y="32007"/>
                    <a:pt x="13450" y="31972"/>
                    <a:pt x="13508" y="31890"/>
                  </a:cubicBezTo>
                  <a:cubicBezTo>
                    <a:pt x="13915" y="31212"/>
                    <a:pt x="14593" y="30778"/>
                    <a:pt x="15352" y="30642"/>
                  </a:cubicBezTo>
                  <a:cubicBezTo>
                    <a:pt x="15501" y="30616"/>
                    <a:pt x="15650" y="30603"/>
                    <a:pt x="15798" y="30603"/>
                  </a:cubicBezTo>
                  <a:cubicBezTo>
                    <a:pt x="16411" y="30603"/>
                    <a:pt x="17010" y="30824"/>
                    <a:pt x="17468" y="31239"/>
                  </a:cubicBezTo>
                  <a:cubicBezTo>
                    <a:pt x="17794" y="31510"/>
                    <a:pt x="18065" y="31890"/>
                    <a:pt x="18200" y="32297"/>
                  </a:cubicBezTo>
                  <a:cubicBezTo>
                    <a:pt x="18242" y="32400"/>
                    <a:pt x="18330" y="32487"/>
                    <a:pt x="18430" y="32487"/>
                  </a:cubicBezTo>
                  <a:cubicBezTo>
                    <a:pt x="18461" y="32487"/>
                    <a:pt x="18493" y="32479"/>
                    <a:pt x="18526" y="32459"/>
                  </a:cubicBezTo>
                  <a:cubicBezTo>
                    <a:pt x="18661" y="32432"/>
                    <a:pt x="18743" y="32270"/>
                    <a:pt x="18689" y="32161"/>
                  </a:cubicBezTo>
                  <a:cubicBezTo>
                    <a:pt x="18444" y="31456"/>
                    <a:pt x="18933" y="30669"/>
                    <a:pt x="19557" y="30425"/>
                  </a:cubicBezTo>
                  <a:cubicBezTo>
                    <a:pt x="19763" y="30348"/>
                    <a:pt x="19970" y="30313"/>
                    <a:pt x="20175" y="30313"/>
                  </a:cubicBezTo>
                  <a:cubicBezTo>
                    <a:pt x="20834" y="30313"/>
                    <a:pt x="21468" y="30669"/>
                    <a:pt x="21943" y="31103"/>
                  </a:cubicBezTo>
                  <a:cubicBezTo>
                    <a:pt x="21998" y="31166"/>
                    <a:pt x="22060" y="31192"/>
                    <a:pt x="22119" y="31192"/>
                  </a:cubicBezTo>
                  <a:cubicBezTo>
                    <a:pt x="22265" y="31192"/>
                    <a:pt x="22397" y="31033"/>
                    <a:pt x="22377" y="30859"/>
                  </a:cubicBezTo>
                  <a:cubicBezTo>
                    <a:pt x="22242" y="30045"/>
                    <a:pt x="22676" y="29205"/>
                    <a:pt x="23408" y="28798"/>
                  </a:cubicBezTo>
                  <a:cubicBezTo>
                    <a:pt x="23696" y="28632"/>
                    <a:pt x="24029" y="28551"/>
                    <a:pt x="24366" y="28551"/>
                  </a:cubicBezTo>
                  <a:cubicBezTo>
                    <a:pt x="24856" y="28551"/>
                    <a:pt x="25355" y="28721"/>
                    <a:pt x="25741" y="29042"/>
                  </a:cubicBezTo>
                  <a:cubicBezTo>
                    <a:pt x="25805" y="29092"/>
                    <a:pt x="25871" y="29114"/>
                    <a:pt x="25932" y="29114"/>
                  </a:cubicBezTo>
                  <a:cubicBezTo>
                    <a:pt x="26101" y="29114"/>
                    <a:pt x="26228" y="28943"/>
                    <a:pt x="26148" y="28743"/>
                  </a:cubicBezTo>
                  <a:cubicBezTo>
                    <a:pt x="25876" y="28092"/>
                    <a:pt x="26202" y="27306"/>
                    <a:pt x="26717" y="26899"/>
                  </a:cubicBezTo>
                  <a:cubicBezTo>
                    <a:pt x="27194" y="26522"/>
                    <a:pt x="27787" y="26391"/>
                    <a:pt x="28379" y="26391"/>
                  </a:cubicBezTo>
                  <a:cubicBezTo>
                    <a:pt x="28596" y="26391"/>
                    <a:pt x="28812" y="26409"/>
                    <a:pt x="29023" y="26438"/>
                  </a:cubicBezTo>
                  <a:cubicBezTo>
                    <a:pt x="29033" y="26439"/>
                    <a:pt x="29043" y="26439"/>
                    <a:pt x="29052" y="26439"/>
                  </a:cubicBezTo>
                  <a:cubicBezTo>
                    <a:pt x="29305" y="26439"/>
                    <a:pt x="29449" y="26106"/>
                    <a:pt x="29240" y="25950"/>
                  </a:cubicBezTo>
                  <a:cubicBezTo>
                    <a:pt x="28643" y="25543"/>
                    <a:pt x="28372" y="24729"/>
                    <a:pt x="28589" y="24024"/>
                  </a:cubicBezTo>
                  <a:cubicBezTo>
                    <a:pt x="28833" y="23319"/>
                    <a:pt x="29538" y="22830"/>
                    <a:pt x="30271" y="22830"/>
                  </a:cubicBezTo>
                  <a:cubicBezTo>
                    <a:pt x="30515" y="22830"/>
                    <a:pt x="30623" y="22532"/>
                    <a:pt x="30460" y="22396"/>
                  </a:cubicBezTo>
                  <a:cubicBezTo>
                    <a:pt x="29864" y="21854"/>
                    <a:pt x="29674" y="21040"/>
                    <a:pt x="29809" y="20281"/>
                  </a:cubicBezTo>
                  <a:cubicBezTo>
                    <a:pt x="29864" y="19928"/>
                    <a:pt x="29999" y="19548"/>
                    <a:pt x="30243" y="19250"/>
                  </a:cubicBezTo>
                  <a:cubicBezTo>
                    <a:pt x="30515" y="18897"/>
                    <a:pt x="30867" y="18708"/>
                    <a:pt x="31220" y="18491"/>
                  </a:cubicBezTo>
                  <a:cubicBezTo>
                    <a:pt x="31681" y="18247"/>
                    <a:pt x="32115" y="17948"/>
                    <a:pt x="32359" y="17487"/>
                  </a:cubicBezTo>
                  <a:cubicBezTo>
                    <a:pt x="32630" y="17243"/>
                    <a:pt x="32522" y="16999"/>
                    <a:pt x="32305" y="16999"/>
                  </a:cubicBezTo>
                  <a:cubicBezTo>
                    <a:pt x="32260" y="17004"/>
                    <a:pt x="32215" y="17006"/>
                    <a:pt x="32171" y="17006"/>
                  </a:cubicBezTo>
                  <a:cubicBezTo>
                    <a:pt x="31497" y="17006"/>
                    <a:pt x="30932" y="16442"/>
                    <a:pt x="30677" y="15805"/>
                  </a:cubicBezTo>
                  <a:cubicBezTo>
                    <a:pt x="30352" y="14965"/>
                    <a:pt x="30623" y="14097"/>
                    <a:pt x="31057" y="13310"/>
                  </a:cubicBezTo>
                  <a:cubicBezTo>
                    <a:pt x="31328" y="12822"/>
                    <a:pt x="31681" y="12388"/>
                    <a:pt x="32034" y="11954"/>
                  </a:cubicBezTo>
                  <a:cubicBezTo>
                    <a:pt x="32150" y="11814"/>
                    <a:pt x="32066" y="11552"/>
                    <a:pt x="31901" y="11552"/>
                  </a:cubicBezTo>
                  <a:cubicBezTo>
                    <a:pt x="31875" y="11552"/>
                    <a:pt x="31847" y="11559"/>
                    <a:pt x="31817" y="11574"/>
                  </a:cubicBezTo>
                  <a:cubicBezTo>
                    <a:pt x="31644" y="11631"/>
                    <a:pt x="31464" y="11658"/>
                    <a:pt x="31282" y="11658"/>
                  </a:cubicBezTo>
                  <a:cubicBezTo>
                    <a:pt x="30605" y="11658"/>
                    <a:pt x="29913" y="11283"/>
                    <a:pt x="29592" y="10706"/>
                  </a:cubicBezTo>
                  <a:cubicBezTo>
                    <a:pt x="29267" y="10082"/>
                    <a:pt x="29348" y="9269"/>
                    <a:pt x="29728" y="8699"/>
                  </a:cubicBezTo>
                  <a:lnTo>
                    <a:pt x="29945" y="8590"/>
                  </a:lnTo>
                  <a:cubicBezTo>
                    <a:pt x="29999" y="8563"/>
                    <a:pt x="30026" y="8455"/>
                    <a:pt x="30026" y="8346"/>
                  </a:cubicBezTo>
                  <a:cubicBezTo>
                    <a:pt x="30177" y="8239"/>
                    <a:pt x="30055" y="8097"/>
                    <a:pt x="29916" y="8097"/>
                  </a:cubicBezTo>
                  <a:cubicBezTo>
                    <a:pt x="29880" y="8097"/>
                    <a:pt x="29843" y="8107"/>
                    <a:pt x="29809" y="8129"/>
                  </a:cubicBezTo>
                  <a:lnTo>
                    <a:pt x="29701" y="8211"/>
                  </a:lnTo>
                  <a:cubicBezTo>
                    <a:pt x="29620" y="8265"/>
                    <a:pt x="29538" y="8265"/>
                    <a:pt x="29457" y="8265"/>
                  </a:cubicBezTo>
                  <a:cubicBezTo>
                    <a:pt x="29348" y="8292"/>
                    <a:pt x="29294" y="8292"/>
                    <a:pt x="29213" y="8292"/>
                  </a:cubicBezTo>
                  <a:cubicBezTo>
                    <a:pt x="29157" y="8300"/>
                    <a:pt x="29106" y="8303"/>
                    <a:pt x="29058" y="8303"/>
                  </a:cubicBezTo>
                  <a:cubicBezTo>
                    <a:pt x="28941" y="8303"/>
                    <a:pt x="28840" y="8284"/>
                    <a:pt x="28724" y="8265"/>
                  </a:cubicBezTo>
                  <a:cubicBezTo>
                    <a:pt x="28372" y="8184"/>
                    <a:pt x="28046" y="8021"/>
                    <a:pt x="27775" y="7777"/>
                  </a:cubicBezTo>
                  <a:cubicBezTo>
                    <a:pt x="27124" y="7234"/>
                    <a:pt x="26907" y="6393"/>
                    <a:pt x="26907" y="5553"/>
                  </a:cubicBezTo>
                  <a:cubicBezTo>
                    <a:pt x="26907" y="5010"/>
                    <a:pt x="27016" y="4495"/>
                    <a:pt x="27151" y="3979"/>
                  </a:cubicBezTo>
                  <a:cubicBezTo>
                    <a:pt x="27216" y="3828"/>
                    <a:pt x="27057" y="3642"/>
                    <a:pt x="26893" y="3642"/>
                  </a:cubicBezTo>
                  <a:cubicBezTo>
                    <a:pt x="26851" y="3642"/>
                    <a:pt x="26810" y="3654"/>
                    <a:pt x="26772" y="3681"/>
                  </a:cubicBezTo>
                  <a:cubicBezTo>
                    <a:pt x="26063" y="4212"/>
                    <a:pt x="25157" y="4581"/>
                    <a:pt x="24258" y="4581"/>
                  </a:cubicBezTo>
                  <a:cubicBezTo>
                    <a:pt x="24055" y="4581"/>
                    <a:pt x="23852" y="4562"/>
                    <a:pt x="23652" y="4522"/>
                  </a:cubicBezTo>
                  <a:cubicBezTo>
                    <a:pt x="23164" y="4413"/>
                    <a:pt x="22703" y="4223"/>
                    <a:pt x="22377" y="3871"/>
                  </a:cubicBezTo>
                  <a:cubicBezTo>
                    <a:pt x="22215" y="3708"/>
                    <a:pt x="22079" y="3545"/>
                    <a:pt x="21943" y="3383"/>
                  </a:cubicBezTo>
                  <a:cubicBezTo>
                    <a:pt x="21808" y="3166"/>
                    <a:pt x="21699" y="2976"/>
                    <a:pt x="21645" y="2759"/>
                  </a:cubicBezTo>
                  <a:cubicBezTo>
                    <a:pt x="21537" y="2488"/>
                    <a:pt x="21509" y="2298"/>
                    <a:pt x="21509" y="2054"/>
                  </a:cubicBezTo>
                  <a:cubicBezTo>
                    <a:pt x="21509" y="1782"/>
                    <a:pt x="21537" y="1565"/>
                    <a:pt x="21672" y="1294"/>
                  </a:cubicBezTo>
                  <a:cubicBezTo>
                    <a:pt x="21749" y="1141"/>
                    <a:pt x="21582" y="987"/>
                    <a:pt x="21419" y="987"/>
                  </a:cubicBezTo>
                  <a:cubicBezTo>
                    <a:pt x="21352" y="987"/>
                    <a:pt x="21286" y="1014"/>
                    <a:pt x="21238" y="1077"/>
                  </a:cubicBezTo>
                  <a:cubicBezTo>
                    <a:pt x="20750" y="1674"/>
                    <a:pt x="20018" y="1972"/>
                    <a:pt x="19231" y="2026"/>
                  </a:cubicBezTo>
                  <a:cubicBezTo>
                    <a:pt x="19198" y="2028"/>
                    <a:pt x="19165" y="2028"/>
                    <a:pt x="19132" y="2028"/>
                  </a:cubicBezTo>
                  <a:cubicBezTo>
                    <a:pt x="18379" y="2028"/>
                    <a:pt x="17633" y="1733"/>
                    <a:pt x="17061" y="1213"/>
                  </a:cubicBezTo>
                  <a:cubicBezTo>
                    <a:pt x="16709" y="942"/>
                    <a:pt x="16437" y="589"/>
                    <a:pt x="16220" y="182"/>
                  </a:cubicBezTo>
                  <a:cubicBezTo>
                    <a:pt x="16220" y="155"/>
                    <a:pt x="16166" y="155"/>
                    <a:pt x="16166" y="128"/>
                  </a:cubicBezTo>
                  <a:cubicBezTo>
                    <a:pt x="16117" y="39"/>
                    <a:pt x="16039" y="0"/>
                    <a:pt x="15961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" name="Google Shape;1428;p54">
              <a:extLst>
                <a:ext uri="{FF2B5EF4-FFF2-40B4-BE49-F238E27FC236}">
                  <a16:creationId xmlns:a16="http://schemas.microsoft.com/office/drawing/2014/main" id="{7FEA3D6B-53B2-4591-9AB1-48BD9C592B0F}"/>
                </a:ext>
              </a:extLst>
            </p:cNvPr>
            <p:cNvSpPr/>
            <p:nvPr/>
          </p:nvSpPr>
          <p:spPr>
            <a:xfrm>
              <a:off x="4314752" y="2399292"/>
              <a:ext cx="1003766" cy="1003725"/>
            </a:xfrm>
            <a:custGeom>
              <a:avLst/>
              <a:gdLst/>
              <a:ahLst/>
              <a:cxnLst/>
              <a:rect l="l" t="t" r="r" b="b"/>
              <a:pathLst>
                <a:path w="24766" h="24765" extrusionOk="0">
                  <a:moveTo>
                    <a:pt x="12369" y="0"/>
                  </a:moveTo>
                  <a:cubicBezTo>
                    <a:pt x="5561" y="0"/>
                    <a:pt x="1" y="5533"/>
                    <a:pt x="1" y="12369"/>
                  </a:cubicBezTo>
                  <a:cubicBezTo>
                    <a:pt x="1" y="19204"/>
                    <a:pt x="5561" y="24764"/>
                    <a:pt x="12369" y="24764"/>
                  </a:cubicBezTo>
                  <a:cubicBezTo>
                    <a:pt x="19205" y="24764"/>
                    <a:pt x="24765" y="19204"/>
                    <a:pt x="24765" y="12369"/>
                  </a:cubicBezTo>
                  <a:cubicBezTo>
                    <a:pt x="24765" y="5533"/>
                    <a:pt x="19205" y="0"/>
                    <a:pt x="1236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" name="Google Shape;1429;p54">
              <a:extLst>
                <a:ext uri="{FF2B5EF4-FFF2-40B4-BE49-F238E27FC236}">
                  <a16:creationId xmlns:a16="http://schemas.microsoft.com/office/drawing/2014/main" id="{DDA5757E-2CBE-4479-A0EC-8CB41E1D5AD7}"/>
                </a:ext>
              </a:extLst>
            </p:cNvPr>
            <p:cNvSpPr/>
            <p:nvPr/>
          </p:nvSpPr>
          <p:spPr>
            <a:xfrm>
              <a:off x="4946905" y="2712592"/>
              <a:ext cx="87991" cy="129777"/>
            </a:xfrm>
            <a:custGeom>
              <a:avLst/>
              <a:gdLst/>
              <a:ahLst/>
              <a:cxnLst/>
              <a:rect l="l" t="t" r="r" b="b"/>
              <a:pathLst>
                <a:path w="2171" h="3202" extrusionOk="0">
                  <a:moveTo>
                    <a:pt x="1085" y="1"/>
                  </a:moveTo>
                  <a:cubicBezTo>
                    <a:pt x="488" y="1"/>
                    <a:pt x="0" y="706"/>
                    <a:pt x="0" y="1601"/>
                  </a:cubicBezTo>
                  <a:cubicBezTo>
                    <a:pt x="0" y="2469"/>
                    <a:pt x="488" y="3201"/>
                    <a:pt x="1085" y="3201"/>
                  </a:cubicBezTo>
                  <a:cubicBezTo>
                    <a:pt x="1709" y="3201"/>
                    <a:pt x="2170" y="2469"/>
                    <a:pt x="2170" y="1601"/>
                  </a:cubicBezTo>
                  <a:cubicBezTo>
                    <a:pt x="2170" y="706"/>
                    <a:pt x="1682" y="1"/>
                    <a:pt x="1085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" name="Google Shape;1430;p54">
              <a:extLst>
                <a:ext uri="{FF2B5EF4-FFF2-40B4-BE49-F238E27FC236}">
                  <a16:creationId xmlns:a16="http://schemas.microsoft.com/office/drawing/2014/main" id="{32985380-622A-4873-9A0A-4F08202732D7}"/>
                </a:ext>
              </a:extLst>
            </p:cNvPr>
            <p:cNvSpPr/>
            <p:nvPr/>
          </p:nvSpPr>
          <p:spPr>
            <a:xfrm>
              <a:off x="4945810" y="2801637"/>
              <a:ext cx="140720" cy="59417"/>
            </a:xfrm>
            <a:custGeom>
              <a:avLst/>
              <a:gdLst/>
              <a:ahLst/>
              <a:cxnLst/>
              <a:rect l="l" t="t" r="r" b="b"/>
              <a:pathLst>
                <a:path w="3472" h="1466" fill="none" extrusionOk="0">
                  <a:moveTo>
                    <a:pt x="0" y="1465"/>
                  </a:moveTo>
                  <a:cubicBezTo>
                    <a:pt x="814" y="489"/>
                    <a:pt x="2197" y="1"/>
                    <a:pt x="3472" y="35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" name="Google Shape;1431;p54">
              <a:extLst>
                <a:ext uri="{FF2B5EF4-FFF2-40B4-BE49-F238E27FC236}">
                  <a16:creationId xmlns:a16="http://schemas.microsoft.com/office/drawing/2014/main" id="{03EFFD0E-C0B8-450C-97A3-6E5769FC19B4}"/>
                </a:ext>
              </a:extLst>
            </p:cNvPr>
            <p:cNvSpPr/>
            <p:nvPr/>
          </p:nvSpPr>
          <p:spPr>
            <a:xfrm>
              <a:off x="4988651" y="2717010"/>
              <a:ext cx="37450" cy="37247"/>
            </a:xfrm>
            <a:custGeom>
              <a:avLst/>
              <a:gdLst/>
              <a:ahLst/>
              <a:cxnLst/>
              <a:rect l="l" t="t" r="r" b="b"/>
              <a:pathLst>
                <a:path w="924" h="919" extrusionOk="0">
                  <a:moveTo>
                    <a:pt x="435" y="0"/>
                  </a:moveTo>
                  <a:cubicBezTo>
                    <a:pt x="408" y="54"/>
                    <a:pt x="326" y="163"/>
                    <a:pt x="299" y="217"/>
                  </a:cubicBezTo>
                  <a:cubicBezTo>
                    <a:pt x="272" y="298"/>
                    <a:pt x="191" y="407"/>
                    <a:pt x="164" y="461"/>
                  </a:cubicBezTo>
                  <a:cubicBezTo>
                    <a:pt x="137" y="542"/>
                    <a:pt x="55" y="624"/>
                    <a:pt x="28" y="732"/>
                  </a:cubicBezTo>
                  <a:cubicBezTo>
                    <a:pt x="1" y="787"/>
                    <a:pt x="1" y="814"/>
                    <a:pt x="28" y="868"/>
                  </a:cubicBezTo>
                  <a:cubicBezTo>
                    <a:pt x="47" y="887"/>
                    <a:pt x="78" y="918"/>
                    <a:pt x="105" y="918"/>
                  </a:cubicBezTo>
                  <a:cubicBezTo>
                    <a:pt x="117" y="918"/>
                    <a:pt x="128" y="912"/>
                    <a:pt x="137" y="895"/>
                  </a:cubicBezTo>
                  <a:cubicBezTo>
                    <a:pt x="191" y="868"/>
                    <a:pt x="245" y="868"/>
                    <a:pt x="299" y="841"/>
                  </a:cubicBezTo>
                  <a:cubicBezTo>
                    <a:pt x="381" y="814"/>
                    <a:pt x="435" y="814"/>
                    <a:pt x="516" y="787"/>
                  </a:cubicBezTo>
                  <a:cubicBezTo>
                    <a:pt x="598" y="705"/>
                    <a:pt x="733" y="678"/>
                    <a:pt x="842" y="597"/>
                  </a:cubicBezTo>
                  <a:cubicBezTo>
                    <a:pt x="869" y="570"/>
                    <a:pt x="923" y="570"/>
                    <a:pt x="923" y="542"/>
                  </a:cubicBezTo>
                  <a:cubicBezTo>
                    <a:pt x="787" y="298"/>
                    <a:pt x="598" y="109"/>
                    <a:pt x="435" y="0"/>
                  </a:cubicBezTo>
                  <a:close/>
                </a:path>
              </a:pathLst>
            </a:custGeom>
            <a:solidFill>
              <a:srgbClr val="F7F1E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4" name="Google Shape;1432;p54">
              <a:extLst>
                <a:ext uri="{FF2B5EF4-FFF2-40B4-BE49-F238E27FC236}">
                  <a16:creationId xmlns:a16="http://schemas.microsoft.com/office/drawing/2014/main" id="{0F159D7A-6EF1-4ADD-A230-6B50E2887A02}"/>
                </a:ext>
              </a:extLst>
            </p:cNvPr>
            <p:cNvSpPr/>
            <p:nvPr/>
          </p:nvSpPr>
          <p:spPr>
            <a:xfrm>
              <a:off x="4587400" y="2712592"/>
              <a:ext cx="87991" cy="129777"/>
            </a:xfrm>
            <a:custGeom>
              <a:avLst/>
              <a:gdLst/>
              <a:ahLst/>
              <a:cxnLst/>
              <a:rect l="l" t="t" r="r" b="b"/>
              <a:pathLst>
                <a:path w="2171" h="3202" extrusionOk="0">
                  <a:moveTo>
                    <a:pt x="1086" y="1"/>
                  </a:moveTo>
                  <a:cubicBezTo>
                    <a:pt x="489" y="1"/>
                    <a:pt x="1" y="706"/>
                    <a:pt x="1" y="1601"/>
                  </a:cubicBezTo>
                  <a:cubicBezTo>
                    <a:pt x="1" y="2469"/>
                    <a:pt x="489" y="3201"/>
                    <a:pt x="1086" y="3201"/>
                  </a:cubicBezTo>
                  <a:cubicBezTo>
                    <a:pt x="1682" y="3201"/>
                    <a:pt x="2171" y="2469"/>
                    <a:pt x="2171" y="1601"/>
                  </a:cubicBezTo>
                  <a:cubicBezTo>
                    <a:pt x="2171" y="706"/>
                    <a:pt x="1682" y="1"/>
                    <a:pt x="1086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5" name="Google Shape;1433;p54">
              <a:extLst>
                <a:ext uri="{FF2B5EF4-FFF2-40B4-BE49-F238E27FC236}">
                  <a16:creationId xmlns:a16="http://schemas.microsoft.com/office/drawing/2014/main" id="{5B219800-E8A6-477A-84BC-40A06505B397}"/>
                </a:ext>
              </a:extLst>
            </p:cNvPr>
            <p:cNvSpPr/>
            <p:nvPr/>
          </p:nvSpPr>
          <p:spPr>
            <a:xfrm>
              <a:off x="4534629" y="2801637"/>
              <a:ext cx="140761" cy="59417"/>
            </a:xfrm>
            <a:custGeom>
              <a:avLst/>
              <a:gdLst/>
              <a:ahLst/>
              <a:cxnLst/>
              <a:rect l="l" t="t" r="r" b="b"/>
              <a:pathLst>
                <a:path w="3473" h="1466" fill="none" extrusionOk="0">
                  <a:moveTo>
                    <a:pt x="3473" y="1465"/>
                  </a:moveTo>
                  <a:cubicBezTo>
                    <a:pt x="2659" y="489"/>
                    <a:pt x="1276" y="1"/>
                    <a:pt x="1" y="35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6" name="Google Shape;1434;p54">
              <a:extLst>
                <a:ext uri="{FF2B5EF4-FFF2-40B4-BE49-F238E27FC236}">
                  <a16:creationId xmlns:a16="http://schemas.microsoft.com/office/drawing/2014/main" id="{4572B587-1666-45E7-BF4C-6ECF3A006D4E}"/>
                </a:ext>
              </a:extLst>
            </p:cNvPr>
            <p:cNvSpPr/>
            <p:nvPr/>
          </p:nvSpPr>
          <p:spPr>
            <a:xfrm>
              <a:off x="4595101" y="2717010"/>
              <a:ext cx="37409" cy="37247"/>
            </a:xfrm>
            <a:custGeom>
              <a:avLst/>
              <a:gdLst/>
              <a:ahLst/>
              <a:cxnLst/>
              <a:rect l="l" t="t" r="r" b="b"/>
              <a:pathLst>
                <a:path w="923" h="919" extrusionOk="0">
                  <a:moveTo>
                    <a:pt x="489" y="0"/>
                  </a:moveTo>
                  <a:cubicBezTo>
                    <a:pt x="326" y="109"/>
                    <a:pt x="136" y="298"/>
                    <a:pt x="1" y="542"/>
                  </a:cubicBezTo>
                  <a:cubicBezTo>
                    <a:pt x="1" y="570"/>
                    <a:pt x="28" y="570"/>
                    <a:pt x="82" y="597"/>
                  </a:cubicBezTo>
                  <a:cubicBezTo>
                    <a:pt x="163" y="678"/>
                    <a:pt x="326" y="705"/>
                    <a:pt x="407" y="787"/>
                  </a:cubicBezTo>
                  <a:cubicBezTo>
                    <a:pt x="489" y="814"/>
                    <a:pt x="543" y="814"/>
                    <a:pt x="624" y="841"/>
                  </a:cubicBezTo>
                  <a:cubicBezTo>
                    <a:pt x="679" y="868"/>
                    <a:pt x="706" y="868"/>
                    <a:pt x="787" y="895"/>
                  </a:cubicBezTo>
                  <a:cubicBezTo>
                    <a:pt x="796" y="912"/>
                    <a:pt x="804" y="918"/>
                    <a:pt x="813" y="918"/>
                  </a:cubicBezTo>
                  <a:cubicBezTo>
                    <a:pt x="834" y="918"/>
                    <a:pt x="858" y="887"/>
                    <a:pt x="896" y="868"/>
                  </a:cubicBezTo>
                  <a:cubicBezTo>
                    <a:pt x="923" y="814"/>
                    <a:pt x="923" y="787"/>
                    <a:pt x="896" y="732"/>
                  </a:cubicBezTo>
                  <a:cubicBezTo>
                    <a:pt x="841" y="624"/>
                    <a:pt x="787" y="542"/>
                    <a:pt x="760" y="461"/>
                  </a:cubicBezTo>
                  <a:cubicBezTo>
                    <a:pt x="706" y="407"/>
                    <a:pt x="652" y="298"/>
                    <a:pt x="624" y="217"/>
                  </a:cubicBezTo>
                  <a:cubicBezTo>
                    <a:pt x="597" y="163"/>
                    <a:pt x="516" y="54"/>
                    <a:pt x="489" y="0"/>
                  </a:cubicBezTo>
                  <a:close/>
                </a:path>
              </a:pathLst>
            </a:custGeom>
            <a:solidFill>
              <a:srgbClr val="F7F1E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7" name="Google Shape;1435;p54">
              <a:extLst>
                <a:ext uri="{FF2B5EF4-FFF2-40B4-BE49-F238E27FC236}">
                  <a16:creationId xmlns:a16="http://schemas.microsoft.com/office/drawing/2014/main" id="{1A1F2121-CA71-4E45-8727-96DC16675695}"/>
                </a:ext>
              </a:extLst>
            </p:cNvPr>
            <p:cNvSpPr/>
            <p:nvPr/>
          </p:nvSpPr>
          <p:spPr>
            <a:xfrm>
              <a:off x="4603896" y="2966556"/>
              <a:ext cx="408988" cy="133060"/>
            </a:xfrm>
            <a:custGeom>
              <a:avLst/>
              <a:gdLst/>
              <a:ahLst/>
              <a:cxnLst/>
              <a:rect l="l" t="t" r="r" b="b"/>
              <a:pathLst>
                <a:path w="10091" h="3283" fill="none" extrusionOk="0">
                  <a:moveTo>
                    <a:pt x="1" y="0"/>
                  </a:moveTo>
                  <a:cubicBezTo>
                    <a:pt x="3934" y="3282"/>
                    <a:pt x="7595" y="2279"/>
                    <a:pt x="10091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8" name="Google Shape;1436;p54">
              <a:extLst>
                <a:ext uri="{FF2B5EF4-FFF2-40B4-BE49-F238E27FC236}">
                  <a16:creationId xmlns:a16="http://schemas.microsoft.com/office/drawing/2014/main" id="{1D8D602F-F6DE-46FD-B6D1-D24A5DC368CB}"/>
                </a:ext>
              </a:extLst>
            </p:cNvPr>
            <p:cNvSpPr/>
            <p:nvPr/>
          </p:nvSpPr>
          <p:spPr>
            <a:xfrm>
              <a:off x="5011753" y="2908273"/>
              <a:ext cx="54999" cy="112187"/>
            </a:xfrm>
            <a:custGeom>
              <a:avLst/>
              <a:gdLst/>
              <a:ahLst/>
              <a:cxnLst/>
              <a:rect l="l" t="t" r="r" b="b"/>
              <a:pathLst>
                <a:path w="1357" h="2768" fill="none" extrusionOk="0">
                  <a:moveTo>
                    <a:pt x="272" y="1"/>
                  </a:moveTo>
                  <a:cubicBezTo>
                    <a:pt x="55" y="543"/>
                    <a:pt x="1" y="1140"/>
                    <a:pt x="136" y="1682"/>
                  </a:cubicBezTo>
                  <a:cubicBezTo>
                    <a:pt x="299" y="2225"/>
                    <a:pt x="787" y="2740"/>
                    <a:pt x="1357" y="276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9" name="Google Shape;1437;p54">
              <a:extLst>
                <a:ext uri="{FF2B5EF4-FFF2-40B4-BE49-F238E27FC236}">
                  <a16:creationId xmlns:a16="http://schemas.microsoft.com/office/drawing/2014/main" id="{9D0D31BB-BAEA-493F-978B-46B91070135B}"/>
                </a:ext>
              </a:extLst>
            </p:cNvPr>
            <p:cNvSpPr/>
            <p:nvPr/>
          </p:nvSpPr>
          <p:spPr>
            <a:xfrm>
              <a:off x="4541236" y="2909367"/>
              <a:ext cx="82479" cy="111093"/>
            </a:xfrm>
            <a:custGeom>
              <a:avLst/>
              <a:gdLst/>
              <a:ahLst/>
              <a:cxnLst/>
              <a:rect l="l" t="t" r="r" b="b"/>
              <a:pathLst>
                <a:path w="2035" h="2741" fill="none" extrusionOk="0">
                  <a:moveTo>
                    <a:pt x="2035" y="1"/>
                  </a:moveTo>
                  <a:cubicBezTo>
                    <a:pt x="1953" y="1194"/>
                    <a:pt x="1140" y="2306"/>
                    <a:pt x="0" y="274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0" name="Google Shape;1438;p54">
              <a:extLst>
                <a:ext uri="{FF2B5EF4-FFF2-40B4-BE49-F238E27FC236}">
                  <a16:creationId xmlns:a16="http://schemas.microsoft.com/office/drawing/2014/main" id="{0E471835-5255-4CF2-960D-4569CC977A40}"/>
                </a:ext>
              </a:extLst>
            </p:cNvPr>
            <p:cNvSpPr/>
            <p:nvPr/>
          </p:nvSpPr>
          <p:spPr>
            <a:xfrm>
              <a:off x="4773191" y="2887400"/>
              <a:ext cx="83613" cy="24196"/>
            </a:xfrm>
            <a:custGeom>
              <a:avLst/>
              <a:gdLst/>
              <a:ahLst/>
              <a:cxnLst/>
              <a:rect l="l" t="t" r="r" b="b"/>
              <a:pathLst>
                <a:path w="2063" h="597" fill="none" extrusionOk="0">
                  <a:moveTo>
                    <a:pt x="1" y="570"/>
                  </a:moveTo>
                  <a:cubicBezTo>
                    <a:pt x="218" y="244"/>
                    <a:pt x="624" y="0"/>
                    <a:pt x="1031" y="27"/>
                  </a:cubicBezTo>
                  <a:cubicBezTo>
                    <a:pt x="1438" y="27"/>
                    <a:pt x="1845" y="271"/>
                    <a:pt x="2062" y="59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1" name="Google Shape;1439;p54">
              <a:extLst>
                <a:ext uri="{FF2B5EF4-FFF2-40B4-BE49-F238E27FC236}">
                  <a16:creationId xmlns:a16="http://schemas.microsoft.com/office/drawing/2014/main" id="{575507E4-C5C9-4E35-97EA-3E4686EB314F}"/>
                </a:ext>
              </a:extLst>
            </p:cNvPr>
            <p:cNvSpPr/>
            <p:nvPr/>
          </p:nvSpPr>
          <p:spPr>
            <a:xfrm>
              <a:off x="5052446" y="2848896"/>
              <a:ext cx="173712" cy="123171"/>
            </a:xfrm>
            <a:custGeom>
              <a:avLst/>
              <a:gdLst/>
              <a:ahLst/>
              <a:cxnLst/>
              <a:rect l="l" t="t" r="r" b="b"/>
              <a:pathLst>
                <a:path w="4286" h="3039" extrusionOk="0">
                  <a:moveTo>
                    <a:pt x="2143" y="1"/>
                  </a:moveTo>
                  <a:cubicBezTo>
                    <a:pt x="977" y="1"/>
                    <a:pt x="0" y="679"/>
                    <a:pt x="0" y="1520"/>
                  </a:cubicBezTo>
                  <a:cubicBezTo>
                    <a:pt x="0" y="2361"/>
                    <a:pt x="977" y="3039"/>
                    <a:pt x="2143" y="3039"/>
                  </a:cubicBezTo>
                  <a:cubicBezTo>
                    <a:pt x="3336" y="3039"/>
                    <a:pt x="4286" y="2361"/>
                    <a:pt x="4286" y="1520"/>
                  </a:cubicBezTo>
                  <a:cubicBezTo>
                    <a:pt x="4286" y="679"/>
                    <a:pt x="3336" y="1"/>
                    <a:pt x="2143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2" name="Google Shape;1440;p54">
              <a:extLst>
                <a:ext uri="{FF2B5EF4-FFF2-40B4-BE49-F238E27FC236}">
                  <a16:creationId xmlns:a16="http://schemas.microsoft.com/office/drawing/2014/main" id="{32ECF13B-749C-432F-ADD0-254207953562}"/>
                </a:ext>
              </a:extLst>
            </p:cNvPr>
            <p:cNvSpPr/>
            <p:nvPr/>
          </p:nvSpPr>
          <p:spPr>
            <a:xfrm>
              <a:off x="4429088" y="2848896"/>
              <a:ext cx="173752" cy="123171"/>
            </a:xfrm>
            <a:custGeom>
              <a:avLst/>
              <a:gdLst/>
              <a:ahLst/>
              <a:cxnLst/>
              <a:rect l="l" t="t" r="r" b="b"/>
              <a:pathLst>
                <a:path w="4287" h="3039" extrusionOk="0">
                  <a:moveTo>
                    <a:pt x="2144" y="1"/>
                  </a:moveTo>
                  <a:cubicBezTo>
                    <a:pt x="950" y="1"/>
                    <a:pt x="1" y="679"/>
                    <a:pt x="1" y="1520"/>
                  </a:cubicBezTo>
                  <a:cubicBezTo>
                    <a:pt x="1" y="2361"/>
                    <a:pt x="950" y="3039"/>
                    <a:pt x="2144" y="3039"/>
                  </a:cubicBezTo>
                  <a:cubicBezTo>
                    <a:pt x="3310" y="3039"/>
                    <a:pt x="4286" y="2361"/>
                    <a:pt x="4286" y="1520"/>
                  </a:cubicBezTo>
                  <a:cubicBezTo>
                    <a:pt x="4286" y="679"/>
                    <a:pt x="3310" y="1"/>
                    <a:pt x="2144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3" name="Google Shape;1441;p54">
              <a:extLst>
                <a:ext uri="{FF2B5EF4-FFF2-40B4-BE49-F238E27FC236}">
                  <a16:creationId xmlns:a16="http://schemas.microsoft.com/office/drawing/2014/main" id="{E15F63F8-46B5-4D60-922F-013E7E72C0A3}"/>
                </a:ext>
              </a:extLst>
            </p:cNvPr>
            <p:cNvSpPr/>
            <p:nvPr/>
          </p:nvSpPr>
          <p:spPr>
            <a:xfrm>
              <a:off x="4252092" y="2982241"/>
              <a:ext cx="185830" cy="258055"/>
            </a:xfrm>
            <a:custGeom>
              <a:avLst/>
              <a:gdLst/>
              <a:ahLst/>
              <a:cxnLst/>
              <a:rect l="l" t="t" r="r" b="b"/>
              <a:pathLst>
                <a:path w="4585" h="6367" extrusionOk="0">
                  <a:moveTo>
                    <a:pt x="1288" y="1"/>
                  </a:moveTo>
                  <a:cubicBezTo>
                    <a:pt x="1222" y="1"/>
                    <a:pt x="1154" y="7"/>
                    <a:pt x="1086" y="20"/>
                  </a:cubicBezTo>
                  <a:cubicBezTo>
                    <a:pt x="326" y="210"/>
                    <a:pt x="137" y="969"/>
                    <a:pt x="55" y="1620"/>
                  </a:cubicBezTo>
                  <a:cubicBezTo>
                    <a:pt x="1" y="2542"/>
                    <a:pt x="1" y="3546"/>
                    <a:pt x="381" y="4306"/>
                  </a:cubicBezTo>
                  <a:cubicBezTo>
                    <a:pt x="652" y="4821"/>
                    <a:pt x="1520" y="5797"/>
                    <a:pt x="3039" y="6313"/>
                  </a:cubicBezTo>
                  <a:cubicBezTo>
                    <a:pt x="3229" y="6367"/>
                    <a:pt x="3419" y="6367"/>
                    <a:pt x="3636" y="6367"/>
                  </a:cubicBezTo>
                  <a:cubicBezTo>
                    <a:pt x="3798" y="6367"/>
                    <a:pt x="3961" y="6177"/>
                    <a:pt x="4097" y="6069"/>
                  </a:cubicBezTo>
                  <a:cubicBezTo>
                    <a:pt x="4341" y="5824"/>
                    <a:pt x="4531" y="5526"/>
                    <a:pt x="4531" y="5173"/>
                  </a:cubicBezTo>
                  <a:cubicBezTo>
                    <a:pt x="4585" y="4306"/>
                    <a:pt x="3147" y="4333"/>
                    <a:pt x="2632" y="3953"/>
                  </a:cubicBezTo>
                  <a:cubicBezTo>
                    <a:pt x="2089" y="3546"/>
                    <a:pt x="2605" y="2814"/>
                    <a:pt x="2632" y="2244"/>
                  </a:cubicBezTo>
                  <a:cubicBezTo>
                    <a:pt x="2659" y="1864"/>
                    <a:pt x="2659" y="1485"/>
                    <a:pt x="2578" y="1105"/>
                  </a:cubicBezTo>
                  <a:cubicBezTo>
                    <a:pt x="2406" y="542"/>
                    <a:pt x="1903" y="1"/>
                    <a:pt x="1288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4" name="Google Shape;1442;p54">
              <a:extLst>
                <a:ext uri="{FF2B5EF4-FFF2-40B4-BE49-F238E27FC236}">
                  <a16:creationId xmlns:a16="http://schemas.microsoft.com/office/drawing/2014/main" id="{800A14ED-6342-4DF4-AA2A-130E5822541F}"/>
                </a:ext>
              </a:extLst>
            </p:cNvPr>
            <p:cNvSpPr/>
            <p:nvPr/>
          </p:nvSpPr>
          <p:spPr>
            <a:xfrm>
              <a:off x="4348838" y="3062167"/>
              <a:ext cx="59417" cy="100109"/>
            </a:xfrm>
            <a:custGeom>
              <a:avLst/>
              <a:gdLst/>
              <a:ahLst/>
              <a:cxnLst/>
              <a:rect l="l" t="t" r="r" b="b"/>
              <a:pathLst>
                <a:path w="1466" h="2470" fill="none" extrusionOk="0">
                  <a:moveTo>
                    <a:pt x="326" y="1"/>
                  </a:moveTo>
                  <a:cubicBezTo>
                    <a:pt x="245" y="408"/>
                    <a:pt x="164" y="760"/>
                    <a:pt x="82" y="1167"/>
                  </a:cubicBezTo>
                  <a:cubicBezTo>
                    <a:pt x="55" y="1357"/>
                    <a:pt x="1" y="1493"/>
                    <a:pt x="55" y="1655"/>
                  </a:cubicBezTo>
                  <a:cubicBezTo>
                    <a:pt x="82" y="1818"/>
                    <a:pt x="218" y="1954"/>
                    <a:pt x="353" y="2062"/>
                  </a:cubicBezTo>
                  <a:cubicBezTo>
                    <a:pt x="489" y="2171"/>
                    <a:pt x="652" y="2225"/>
                    <a:pt x="815" y="2279"/>
                  </a:cubicBezTo>
                  <a:cubicBezTo>
                    <a:pt x="1004" y="2361"/>
                    <a:pt x="1303" y="2388"/>
                    <a:pt x="1465" y="246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5" name="Google Shape;1443;p54">
              <a:extLst>
                <a:ext uri="{FF2B5EF4-FFF2-40B4-BE49-F238E27FC236}">
                  <a16:creationId xmlns:a16="http://schemas.microsoft.com/office/drawing/2014/main" id="{C1B98DC8-CFA3-496B-90C7-F512C67226C1}"/>
                </a:ext>
              </a:extLst>
            </p:cNvPr>
            <p:cNvSpPr/>
            <p:nvPr/>
          </p:nvSpPr>
          <p:spPr>
            <a:xfrm>
              <a:off x="4344461" y="2998413"/>
              <a:ext cx="16536" cy="49528"/>
            </a:xfrm>
            <a:custGeom>
              <a:avLst/>
              <a:gdLst/>
              <a:ahLst/>
              <a:cxnLst/>
              <a:rect l="l" t="t" r="r" b="b"/>
              <a:pathLst>
                <a:path w="408" h="1222" fill="none" extrusionOk="0">
                  <a:moveTo>
                    <a:pt x="0" y="1"/>
                  </a:moveTo>
                  <a:cubicBezTo>
                    <a:pt x="244" y="353"/>
                    <a:pt x="407" y="787"/>
                    <a:pt x="407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6" name="Google Shape;1444;p54">
              <a:extLst>
                <a:ext uri="{FF2B5EF4-FFF2-40B4-BE49-F238E27FC236}">
                  <a16:creationId xmlns:a16="http://schemas.microsoft.com/office/drawing/2014/main" id="{A705B56D-1C12-4892-9406-08736E419CFF}"/>
                </a:ext>
              </a:extLst>
            </p:cNvPr>
            <p:cNvSpPr/>
            <p:nvPr/>
          </p:nvSpPr>
          <p:spPr>
            <a:xfrm>
              <a:off x="4356539" y="3163696"/>
              <a:ext cx="116564" cy="138410"/>
            </a:xfrm>
            <a:custGeom>
              <a:avLst/>
              <a:gdLst/>
              <a:ahLst/>
              <a:cxnLst/>
              <a:rect l="l" t="t" r="r" b="b"/>
              <a:pathLst>
                <a:path w="2876" h="3415" extrusionOk="0">
                  <a:moveTo>
                    <a:pt x="1918" y="1"/>
                  </a:moveTo>
                  <a:cubicBezTo>
                    <a:pt x="1770" y="1"/>
                    <a:pt x="1619" y="30"/>
                    <a:pt x="1492" y="73"/>
                  </a:cubicBezTo>
                  <a:cubicBezTo>
                    <a:pt x="1086" y="208"/>
                    <a:pt x="706" y="398"/>
                    <a:pt x="408" y="696"/>
                  </a:cubicBezTo>
                  <a:cubicBezTo>
                    <a:pt x="55" y="1049"/>
                    <a:pt x="1" y="1510"/>
                    <a:pt x="163" y="1917"/>
                  </a:cubicBezTo>
                  <a:cubicBezTo>
                    <a:pt x="408" y="2595"/>
                    <a:pt x="950" y="3382"/>
                    <a:pt x="1737" y="3409"/>
                  </a:cubicBezTo>
                  <a:cubicBezTo>
                    <a:pt x="1761" y="3412"/>
                    <a:pt x="1787" y="3414"/>
                    <a:pt x="1813" y="3414"/>
                  </a:cubicBezTo>
                  <a:cubicBezTo>
                    <a:pt x="1988" y="3414"/>
                    <a:pt x="2192" y="3337"/>
                    <a:pt x="2333" y="3219"/>
                  </a:cubicBezTo>
                  <a:cubicBezTo>
                    <a:pt x="2632" y="2975"/>
                    <a:pt x="2767" y="2595"/>
                    <a:pt x="2822" y="2243"/>
                  </a:cubicBezTo>
                  <a:cubicBezTo>
                    <a:pt x="2876" y="1890"/>
                    <a:pt x="2849" y="1510"/>
                    <a:pt x="2740" y="1212"/>
                  </a:cubicBezTo>
                  <a:cubicBezTo>
                    <a:pt x="2632" y="968"/>
                    <a:pt x="2496" y="778"/>
                    <a:pt x="2333" y="615"/>
                  </a:cubicBezTo>
                  <a:cubicBezTo>
                    <a:pt x="2442" y="561"/>
                    <a:pt x="2550" y="425"/>
                    <a:pt x="2469" y="290"/>
                  </a:cubicBezTo>
                  <a:cubicBezTo>
                    <a:pt x="2370" y="74"/>
                    <a:pt x="2149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7" name="Google Shape;1445;p54">
              <a:extLst>
                <a:ext uri="{FF2B5EF4-FFF2-40B4-BE49-F238E27FC236}">
                  <a16:creationId xmlns:a16="http://schemas.microsoft.com/office/drawing/2014/main" id="{6E00A756-11C1-45D4-BFBA-69C4F6AD95F2}"/>
                </a:ext>
              </a:extLst>
            </p:cNvPr>
            <p:cNvSpPr/>
            <p:nvPr/>
          </p:nvSpPr>
          <p:spPr>
            <a:xfrm>
              <a:off x="5200828" y="2982241"/>
              <a:ext cx="185830" cy="258055"/>
            </a:xfrm>
            <a:custGeom>
              <a:avLst/>
              <a:gdLst/>
              <a:ahLst/>
              <a:cxnLst/>
              <a:rect l="l" t="t" r="r" b="b"/>
              <a:pathLst>
                <a:path w="4585" h="6367" extrusionOk="0">
                  <a:moveTo>
                    <a:pt x="3298" y="1"/>
                  </a:moveTo>
                  <a:cubicBezTo>
                    <a:pt x="2682" y="1"/>
                    <a:pt x="2179" y="542"/>
                    <a:pt x="2008" y="1105"/>
                  </a:cubicBezTo>
                  <a:cubicBezTo>
                    <a:pt x="1927" y="1485"/>
                    <a:pt x="1927" y="1864"/>
                    <a:pt x="1954" y="2244"/>
                  </a:cubicBezTo>
                  <a:cubicBezTo>
                    <a:pt x="1981" y="2814"/>
                    <a:pt x="2496" y="3546"/>
                    <a:pt x="1954" y="3953"/>
                  </a:cubicBezTo>
                  <a:cubicBezTo>
                    <a:pt x="1438" y="4333"/>
                    <a:pt x="1" y="4306"/>
                    <a:pt x="55" y="5173"/>
                  </a:cubicBezTo>
                  <a:cubicBezTo>
                    <a:pt x="55" y="5526"/>
                    <a:pt x="245" y="5824"/>
                    <a:pt x="489" y="6069"/>
                  </a:cubicBezTo>
                  <a:cubicBezTo>
                    <a:pt x="625" y="6177"/>
                    <a:pt x="787" y="6367"/>
                    <a:pt x="950" y="6367"/>
                  </a:cubicBezTo>
                  <a:cubicBezTo>
                    <a:pt x="1167" y="6367"/>
                    <a:pt x="1357" y="6367"/>
                    <a:pt x="1547" y="6313"/>
                  </a:cubicBezTo>
                  <a:cubicBezTo>
                    <a:pt x="3066" y="5797"/>
                    <a:pt x="3961" y="4821"/>
                    <a:pt x="4205" y="4306"/>
                  </a:cubicBezTo>
                  <a:cubicBezTo>
                    <a:pt x="4585" y="3546"/>
                    <a:pt x="4585" y="2542"/>
                    <a:pt x="4530" y="1620"/>
                  </a:cubicBezTo>
                  <a:cubicBezTo>
                    <a:pt x="4449" y="969"/>
                    <a:pt x="4259" y="210"/>
                    <a:pt x="3500" y="20"/>
                  </a:cubicBezTo>
                  <a:cubicBezTo>
                    <a:pt x="3431" y="7"/>
                    <a:pt x="3364" y="1"/>
                    <a:pt x="3298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8" name="Google Shape;1446;p54">
              <a:extLst>
                <a:ext uri="{FF2B5EF4-FFF2-40B4-BE49-F238E27FC236}">
                  <a16:creationId xmlns:a16="http://schemas.microsoft.com/office/drawing/2014/main" id="{87A1958B-E973-4745-8539-8C2C8072BFAE}"/>
                </a:ext>
              </a:extLst>
            </p:cNvPr>
            <p:cNvSpPr/>
            <p:nvPr/>
          </p:nvSpPr>
          <p:spPr>
            <a:xfrm>
              <a:off x="5230536" y="3062167"/>
              <a:ext cx="59376" cy="100109"/>
            </a:xfrm>
            <a:custGeom>
              <a:avLst/>
              <a:gdLst/>
              <a:ahLst/>
              <a:cxnLst/>
              <a:rect l="l" t="t" r="r" b="b"/>
              <a:pathLst>
                <a:path w="1465" h="2470" fill="none" extrusionOk="0">
                  <a:moveTo>
                    <a:pt x="1139" y="1"/>
                  </a:moveTo>
                  <a:cubicBezTo>
                    <a:pt x="1221" y="408"/>
                    <a:pt x="1302" y="760"/>
                    <a:pt x="1383" y="1167"/>
                  </a:cubicBezTo>
                  <a:cubicBezTo>
                    <a:pt x="1411" y="1357"/>
                    <a:pt x="1465" y="1493"/>
                    <a:pt x="1411" y="1655"/>
                  </a:cubicBezTo>
                  <a:cubicBezTo>
                    <a:pt x="1383" y="1818"/>
                    <a:pt x="1248" y="1954"/>
                    <a:pt x="1112" y="2062"/>
                  </a:cubicBezTo>
                  <a:cubicBezTo>
                    <a:pt x="977" y="2171"/>
                    <a:pt x="814" y="2225"/>
                    <a:pt x="651" y="2279"/>
                  </a:cubicBezTo>
                  <a:cubicBezTo>
                    <a:pt x="461" y="2361"/>
                    <a:pt x="163" y="2388"/>
                    <a:pt x="0" y="246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9" name="Google Shape;1447;p54">
              <a:extLst>
                <a:ext uri="{FF2B5EF4-FFF2-40B4-BE49-F238E27FC236}">
                  <a16:creationId xmlns:a16="http://schemas.microsoft.com/office/drawing/2014/main" id="{5CEB561F-C39F-4E4B-AD39-611D754DC839}"/>
                </a:ext>
              </a:extLst>
            </p:cNvPr>
            <p:cNvSpPr/>
            <p:nvPr/>
          </p:nvSpPr>
          <p:spPr>
            <a:xfrm>
              <a:off x="5278889" y="2998413"/>
              <a:ext cx="16536" cy="49528"/>
            </a:xfrm>
            <a:custGeom>
              <a:avLst/>
              <a:gdLst/>
              <a:ahLst/>
              <a:cxnLst/>
              <a:rect l="l" t="t" r="r" b="b"/>
              <a:pathLst>
                <a:path w="408" h="1222" fill="none" extrusionOk="0">
                  <a:moveTo>
                    <a:pt x="407" y="1"/>
                  </a:moveTo>
                  <a:cubicBezTo>
                    <a:pt x="136" y="353"/>
                    <a:pt x="1" y="787"/>
                    <a:pt x="1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0" name="Google Shape;1448;p54">
              <a:extLst>
                <a:ext uri="{FF2B5EF4-FFF2-40B4-BE49-F238E27FC236}">
                  <a16:creationId xmlns:a16="http://schemas.microsoft.com/office/drawing/2014/main" id="{46D97FF5-CFCC-4791-A306-6D13461E3E89}"/>
                </a:ext>
              </a:extLst>
            </p:cNvPr>
            <p:cNvSpPr/>
            <p:nvPr/>
          </p:nvSpPr>
          <p:spPr>
            <a:xfrm>
              <a:off x="5165647" y="3163696"/>
              <a:ext cx="116564" cy="138410"/>
            </a:xfrm>
            <a:custGeom>
              <a:avLst/>
              <a:gdLst/>
              <a:ahLst/>
              <a:cxnLst/>
              <a:rect l="l" t="t" r="r" b="b"/>
              <a:pathLst>
                <a:path w="2876" h="3415" extrusionOk="0">
                  <a:moveTo>
                    <a:pt x="959" y="1"/>
                  </a:moveTo>
                  <a:cubicBezTo>
                    <a:pt x="728" y="1"/>
                    <a:pt x="507" y="74"/>
                    <a:pt x="408" y="290"/>
                  </a:cubicBezTo>
                  <a:cubicBezTo>
                    <a:pt x="326" y="425"/>
                    <a:pt x="435" y="561"/>
                    <a:pt x="543" y="615"/>
                  </a:cubicBezTo>
                  <a:cubicBezTo>
                    <a:pt x="381" y="778"/>
                    <a:pt x="245" y="968"/>
                    <a:pt x="136" y="1212"/>
                  </a:cubicBezTo>
                  <a:cubicBezTo>
                    <a:pt x="28" y="1510"/>
                    <a:pt x="1" y="1890"/>
                    <a:pt x="55" y="2243"/>
                  </a:cubicBezTo>
                  <a:cubicBezTo>
                    <a:pt x="109" y="2595"/>
                    <a:pt x="245" y="2975"/>
                    <a:pt x="543" y="3219"/>
                  </a:cubicBezTo>
                  <a:cubicBezTo>
                    <a:pt x="685" y="3337"/>
                    <a:pt x="888" y="3414"/>
                    <a:pt x="1064" y="3414"/>
                  </a:cubicBezTo>
                  <a:cubicBezTo>
                    <a:pt x="1090" y="3414"/>
                    <a:pt x="1116" y="3412"/>
                    <a:pt x="1140" y="3409"/>
                  </a:cubicBezTo>
                  <a:cubicBezTo>
                    <a:pt x="1927" y="3382"/>
                    <a:pt x="2469" y="2595"/>
                    <a:pt x="2713" y="1917"/>
                  </a:cubicBezTo>
                  <a:cubicBezTo>
                    <a:pt x="2876" y="1510"/>
                    <a:pt x="2822" y="1049"/>
                    <a:pt x="2469" y="696"/>
                  </a:cubicBezTo>
                  <a:cubicBezTo>
                    <a:pt x="2171" y="398"/>
                    <a:pt x="1791" y="208"/>
                    <a:pt x="1384" y="73"/>
                  </a:cubicBezTo>
                  <a:cubicBezTo>
                    <a:pt x="1258" y="30"/>
                    <a:pt x="110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1" name="Google Shape;1449;p54">
              <a:extLst>
                <a:ext uri="{FF2B5EF4-FFF2-40B4-BE49-F238E27FC236}">
                  <a16:creationId xmlns:a16="http://schemas.microsoft.com/office/drawing/2014/main" id="{BC05FEB1-4E9D-4A90-8F29-1C53AEE02048}"/>
                </a:ext>
              </a:extLst>
            </p:cNvPr>
            <p:cNvSpPr/>
            <p:nvPr/>
          </p:nvSpPr>
          <p:spPr>
            <a:xfrm>
              <a:off x="4808372" y="3002831"/>
              <a:ext cx="217727" cy="326510"/>
            </a:xfrm>
            <a:custGeom>
              <a:avLst/>
              <a:gdLst/>
              <a:ahLst/>
              <a:cxnLst/>
              <a:rect l="l" t="t" r="r" b="b"/>
              <a:pathLst>
                <a:path w="5372" h="8056" extrusionOk="0">
                  <a:moveTo>
                    <a:pt x="4856" y="0"/>
                  </a:moveTo>
                  <a:cubicBezTo>
                    <a:pt x="3228" y="977"/>
                    <a:pt x="1899" y="1872"/>
                    <a:pt x="1465" y="2414"/>
                  </a:cubicBezTo>
                  <a:cubicBezTo>
                    <a:pt x="1" y="3987"/>
                    <a:pt x="1" y="6429"/>
                    <a:pt x="1384" y="8056"/>
                  </a:cubicBezTo>
                  <a:cubicBezTo>
                    <a:pt x="3391" y="7920"/>
                    <a:pt x="5046" y="6374"/>
                    <a:pt x="5290" y="4313"/>
                  </a:cubicBezTo>
                  <a:cubicBezTo>
                    <a:pt x="5371" y="3581"/>
                    <a:pt x="5181" y="1926"/>
                    <a:pt x="4856" y="0"/>
                  </a:cubicBezTo>
                  <a:close/>
                </a:path>
              </a:pathLst>
            </a:custGeom>
            <a:solidFill>
              <a:srgbClr val="F0CFC0"/>
            </a:solidFill>
            <a:ln w="9525" cap="flat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2" name="Google Shape;1450;p54">
              <a:extLst>
                <a:ext uri="{FF2B5EF4-FFF2-40B4-BE49-F238E27FC236}">
                  <a16:creationId xmlns:a16="http://schemas.microsoft.com/office/drawing/2014/main" id="{39D51B17-CDEF-4B5E-A888-9530FC1E002D}"/>
                </a:ext>
              </a:extLst>
            </p:cNvPr>
            <p:cNvSpPr/>
            <p:nvPr/>
          </p:nvSpPr>
          <p:spPr>
            <a:xfrm>
              <a:off x="4923802" y="3229193"/>
              <a:ext cx="330927" cy="201353"/>
            </a:xfrm>
            <a:custGeom>
              <a:avLst/>
              <a:gdLst/>
              <a:ahLst/>
              <a:cxnLst/>
              <a:rect l="l" t="t" r="r" b="b"/>
              <a:pathLst>
                <a:path w="8165" h="4968" extrusionOk="0">
                  <a:moveTo>
                    <a:pt x="4136" y="1"/>
                  </a:moveTo>
                  <a:cubicBezTo>
                    <a:pt x="4103" y="1"/>
                    <a:pt x="4072" y="2"/>
                    <a:pt x="4042" y="3"/>
                  </a:cubicBezTo>
                  <a:cubicBezTo>
                    <a:pt x="1872" y="111"/>
                    <a:pt x="136" y="1820"/>
                    <a:pt x="1" y="3936"/>
                  </a:cubicBezTo>
                  <a:cubicBezTo>
                    <a:pt x="784" y="4621"/>
                    <a:pt x="1769" y="4967"/>
                    <a:pt x="2763" y="4967"/>
                  </a:cubicBezTo>
                  <a:cubicBezTo>
                    <a:pt x="3696" y="4967"/>
                    <a:pt x="4637" y="4662"/>
                    <a:pt x="5425" y="4044"/>
                  </a:cubicBezTo>
                  <a:cubicBezTo>
                    <a:pt x="5968" y="3610"/>
                    <a:pt x="7026" y="2281"/>
                    <a:pt x="8165" y="681"/>
                  </a:cubicBezTo>
                  <a:cubicBezTo>
                    <a:pt x="6398" y="291"/>
                    <a:pt x="4881" y="1"/>
                    <a:pt x="4136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3" name="Google Shape;1451;p54">
              <a:extLst>
                <a:ext uri="{FF2B5EF4-FFF2-40B4-BE49-F238E27FC236}">
                  <a16:creationId xmlns:a16="http://schemas.microsoft.com/office/drawing/2014/main" id="{585FCCFF-E224-46C5-861A-107F3852B11B}"/>
                </a:ext>
              </a:extLst>
            </p:cNvPr>
            <p:cNvSpPr/>
            <p:nvPr/>
          </p:nvSpPr>
          <p:spPr>
            <a:xfrm>
              <a:off x="4617109" y="3532685"/>
              <a:ext cx="217687" cy="327645"/>
            </a:xfrm>
            <a:custGeom>
              <a:avLst/>
              <a:gdLst/>
              <a:ahLst/>
              <a:cxnLst/>
              <a:rect l="l" t="t" r="r" b="b"/>
              <a:pathLst>
                <a:path w="5371" h="8084" extrusionOk="0">
                  <a:moveTo>
                    <a:pt x="3987" y="1"/>
                  </a:moveTo>
                  <a:cubicBezTo>
                    <a:pt x="1980" y="136"/>
                    <a:pt x="326" y="1710"/>
                    <a:pt x="81" y="3771"/>
                  </a:cubicBezTo>
                  <a:cubicBezTo>
                    <a:pt x="0" y="4476"/>
                    <a:pt x="163" y="6158"/>
                    <a:pt x="515" y="8084"/>
                  </a:cubicBezTo>
                  <a:cubicBezTo>
                    <a:pt x="2116" y="7107"/>
                    <a:pt x="3445" y="6185"/>
                    <a:pt x="3906" y="5670"/>
                  </a:cubicBezTo>
                  <a:cubicBezTo>
                    <a:pt x="5371" y="4069"/>
                    <a:pt x="5371" y="1628"/>
                    <a:pt x="3987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4" name="Google Shape;1452;p54">
              <a:extLst>
                <a:ext uri="{FF2B5EF4-FFF2-40B4-BE49-F238E27FC236}">
                  <a16:creationId xmlns:a16="http://schemas.microsoft.com/office/drawing/2014/main" id="{3667D9A0-6D33-4725-B22A-FF6C244F015E}"/>
                </a:ext>
              </a:extLst>
            </p:cNvPr>
            <p:cNvSpPr/>
            <p:nvPr/>
          </p:nvSpPr>
          <p:spPr>
            <a:xfrm>
              <a:off x="4386248" y="3432089"/>
              <a:ext cx="332022" cy="201839"/>
            </a:xfrm>
            <a:custGeom>
              <a:avLst/>
              <a:gdLst/>
              <a:ahLst/>
              <a:cxnLst/>
              <a:rect l="l" t="t" r="r" b="b"/>
              <a:pathLst>
                <a:path w="8192" h="4980" extrusionOk="0">
                  <a:moveTo>
                    <a:pt x="5420" y="0"/>
                  </a:moveTo>
                  <a:cubicBezTo>
                    <a:pt x="4490" y="0"/>
                    <a:pt x="3555" y="306"/>
                    <a:pt x="2767" y="937"/>
                  </a:cubicBezTo>
                  <a:cubicBezTo>
                    <a:pt x="2224" y="1371"/>
                    <a:pt x="1166" y="2700"/>
                    <a:pt x="0" y="4273"/>
                  </a:cubicBezTo>
                  <a:cubicBezTo>
                    <a:pt x="1793" y="4689"/>
                    <a:pt x="3336" y="4980"/>
                    <a:pt x="4059" y="4980"/>
                  </a:cubicBezTo>
                  <a:cubicBezTo>
                    <a:pt x="4091" y="4980"/>
                    <a:pt x="4121" y="4979"/>
                    <a:pt x="4150" y="4978"/>
                  </a:cubicBezTo>
                  <a:cubicBezTo>
                    <a:pt x="6320" y="4870"/>
                    <a:pt x="8056" y="3134"/>
                    <a:pt x="8191" y="1018"/>
                  </a:cubicBezTo>
                  <a:cubicBezTo>
                    <a:pt x="7394" y="347"/>
                    <a:pt x="6410" y="0"/>
                    <a:pt x="5420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5" name="Google Shape;1453;p54">
              <a:extLst>
                <a:ext uri="{FF2B5EF4-FFF2-40B4-BE49-F238E27FC236}">
                  <a16:creationId xmlns:a16="http://schemas.microsoft.com/office/drawing/2014/main" id="{37041981-847F-4C4E-B76C-24303A2992DE}"/>
                </a:ext>
              </a:extLst>
            </p:cNvPr>
            <p:cNvSpPr/>
            <p:nvPr/>
          </p:nvSpPr>
          <p:spPr>
            <a:xfrm>
              <a:off x="4617109" y="2997318"/>
              <a:ext cx="217687" cy="330927"/>
            </a:xfrm>
            <a:custGeom>
              <a:avLst/>
              <a:gdLst/>
              <a:ahLst/>
              <a:cxnLst/>
              <a:rect l="l" t="t" r="r" b="b"/>
              <a:pathLst>
                <a:path w="5371" h="8165" extrusionOk="0">
                  <a:moveTo>
                    <a:pt x="732" y="1"/>
                  </a:moveTo>
                  <a:cubicBezTo>
                    <a:pt x="326" y="1872"/>
                    <a:pt x="0" y="3418"/>
                    <a:pt x="54" y="4123"/>
                  </a:cubicBezTo>
                  <a:cubicBezTo>
                    <a:pt x="136" y="6293"/>
                    <a:pt x="1872" y="8029"/>
                    <a:pt x="3987" y="8165"/>
                  </a:cubicBezTo>
                  <a:cubicBezTo>
                    <a:pt x="5289" y="6646"/>
                    <a:pt x="5371" y="4368"/>
                    <a:pt x="4069" y="2740"/>
                  </a:cubicBezTo>
                  <a:cubicBezTo>
                    <a:pt x="3635" y="2198"/>
                    <a:pt x="2306" y="1140"/>
                    <a:pt x="732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6" name="Google Shape;1454;p54">
              <a:extLst>
                <a:ext uri="{FF2B5EF4-FFF2-40B4-BE49-F238E27FC236}">
                  <a16:creationId xmlns:a16="http://schemas.microsoft.com/office/drawing/2014/main" id="{2815FB43-07F3-44B5-992F-5BDEC1E10BCC}"/>
                </a:ext>
              </a:extLst>
            </p:cNvPr>
            <p:cNvSpPr/>
            <p:nvPr/>
          </p:nvSpPr>
          <p:spPr>
            <a:xfrm>
              <a:off x="4391719" y="3228869"/>
              <a:ext cx="327645" cy="200421"/>
            </a:xfrm>
            <a:custGeom>
              <a:avLst/>
              <a:gdLst/>
              <a:ahLst/>
              <a:cxnLst/>
              <a:rect l="l" t="t" r="r" b="b"/>
              <a:pathLst>
                <a:path w="8084" h="4945" extrusionOk="0">
                  <a:moveTo>
                    <a:pt x="4000" y="0"/>
                  </a:moveTo>
                  <a:cubicBezTo>
                    <a:pt x="3183" y="0"/>
                    <a:pt x="1706" y="161"/>
                    <a:pt x="1" y="445"/>
                  </a:cubicBezTo>
                  <a:cubicBezTo>
                    <a:pt x="977" y="2072"/>
                    <a:pt x="1899" y="3401"/>
                    <a:pt x="2415" y="3835"/>
                  </a:cubicBezTo>
                  <a:cubicBezTo>
                    <a:pt x="3226" y="4578"/>
                    <a:pt x="4254" y="4944"/>
                    <a:pt x="5282" y="4944"/>
                  </a:cubicBezTo>
                  <a:cubicBezTo>
                    <a:pt x="6282" y="4944"/>
                    <a:pt x="7281" y="4598"/>
                    <a:pt x="8084" y="3917"/>
                  </a:cubicBezTo>
                  <a:cubicBezTo>
                    <a:pt x="7948" y="1909"/>
                    <a:pt x="6375" y="255"/>
                    <a:pt x="4313" y="11"/>
                  </a:cubicBezTo>
                  <a:cubicBezTo>
                    <a:pt x="4224" y="4"/>
                    <a:pt x="4119" y="0"/>
                    <a:pt x="4000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7" name="Google Shape;1455;p54">
              <a:extLst>
                <a:ext uri="{FF2B5EF4-FFF2-40B4-BE49-F238E27FC236}">
                  <a16:creationId xmlns:a16="http://schemas.microsoft.com/office/drawing/2014/main" id="{B14DB5A2-B368-4727-B365-28E749643AFA}"/>
                </a:ext>
              </a:extLst>
            </p:cNvPr>
            <p:cNvSpPr/>
            <p:nvPr/>
          </p:nvSpPr>
          <p:spPr>
            <a:xfrm>
              <a:off x="4807277" y="3534914"/>
              <a:ext cx="216592" cy="330927"/>
            </a:xfrm>
            <a:custGeom>
              <a:avLst/>
              <a:gdLst/>
              <a:ahLst/>
              <a:cxnLst/>
              <a:rect l="l" t="t" r="r" b="b"/>
              <a:pathLst>
                <a:path w="5344" h="8165" extrusionOk="0">
                  <a:moveTo>
                    <a:pt x="1384" y="0"/>
                  </a:moveTo>
                  <a:cubicBezTo>
                    <a:pt x="55" y="1519"/>
                    <a:pt x="0" y="3797"/>
                    <a:pt x="1275" y="5425"/>
                  </a:cubicBezTo>
                  <a:cubicBezTo>
                    <a:pt x="1709" y="5967"/>
                    <a:pt x="3038" y="6998"/>
                    <a:pt x="4639" y="8164"/>
                  </a:cubicBezTo>
                  <a:cubicBezTo>
                    <a:pt x="5046" y="6293"/>
                    <a:pt x="5344" y="4693"/>
                    <a:pt x="5317" y="4014"/>
                  </a:cubicBezTo>
                  <a:cubicBezTo>
                    <a:pt x="5208" y="1845"/>
                    <a:pt x="3499" y="136"/>
                    <a:pt x="1384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8" name="Google Shape;1456;p54">
              <a:extLst>
                <a:ext uri="{FF2B5EF4-FFF2-40B4-BE49-F238E27FC236}">
                  <a16:creationId xmlns:a16="http://schemas.microsoft.com/office/drawing/2014/main" id="{383955F8-5BC4-4262-A3D4-2AEE93B9A330}"/>
                </a:ext>
              </a:extLst>
            </p:cNvPr>
            <p:cNvSpPr/>
            <p:nvPr/>
          </p:nvSpPr>
          <p:spPr>
            <a:xfrm>
              <a:off x="4922708" y="3431845"/>
              <a:ext cx="326550" cy="200664"/>
            </a:xfrm>
            <a:custGeom>
              <a:avLst/>
              <a:gdLst/>
              <a:ahLst/>
              <a:cxnLst/>
              <a:rect l="l" t="t" r="r" b="b"/>
              <a:pathLst>
                <a:path w="8057" h="4951" extrusionOk="0">
                  <a:moveTo>
                    <a:pt x="2816" y="0"/>
                  </a:moveTo>
                  <a:cubicBezTo>
                    <a:pt x="1812" y="0"/>
                    <a:pt x="807" y="353"/>
                    <a:pt x="0" y="1051"/>
                  </a:cubicBezTo>
                  <a:cubicBezTo>
                    <a:pt x="136" y="3031"/>
                    <a:pt x="1682" y="4713"/>
                    <a:pt x="3771" y="4930"/>
                  </a:cubicBezTo>
                  <a:cubicBezTo>
                    <a:pt x="3890" y="4944"/>
                    <a:pt x="4038" y="4951"/>
                    <a:pt x="4209" y="4951"/>
                  </a:cubicBezTo>
                  <a:cubicBezTo>
                    <a:pt x="5046" y="4951"/>
                    <a:pt x="6458" y="4789"/>
                    <a:pt x="8056" y="4496"/>
                  </a:cubicBezTo>
                  <a:cubicBezTo>
                    <a:pt x="7080" y="2896"/>
                    <a:pt x="6158" y="1594"/>
                    <a:pt x="5669" y="1106"/>
                  </a:cubicBezTo>
                  <a:cubicBezTo>
                    <a:pt x="4862" y="366"/>
                    <a:pt x="3840" y="0"/>
                    <a:pt x="2816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9" name="Google Shape;1457;p54">
              <a:extLst>
                <a:ext uri="{FF2B5EF4-FFF2-40B4-BE49-F238E27FC236}">
                  <a16:creationId xmlns:a16="http://schemas.microsoft.com/office/drawing/2014/main" id="{9C5C6BEA-FBD3-4159-AD45-E61066C4865E}"/>
                </a:ext>
              </a:extLst>
            </p:cNvPr>
            <p:cNvSpPr/>
            <p:nvPr/>
          </p:nvSpPr>
          <p:spPr>
            <a:xfrm>
              <a:off x="4812789" y="3139134"/>
              <a:ext cx="146232" cy="222104"/>
            </a:xfrm>
            <a:custGeom>
              <a:avLst/>
              <a:gdLst/>
              <a:ahLst/>
              <a:cxnLst/>
              <a:rect l="l" t="t" r="r" b="b"/>
              <a:pathLst>
                <a:path w="3608" h="5480" extrusionOk="0">
                  <a:moveTo>
                    <a:pt x="3282" y="1"/>
                  </a:moveTo>
                  <a:cubicBezTo>
                    <a:pt x="2170" y="706"/>
                    <a:pt x="1275" y="1302"/>
                    <a:pt x="977" y="1655"/>
                  </a:cubicBezTo>
                  <a:cubicBezTo>
                    <a:pt x="0" y="2740"/>
                    <a:pt x="0" y="4395"/>
                    <a:pt x="895" y="5480"/>
                  </a:cubicBezTo>
                  <a:cubicBezTo>
                    <a:pt x="2251" y="5371"/>
                    <a:pt x="3391" y="4340"/>
                    <a:pt x="3553" y="2930"/>
                  </a:cubicBezTo>
                  <a:cubicBezTo>
                    <a:pt x="3608" y="2469"/>
                    <a:pt x="3472" y="1357"/>
                    <a:pt x="3282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0" name="Google Shape;1458;p54">
              <a:extLst>
                <a:ext uri="{FF2B5EF4-FFF2-40B4-BE49-F238E27FC236}">
                  <a16:creationId xmlns:a16="http://schemas.microsoft.com/office/drawing/2014/main" id="{41AB992E-24BA-420F-A9FC-60B2B3D0C933}"/>
                </a:ext>
              </a:extLst>
            </p:cNvPr>
            <p:cNvSpPr/>
            <p:nvPr/>
          </p:nvSpPr>
          <p:spPr>
            <a:xfrm>
              <a:off x="4890811" y="3294042"/>
              <a:ext cx="225428" cy="136343"/>
            </a:xfrm>
            <a:custGeom>
              <a:avLst/>
              <a:gdLst/>
              <a:ahLst/>
              <a:cxnLst/>
              <a:rect l="l" t="t" r="r" b="b"/>
              <a:pathLst>
                <a:path w="5562" h="3364" extrusionOk="0">
                  <a:moveTo>
                    <a:pt x="2840" y="0"/>
                  </a:moveTo>
                  <a:cubicBezTo>
                    <a:pt x="2805" y="0"/>
                    <a:pt x="2771" y="1"/>
                    <a:pt x="2740" y="3"/>
                  </a:cubicBezTo>
                  <a:cubicBezTo>
                    <a:pt x="1249" y="57"/>
                    <a:pt x="109" y="1224"/>
                    <a:pt x="1" y="2661"/>
                  </a:cubicBezTo>
                  <a:cubicBezTo>
                    <a:pt x="522" y="3126"/>
                    <a:pt x="1197" y="3364"/>
                    <a:pt x="1880" y="3364"/>
                  </a:cubicBezTo>
                  <a:cubicBezTo>
                    <a:pt x="2514" y="3364"/>
                    <a:pt x="3155" y="3160"/>
                    <a:pt x="3690" y="2743"/>
                  </a:cubicBezTo>
                  <a:cubicBezTo>
                    <a:pt x="4069" y="2444"/>
                    <a:pt x="4775" y="1549"/>
                    <a:pt x="5561" y="464"/>
                  </a:cubicBezTo>
                  <a:cubicBezTo>
                    <a:pt x="4342" y="185"/>
                    <a:pt x="3361" y="0"/>
                    <a:pt x="2840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1" name="Google Shape;1459;p54">
              <a:extLst>
                <a:ext uri="{FF2B5EF4-FFF2-40B4-BE49-F238E27FC236}">
                  <a16:creationId xmlns:a16="http://schemas.microsoft.com/office/drawing/2014/main" id="{2EC37205-9DCA-4183-A486-382F91DF3E8F}"/>
                </a:ext>
              </a:extLst>
            </p:cNvPr>
            <p:cNvSpPr/>
            <p:nvPr/>
          </p:nvSpPr>
          <p:spPr>
            <a:xfrm>
              <a:off x="4681957" y="3501922"/>
              <a:ext cx="147327" cy="222104"/>
            </a:xfrm>
            <a:custGeom>
              <a:avLst/>
              <a:gdLst/>
              <a:ahLst/>
              <a:cxnLst/>
              <a:rect l="l" t="t" r="r" b="b"/>
              <a:pathLst>
                <a:path w="3635" h="5480" extrusionOk="0">
                  <a:moveTo>
                    <a:pt x="2713" y="0"/>
                  </a:moveTo>
                  <a:lnTo>
                    <a:pt x="2713" y="0"/>
                  </a:lnTo>
                  <a:cubicBezTo>
                    <a:pt x="1357" y="82"/>
                    <a:pt x="244" y="1140"/>
                    <a:pt x="82" y="2523"/>
                  </a:cubicBezTo>
                  <a:cubicBezTo>
                    <a:pt x="0" y="3011"/>
                    <a:pt x="136" y="4123"/>
                    <a:pt x="353" y="5479"/>
                  </a:cubicBezTo>
                  <a:cubicBezTo>
                    <a:pt x="1465" y="4774"/>
                    <a:pt x="2333" y="4150"/>
                    <a:pt x="2631" y="3825"/>
                  </a:cubicBezTo>
                  <a:cubicBezTo>
                    <a:pt x="3635" y="2740"/>
                    <a:pt x="3635" y="1085"/>
                    <a:pt x="2713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2" name="Google Shape;1460;p54">
              <a:extLst>
                <a:ext uri="{FF2B5EF4-FFF2-40B4-BE49-F238E27FC236}">
                  <a16:creationId xmlns:a16="http://schemas.microsoft.com/office/drawing/2014/main" id="{2150DE09-1FA2-4F2B-9DB8-C1CA1C7AD66B}"/>
                </a:ext>
              </a:extLst>
            </p:cNvPr>
            <p:cNvSpPr/>
            <p:nvPr/>
          </p:nvSpPr>
          <p:spPr>
            <a:xfrm>
              <a:off x="4525834" y="3432210"/>
              <a:ext cx="225428" cy="136789"/>
            </a:xfrm>
            <a:custGeom>
              <a:avLst/>
              <a:gdLst/>
              <a:ahLst/>
              <a:cxnLst/>
              <a:rect l="l" t="t" r="r" b="b"/>
              <a:pathLst>
                <a:path w="5562" h="3375" extrusionOk="0">
                  <a:moveTo>
                    <a:pt x="3668" y="0"/>
                  </a:moveTo>
                  <a:cubicBezTo>
                    <a:pt x="3035" y="0"/>
                    <a:pt x="2393" y="205"/>
                    <a:pt x="1845" y="635"/>
                  </a:cubicBezTo>
                  <a:cubicBezTo>
                    <a:pt x="1493" y="934"/>
                    <a:pt x="760" y="1802"/>
                    <a:pt x="1" y="2887"/>
                  </a:cubicBezTo>
                  <a:cubicBezTo>
                    <a:pt x="1276" y="3158"/>
                    <a:pt x="2361" y="3375"/>
                    <a:pt x="2795" y="3375"/>
                  </a:cubicBezTo>
                  <a:cubicBezTo>
                    <a:pt x="4286" y="3294"/>
                    <a:pt x="5453" y="2154"/>
                    <a:pt x="5561" y="690"/>
                  </a:cubicBezTo>
                  <a:cubicBezTo>
                    <a:pt x="5026" y="239"/>
                    <a:pt x="4352" y="0"/>
                    <a:pt x="3668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3" name="Google Shape;1461;p54">
              <a:extLst>
                <a:ext uri="{FF2B5EF4-FFF2-40B4-BE49-F238E27FC236}">
                  <a16:creationId xmlns:a16="http://schemas.microsoft.com/office/drawing/2014/main" id="{E92A4B36-236C-4B2A-B702-8F0A85FCF286}"/>
                </a:ext>
              </a:extLst>
            </p:cNvPr>
            <p:cNvSpPr/>
            <p:nvPr/>
          </p:nvSpPr>
          <p:spPr>
            <a:xfrm>
              <a:off x="4683052" y="3135851"/>
              <a:ext cx="147367" cy="225387"/>
            </a:xfrm>
            <a:custGeom>
              <a:avLst/>
              <a:gdLst/>
              <a:ahLst/>
              <a:cxnLst/>
              <a:rect l="l" t="t" r="r" b="b"/>
              <a:pathLst>
                <a:path w="3636" h="5561" extrusionOk="0">
                  <a:moveTo>
                    <a:pt x="489" y="0"/>
                  </a:moveTo>
                  <a:cubicBezTo>
                    <a:pt x="217" y="1302"/>
                    <a:pt x="0" y="2333"/>
                    <a:pt x="0" y="2821"/>
                  </a:cubicBezTo>
                  <a:cubicBezTo>
                    <a:pt x="82" y="4313"/>
                    <a:pt x="1221" y="5452"/>
                    <a:pt x="2686" y="5561"/>
                  </a:cubicBezTo>
                  <a:cubicBezTo>
                    <a:pt x="3581" y="4557"/>
                    <a:pt x="3635" y="2984"/>
                    <a:pt x="2767" y="1872"/>
                  </a:cubicBezTo>
                  <a:cubicBezTo>
                    <a:pt x="2442" y="1492"/>
                    <a:pt x="1574" y="787"/>
                    <a:pt x="489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4" name="Google Shape;1462;p54">
              <a:extLst>
                <a:ext uri="{FF2B5EF4-FFF2-40B4-BE49-F238E27FC236}">
                  <a16:creationId xmlns:a16="http://schemas.microsoft.com/office/drawing/2014/main" id="{DC74735D-1E43-49A4-8BDE-1BC127F63541}"/>
                </a:ext>
              </a:extLst>
            </p:cNvPr>
            <p:cNvSpPr/>
            <p:nvPr/>
          </p:nvSpPr>
          <p:spPr>
            <a:xfrm>
              <a:off x="4528063" y="3294285"/>
              <a:ext cx="223199" cy="135411"/>
            </a:xfrm>
            <a:custGeom>
              <a:avLst/>
              <a:gdLst/>
              <a:ahLst/>
              <a:cxnLst/>
              <a:rect l="l" t="t" r="r" b="b"/>
              <a:pathLst>
                <a:path w="5507" h="3341" extrusionOk="0">
                  <a:moveTo>
                    <a:pt x="2592" y="0"/>
                  </a:moveTo>
                  <a:cubicBezTo>
                    <a:pt x="2014" y="0"/>
                    <a:pt x="1085" y="122"/>
                    <a:pt x="0" y="295"/>
                  </a:cubicBezTo>
                  <a:cubicBezTo>
                    <a:pt x="705" y="1380"/>
                    <a:pt x="1329" y="2303"/>
                    <a:pt x="1655" y="2601"/>
                  </a:cubicBezTo>
                  <a:cubicBezTo>
                    <a:pt x="2205" y="3096"/>
                    <a:pt x="2908" y="3340"/>
                    <a:pt x="3610" y="3340"/>
                  </a:cubicBezTo>
                  <a:cubicBezTo>
                    <a:pt x="4292" y="3340"/>
                    <a:pt x="4971" y="3110"/>
                    <a:pt x="5506" y="2655"/>
                  </a:cubicBezTo>
                  <a:cubicBezTo>
                    <a:pt x="5398" y="1299"/>
                    <a:pt x="4340" y="187"/>
                    <a:pt x="2957" y="24"/>
                  </a:cubicBezTo>
                  <a:cubicBezTo>
                    <a:pt x="2859" y="8"/>
                    <a:pt x="2736" y="0"/>
                    <a:pt x="2592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5" name="Google Shape;1463;p54">
              <a:extLst>
                <a:ext uri="{FF2B5EF4-FFF2-40B4-BE49-F238E27FC236}">
                  <a16:creationId xmlns:a16="http://schemas.microsoft.com/office/drawing/2014/main" id="{E2B03FDF-2717-4BBE-A3ED-047F6C4C4C5E}"/>
                </a:ext>
              </a:extLst>
            </p:cNvPr>
            <p:cNvSpPr/>
            <p:nvPr/>
          </p:nvSpPr>
          <p:spPr>
            <a:xfrm>
              <a:off x="4811655" y="3500828"/>
              <a:ext cx="148461" cy="225387"/>
            </a:xfrm>
            <a:custGeom>
              <a:avLst/>
              <a:gdLst/>
              <a:ahLst/>
              <a:cxnLst/>
              <a:rect l="l" t="t" r="r" b="b"/>
              <a:pathLst>
                <a:path w="3663" h="5561" extrusionOk="0">
                  <a:moveTo>
                    <a:pt x="950" y="0"/>
                  </a:moveTo>
                  <a:cubicBezTo>
                    <a:pt x="55" y="1031"/>
                    <a:pt x="1" y="2604"/>
                    <a:pt x="869" y="3716"/>
                  </a:cubicBezTo>
                  <a:cubicBezTo>
                    <a:pt x="1167" y="4069"/>
                    <a:pt x="2062" y="4801"/>
                    <a:pt x="3147" y="5561"/>
                  </a:cubicBezTo>
                  <a:cubicBezTo>
                    <a:pt x="3446" y="4286"/>
                    <a:pt x="3663" y="3201"/>
                    <a:pt x="3608" y="2767"/>
                  </a:cubicBezTo>
                  <a:cubicBezTo>
                    <a:pt x="3554" y="1275"/>
                    <a:pt x="2388" y="109"/>
                    <a:pt x="950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6" name="Google Shape;1464;p54">
              <a:extLst>
                <a:ext uri="{FF2B5EF4-FFF2-40B4-BE49-F238E27FC236}">
                  <a16:creationId xmlns:a16="http://schemas.microsoft.com/office/drawing/2014/main" id="{E301A6FD-CD48-4922-A254-11F99149619D}"/>
                </a:ext>
              </a:extLst>
            </p:cNvPr>
            <p:cNvSpPr/>
            <p:nvPr/>
          </p:nvSpPr>
          <p:spPr>
            <a:xfrm>
              <a:off x="4890811" y="3431278"/>
              <a:ext cx="223239" cy="135411"/>
            </a:xfrm>
            <a:custGeom>
              <a:avLst/>
              <a:gdLst/>
              <a:ahLst/>
              <a:cxnLst/>
              <a:rect l="l" t="t" r="r" b="b"/>
              <a:pathLst>
                <a:path w="5508" h="3341" extrusionOk="0">
                  <a:moveTo>
                    <a:pt x="1884" y="1"/>
                  </a:moveTo>
                  <a:cubicBezTo>
                    <a:pt x="1209" y="1"/>
                    <a:pt x="536" y="231"/>
                    <a:pt x="1" y="686"/>
                  </a:cubicBezTo>
                  <a:cubicBezTo>
                    <a:pt x="109" y="2042"/>
                    <a:pt x="1167" y="3154"/>
                    <a:pt x="2551" y="3317"/>
                  </a:cubicBezTo>
                  <a:cubicBezTo>
                    <a:pt x="2643" y="3333"/>
                    <a:pt x="2762" y="3340"/>
                    <a:pt x="2905" y="3340"/>
                  </a:cubicBezTo>
                  <a:cubicBezTo>
                    <a:pt x="3476" y="3340"/>
                    <a:pt x="4422" y="3219"/>
                    <a:pt x="5507" y="3045"/>
                  </a:cubicBezTo>
                  <a:cubicBezTo>
                    <a:pt x="4775" y="1960"/>
                    <a:pt x="4178" y="1092"/>
                    <a:pt x="3825" y="740"/>
                  </a:cubicBezTo>
                  <a:cubicBezTo>
                    <a:pt x="3275" y="245"/>
                    <a:pt x="2578" y="1"/>
                    <a:pt x="1884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7" name="Google Shape;1465;p54">
              <a:extLst>
                <a:ext uri="{FF2B5EF4-FFF2-40B4-BE49-F238E27FC236}">
                  <a16:creationId xmlns:a16="http://schemas.microsoft.com/office/drawing/2014/main" id="{909D3A74-EA50-40A0-9B9D-AA9FB0966E02}"/>
                </a:ext>
              </a:extLst>
            </p:cNvPr>
            <p:cNvSpPr/>
            <p:nvPr/>
          </p:nvSpPr>
          <p:spPr>
            <a:xfrm>
              <a:off x="4613785" y="3240217"/>
              <a:ext cx="417783" cy="379077"/>
            </a:xfrm>
            <a:custGeom>
              <a:avLst/>
              <a:gdLst/>
              <a:ahLst/>
              <a:cxnLst/>
              <a:rect l="l" t="t" r="r" b="b"/>
              <a:pathLst>
                <a:path w="10308" h="9353" extrusionOk="0">
                  <a:moveTo>
                    <a:pt x="5175" y="1"/>
                  </a:moveTo>
                  <a:cubicBezTo>
                    <a:pt x="4810" y="1"/>
                    <a:pt x="4439" y="45"/>
                    <a:pt x="4069" y="138"/>
                  </a:cubicBezTo>
                  <a:cubicBezTo>
                    <a:pt x="1547" y="734"/>
                    <a:pt x="1" y="3257"/>
                    <a:pt x="597" y="5779"/>
                  </a:cubicBezTo>
                  <a:cubicBezTo>
                    <a:pt x="1108" y="7913"/>
                    <a:pt x="3025" y="9352"/>
                    <a:pt x="5147" y="9352"/>
                  </a:cubicBezTo>
                  <a:cubicBezTo>
                    <a:pt x="5507" y="9352"/>
                    <a:pt x="5873" y="9311"/>
                    <a:pt x="6239" y="9224"/>
                  </a:cubicBezTo>
                  <a:cubicBezTo>
                    <a:pt x="8762" y="8627"/>
                    <a:pt x="10308" y="6105"/>
                    <a:pt x="9711" y="3582"/>
                  </a:cubicBezTo>
                  <a:cubicBezTo>
                    <a:pt x="9180" y="1457"/>
                    <a:pt x="7271" y="1"/>
                    <a:pt x="5175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8" name="Google Shape;1466;p54">
              <a:extLst>
                <a:ext uri="{FF2B5EF4-FFF2-40B4-BE49-F238E27FC236}">
                  <a16:creationId xmlns:a16="http://schemas.microsoft.com/office/drawing/2014/main" id="{39819F9F-CECB-4D53-8224-52E4D760C887}"/>
                </a:ext>
              </a:extLst>
            </p:cNvPr>
            <p:cNvSpPr/>
            <p:nvPr/>
          </p:nvSpPr>
          <p:spPr>
            <a:xfrm>
              <a:off x="5005147" y="3157697"/>
              <a:ext cx="238600" cy="143395"/>
            </a:xfrm>
            <a:custGeom>
              <a:avLst/>
              <a:gdLst/>
              <a:ahLst/>
              <a:cxnLst/>
              <a:rect l="l" t="t" r="r" b="b"/>
              <a:pathLst>
                <a:path w="5887" h="3538" extrusionOk="0">
                  <a:moveTo>
                    <a:pt x="3009" y="1"/>
                  </a:moveTo>
                  <a:cubicBezTo>
                    <a:pt x="2008" y="1"/>
                    <a:pt x="942" y="277"/>
                    <a:pt x="435" y="953"/>
                  </a:cubicBezTo>
                  <a:cubicBezTo>
                    <a:pt x="1" y="1523"/>
                    <a:pt x="191" y="2309"/>
                    <a:pt x="136" y="2960"/>
                  </a:cubicBezTo>
                  <a:cubicBezTo>
                    <a:pt x="112" y="3326"/>
                    <a:pt x="350" y="3538"/>
                    <a:pt x="694" y="3538"/>
                  </a:cubicBezTo>
                  <a:cubicBezTo>
                    <a:pt x="733" y="3538"/>
                    <a:pt x="773" y="3535"/>
                    <a:pt x="814" y="3530"/>
                  </a:cubicBezTo>
                  <a:cubicBezTo>
                    <a:pt x="1136" y="3476"/>
                    <a:pt x="1405" y="3077"/>
                    <a:pt x="1621" y="2806"/>
                  </a:cubicBezTo>
                  <a:lnTo>
                    <a:pt x="1621" y="2806"/>
                  </a:lnTo>
                  <a:cubicBezTo>
                    <a:pt x="1544" y="2929"/>
                    <a:pt x="2010" y="3368"/>
                    <a:pt x="2089" y="3394"/>
                  </a:cubicBezTo>
                  <a:cubicBezTo>
                    <a:pt x="2163" y="3424"/>
                    <a:pt x="2242" y="3437"/>
                    <a:pt x="2321" y="3437"/>
                  </a:cubicBezTo>
                  <a:cubicBezTo>
                    <a:pt x="2530" y="3437"/>
                    <a:pt x="2745" y="3342"/>
                    <a:pt x="2903" y="3204"/>
                  </a:cubicBezTo>
                  <a:cubicBezTo>
                    <a:pt x="3012" y="3096"/>
                    <a:pt x="3012" y="2960"/>
                    <a:pt x="3093" y="2825"/>
                  </a:cubicBezTo>
                  <a:cubicBezTo>
                    <a:pt x="3093" y="2879"/>
                    <a:pt x="3147" y="2960"/>
                    <a:pt x="3147" y="3014"/>
                  </a:cubicBezTo>
                  <a:cubicBezTo>
                    <a:pt x="3174" y="3123"/>
                    <a:pt x="3256" y="3259"/>
                    <a:pt x="3310" y="3313"/>
                  </a:cubicBezTo>
                  <a:cubicBezTo>
                    <a:pt x="3391" y="3459"/>
                    <a:pt x="3560" y="3518"/>
                    <a:pt x="3736" y="3518"/>
                  </a:cubicBezTo>
                  <a:cubicBezTo>
                    <a:pt x="3852" y="3518"/>
                    <a:pt x="3972" y="3492"/>
                    <a:pt x="4069" y="3448"/>
                  </a:cubicBezTo>
                  <a:cubicBezTo>
                    <a:pt x="4231" y="3394"/>
                    <a:pt x="5117" y="2188"/>
                    <a:pt x="4887" y="2147"/>
                  </a:cubicBezTo>
                  <a:lnTo>
                    <a:pt x="4887" y="2147"/>
                  </a:lnTo>
                  <a:cubicBezTo>
                    <a:pt x="5076" y="2174"/>
                    <a:pt x="5319" y="2228"/>
                    <a:pt x="5534" y="2282"/>
                  </a:cubicBezTo>
                  <a:cubicBezTo>
                    <a:pt x="5551" y="2285"/>
                    <a:pt x="5568" y="2286"/>
                    <a:pt x="5584" y="2286"/>
                  </a:cubicBezTo>
                  <a:cubicBezTo>
                    <a:pt x="5734" y="2286"/>
                    <a:pt x="5887" y="2181"/>
                    <a:pt x="5887" y="2011"/>
                  </a:cubicBezTo>
                  <a:cubicBezTo>
                    <a:pt x="5887" y="1251"/>
                    <a:pt x="5317" y="573"/>
                    <a:pt x="4612" y="275"/>
                  </a:cubicBezTo>
                  <a:cubicBezTo>
                    <a:pt x="4193" y="101"/>
                    <a:pt x="3613" y="1"/>
                    <a:pt x="3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9" name="Google Shape;1467;p54">
              <a:extLst>
                <a:ext uri="{FF2B5EF4-FFF2-40B4-BE49-F238E27FC236}">
                  <a16:creationId xmlns:a16="http://schemas.microsoft.com/office/drawing/2014/main" id="{A0B25902-4D35-4267-85B4-BF082AAB5558}"/>
                </a:ext>
              </a:extLst>
            </p:cNvPr>
            <p:cNvSpPr/>
            <p:nvPr/>
          </p:nvSpPr>
          <p:spPr>
            <a:xfrm>
              <a:off x="5110688" y="3168803"/>
              <a:ext cx="66023" cy="138572"/>
            </a:xfrm>
            <a:custGeom>
              <a:avLst/>
              <a:gdLst/>
              <a:ahLst/>
              <a:cxnLst/>
              <a:rect l="l" t="t" r="r" b="b"/>
              <a:pathLst>
                <a:path w="1629" h="3419" fill="none" extrusionOk="0">
                  <a:moveTo>
                    <a:pt x="1438" y="1"/>
                  </a:moveTo>
                  <a:cubicBezTo>
                    <a:pt x="787" y="679"/>
                    <a:pt x="1" y="2198"/>
                    <a:pt x="706" y="3093"/>
                  </a:cubicBezTo>
                  <a:cubicBezTo>
                    <a:pt x="869" y="3283"/>
                    <a:pt x="1438" y="3418"/>
                    <a:pt x="1628" y="312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0" name="Google Shape;1468;p54">
              <a:extLst>
                <a:ext uri="{FF2B5EF4-FFF2-40B4-BE49-F238E27FC236}">
                  <a16:creationId xmlns:a16="http://schemas.microsoft.com/office/drawing/2014/main" id="{4A15BAE7-2BA6-4DF5-A90B-F6AE71061BBC}"/>
                </a:ext>
              </a:extLst>
            </p:cNvPr>
            <p:cNvSpPr/>
            <p:nvPr/>
          </p:nvSpPr>
          <p:spPr>
            <a:xfrm>
              <a:off x="5043651" y="3168803"/>
              <a:ext cx="60471" cy="131966"/>
            </a:xfrm>
            <a:custGeom>
              <a:avLst/>
              <a:gdLst/>
              <a:ahLst/>
              <a:cxnLst/>
              <a:rect l="l" t="t" r="r" b="b"/>
              <a:pathLst>
                <a:path w="1492" h="3256" fill="none" extrusionOk="0">
                  <a:moveTo>
                    <a:pt x="1492" y="1"/>
                  </a:moveTo>
                  <a:cubicBezTo>
                    <a:pt x="949" y="706"/>
                    <a:pt x="0" y="2876"/>
                    <a:pt x="1492" y="325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1" name="Google Shape;1469;p54">
              <a:extLst>
                <a:ext uri="{FF2B5EF4-FFF2-40B4-BE49-F238E27FC236}">
                  <a16:creationId xmlns:a16="http://schemas.microsoft.com/office/drawing/2014/main" id="{6CD4C2CF-8A29-410C-ACA8-7109FEA5CBD2}"/>
                </a:ext>
              </a:extLst>
            </p:cNvPr>
            <p:cNvSpPr/>
            <p:nvPr/>
          </p:nvSpPr>
          <p:spPr>
            <a:xfrm>
              <a:off x="5196450" y="3219385"/>
              <a:ext cx="18725" cy="51716"/>
            </a:xfrm>
            <a:custGeom>
              <a:avLst/>
              <a:gdLst/>
              <a:ahLst/>
              <a:cxnLst/>
              <a:rect l="l" t="t" r="r" b="b"/>
              <a:pathLst>
                <a:path w="462" h="1276" fill="none" extrusionOk="0">
                  <a:moveTo>
                    <a:pt x="0" y="1275"/>
                  </a:moveTo>
                  <a:cubicBezTo>
                    <a:pt x="244" y="896"/>
                    <a:pt x="434" y="462"/>
                    <a:pt x="46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2" name="Google Shape;1470;p54">
              <a:extLst>
                <a:ext uri="{FF2B5EF4-FFF2-40B4-BE49-F238E27FC236}">
                  <a16:creationId xmlns:a16="http://schemas.microsoft.com/office/drawing/2014/main" id="{F6829DC4-B68D-4232-94AA-9815FF82B40F}"/>
                </a:ext>
              </a:extLst>
            </p:cNvPr>
            <p:cNvSpPr/>
            <p:nvPr/>
          </p:nvSpPr>
          <p:spPr>
            <a:xfrm>
              <a:off x="5172254" y="3162237"/>
              <a:ext cx="73684" cy="92368"/>
            </a:xfrm>
            <a:custGeom>
              <a:avLst/>
              <a:gdLst/>
              <a:ahLst/>
              <a:cxnLst/>
              <a:rect l="l" t="t" r="r" b="b"/>
              <a:pathLst>
                <a:path w="1818" h="2279" fill="none" extrusionOk="0">
                  <a:moveTo>
                    <a:pt x="1" y="0"/>
                  </a:moveTo>
                  <a:cubicBezTo>
                    <a:pt x="923" y="299"/>
                    <a:pt x="1601" y="1058"/>
                    <a:pt x="1764" y="1736"/>
                  </a:cubicBezTo>
                  <a:cubicBezTo>
                    <a:pt x="1818" y="1817"/>
                    <a:pt x="1818" y="2034"/>
                    <a:pt x="1737" y="22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3" name="Google Shape;1471;p54">
              <a:extLst>
                <a:ext uri="{FF2B5EF4-FFF2-40B4-BE49-F238E27FC236}">
                  <a16:creationId xmlns:a16="http://schemas.microsoft.com/office/drawing/2014/main" id="{671836F7-2001-487B-9F8C-0C359DE7313C}"/>
                </a:ext>
              </a:extLst>
            </p:cNvPr>
            <p:cNvSpPr/>
            <p:nvPr/>
          </p:nvSpPr>
          <p:spPr>
            <a:xfrm>
              <a:off x="4400514" y="3149510"/>
              <a:ext cx="238600" cy="143111"/>
            </a:xfrm>
            <a:custGeom>
              <a:avLst/>
              <a:gdLst/>
              <a:ahLst/>
              <a:cxnLst/>
              <a:rect l="l" t="t" r="r" b="b"/>
              <a:pathLst>
                <a:path w="5887" h="3531" extrusionOk="0">
                  <a:moveTo>
                    <a:pt x="2871" y="1"/>
                  </a:moveTo>
                  <a:cubicBezTo>
                    <a:pt x="2270" y="1"/>
                    <a:pt x="1692" y="104"/>
                    <a:pt x="1275" y="287"/>
                  </a:cubicBezTo>
                  <a:cubicBezTo>
                    <a:pt x="570" y="585"/>
                    <a:pt x="1" y="1263"/>
                    <a:pt x="1" y="1996"/>
                  </a:cubicBezTo>
                  <a:cubicBezTo>
                    <a:pt x="1" y="2186"/>
                    <a:pt x="147" y="2272"/>
                    <a:pt x="292" y="2272"/>
                  </a:cubicBezTo>
                  <a:cubicBezTo>
                    <a:pt x="313" y="2272"/>
                    <a:pt x="333" y="2270"/>
                    <a:pt x="353" y="2267"/>
                  </a:cubicBezTo>
                  <a:cubicBezTo>
                    <a:pt x="569" y="2240"/>
                    <a:pt x="811" y="2160"/>
                    <a:pt x="1000" y="2132"/>
                  </a:cubicBezTo>
                  <a:lnTo>
                    <a:pt x="1000" y="2132"/>
                  </a:lnTo>
                  <a:cubicBezTo>
                    <a:pt x="771" y="2173"/>
                    <a:pt x="1656" y="3380"/>
                    <a:pt x="1818" y="3461"/>
                  </a:cubicBezTo>
                  <a:cubicBezTo>
                    <a:pt x="1916" y="3504"/>
                    <a:pt x="2035" y="3530"/>
                    <a:pt x="2152" y="3530"/>
                  </a:cubicBezTo>
                  <a:cubicBezTo>
                    <a:pt x="2327" y="3530"/>
                    <a:pt x="2496" y="3471"/>
                    <a:pt x="2577" y="3325"/>
                  </a:cubicBezTo>
                  <a:cubicBezTo>
                    <a:pt x="2632" y="3244"/>
                    <a:pt x="2713" y="3108"/>
                    <a:pt x="2740" y="3027"/>
                  </a:cubicBezTo>
                  <a:cubicBezTo>
                    <a:pt x="2740" y="2945"/>
                    <a:pt x="2794" y="2891"/>
                    <a:pt x="2794" y="2810"/>
                  </a:cubicBezTo>
                  <a:cubicBezTo>
                    <a:pt x="2876" y="2945"/>
                    <a:pt x="2876" y="3081"/>
                    <a:pt x="2984" y="3189"/>
                  </a:cubicBezTo>
                  <a:cubicBezTo>
                    <a:pt x="3146" y="3351"/>
                    <a:pt x="3368" y="3437"/>
                    <a:pt x="3582" y="3437"/>
                  </a:cubicBezTo>
                  <a:cubicBezTo>
                    <a:pt x="3656" y="3437"/>
                    <a:pt x="3729" y="3427"/>
                    <a:pt x="3798" y="3406"/>
                  </a:cubicBezTo>
                  <a:cubicBezTo>
                    <a:pt x="3879" y="3352"/>
                    <a:pt x="4367" y="2918"/>
                    <a:pt x="4259" y="2782"/>
                  </a:cubicBezTo>
                  <a:lnTo>
                    <a:pt x="4259" y="2782"/>
                  </a:lnTo>
                  <a:cubicBezTo>
                    <a:pt x="4476" y="3054"/>
                    <a:pt x="4747" y="3461"/>
                    <a:pt x="5073" y="3515"/>
                  </a:cubicBezTo>
                  <a:cubicBezTo>
                    <a:pt x="5125" y="3525"/>
                    <a:pt x="5176" y="3530"/>
                    <a:pt x="5225" y="3530"/>
                  </a:cubicBezTo>
                  <a:cubicBezTo>
                    <a:pt x="5551" y="3530"/>
                    <a:pt x="5775" y="3299"/>
                    <a:pt x="5751" y="2945"/>
                  </a:cubicBezTo>
                  <a:cubicBezTo>
                    <a:pt x="5697" y="2321"/>
                    <a:pt x="5887" y="1535"/>
                    <a:pt x="5453" y="965"/>
                  </a:cubicBezTo>
                  <a:cubicBezTo>
                    <a:pt x="4944" y="287"/>
                    <a:pt x="3874" y="1"/>
                    <a:pt x="28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4" name="Google Shape;1472;p54">
              <a:extLst>
                <a:ext uri="{FF2B5EF4-FFF2-40B4-BE49-F238E27FC236}">
                  <a16:creationId xmlns:a16="http://schemas.microsoft.com/office/drawing/2014/main" id="{DF889425-AE58-4B12-8AFA-8605AEEECB1A}"/>
                </a:ext>
              </a:extLst>
            </p:cNvPr>
            <p:cNvSpPr/>
            <p:nvPr/>
          </p:nvSpPr>
          <p:spPr>
            <a:xfrm>
              <a:off x="4467592" y="3162237"/>
              <a:ext cx="65983" cy="138532"/>
            </a:xfrm>
            <a:custGeom>
              <a:avLst/>
              <a:gdLst/>
              <a:ahLst/>
              <a:cxnLst/>
              <a:rect l="l" t="t" r="r" b="b"/>
              <a:pathLst>
                <a:path w="1628" h="3418" fill="none" extrusionOk="0">
                  <a:moveTo>
                    <a:pt x="217" y="0"/>
                  </a:moveTo>
                  <a:cubicBezTo>
                    <a:pt x="841" y="678"/>
                    <a:pt x="1628" y="2197"/>
                    <a:pt x="922" y="3092"/>
                  </a:cubicBezTo>
                  <a:cubicBezTo>
                    <a:pt x="760" y="3282"/>
                    <a:pt x="217" y="3418"/>
                    <a:pt x="0" y="311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5" name="Google Shape;1473;p54">
              <a:extLst>
                <a:ext uri="{FF2B5EF4-FFF2-40B4-BE49-F238E27FC236}">
                  <a16:creationId xmlns:a16="http://schemas.microsoft.com/office/drawing/2014/main" id="{7FA53FE5-4D79-4C69-8E43-5795AF2D3AA2}"/>
                </a:ext>
              </a:extLst>
            </p:cNvPr>
            <p:cNvSpPr/>
            <p:nvPr/>
          </p:nvSpPr>
          <p:spPr>
            <a:xfrm>
              <a:off x="4540142" y="3162237"/>
              <a:ext cx="60511" cy="131966"/>
            </a:xfrm>
            <a:custGeom>
              <a:avLst/>
              <a:gdLst/>
              <a:ahLst/>
              <a:cxnLst/>
              <a:rect l="l" t="t" r="r" b="b"/>
              <a:pathLst>
                <a:path w="1493" h="3256" fill="none" extrusionOk="0">
                  <a:moveTo>
                    <a:pt x="0" y="0"/>
                  </a:moveTo>
                  <a:cubicBezTo>
                    <a:pt x="543" y="705"/>
                    <a:pt x="1492" y="2875"/>
                    <a:pt x="0" y="325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6" name="Google Shape;1474;p54">
              <a:extLst>
                <a:ext uri="{FF2B5EF4-FFF2-40B4-BE49-F238E27FC236}">
                  <a16:creationId xmlns:a16="http://schemas.microsoft.com/office/drawing/2014/main" id="{2A5B2C6C-F557-4D64-B8A7-165AE5ED41FB}"/>
                </a:ext>
              </a:extLst>
            </p:cNvPr>
            <p:cNvSpPr/>
            <p:nvPr/>
          </p:nvSpPr>
          <p:spPr>
            <a:xfrm>
              <a:off x="4429088" y="3211684"/>
              <a:ext cx="19860" cy="50622"/>
            </a:xfrm>
            <a:custGeom>
              <a:avLst/>
              <a:gdLst/>
              <a:ahLst/>
              <a:cxnLst/>
              <a:rect l="l" t="t" r="r" b="b"/>
              <a:pathLst>
                <a:path w="490" h="1249" fill="none" extrusionOk="0">
                  <a:moveTo>
                    <a:pt x="489" y="1248"/>
                  </a:moveTo>
                  <a:cubicBezTo>
                    <a:pt x="218" y="869"/>
                    <a:pt x="28" y="435"/>
                    <a:pt x="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7" name="Google Shape;1475;p54">
              <a:extLst>
                <a:ext uri="{FF2B5EF4-FFF2-40B4-BE49-F238E27FC236}">
                  <a16:creationId xmlns:a16="http://schemas.microsoft.com/office/drawing/2014/main" id="{75CEF5EA-7B72-4668-9EC0-21E50F0BF82B}"/>
                </a:ext>
              </a:extLst>
            </p:cNvPr>
            <p:cNvSpPr/>
            <p:nvPr/>
          </p:nvSpPr>
          <p:spPr>
            <a:xfrm>
              <a:off x="4399420" y="3153442"/>
              <a:ext cx="72589" cy="92368"/>
            </a:xfrm>
            <a:custGeom>
              <a:avLst/>
              <a:gdLst/>
              <a:ahLst/>
              <a:cxnLst/>
              <a:rect l="l" t="t" r="r" b="b"/>
              <a:pathLst>
                <a:path w="1791" h="2279" fill="none" extrusionOk="0">
                  <a:moveTo>
                    <a:pt x="1791" y="0"/>
                  </a:moveTo>
                  <a:cubicBezTo>
                    <a:pt x="868" y="299"/>
                    <a:pt x="190" y="1058"/>
                    <a:pt x="28" y="1736"/>
                  </a:cubicBezTo>
                  <a:cubicBezTo>
                    <a:pt x="1" y="1845"/>
                    <a:pt x="1" y="2034"/>
                    <a:pt x="55" y="22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8" name="Google Shape;1476;p54">
              <a:extLst>
                <a:ext uri="{FF2B5EF4-FFF2-40B4-BE49-F238E27FC236}">
                  <a16:creationId xmlns:a16="http://schemas.microsoft.com/office/drawing/2014/main" id="{9B176A2A-6A4D-414B-8E36-F3E49060611D}"/>
                </a:ext>
              </a:extLst>
            </p:cNvPr>
            <p:cNvSpPr/>
            <p:nvPr/>
          </p:nvSpPr>
          <p:spPr>
            <a:xfrm>
              <a:off x="4698453" y="3374414"/>
              <a:ext cx="81384" cy="46204"/>
            </a:xfrm>
            <a:custGeom>
              <a:avLst/>
              <a:gdLst/>
              <a:ahLst/>
              <a:cxnLst/>
              <a:rect l="l" t="t" r="r" b="b"/>
              <a:pathLst>
                <a:path w="2008" h="1140" fill="none" extrusionOk="0">
                  <a:moveTo>
                    <a:pt x="0" y="244"/>
                  </a:moveTo>
                  <a:cubicBezTo>
                    <a:pt x="27" y="570"/>
                    <a:pt x="244" y="868"/>
                    <a:pt x="543" y="1004"/>
                  </a:cubicBezTo>
                  <a:cubicBezTo>
                    <a:pt x="841" y="1139"/>
                    <a:pt x="1194" y="1112"/>
                    <a:pt x="1465" y="895"/>
                  </a:cubicBezTo>
                  <a:cubicBezTo>
                    <a:pt x="1736" y="678"/>
                    <a:pt x="1899" y="353"/>
                    <a:pt x="2007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9" name="Google Shape;1477;p54">
              <a:extLst>
                <a:ext uri="{FF2B5EF4-FFF2-40B4-BE49-F238E27FC236}">
                  <a16:creationId xmlns:a16="http://schemas.microsoft.com/office/drawing/2014/main" id="{60F4174E-0CAC-4B9F-8DA6-413D38D970F8}"/>
                </a:ext>
              </a:extLst>
            </p:cNvPr>
            <p:cNvSpPr/>
            <p:nvPr/>
          </p:nvSpPr>
          <p:spPr>
            <a:xfrm>
              <a:off x="4866654" y="3366713"/>
              <a:ext cx="65983" cy="38504"/>
            </a:xfrm>
            <a:custGeom>
              <a:avLst/>
              <a:gdLst/>
              <a:ahLst/>
              <a:cxnLst/>
              <a:rect l="l" t="t" r="r" b="b"/>
              <a:pathLst>
                <a:path w="1628" h="950" fill="none" extrusionOk="0">
                  <a:moveTo>
                    <a:pt x="0" y="0"/>
                  </a:moveTo>
                  <a:cubicBezTo>
                    <a:pt x="54" y="407"/>
                    <a:pt x="299" y="814"/>
                    <a:pt x="705" y="895"/>
                  </a:cubicBezTo>
                  <a:cubicBezTo>
                    <a:pt x="1031" y="950"/>
                    <a:pt x="1356" y="705"/>
                    <a:pt x="1628" y="48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0" name="Google Shape;1478;p54">
              <a:extLst>
                <a:ext uri="{FF2B5EF4-FFF2-40B4-BE49-F238E27FC236}">
                  <a16:creationId xmlns:a16="http://schemas.microsoft.com/office/drawing/2014/main" id="{53F12A15-D03B-41DD-9B2A-FBD5B96A21B2}"/>
                </a:ext>
              </a:extLst>
            </p:cNvPr>
            <p:cNvSpPr/>
            <p:nvPr/>
          </p:nvSpPr>
          <p:spPr>
            <a:xfrm>
              <a:off x="4883150" y="3439262"/>
              <a:ext cx="71495" cy="44016"/>
            </a:xfrm>
            <a:custGeom>
              <a:avLst/>
              <a:gdLst/>
              <a:ahLst/>
              <a:cxnLst/>
              <a:rect l="l" t="t" r="r" b="b"/>
              <a:pathLst>
                <a:path w="1764" h="1086" extrusionOk="0">
                  <a:moveTo>
                    <a:pt x="868" y="0"/>
                  </a:moveTo>
                  <a:cubicBezTo>
                    <a:pt x="380" y="0"/>
                    <a:pt x="0" y="244"/>
                    <a:pt x="0" y="543"/>
                  </a:cubicBezTo>
                  <a:cubicBezTo>
                    <a:pt x="0" y="841"/>
                    <a:pt x="380" y="1085"/>
                    <a:pt x="868" y="1085"/>
                  </a:cubicBezTo>
                  <a:cubicBezTo>
                    <a:pt x="1356" y="1085"/>
                    <a:pt x="1763" y="841"/>
                    <a:pt x="1763" y="543"/>
                  </a:cubicBezTo>
                  <a:cubicBezTo>
                    <a:pt x="1763" y="244"/>
                    <a:pt x="1356" y="0"/>
                    <a:pt x="868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1" name="Google Shape;1479;p54">
              <a:extLst>
                <a:ext uri="{FF2B5EF4-FFF2-40B4-BE49-F238E27FC236}">
                  <a16:creationId xmlns:a16="http://schemas.microsoft.com/office/drawing/2014/main" id="{1D08F366-FA88-420F-B661-ED9243098B53}"/>
                </a:ext>
              </a:extLst>
            </p:cNvPr>
            <p:cNvSpPr/>
            <p:nvPr/>
          </p:nvSpPr>
          <p:spPr>
            <a:xfrm>
              <a:off x="4694035" y="3439262"/>
              <a:ext cx="71495" cy="44016"/>
            </a:xfrm>
            <a:custGeom>
              <a:avLst/>
              <a:gdLst/>
              <a:ahLst/>
              <a:cxnLst/>
              <a:rect l="l" t="t" r="r" b="b"/>
              <a:pathLst>
                <a:path w="1764" h="1086" extrusionOk="0">
                  <a:moveTo>
                    <a:pt x="896" y="0"/>
                  </a:moveTo>
                  <a:cubicBezTo>
                    <a:pt x="408" y="0"/>
                    <a:pt x="1" y="244"/>
                    <a:pt x="1" y="543"/>
                  </a:cubicBezTo>
                  <a:cubicBezTo>
                    <a:pt x="1" y="841"/>
                    <a:pt x="408" y="1085"/>
                    <a:pt x="896" y="1085"/>
                  </a:cubicBezTo>
                  <a:cubicBezTo>
                    <a:pt x="1384" y="1085"/>
                    <a:pt x="1764" y="841"/>
                    <a:pt x="1764" y="543"/>
                  </a:cubicBezTo>
                  <a:cubicBezTo>
                    <a:pt x="1764" y="244"/>
                    <a:pt x="1384" y="0"/>
                    <a:pt x="896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2" name="Google Shape;1480;p54">
              <a:extLst>
                <a:ext uri="{FF2B5EF4-FFF2-40B4-BE49-F238E27FC236}">
                  <a16:creationId xmlns:a16="http://schemas.microsoft.com/office/drawing/2014/main" id="{6227E510-B122-497E-BD43-70710EE74D9A}"/>
                </a:ext>
              </a:extLst>
            </p:cNvPr>
            <p:cNvSpPr/>
            <p:nvPr/>
          </p:nvSpPr>
          <p:spPr>
            <a:xfrm>
              <a:off x="4756695" y="3497505"/>
              <a:ext cx="129777" cy="31938"/>
            </a:xfrm>
            <a:custGeom>
              <a:avLst/>
              <a:gdLst/>
              <a:ahLst/>
              <a:cxnLst/>
              <a:rect l="l" t="t" r="r" b="b"/>
              <a:pathLst>
                <a:path w="3202" h="788" fill="none" extrusionOk="0">
                  <a:moveTo>
                    <a:pt x="1" y="1"/>
                  </a:moveTo>
                  <a:cubicBezTo>
                    <a:pt x="326" y="571"/>
                    <a:pt x="1004" y="706"/>
                    <a:pt x="1601" y="733"/>
                  </a:cubicBezTo>
                  <a:cubicBezTo>
                    <a:pt x="2225" y="788"/>
                    <a:pt x="2740" y="435"/>
                    <a:pt x="3201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3" name="Google Shape;1481;p54">
              <a:extLst>
                <a:ext uri="{FF2B5EF4-FFF2-40B4-BE49-F238E27FC236}">
                  <a16:creationId xmlns:a16="http://schemas.microsoft.com/office/drawing/2014/main" id="{1514D4E2-0D4A-4A62-9E7A-E43CE7E8FE66}"/>
                </a:ext>
              </a:extLst>
            </p:cNvPr>
            <p:cNvSpPr/>
            <p:nvPr/>
          </p:nvSpPr>
          <p:spPr>
            <a:xfrm>
              <a:off x="4880921" y="3485427"/>
              <a:ext cx="25331" cy="24237"/>
            </a:xfrm>
            <a:custGeom>
              <a:avLst/>
              <a:gdLst/>
              <a:ahLst/>
              <a:cxnLst/>
              <a:rect l="l" t="t" r="r" b="b"/>
              <a:pathLst>
                <a:path w="625" h="598" fill="none" extrusionOk="0">
                  <a:moveTo>
                    <a:pt x="55" y="1"/>
                  </a:moveTo>
                  <a:cubicBezTo>
                    <a:pt x="1" y="299"/>
                    <a:pt x="326" y="597"/>
                    <a:pt x="625" y="54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4" name="Google Shape;1482;p54">
              <a:extLst>
                <a:ext uri="{FF2B5EF4-FFF2-40B4-BE49-F238E27FC236}">
                  <a16:creationId xmlns:a16="http://schemas.microsoft.com/office/drawing/2014/main" id="{86B0FA1B-D7C9-47EF-A4B7-7E3E6EB3D9DD}"/>
                </a:ext>
              </a:extLst>
            </p:cNvPr>
            <p:cNvSpPr/>
            <p:nvPr/>
          </p:nvSpPr>
          <p:spPr>
            <a:xfrm>
              <a:off x="4736917" y="3485427"/>
              <a:ext cx="25331" cy="24237"/>
            </a:xfrm>
            <a:custGeom>
              <a:avLst/>
              <a:gdLst/>
              <a:ahLst/>
              <a:cxnLst/>
              <a:rect l="l" t="t" r="r" b="b"/>
              <a:pathLst>
                <a:path w="625" h="598" fill="none" extrusionOk="0">
                  <a:moveTo>
                    <a:pt x="570" y="1"/>
                  </a:moveTo>
                  <a:cubicBezTo>
                    <a:pt x="624" y="299"/>
                    <a:pt x="299" y="597"/>
                    <a:pt x="1" y="54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5" name="Google Shape;1483;p54">
              <a:extLst>
                <a:ext uri="{FF2B5EF4-FFF2-40B4-BE49-F238E27FC236}">
                  <a16:creationId xmlns:a16="http://schemas.microsoft.com/office/drawing/2014/main" id="{BCF6101E-8422-45A1-BAAA-9C2A7453D2DF}"/>
                </a:ext>
              </a:extLst>
            </p:cNvPr>
            <p:cNvSpPr/>
            <p:nvPr/>
          </p:nvSpPr>
          <p:spPr>
            <a:xfrm>
              <a:off x="4798482" y="3424955"/>
              <a:ext cx="46204" cy="11024"/>
            </a:xfrm>
            <a:custGeom>
              <a:avLst/>
              <a:gdLst/>
              <a:ahLst/>
              <a:cxnLst/>
              <a:rect l="l" t="t" r="r" b="b"/>
              <a:pathLst>
                <a:path w="1140" h="272" fill="none" extrusionOk="0">
                  <a:moveTo>
                    <a:pt x="0" y="272"/>
                  </a:moveTo>
                  <a:cubicBezTo>
                    <a:pt x="136" y="82"/>
                    <a:pt x="353" y="28"/>
                    <a:pt x="543" y="1"/>
                  </a:cubicBezTo>
                  <a:cubicBezTo>
                    <a:pt x="760" y="1"/>
                    <a:pt x="950" y="55"/>
                    <a:pt x="1140" y="19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6" name="Google Shape;1484;p54">
              <a:extLst>
                <a:ext uri="{FF2B5EF4-FFF2-40B4-BE49-F238E27FC236}">
                  <a16:creationId xmlns:a16="http://schemas.microsoft.com/office/drawing/2014/main" id="{4A901C55-CE0E-4869-A178-AC4E8D9D6E4A}"/>
                </a:ext>
              </a:extLst>
            </p:cNvPr>
            <p:cNvSpPr/>
            <p:nvPr/>
          </p:nvSpPr>
          <p:spPr>
            <a:xfrm>
              <a:off x="4787499" y="3772342"/>
              <a:ext cx="58282" cy="6647"/>
            </a:xfrm>
            <a:custGeom>
              <a:avLst/>
              <a:gdLst/>
              <a:ahLst/>
              <a:cxnLst/>
              <a:rect l="l" t="t" r="r" b="b"/>
              <a:pathLst>
                <a:path w="1438" h="164" fill="none" extrusionOk="0">
                  <a:moveTo>
                    <a:pt x="0" y="109"/>
                  </a:moveTo>
                  <a:cubicBezTo>
                    <a:pt x="488" y="164"/>
                    <a:pt x="1004" y="136"/>
                    <a:pt x="1438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7" name="Google Shape;1485;p54">
              <a:extLst>
                <a:ext uri="{FF2B5EF4-FFF2-40B4-BE49-F238E27FC236}">
                  <a16:creationId xmlns:a16="http://schemas.microsoft.com/office/drawing/2014/main" id="{D0AF3256-9D65-47FE-9CD2-058AFD65DAB2}"/>
                </a:ext>
              </a:extLst>
            </p:cNvPr>
            <p:cNvSpPr/>
            <p:nvPr/>
          </p:nvSpPr>
          <p:spPr>
            <a:xfrm>
              <a:off x="4831474" y="3793255"/>
              <a:ext cx="26426" cy="227576"/>
            </a:xfrm>
            <a:custGeom>
              <a:avLst/>
              <a:gdLst/>
              <a:ahLst/>
              <a:cxnLst/>
              <a:rect l="l" t="t" r="r" b="b"/>
              <a:pathLst>
                <a:path w="652" h="5615" fill="none" extrusionOk="0">
                  <a:moveTo>
                    <a:pt x="0" y="0"/>
                  </a:moveTo>
                  <a:cubicBezTo>
                    <a:pt x="434" y="1112"/>
                    <a:pt x="624" y="2523"/>
                    <a:pt x="624" y="3743"/>
                  </a:cubicBezTo>
                  <a:cubicBezTo>
                    <a:pt x="651" y="4421"/>
                    <a:pt x="543" y="4937"/>
                    <a:pt x="570" y="56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8" name="Google Shape;1486;p54">
              <a:extLst>
                <a:ext uri="{FF2B5EF4-FFF2-40B4-BE49-F238E27FC236}">
                  <a16:creationId xmlns:a16="http://schemas.microsoft.com/office/drawing/2014/main" id="{1D330C9C-82F2-44E8-8022-0D730DB40528}"/>
                </a:ext>
              </a:extLst>
            </p:cNvPr>
            <p:cNvSpPr/>
            <p:nvPr/>
          </p:nvSpPr>
          <p:spPr>
            <a:xfrm>
              <a:off x="5405303" y="3663517"/>
              <a:ext cx="45110" cy="66023"/>
            </a:xfrm>
            <a:custGeom>
              <a:avLst/>
              <a:gdLst/>
              <a:ahLst/>
              <a:cxnLst/>
              <a:rect l="l" t="t" r="r" b="b"/>
              <a:pathLst>
                <a:path w="1113" h="1629" fill="none" extrusionOk="0">
                  <a:moveTo>
                    <a:pt x="679" y="1"/>
                  </a:moveTo>
                  <a:cubicBezTo>
                    <a:pt x="543" y="570"/>
                    <a:pt x="326" y="1113"/>
                    <a:pt x="1" y="1628"/>
                  </a:cubicBezTo>
                  <a:lnTo>
                    <a:pt x="1113" y="1330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9" name="Google Shape;1487;p54">
              <a:extLst>
                <a:ext uri="{FF2B5EF4-FFF2-40B4-BE49-F238E27FC236}">
                  <a16:creationId xmlns:a16="http://schemas.microsoft.com/office/drawing/2014/main" id="{6F4A4C0B-D0E4-4057-9C4B-02E3E043FD93}"/>
                </a:ext>
              </a:extLst>
            </p:cNvPr>
            <p:cNvSpPr/>
            <p:nvPr/>
          </p:nvSpPr>
          <p:spPr>
            <a:xfrm>
              <a:off x="4854536" y="3669030"/>
              <a:ext cx="593683" cy="307825"/>
            </a:xfrm>
            <a:custGeom>
              <a:avLst/>
              <a:gdLst/>
              <a:ahLst/>
              <a:cxnLst/>
              <a:rect l="l" t="t" r="r" b="b"/>
              <a:pathLst>
                <a:path w="14648" h="7595" fill="none" extrusionOk="0">
                  <a:moveTo>
                    <a:pt x="14648" y="0"/>
                  </a:moveTo>
                  <a:cubicBezTo>
                    <a:pt x="14295" y="1058"/>
                    <a:pt x="13291" y="1763"/>
                    <a:pt x="12288" y="2306"/>
                  </a:cubicBezTo>
                  <a:cubicBezTo>
                    <a:pt x="11745" y="2577"/>
                    <a:pt x="11203" y="2848"/>
                    <a:pt x="10579" y="2875"/>
                  </a:cubicBezTo>
                  <a:cubicBezTo>
                    <a:pt x="9901" y="2957"/>
                    <a:pt x="9277" y="2740"/>
                    <a:pt x="8599" y="2848"/>
                  </a:cubicBezTo>
                  <a:cubicBezTo>
                    <a:pt x="7406" y="2984"/>
                    <a:pt x="6456" y="3879"/>
                    <a:pt x="5643" y="4747"/>
                  </a:cubicBezTo>
                  <a:cubicBezTo>
                    <a:pt x="4829" y="5642"/>
                    <a:pt x="3934" y="6537"/>
                    <a:pt x="2767" y="6781"/>
                  </a:cubicBezTo>
                  <a:cubicBezTo>
                    <a:pt x="1845" y="6944"/>
                    <a:pt x="652" y="6944"/>
                    <a:pt x="1" y="759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0" name="Google Shape;1488;p54">
              <a:extLst>
                <a:ext uri="{FF2B5EF4-FFF2-40B4-BE49-F238E27FC236}">
                  <a16:creationId xmlns:a16="http://schemas.microsoft.com/office/drawing/2014/main" id="{96C3F5A7-F1EF-4C66-BF7D-6BB768250C41}"/>
                </a:ext>
              </a:extLst>
            </p:cNvPr>
            <p:cNvSpPr/>
            <p:nvPr/>
          </p:nvSpPr>
          <p:spPr>
            <a:xfrm>
              <a:off x="5294291" y="3710776"/>
              <a:ext cx="85761" cy="80290"/>
            </a:xfrm>
            <a:custGeom>
              <a:avLst/>
              <a:gdLst/>
              <a:ahLst/>
              <a:cxnLst/>
              <a:rect l="l" t="t" r="r" b="b"/>
              <a:pathLst>
                <a:path w="2116" h="1981" fill="none" extrusionOk="0">
                  <a:moveTo>
                    <a:pt x="1438" y="1"/>
                  </a:moveTo>
                  <a:cubicBezTo>
                    <a:pt x="1031" y="625"/>
                    <a:pt x="543" y="1249"/>
                    <a:pt x="0" y="1791"/>
                  </a:cubicBezTo>
                  <a:cubicBezTo>
                    <a:pt x="678" y="1981"/>
                    <a:pt x="1411" y="1981"/>
                    <a:pt x="2116" y="195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1" name="Google Shape;1489;p54">
              <a:extLst>
                <a:ext uri="{FF2B5EF4-FFF2-40B4-BE49-F238E27FC236}">
                  <a16:creationId xmlns:a16="http://schemas.microsoft.com/office/drawing/2014/main" id="{80E56D3F-8498-42E7-9F8C-C9F5FF44D926}"/>
                </a:ext>
              </a:extLst>
            </p:cNvPr>
            <p:cNvSpPr/>
            <p:nvPr/>
          </p:nvSpPr>
          <p:spPr>
            <a:xfrm>
              <a:off x="5182143" y="3739390"/>
              <a:ext cx="109998" cy="105581"/>
            </a:xfrm>
            <a:custGeom>
              <a:avLst/>
              <a:gdLst/>
              <a:ahLst/>
              <a:cxnLst/>
              <a:rect l="l" t="t" r="r" b="b"/>
              <a:pathLst>
                <a:path w="2714" h="2605" fill="none" extrusionOk="0">
                  <a:moveTo>
                    <a:pt x="1194" y="0"/>
                  </a:moveTo>
                  <a:cubicBezTo>
                    <a:pt x="814" y="407"/>
                    <a:pt x="408" y="814"/>
                    <a:pt x="1" y="1221"/>
                  </a:cubicBezTo>
                  <a:cubicBezTo>
                    <a:pt x="923" y="1655"/>
                    <a:pt x="1818" y="2143"/>
                    <a:pt x="2713" y="260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2" name="Google Shape;1490;p54">
              <a:extLst>
                <a:ext uri="{FF2B5EF4-FFF2-40B4-BE49-F238E27FC236}">
                  <a16:creationId xmlns:a16="http://schemas.microsoft.com/office/drawing/2014/main" id="{59AC8660-3A7E-4159-B1E0-8BF740EC5E12}"/>
                </a:ext>
              </a:extLst>
            </p:cNvPr>
            <p:cNvSpPr/>
            <p:nvPr/>
          </p:nvSpPr>
          <p:spPr>
            <a:xfrm>
              <a:off x="5065618" y="3765776"/>
              <a:ext cx="191342" cy="128642"/>
            </a:xfrm>
            <a:custGeom>
              <a:avLst/>
              <a:gdLst/>
              <a:ahLst/>
              <a:cxnLst/>
              <a:rect l="l" t="t" r="r" b="b"/>
              <a:pathLst>
                <a:path w="4721" h="3174" fill="none" extrusionOk="0">
                  <a:moveTo>
                    <a:pt x="1628" y="0"/>
                  </a:moveTo>
                  <a:cubicBezTo>
                    <a:pt x="1275" y="732"/>
                    <a:pt x="326" y="2116"/>
                    <a:pt x="1" y="2875"/>
                  </a:cubicBezTo>
                  <a:cubicBezTo>
                    <a:pt x="435" y="2767"/>
                    <a:pt x="1601" y="2577"/>
                    <a:pt x="2035" y="2604"/>
                  </a:cubicBezTo>
                  <a:cubicBezTo>
                    <a:pt x="2876" y="2713"/>
                    <a:pt x="3852" y="3038"/>
                    <a:pt x="4720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3" name="Google Shape;1491;p54">
              <a:extLst>
                <a:ext uri="{FF2B5EF4-FFF2-40B4-BE49-F238E27FC236}">
                  <a16:creationId xmlns:a16="http://schemas.microsoft.com/office/drawing/2014/main" id="{2340172D-F321-4FD7-B27D-5D62372CF39E}"/>
                </a:ext>
              </a:extLst>
            </p:cNvPr>
            <p:cNvSpPr/>
            <p:nvPr/>
          </p:nvSpPr>
          <p:spPr>
            <a:xfrm>
              <a:off x="4977667" y="3837231"/>
              <a:ext cx="108864" cy="107769"/>
            </a:xfrm>
            <a:custGeom>
              <a:avLst/>
              <a:gdLst/>
              <a:ahLst/>
              <a:cxnLst/>
              <a:rect l="l" t="t" r="r" b="b"/>
              <a:pathLst>
                <a:path w="2686" h="2659" fill="none" extrusionOk="0">
                  <a:moveTo>
                    <a:pt x="1492" y="0"/>
                  </a:moveTo>
                  <a:cubicBezTo>
                    <a:pt x="1113" y="868"/>
                    <a:pt x="516" y="1709"/>
                    <a:pt x="1" y="2577"/>
                  </a:cubicBezTo>
                  <a:cubicBezTo>
                    <a:pt x="842" y="2604"/>
                    <a:pt x="1818" y="2631"/>
                    <a:pt x="2686" y="26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4" name="Google Shape;1492;p54">
              <a:extLst>
                <a:ext uri="{FF2B5EF4-FFF2-40B4-BE49-F238E27FC236}">
                  <a16:creationId xmlns:a16="http://schemas.microsoft.com/office/drawing/2014/main" id="{19B51DBD-0306-4B1D-9B00-6DE0CBE11E3F}"/>
                </a:ext>
              </a:extLst>
            </p:cNvPr>
            <p:cNvSpPr/>
            <p:nvPr/>
          </p:nvSpPr>
          <p:spPr>
            <a:xfrm>
              <a:off x="4895228" y="3875694"/>
              <a:ext cx="60511" cy="128642"/>
            </a:xfrm>
            <a:custGeom>
              <a:avLst/>
              <a:gdLst/>
              <a:ahLst/>
              <a:cxnLst/>
              <a:rect l="l" t="t" r="r" b="b"/>
              <a:pathLst>
                <a:path w="1493" h="3174" fill="none" extrusionOk="0">
                  <a:moveTo>
                    <a:pt x="1384" y="1"/>
                  </a:moveTo>
                  <a:cubicBezTo>
                    <a:pt x="977" y="706"/>
                    <a:pt x="516" y="1384"/>
                    <a:pt x="0" y="2035"/>
                  </a:cubicBezTo>
                  <a:cubicBezTo>
                    <a:pt x="407" y="2496"/>
                    <a:pt x="923" y="2903"/>
                    <a:pt x="1492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5" name="Google Shape;1493;p54">
              <a:extLst>
                <a:ext uri="{FF2B5EF4-FFF2-40B4-BE49-F238E27FC236}">
                  <a16:creationId xmlns:a16="http://schemas.microsoft.com/office/drawing/2014/main" id="{1225CC42-072A-4A28-8241-4DD7A5A03BA6}"/>
                </a:ext>
              </a:extLst>
            </p:cNvPr>
            <p:cNvSpPr/>
            <p:nvPr/>
          </p:nvSpPr>
          <p:spPr>
            <a:xfrm>
              <a:off x="4768814" y="3793255"/>
              <a:ext cx="26426" cy="227576"/>
            </a:xfrm>
            <a:custGeom>
              <a:avLst/>
              <a:gdLst/>
              <a:ahLst/>
              <a:cxnLst/>
              <a:rect l="l" t="t" r="r" b="b"/>
              <a:pathLst>
                <a:path w="652" h="5615" fill="none" extrusionOk="0">
                  <a:moveTo>
                    <a:pt x="651" y="0"/>
                  </a:moveTo>
                  <a:cubicBezTo>
                    <a:pt x="190" y="1112"/>
                    <a:pt x="27" y="2523"/>
                    <a:pt x="27" y="3743"/>
                  </a:cubicBezTo>
                  <a:cubicBezTo>
                    <a:pt x="0" y="4421"/>
                    <a:pt x="109" y="4937"/>
                    <a:pt x="54" y="56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6" name="Google Shape;1494;p54">
              <a:extLst>
                <a:ext uri="{FF2B5EF4-FFF2-40B4-BE49-F238E27FC236}">
                  <a16:creationId xmlns:a16="http://schemas.microsoft.com/office/drawing/2014/main" id="{104A2B82-AC92-428E-A991-67E4CCDCE601}"/>
                </a:ext>
              </a:extLst>
            </p:cNvPr>
            <p:cNvSpPr/>
            <p:nvPr/>
          </p:nvSpPr>
          <p:spPr>
            <a:xfrm>
              <a:off x="4175165" y="3663517"/>
              <a:ext cx="45110" cy="66023"/>
            </a:xfrm>
            <a:custGeom>
              <a:avLst/>
              <a:gdLst/>
              <a:ahLst/>
              <a:cxnLst/>
              <a:rect l="l" t="t" r="r" b="b"/>
              <a:pathLst>
                <a:path w="1113" h="1629" fill="none" extrusionOk="0">
                  <a:moveTo>
                    <a:pt x="434" y="1"/>
                  </a:moveTo>
                  <a:cubicBezTo>
                    <a:pt x="570" y="570"/>
                    <a:pt x="787" y="1113"/>
                    <a:pt x="1112" y="1628"/>
                  </a:cubicBezTo>
                  <a:lnTo>
                    <a:pt x="0" y="1330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7" name="Google Shape;1495;p54">
              <a:extLst>
                <a:ext uri="{FF2B5EF4-FFF2-40B4-BE49-F238E27FC236}">
                  <a16:creationId xmlns:a16="http://schemas.microsoft.com/office/drawing/2014/main" id="{94028060-8878-4B8D-8FBA-0365301FD977}"/>
                </a:ext>
              </a:extLst>
            </p:cNvPr>
            <p:cNvSpPr/>
            <p:nvPr/>
          </p:nvSpPr>
          <p:spPr>
            <a:xfrm>
              <a:off x="4176260" y="3669030"/>
              <a:ext cx="593683" cy="307825"/>
            </a:xfrm>
            <a:custGeom>
              <a:avLst/>
              <a:gdLst/>
              <a:ahLst/>
              <a:cxnLst/>
              <a:rect l="l" t="t" r="r" b="b"/>
              <a:pathLst>
                <a:path w="14648" h="7595" fill="none" extrusionOk="0">
                  <a:moveTo>
                    <a:pt x="0" y="0"/>
                  </a:moveTo>
                  <a:cubicBezTo>
                    <a:pt x="380" y="1058"/>
                    <a:pt x="1357" y="1763"/>
                    <a:pt x="2387" y="2306"/>
                  </a:cubicBezTo>
                  <a:cubicBezTo>
                    <a:pt x="2930" y="2577"/>
                    <a:pt x="3472" y="2848"/>
                    <a:pt x="4069" y="2875"/>
                  </a:cubicBezTo>
                  <a:cubicBezTo>
                    <a:pt x="4747" y="2957"/>
                    <a:pt x="5398" y="2740"/>
                    <a:pt x="6076" y="2848"/>
                  </a:cubicBezTo>
                  <a:cubicBezTo>
                    <a:pt x="7270" y="2984"/>
                    <a:pt x="8219" y="3879"/>
                    <a:pt x="9033" y="4747"/>
                  </a:cubicBezTo>
                  <a:cubicBezTo>
                    <a:pt x="9846" y="5642"/>
                    <a:pt x="10714" y="6537"/>
                    <a:pt x="11908" y="6781"/>
                  </a:cubicBezTo>
                  <a:cubicBezTo>
                    <a:pt x="12830" y="6944"/>
                    <a:pt x="13996" y="6944"/>
                    <a:pt x="14647" y="759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8" name="Google Shape;1496;p54">
              <a:extLst>
                <a:ext uri="{FF2B5EF4-FFF2-40B4-BE49-F238E27FC236}">
                  <a16:creationId xmlns:a16="http://schemas.microsoft.com/office/drawing/2014/main" id="{756B3563-FFC6-498F-BED3-CFDEAFA225C4}"/>
                </a:ext>
              </a:extLst>
            </p:cNvPr>
            <p:cNvSpPr/>
            <p:nvPr/>
          </p:nvSpPr>
          <p:spPr>
            <a:xfrm>
              <a:off x="4245526" y="3710776"/>
              <a:ext cx="84667" cy="80290"/>
            </a:xfrm>
            <a:custGeom>
              <a:avLst/>
              <a:gdLst/>
              <a:ahLst/>
              <a:cxnLst/>
              <a:rect l="l" t="t" r="r" b="b"/>
              <a:pathLst>
                <a:path w="2089" h="1981" fill="none" extrusionOk="0">
                  <a:moveTo>
                    <a:pt x="678" y="1"/>
                  </a:moveTo>
                  <a:cubicBezTo>
                    <a:pt x="1085" y="625"/>
                    <a:pt x="1546" y="1249"/>
                    <a:pt x="2089" y="1791"/>
                  </a:cubicBezTo>
                  <a:cubicBezTo>
                    <a:pt x="1411" y="1981"/>
                    <a:pt x="705" y="1981"/>
                    <a:pt x="0" y="195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9" name="Google Shape;1497;p54">
              <a:extLst>
                <a:ext uri="{FF2B5EF4-FFF2-40B4-BE49-F238E27FC236}">
                  <a16:creationId xmlns:a16="http://schemas.microsoft.com/office/drawing/2014/main" id="{27094C95-91C8-4F79-8A76-B63CFD4478BE}"/>
                </a:ext>
              </a:extLst>
            </p:cNvPr>
            <p:cNvSpPr/>
            <p:nvPr/>
          </p:nvSpPr>
          <p:spPr>
            <a:xfrm>
              <a:off x="4333477" y="3739390"/>
              <a:ext cx="109958" cy="105581"/>
            </a:xfrm>
            <a:custGeom>
              <a:avLst/>
              <a:gdLst/>
              <a:ahLst/>
              <a:cxnLst/>
              <a:rect l="l" t="t" r="r" b="b"/>
              <a:pathLst>
                <a:path w="2713" h="2605" fill="none" extrusionOk="0">
                  <a:moveTo>
                    <a:pt x="1519" y="0"/>
                  </a:moveTo>
                  <a:cubicBezTo>
                    <a:pt x="1899" y="407"/>
                    <a:pt x="2306" y="814"/>
                    <a:pt x="2712" y="1221"/>
                  </a:cubicBezTo>
                  <a:cubicBezTo>
                    <a:pt x="1790" y="1655"/>
                    <a:pt x="868" y="2143"/>
                    <a:pt x="0" y="260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0" name="Google Shape;1498;p54">
              <a:extLst>
                <a:ext uri="{FF2B5EF4-FFF2-40B4-BE49-F238E27FC236}">
                  <a16:creationId xmlns:a16="http://schemas.microsoft.com/office/drawing/2014/main" id="{D5B51600-E601-4D2A-8FA0-B8BFB4BAB507}"/>
                </a:ext>
              </a:extLst>
            </p:cNvPr>
            <p:cNvSpPr/>
            <p:nvPr/>
          </p:nvSpPr>
          <p:spPr>
            <a:xfrm>
              <a:off x="4368657" y="3765776"/>
              <a:ext cx="191302" cy="128642"/>
            </a:xfrm>
            <a:custGeom>
              <a:avLst/>
              <a:gdLst/>
              <a:ahLst/>
              <a:cxnLst/>
              <a:rect l="l" t="t" r="r" b="b"/>
              <a:pathLst>
                <a:path w="4720" h="3174" fill="none" extrusionOk="0">
                  <a:moveTo>
                    <a:pt x="3092" y="0"/>
                  </a:moveTo>
                  <a:cubicBezTo>
                    <a:pt x="3418" y="732"/>
                    <a:pt x="4367" y="2116"/>
                    <a:pt x="4720" y="2875"/>
                  </a:cubicBezTo>
                  <a:cubicBezTo>
                    <a:pt x="4258" y="2767"/>
                    <a:pt x="3119" y="2577"/>
                    <a:pt x="2685" y="2604"/>
                  </a:cubicBezTo>
                  <a:cubicBezTo>
                    <a:pt x="1817" y="2713"/>
                    <a:pt x="841" y="3038"/>
                    <a:pt x="0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1" name="Google Shape;1499;p54">
              <a:extLst>
                <a:ext uri="{FF2B5EF4-FFF2-40B4-BE49-F238E27FC236}">
                  <a16:creationId xmlns:a16="http://schemas.microsoft.com/office/drawing/2014/main" id="{5EB30F2F-BD55-4547-884B-FED449EE2E3B}"/>
                </a:ext>
              </a:extLst>
            </p:cNvPr>
            <p:cNvSpPr/>
            <p:nvPr/>
          </p:nvSpPr>
          <p:spPr>
            <a:xfrm>
              <a:off x="4539047" y="3837231"/>
              <a:ext cx="108864" cy="107769"/>
            </a:xfrm>
            <a:custGeom>
              <a:avLst/>
              <a:gdLst/>
              <a:ahLst/>
              <a:cxnLst/>
              <a:rect l="l" t="t" r="r" b="b"/>
              <a:pathLst>
                <a:path w="2686" h="2659" fill="none" extrusionOk="0">
                  <a:moveTo>
                    <a:pt x="1194" y="0"/>
                  </a:moveTo>
                  <a:cubicBezTo>
                    <a:pt x="1573" y="868"/>
                    <a:pt x="2170" y="1709"/>
                    <a:pt x="2686" y="2577"/>
                  </a:cubicBezTo>
                  <a:cubicBezTo>
                    <a:pt x="1845" y="2604"/>
                    <a:pt x="841" y="2631"/>
                    <a:pt x="0" y="26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2" name="Google Shape;1500;p54">
              <a:extLst>
                <a:ext uri="{FF2B5EF4-FFF2-40B4-BE49-F238E27FC236}">
                  <a16:creationId xmlns:a16="http://schemas.microsoft.com/office/drawing/2014/main" id="{4F9E43FE-6A0B-423E-B589-2CC642CE3494}"/>
                </a:ext>
              </a:extLst>
            </p:cNvPr>
            <p:cNvSpPr/>
            <p:nvPr/>
          </p:nvSpPr>
          <p:spPr>
            <a:xfrm>
              <a:off x="4669839" y="3875694"/>
              <a:ext cx="60511" cy="128642"/>
            </a:xfrm>
            <a:custGeom>
              <a:avLst/>
              <a:gdLst/>
              <a:ahLst/>
              <a:cxnLst/>
              <a:rect l="l" t="t" r="r" b="b"/>
              <a:pathLst>
                <a:path w="1493" h="3174" fill="none" extrusionOk="0">
                  <a:moveTo>
                    <a:pt x="109" y="1"/>
                  </a:moveTo>
                  <a:cubicBezTo>
                    <a:pt x="516" y="706"/>
                    <a:pt x="977" y="1384"/>
                    <a:pt x="1493" y="2035"/>
                  </a:cubicBezTo>
                  <a:cubicBezTo>
                    <a:pt x="1086" y="2496"/>
                    <a:pt x="571" y="2903"/>
                    <a:pt x="1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3" name="Google Shape;1501;p54">
              <a:extLst>
                <a:ext uri="{FF2B5EF4-FFF2-40B4-BE49-F238E27FC236}">
                  <a16:creationId xmlns:a16="http://schemas.microsoft.com/office/drawing/2014/main" id="{43EA668C-1DC5-43D5-AB9C-4CB4582EB42C}"/>
                </a:ext>
              </a:extLst>
            </p:cNvPr>
            <p:cNvSpPr/>
            <p:nvPr/>
          </p:nvSpPr>
          <p:spPr>
            <a:xfrm>
              <a:off x="4781986" y="4032912"/>
              <a:ext cx="70401" cy="40692"/>
            </a:xfrm>
            <a:custGeom>
              <a:avLst/>
              <a:gdLst/>
              <a:ahLst/>
              <a:cxnLst/>
              <a:rect l="l" t="t" r="r" b="b"/>
              <a:pathLst>
                <a:path w="1737" h="1004" fill="none" extrusionOk="0">
                  <a:moveTo>
                    <a:pt x="1" y="271"/>
                  </a:moveTo>
                  <a:cubicBezTo>
                    <a:pt x="163" y="543"/>
                    <a:pt x="380" y="895"/>
                    <a:pt x="679" y="950"/>
                  </a:cubicBezTo>
                  <a:cubicBezTo>
                    <a:pt x="950" y="1004"/>
                    <a:pt x="1194" y="868"/>
                    <a:pt x="1357" y="678"/>
                  </a:cubicBezTo>
                  <a:cubicBezTo>
                    <a:pt x="1520" y="488"/>
                    <a:pt x="1628" y="244"/>
                    <a:pt x="1737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4" name="Google Shape;1502;p54">
              <a:extLst>
                <a:ext uri="{FF2B5EF4-FFF2-40B4-BE49-F238E27FC236}">
                  <a16:creationId xmlns:a16="http://schemas.microsoft.com/office/drawing/2014/main" id="{BE73A1AD-37AA-4AC4-BD53-6692427DF09C}"/>
                </a:ext>
              </a:extLst>
            </p:cNvPr>
            <p:cNvSpPr/>
            <p:nvPr/>
          </p:nvSpPr>
          <p:spPr>
            <a:xfrm>
              <a:off x="5609779" y="3153563"/>
              <a:ext cx="151744" cy="134965"/>
            </a:xfrm>
            <a:custGeom>
              <a:avLst/>
              <a:gdLst/>
              <a:ahLst/>
              <a:cxnLst/>
              <a:rect l="l" t="t" r="r" b="b"/>
              <a:pathLst>
                <a:path w="3744" h="3330" extrusionOk="0">
                  <a:moveTo>
                    <a:pt x="1862" y="1"/>
                  </a:moveTo>
                  <a:cubicBezTo>
                    <a:pt x="1386" y="1"/>
                    <a:pt x="916" y="200"/>
                    <a:pt x="598" y="594"/>
                  </a:cubicBezTo>
                  <a:cubicBezTo>
                    <a:pt x="1" y="1326"/>
                    <a:pt x="109" y="2357"/>
                    <a:pt x="815" y="2954"/>
                  </a:cubicBezTo>
                  <a:cubicBezTo>
                    <a:pt x="1126" y="3205"/>
                    <a:pt x="1506" y="3330"/>
                    <a:pt x="1883" y="3330"/>
                  </a:cubicBezTo>
                  <a:cubicBezTo>
                    <a:pt x="2359" y="3330"/>
                    <a:pt x="2829" y="3130"/>
                    <a:pt x="3147" y="2737"/>
                  </a:cubicBezTo>
                  <a:cubicBezTo>
                    <a:pt x="3744" y="2004"/>
                    <a:pt x="3635" y="974"/>
                    <a:pt x="2930" y="377"/>
                  </a:cubicBezTo>
                  <a:cubicBezTo>
                    <a:pt x="2619" y="125"/>
                    <a:pt x="2239" y="1"/>
                    <a:pt x="1862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5" name="Google Shape;1503;p54">
              <a:extLst>
                <a:ext uri="{FF2B5EF4-FFF2-40B4-BE49-F238E27FC236}">
                  <a16:creationId xmlns:a16="http://schemas.microsoft.com/office/drawing/2014/main" id="{A69B5B55-538F-41CD-9831-D660C330E8C0}"/>
                </a:ext>
              </a:extLst>
            </p:cNvPr>
            <p:cNvSpPr/>
            <p:nvPr/>
          </p:nvSpPr>
          <p:spPr>
            <a:xfrm>
              <a:off x="5600984" y="2861014"/>
              <a:ext cx="58323" cy="58282"/>
            </a:xfrm>
            <a:custGeom>
              <a:avLst/>
              <a:gdLst/>
              <a:ahLst/>
              <a:cxnLst/>
              <a:rect l="l" t="t" r="r" b="b"/>
              <a:pathLst>
                <a:path w="1439" h="1438" extrusionOk="0">
                  <a:moveTo>
                    <a:pt x="733" y="0"/>
                  </a:moveTo>
                  <a:cubicBezTo>
                    <a:pt x="625" y="516"/>
                    <a:pt x="516" y="624"/>
                    <a:pt x="1" y="705"/>
                  </a:cubicBezTo>
                  <a:cubicBezTo>
                    <a:pt x="516" y="814"/>
                    <a:pt x="625" y="922"/>
                    <a:pt x="733" y="1438"/>
                  </a:cubicBezTo>
                  <a:cubicBezTo>
                    <a:pt x="815" y="922"/>
                    <a:pt x="923" y="814"/>
                    <a:pt x="1438" y="705"/>
                  </a:cubicBezTo>
                  <a:cubicBezTo>
                    <a:pt x="896" y="624"/>
                    <a:pt x="815" y="516"/>
                    <a:pt x="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6" name="Google Shape;1504;p54">
              <a:extLst>
                <a:ext uri="{FF2B5EF4-FFF2-40B4-BE49-F238E27FC236}">
                  <a16:creationId xmlns:a16="http://schemas.microsoft.com/office/drawing/2014/main" id="{B823F97E-0FA1-4315-96D9-EF39AF38817C}"/>
                </a:ext>
              </a:extLst>
            </p:cNvPr>
            <p:cNvSpPr/>
            <p:nvPr/>
          </p:nvSpPr>
          <p:spPr>
            <a:xfrm>
              <a:off x="5452602" y="2504833"/>
              <a:ext cx="58282" cy="58282"/>
            </a:xfrm>
            <a:custGeom>
              <a:avLst/>
              <a:gdLst/>
              <a:ahLst/>
              <a:cxnLst/>
              <a:rect l="l" t="t" r="r" b="b"/>
              <a:pathLst>
                <a:path w="1438" h="1438" extrusionOk="0">
                  <a:moveTo>
                    <a:pt x="705" y="0"/>
                  </a:moveTo>
                  <a:cubicBezTo>
                    <a:pt x="624" y="515"/>
                    <a:pt x="516" y="624"/>
                    <a:pt x="0" y="705"/>
                  </a:cubicBezTo>
                  <a:cubicBezTo>
                    <a:pt x="516" y="814"/>
                    <a:pt x="624" y="922"/>
                    <a:pt x="705" y="1438"/>
                  </a:cubicBezTo>
                  <a:cubicBezTo>
                    <a:pt x="814" y="922"/>
                    <a:pt x="922" y="814"/>
                    <a:pt x="1438" y="705"/>
                  </a:cubicBezTo>
                  <a:cubicBezTo>
                    <a:pt x="922" y="624"/>
                    <a:pt x="868" y="515"/>
                    <a:pt x="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7" name="Google Shape;1505;p54">
              <a:extLst>
                <a:ext uri="{FF2B5EF4-FFF2-40B4-BE49-F238E27FC236}">
                  <a16:creationId xmlns:a16="http://schemas.microsoft.com/office/drawing/2014/main" id="{B3B8E9DC-DBE9-402E-9CD3-A04DE1130DB4}"/>
                </a:ext>
              </a:extLst>
            </p:cNvPr>
            <p:cNvSpPr/>
            <p:nvPr/>
          </p:nvSpPr>
          <p:spPr>
            <a:xfrm>
              <a:off x="5329471" y="3634943"/>
              <a:ext cx="38504" cy="38504"/>
            </a:xfrm>
            <a:custGeom>
              <a:avLst/>
              <a:gdLst/>
              <a:ahLst/>
              <a:cxnLst/>
              <a:rect l="l" t="t" r="r" b="b"/>
              <a:pathLst>
                <a:path w="950" h="950" extrusionOk="0">
                  <a:moveTo>
                    <a:pt x="461" y="0"/>
                  </a:moveTo>
                  <a:cubicBezTo>
                    <a:pt x="380" y="326"/>
                    <a:pt x="326" y="407"/>
                    <a:pt x="0" y="461"/>
                  </a:cubicBezTo>
                  <a:cubicBezTo>
                    <a:pt x="326" y="570"/>
                    <a:pt x="407" y="597"/>
                    <a:pt x="461" y="950"/>
                  </a:cubicBezTo>
                  <a:cubicBezTo>
                    <a:pt x="570" y="597"/>
                    <a:pt x="597" y="543"/>
                    <a:pt x="950" y="461"/>
                  </a:cubicBezTo>
                  <a:cubicBezTo>
                    <a:pt x="651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8" name="Google Shape;1506;p54">
              <a:extLst>
                <a:ext uri="{FF2B5EF4-FFF2-40B4-BE49-F238E27FC236}">
                  <a16:creationId xmlns:a16="http://schemas.microsoft.com/office/drawing/2014/main" id="{CB6CC380-39F3-4F0E-924E-B89FAFF61E07}"/>
                </a:ext>
              </a:extLst>
            </p:cNvPr>
            <p:cNvSpPr/>
            <p:nvPr/>
          </p:nvSpPr>
          <p:spPr>
            <a:xfrm>
              <a:off x="5065618" y="3716288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35" y="462"/>
                    <a:pt x="462" y="435"/>
                    <a:pt x="733" y="353"/>
                  </a:cubicBezTo>
                  <a:cubicBezTo>
                    <a:pt x="516" y="299"/>
                    <a:pt x="462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9" name="Google Shape;1507;p54">
              <a:extLst>
                <a:ext uri="{FF2B5EF4-FFF2-40B4-BE49-F238E27FC236}">
                  <a16:creationId xmlns:a16="http://schemas.microsoft.com/office/drawing/2014/main" id="{E1BF7FC2-BC99-4905-8EF7-66202AF0F423}"/>
                </a:ext>
              </a:extLst>
            </p:cNvPr>
            <p:cNvSpPr/>
            <p:nvPr/>
          </p:nvSpPr>
          <p:spPr>
            <a:xfrm>
              <a:off x="5088720" y="406258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1" y="299"/>
                    <a:pt x="0" y="353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88" y="435"/>
                    <a:pt x="733" y="353"/>
                  </a:cubicBezTo>
                  <a:cubicBezTo>
                    <a:pt x="488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0" name="Google Shape;1508;p54">
              <a:extLst>
                <a:ext uri="{FF2B5EF4-FFF2-40B4-BE49-F238E27FC236}">
                  <a16:creationId xmlns:a16="http://schemas.microsoft.com/office/drawing/2014/main" id="{6B4F92AE-8F1B-4F92-B3A0-844824FF5588}"/>
                </a:ext>
              </a:extLst>
            </p:cNvPr>
            <p:cNvSpPr/>
            <p:nvPr/>
          </p:nvSpPr>
          <p:spPr>
            <a:xfrm>
              <a:off x="5205245" y="4080170"/>
              <a:ext cx="30803" cy="29708"/>
            </a:xfrm>
            <a:custGeom>
              <a:avLst/>
              <a:gdLst/>
              <a:ahLst/>
              <a:cxnLst/>
              <a:rect l="l" t="t" r="r" b="b"/>
              <a:pathLst>
                <a:path w="760" h="733" extrusionOk="0">
                  <a:moveTo>
                    <a:pt x="380" y="1"/>
                  </a:moveTo>
                  <a:cubicBezTo>
                    <a:pt x="299" y="272"/>
                    <a:pt x="272" y="299"/>
                    <a:pt x="0" y="380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61" y="462"/>
                    <a:pt x="489" y="435"/>
                    <a:pt x="760" y="380"/>
                  </a:cubicBezTo>
                  <a:cubicBezTo>
                    <a:pt x="489" y="299"/>
                    <a:pt x="461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1" name="Google Shape;1509;p54">
              <a:extLst>
                <a:ext uri="{FF2B5EF4-FFF2-40B4-BE49-F238E27FC236}">
                  <a16:creationId xmlns:a16="http://schemas.microsoft.com/office/drawing/2014/main" id="{CF9D4E3C-94D1-4A54-84CB-CE113B5337BA}"/>
                </a:ext>
              </a:extLst>
            </p:cNvPr>
            <p:cNvSpPr/>
            <p:nvPr/>
          </p:nvSpPr>
          <p:spPr>
            <a:xfrm>
              <a:off x="5644960" y="3606369"/>
              <a:ext cx="58323" cy="57188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06" y="0"/>
                  </a:moveTo>
                  <a:cubicBezTo>
                    <a:pt x="625" y="488"/>
                    <a:pt x="516" y="597"/>
                    <a:pt x="1" y="705"/>
                  </a:cubicBezTo>
                  <a:cubicBezTo>
                    <a:pt x="516" y="814"/>
                    <a:pt x="625" y="895"/>
                    <a:pt x="706" y="1411"/>
                  </a:cubicBezTo>
                  <a:cubicBezTo>
                    <a:pt x="815" y="895"/>
                    <a:pt x="923" y="814"/>
                    <a:pt x="1438" y="705"/>
                  </a:cubicBezTo>
                  <a:cubicBezTo>
                    <a:pt x="923" y="597"/>
                    <a:pt x="815" y="488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2" name="Google Shape;1510;p54">
              <a:extLst>
                <a:ext uri="{FF2B5EF4-FFF2-40B4-BE49-F238E27FC236}">
                  <a16:creationId xmlns:a16="http://schemas.microsoft.com/office/drawing/2014/main" id="{0F53EA47-D5A3-4608-814F-C2747F3A2F1C}"/>
                </a:ext>
              </a:extLst>
            </p:cNvPr>
            <p:cNvSpPr/>
            <p:nvPr/>
          </p:nvSpPr>
          <p:spPr>
            <a:xfrm>
              <a:off x="5399832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31" y="950"/>
                    <a:pt x="1628" y="814"/>
                  </a:cubicBezTo>
                  <a:cubicBezTo>
                    <a:pt x="1004" y="679"/>
                    <a:pt x="895" y="570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3" name="Google Shape;1511;p54">
              <a:extLst>
                <a:ext uri="{FF2B5EF4-FFF2-40B4-BE49-F238E27FC236}">
                  <a16:creationId xmlns:a16="http://schemas.microsoft.com/office/drawing/2014/main" id="{D7C59939-2E84-442D-937F-A84136241D25}"/>
                </a:ext>
              </a:extLst>
            </p:cNvPr>
            <p:cNvSpPr/>
            <p:nvPr/>
          </p:nvSpPr>
          <p:spPr>
            <a:xfrm>
              <a:off x="3925620" y="3153442"/>
              <a:ext cx="147327" cy="135249"/>
            </a:xfrm>
            <a:custGeom>
              <a:avLst/>
              <a:gdLst/>
              <a:ahLst/>
              <a:cxnLst/>
              <a:rect l="l" t="t" r="r" b="b"/>
              <a:pathLst>
                <a:path w="3635" h="3337" extrusionOk="0">
                  <a:moveTo>
                    <a:pt x="1817" y="0"/>
                  </a:moveTo>
                  <a:cubicBezTo>
                    <a:pt x="1397" y="0"/>
                    <a:pt x="977" y="163"/>
                    <a:pt x="651" y="488"/>
                  </a:cubicBezTo>
                  <a:cubicBezTo>
                    <a:pt x="0" y="1139"/>
                    <a:pt x="0" y="2197"/>
                    <a:pt x="651" y="2848"/>
                  </a:cubicBezTo>
                  <a:cubicBezTo>
                    <a:pt x="977" y="3174"/>
                    <a:pt x="1397" y="3336"/>
                    <a:pt x="1817" y="3336"/>
                  </a:cubicBezTo>
                  <a:cubicBezTo>
                    <a:pt x="2238" y="3336"/>
                    <a:pt x="2658" y="3174"/>
                    <a:pt x="2984" y="2848"/>
                  </a:cubicBezTo>
                  <a:cubicBezTo>
                    <a:pt x="3635" y="2197"/>
                    <a:pt x="3635" y="1139"/>
                    <a:pt x="2984" y="488"/>
                  </a:cubicBezTo>
                  <a:cubicBezTo>
                    <a:pt x="2658" y="163"/>
                    <a:pt x="2238" y="0"/>
                    <a:pt x="1817" y="0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4" name="Google Shape;1512;p54">
              <a:extLst>
                <a:ext uri="{FF2B5EF4-FFF2-40B4-BE49-F238E27FC236}">
                  <a16:creationId xmlns:a16="http://schemas.microsoft.com/office/drawing/2014/main" id="{88BF3869-6F29-41A5-B6BC-2354A8C05397}"/>
                </a:ext>
              </a:extLst>
            </p:cNvPr>
            <p:cNvSpPr/>
            <p:nvPr/>
          </p:nvSpPr>
          <p:spPr>
            <a:xfrm>
              <a:off x="4026743" y="2861014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6" y="0"/>
                  </a:moveTo>
                  <a:cubicBezTo>
                    <a:pt x="597" y="516"/>
                    <a:pt x="516" y="624"/>
                    <a:pt x="1" y="705"/>
                  </a:cubicBezTo>
                  <a:cubicBezTo>
                    <a:pt x="516" y="814"/>
                    <a:pt x="597" y="922"/>
                    <a:pt x="706" y="1438"/>
                  </a:cubicBezTo>
                  <a:cubicBezTo>
                    <a:pt x="814" y="922"/>
                    <a:pt x="923" y="814"/>
                    <a:pt x="1411" y="705"/>
                  </a:cubicBezTo>
                  <a:cubicBezTo>
                    <a:pt x="923" y="624"/>
                    <a:pt x="814" y="516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5" name="Google Shape;1513;p54">
              <a:extLst>
                <a:ext uri="{FF2B5EF4-FFF2-40B4-BE49-F238E27FC236}">
                  <a16:creationId xmlns:a16="http://schemas.microsoft.com/office/drawing/2014/main" id="{51106691-8A56-405D-B976-2E4BAF705DAA}"/>
                </a:ext>
              </a:extLst>
            </p:cNvPr>
            <p:cNvSpPr/>
            <p:nvPr/>
          </p:nvSpPr>
          <p:spPr>
            <a:xfrm>
              <a:off x="4174071" y="2504833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5" y="0"/>
                  </a:moveTo>
                  <a:cubicBezTo>
                    <a:pt x="597" y="515"/>
                    <a:pt x="488" y="624"/>
                    <a:pt x="0" y="705"/>
                  </a:cubicBezTo>
                  <a:cubicBezTo>
                    <a:pt x="488" y="814"/>
                    <a:pt x="597" y="922"/>
                    <a:pt x="705" y="1438"/>
                  </a:cubicBezTo>
                  <a:cubicBezTo>
                    <a:pt x="814" y="922"/>
                    <a:pt x="895" y="814"/>
                    <a:pt x="1411" y="705"/>
                  </a:cubicBezTo>
                  <a:cubicBezTo>
                    <a:pt x="895" y="624"/>
                    <a:pt x="814" y="515"/>
                    <a:pt x="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6" name="Google Shape;1514;p54">
              <a:extLst>
                <a:ext uri="{FF2B5EF4-FFF2-40B4-BE49-F238E27FC236}">
                  <a16:creationId xmlns:a16="http://schemas.microsoft.com/office/drawing/2014/main" id="{7FA46CD9-969C-476D-8DAA-EFFB14A63B16}"/>
                </a:ext>
              </a:extLst>
            </p:cNvPr>
            <p:cNvSpPr/>
            <p:nvPr/>
          </p:nvSpPr>
          <p:spPr>
            <a:xfrm>
              <a:off x="4316981" y="3634943"/>
              <a:ext cx="37409" cy="38504"/>
            </a:xfrm>
            <a:custGeom>
              <a:avLst/>
              <a:gdLst/>
              <a:ahLst/>
              <a:cxnLst/>
              <a:rect l="l" t="t" r="r" b="b"/>
              <a:pathLst>
                <a:path w="923" h="950" extrusionOk="0">
                  <a:moveTo>
                    <a:pt x="461" y="0"/>
                  </a:moveTo>
                  <a:cubicBezTo>
                    <a:pt x="407" y="326"/>
                    <a:pt x="326" y="407"/>
                    <a:pt x="0" y="461"/>
                  </a:cubicBezTo>
                  <a:cubicBezTo>
                    <a:pt x="326" y="543"/>
                    <a:pt x="353" y="597"/>
                    <a:pt x="461" y="950"/>
                  </a:cubicBezTo>
                  <a:cubicBezTo>
                    <a:pt x="543" y="597"/>
                    <a:pt x="597" y="570"/>
                    <a:pt x="922" y="461"/>
                  </a:cubicBezTo>
                  <a:cubicBezTo>
                    <a:pt x="597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7" name="Google Shape;1515;p54">
              <a:extLst>
                <a:ext uri="{FF2B5EF4-FFF2-40B4-BE49-F238E27FC236}">
                  <a16:creationId xmlns:a16="http://schemas.microsoft.com/office/drawing/2014/main" id="{CEB9952B-F9E4-4A4C-B618-A9107D2B5183}"/>
                </a:ext>
              </a:extLst>
            </p:cNvPr>
            <p:cNvSpPr/>
            <p:nvPr/>
          </p:nvSpPr>
          <p:spPr>
            <a:xfrm>
              <a:off x="4588494" y="3716288"/>
              <a:ext cx="30843" cy="29708"/>
            </a:xfrm>
            <a:custGeom>
              <a:avLst/>
              <a:gdLst/>
              <a:ahLst/>
              <a:cxnLst/>
              <a:rect l="l" t="t" r="r" b="b"/>
              <a:pathLst>
                <a:path w="761" h="733" extrusionOk="0">
                  <a:moveTo>
                    <a:pt x="381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1" y="733"/>
                  </a:cubicBezTo>
                  <a:cubicBezTo>
                    <a:pt x="435" y="462"/>
                    <a:pt x="489" y="435"/>
                    <a:pt x="760" y="353"/>
                  </a:cubicBezTo>
                  <a:cubicBezTo>
                    <a:pt x="489" y="299"/>
                    <a:pt x="435" y="272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8" name="Google Shape;1516;p54">
              <a:extLst>
                <a:ext uri="{FF2B5EF4-FFF2-40B4-BE49-F238E27FC236}">
                  <a16:creationId xmlns:a16="http://schemas.microsoft.com/office/drawing/2014/main" id="{11CB15FA-3B18-4676-A656-626BD61120E1}"/>
                </a:ext>
              </a:extLst>
            </p:cNvPr>
            <p:cNvSpPr/>
            <p:nvPr/>
          </p:nvSpPr>
          <p:spPr>
            <a:xfrm>
              <a:off x="4565432" y="406258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1" y="299"/>
                    <a:pt x="0" y="353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61" y="435"/>
                    <a:pt x="733" y="353"/>
                  </a:cubicBezTo>
                  <a:cubicBezTo>
                    <a:pt x="461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9" name="Google Shape;1517;p54">
              <a:extLst>
                <a:ext uri="{FF2B5EF4-FFF2-40B4-BE49-F238E27FC236}">
                  <a16:creationId xmlns:a16="http://schemas.microsoft.com/office/drawing/2014/main" id="{F87A4AAB-7612-403A-8456-4D830836FBDE}"/>
                </a:ext>
              </a:extLst>
            </p:cNvPr>
            <p:cNvSpPr/>
            <p:nvPr/>
          </p:nvSpPr>
          <p:spPr>
            <a:xfrm>
              <a:off x="4450002" y="408017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17" y="299"/>
                    <a:pt x="0" y="380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61" y="435"/>
                    <a:pt x="733" y="380"/>
                  </a:cubicBezTo>
                  <a:cubicBezTo>
                    <a:pt x="461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0" name="Google Shape;1518;p54">
              <a:extLst>
                <a:ext uri="{FF2B5EF4-FFF2-40B4-BE49-F238E27FC236}">
                  <a16:creationId xmlns:a16="http://schemas.microsoft.com/office/drawing/2014/main" id="{C5B059F4-4E82-4EDA-9A66-2A15EC553EE3}"/>
                </a:ext>
              </a:extLst>
            </p:cNvPr>
            <p:cNvSpPr/>
            <p:nvPr/>
          </p:nvSpPr>
          <p:spPr>
            <a:xfrm>
              <a:off x="3982768" y="3606369"/>
              <a:ext cx="57188" cy="57188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706" y="0"/>
                  </a:moveTo>
                  <a:cubicBezTo>
                    <a:pt x="570" y="488"/>
                    <a:pt x="516" y="597"/>
                    <a:pt x="1" y="705"/>
                  </a:cubicBezTo>
                  <a:cubicBezTo>
                    <a:pt x="516" y="814"/>
                    <a:pt x="597" y="895"/>
                    <a:pt x="706" y="1411"/>
                  </a:cubicBezTo>
                  <a:cubicBezTo>
                    <a:pt x="814" y="895"/>
                    <a:pt x="923" y="814"/>
                    <a:pt x="1411" y="705"/>
                  </a:cubicBezTo>
                  <a:cubicBezTo>
                    <a:pt x="923" y="597"/>
                    <a:pt x="814" y="488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1" name="Google Shape;1519;p54">
              <a:extLst>
                <a:ext uri="{FF2B5EF4-FFF2-40B4-BE49-F238E27FC236}">
                  <a16:creationId xmlns:a16="http://schemas.microsoft.com/office/drawing/2014/main" id="{F108A8E1-544F-4086-8FC3-680BB8C1DA12}"/>
                </a:ext>
              </a:extLst>
            </p:cNvPr>
            <p:cNvSpPr/>
            <p:nvPr/>
          </p:nvSpPr>
          <p:spPr>
            <a:xfrm>
              <a:off x="4220235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58" y="950"/>
                    <a:pt x="1628" y="814"/>
                  </a:cubicBezTo>
                  <a:cubicBezTo>
                    <a:pt x="1058" y="679"/>
                    <a:pt x="950" y="570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2" name="Google Shape;1520;p54">
              <a:extLst>
                <a:ext uri="{FF2B5EF4-FFF2-40B4-BE49-F238E27FC236}">
                  <a16:creationId xmlns:a16="http://schemas.microsoft.com/office/drawing/2014/main" id="{9D0484F6-7FA5-4484-AC11-85616303854D}"/>
                </a:ext>
              </a:extLst>
            </p:cNvPr>
            <p:cNvSpPr/>
            <p:nvPr/>
          </p:nvSpPr>
          <p:spPr>
            <a:xfrm>
              <a:off x="5599384" y="2861014"/>
              <a:ext cx="58323" cy="58282"/>
            </a:xfrm>
            <a:custGeom>
              <a:avLst/>
              <a:gdLst/>
              <a:ahLst/>
              <a:cxnLst/>
              <a:rect l="l" t="t" r="r" b="b"/>
              <a:pathLst>
                <a:path w="1439" h="1438" extrusionOk="0">
                  <a:moveTo>
                    <a:pt x="733" y="0"/>
                  </a:moveTo>
                  <a:cubicBezTo>
                    <a:pt x="625" y="516"/>
                    <a:pt x="516" y="624"/>
                    <a:pt x="1" y="705"/>
                  </a:cubicBezTo>
                  <a:cubicBezTo>
                    <a:pt x="516" y="814"/>
                    <a:pt x="625" y="922"/>
                    <a:pt x="733" y="1438"/>
                  </a:cubicBezTo>
                  <a:cubicBezTo>
                    <a:pt x="815" y="922"/>
                    <a:pt x="923" y="814"/>
                    <a:pt x="1438" y="705"/>
                  </a:cubicBezTo>
                  <a:cubicBezTo>
                    <a:pt x="896" y="624"/>
                    <a:pt x="815" y="516"/>
                    <a:pt x="733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3" name="Google Shape;1521;p54">
              <a:extLst>
                <a:ext uri="{FF2B5EF4-FFF2-40B4-BE49-F238E27FC236}">
                  <a16:creationId xmlns:a16="http://schemas.microsoft.com/office/drawing/2014/main" id="{40AAC09F-8260-4373-8CCE-334F6661F0F5}"/>
                </a:ext>
              </a:extLst>
            </p:cNvPr>
            <p:cNvSpPr/>
            <p:nvPr/>
          </p:nvSpPr>
          <p:spPr>
            <a:xfrm>
              <a:off x="5451002" y="2504833"/>
              <a:ext cx="58282" cy="58282"/>
            </a:xfrm>
            <a:custGeom>
              <a:avLst/>
              <a:gdLst/>
              <a:ahLst/>
              <a:cxnLst/>
              <a:rect l="l" t="t" r="r" b="b"/>
              <a:pathLst>
                <a:path w="1438" h="1438" extrusionOk="0">
                  <a:moveTo>
                    <a:pt x="705" y="0"/>
                  </a:moveTo>
                  <a:cubicBezTo>
                    <a:pt x="624" y="515"/>
                    <a:pt x="516" y="624"/>
                    <a:pt x="0" y="705"/>
                  </a:cubicBezTo>
                  <a:cubicBezTo>
                    <a:pt x="516" y="814"/>
                    <a:pt x="624" y="922"/>
                    <a:pt x="705" y="1438"/>
                  </a:cubicBezTo>
                  <a:cubicBezTo>
                    <a:pt x="814" y="922"/>
                    <a:pt x="922" y="814"/>
                    <a:pt x="1438" y="705"/>
                  </a:cubicBezTo>
                  <a:cubicBezTo>
                    <a:pt x="922" y="624"/>
                    <a:pt x="868" y="515"/>
                    <a:pt x="705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4" name="Google Shape;1522;p54">
              <a:extLst>
                <a:ext uri="{FF2B5EF4-FFF2-40B4-BE49-F238E27FC236}">
                  <a16:creationId xmlns:a16="http://schemas.microsoft.com/office/drawing/2014/main" id="{2FB99145-3353-4F14-A5E9-B558746E0359}"/>
                </a:ext>
              </a:extLst>
            </p:cNvPr>
            <p:cNvSpPr/>
            <p:nvPr/>
          </p:nvSpPr>
          <p:spPr>
            <a:xfrm>
              <a:off x="5327871" y="3634943"/>
              <a:ext cx="38504" cy="38504"/>
            </a:xfrm>
            <a:custGeom>
              <a:avLst/>
              <a:gdLst/>
              <a:ahLst/>
              <a:cxnLst/>
              <a:rect l="l" t="t" r="r" b="b"/>
              <a:pathLst>
                <a:path w="950" h="950" extrusionOk="0">
                  <a:moveTo>
                    <a:pt x="461" y="0"/>
                  </a:moveTo>
                  <a:cubicBezTo>
                    <a:pt x="380" y="326"/>
                    <a:pt x="326" y="407"/>
                    <a:pt x="0" y="461"/>
                  </a:cubicBezTo>
                  <a:cubicBezTo>
                    <a:pt x="326" y="570"/>
                    <a:pt x="407" y="597"/>
                    <a:pt x="461" y="950"/>
                  </a:cubicBezTo>
                  <a:cubicBezTo>
                    <a:pt x="570" y="597"/>
                    <a:pt x="597" y="543"/>
                    <a:pt x="950" y="461"/>
                  </a:cubicBezTo>
                  <a:cubicBezTo>
                    <a:pt x="651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5" name="Google Shape;1523;p54">
              <a:extLst>
                <a:ext uri="{FF2B5EF4-FFF2-40B4-BE49-F238E27FC236}">
                  <a16:creationId xmlns:a16="http://schemas.microsoft.com/office/drawing/2014/main" id="{F50051AB-6B86-4A65-91D8-B28E5CBEF1CD}"/>
                </a:ext>
              </a:extLst>
            </p:cNvPr>
            <p:cNvSpPr/>
            <p:nvPr/>
          </p:nvSpPr>
          <p:spPr>
            <a:xfrm>
              <a:off x="5064018" y="3716288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35" y="462"/>
                    <a:pt x="462" y="435"/>
                    <a:pt x="733" y="353"/>
                  </a:cubicBezTo>
                  <a:cubicBezTo>
                    <a:pt x="516" y="299"/>
                    <a:pt x="462" y="272"/>
                    <a:pt x="38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6" name="Google Shape;1524;p54">
              <a:extLst>
                <a:ext uri="{FF2B5EF4-FFF2-40B4-BE49-F238E27FC236}">
                  <a16:creationId xmlns:a16="http://schemas.microsoft.com/office/drawing/2014/main" id="{DCF93649-E397-4815-B036-C33E9F8C5CAE}"/>
                </a:ext>
              </a:extLst>
            </p:cNvPr>
            <p:cNvSpPr/>
            <p:nvPr/>
          </p:nvSpPr>
          <p:spPr>
            <a:xfrm>
              <a:off x="5643360" y="3606369"/>
              <a:ext cx="58323" cy="57188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06" y="0"/>
                  </a:moveTo>
                  <a:cubicBezTo>
                    <a:pt x="625" y="488"/>
                    <a:pt x="516" y="597"/>
                    <a:pt x="1" y="705"/>
                  </a:cubicBezTo>
                  <a:cubicBezTo>
                    <a:pt x="516" y="814"/>
                    <a:pt x="625" y="895"/>
                    <a:pt x="706" y="1411"/>
                  </a:cubicBezTo>
                  <a:cubicBezTo>
                    <a:pt x="815" y="895"/>
                    <a:pt x="923" y="814"/>
                    <a:pt x="1438" y="705"/>
                  </a:cubicBezTo>
                  <a:cubicBezTo>
                    <a:pt x="923" y="597"/>
                    <a:pt x="815" y="488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7" name="Google Shape;1525;p54">
              <a:extLst>
                <a:ext uri="{FF2B5EF4-FFF2-40B4-BE49-F238E27FC236}">
                  <a16:creationId xmlns:a16="http://schemas.microsoft.com/office/drawing/2014/main" id="{08E32F30-A0DE-460E-AF72-57306FD99CD6}"/>
                </a:ext>
              </a:extLst>
            </p:cNvPr>
            <p:cNvSpPr/>
            <p:nvPr/>
          </p:nvSpPr>
          <p:spPr>
            <a:xfrm>
              <a:off x="5398232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31" y="950"/>
                    <a:pt x="1628" y="814"/>
                  </a:cubicBezTo>
                  <a:cubicBezTo>
                    <a:pt x="1004" y="679"/>
                    <a:pt x="895" y="570"/>
                    <a:pt x="814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8" name="Google Shape;1526;p54">
              <a:extLst>
                <a:ext uri="{FF2B5EF4-FFF2-40B4-BE49-F238E27FC236}">
                  <a16:creationId xmlns:a16="http://schemas.microsoft.com/office/drawing/2014/main" id="{64A7DF31-249B-41DB-BE4C-15031A77344C}"/>
                </a:ext>
              </a:extLst>
            </p:cNvPr>
            <p:cNvSpPr/>
            <p:nvPr/>
          </p:nvSpPr>
          <p:spPr>
            <a:xfrm>
              <a:off x="4025143" y="2861014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6" y="0"/>
                  </a:moveTo>
                  <a:cubicBezTo>
                    <a:pt x="597" y="516"/>
                    <a:pt x="516" y="624"/>
                    <a:pt x="1" y="705"/>
                  </a:cubicBezTo>
                  <a:cubicBezTo>
                    <a:pt x="516" y="814"/>
                    <a:pt x="597" y="922"/>
                    <a:pt x="706" y="1438"/>
                  </a:cubicBezTo>
                  <a:cubicBezTo>
                    <a:pt x="814" y="922"/>
                    <a:pt x="923" y="814"/>
                    <a:pt x="1411" y="705"/>
                  </a:cubicBezTo>
                  <a:cubicBezTo>
                    <a:pt x="923" y="624"/>
                    <a:pt x="814" y="516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9" name="Google Shape;1527;p54">
              <a:extLst>
                <a:ext uri="{FF2B5EF4-FFF2-40B4-BE49-F238E27FC236}">
                  <a16:creationId xmlns:a16="http://schemas.microsoft.com/office/drawing/2014/main" id="{A11D88DE-880A-4490-8884-18D27D8A3787}"/>
                </a:ext>
              </a:extLst>
            </p:cNvPr>
            <p:cNvSpPr/>
            <p:nvPr/>
          </p:nvSpPr>
          <p:spPr>
            <a:xfrm>
              <a:off x="4172471" y="2504833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5" y="0"/>
                  </a:moveTo>
                  <a:cubicBezTo>
                    <a:pt x="597" y="515"/>
                    <a:pt x="488" y="624"/>
                    <a:pt x="0" y="705"/>
                  </a:cubicBezTo>
                  <a:cubicBezTo>
                    <a:pt x="488" y="814"/>
                    <a:pt x="597" y="922"/>
                    <a:pt x="705" y="1438"/>
                  </a:cubicBezTo>
                  <a:cubicBezTo>
                    <a:pt x="814" y="922"/>
                    <a:pt x="895" y="814"/>
                    <a:pt x="1411" y="705"/>
                  </a:cubicBezTo>
                  <a:cubicBezTo>
                    <a:pt x="895" y="624"/>
                    <a:pt x="814" y="515"/>
                    <a:pt x="705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0" name="Google Shape;1528;p54">
              <a:extLst>
                <a:ext uri="{FF2B5EF4-FFF2-40B4-BE49-F238E27FC236}">
                  <a16:creationId xmlns:a16="http://schemas.microsoft.com/office/drawing/2014/main" id="{A7D33254-6EDE-4FD3-8C1F-018311471FDC}"/>
                </a:ext>
              </a:extLst>
            </p:cNvPr>
            <p:cNvSpPr/>
            <p:nvPr/>
          </p:nvSpPr>
          <p:spPr>
            <a:xfrm>
              <a:off x="4315381" y="3634943"/>
              <a:ext cx="37409" cy="38504"/>
            </a:xfrm>
            <a:custGeom>
              <a:avLst/>
              <a:gdLst/>
              <a:ahLst/>
              <a:cxnLst/>
              <a:rect l="l" t="t" r="r" b="b"/>
              <a:pathLst>
                <a:path w="923" h="950" extrusionOk="0">
                  <a:moveTo>
                    <a:pt x="461" y="0"/>
                  </a:moveTo>
                  <a:cubicBezTo>
                    <a:pt x="407" y="326"/>
                    <a:pt x="326" y="407"/>
                    <a:pt x="0" y="461"/>
                  </a:cubicBezTo>
                  <a:cubicBezTo>
                    <a:pt x="326" y="543"/>
                    <a:pt x="353" y="597"/>
                    <a:pt x="461" y="950"/>
                  </a:cubicBezTo>
                  <a:cubicBezTo>
                    <a:pt x="543" y="597"/>
                    <a:pt x="597" y="570"/>
                    <a:pt x="922" y="461"/>
                  </a:cubicBezTo>
                  <a:cubicBezTo>
                    <a:pt x="597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1" name="Google Shape;1529;p54">
              <a:extLst>
                <a:ext uri="{FF2B5EF4-FFF2-40B4-BE49-F238E27FC236}">
                  <a16:creationId xmlns:a16="http://schemas.microsoft.com/office/drawing/2014/main" id="{6B3A0EC5-CE75-4BDB-9858-96B443283AEF}"/>
                </a:ext>
              </a:extLst>
            </p:cNvPr>
            <p:cNvSpPr/>
            <p:nvPr/>
          </p:nvSpPr>
          <p:spPr>
            <a:xfrm>
              <a:off x="4586894" y="3716288"/>
              <a:ext cx="30843" cy="29708"/>
            </a:xfrm>
            <a:custGeom>
              <a:avLst/>
              <a:gdLst/>
              <a:ahLst/>
              <a:cxnLst/>
              <a:rect l="l" t="t" r="r" b="b"/>
              <a:pathLst>
                <a:path w="761" h="733" extrusionOk="0">
                  <a:moveTo>
                    <a:pt x="381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1" y="733"/>
                  </a:cubicBezTo>
                  <a:cubicBezTo>
                    <a:pt x="435" y="462"/>
                    <a:pt x="489" y="435"/>
                    <a:pt x="760" y="353"/>
                  </a:cubicBezTo>
                  <a:cubicBezTo>
                    <a:pt x="489" y="299"/>
                    <a:pt x="435" y="272"/>
                    <a:pt x="381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2" name="Google Shape;1530;p54">
              <a:extLst>
                <a:ext uri="{FF2B5EF4-FFF2-40B4-BE49-F238E27FC236}">
                  <a16:creationId xmlns:a16="http://schemas.microsoft.com/office/drawing/2014/main" id="{A316605B-FEC7-409A-BDA6-9E6566794062}"/>
                </a:ext>
              </a:extLst>
            </p:cNvPr>
            <p:cNvSpPr/>
            <p:nvPr/>
          </p:nvSpPr>
          <p:spPr>
            <a:xfrm>
              <a:off x="3981168" y="3606369"/>
              <a:ext cx="57188" cy="57188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706" y="0"/>
                  </a:moveTo>
                  <a:cubicBezTo>
                    <a:pt x="570" y="488"/>
                    <a:pt x="516" y="597"/>
                    <a:pt x="1" y="705"/>
                  </a:cubicBezTo>
                  <a:cubicBezTo>
                    <a:pt x="516" y="814"/>
                    <a:pt x="597" y="895"/>
                    <a:pt x="706" y="1411"/>
                  </a:cubicBezTo>
                  <a:cubicBezTo>
                    <a:pt x="814" y="895"/>
                    <a:pt x="923" y="814"/>
                    <a:pt x="1411" y="705"/>
                  </a:cubicBezTo>
                  <a:cubicBezTo>
                    <a:pt x="923" y="597"/>
                    <a:pt x="814" y="488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3" name="Google Shape;1531;p54">
              <a:extLst>
                <a:ext uri="{FF2B5EF4-FFF2-40B4-BE49-F238E27FC236}">
                  <a16:creationId xmlns:a16="http://schemas.microsoft.com/office/drawing/2014/main" id="{2E3584DB-29EA-48A9-B327-6CEA46E72770}"/>
                </a:ext>
              </a:extLst>
            </p:cNvPr>
            <p:cNvSpPr/>
            <p:nvPr/>
          </p:nvSpPr>
          <p:spPr>
            <a:xfrm>
              <a:off x="4218635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58" y="950"/>
                    <a:pt x="1628" y="814"/>
                  </a:cubicBezTo>
                  <a:cubicBezTo>
                    <a:pt x="1058" y="679"/>
                    <a:pt x="950" y="570"/>
                    <a:pt x="814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pic>
        <p:nvPicPr>
          <p:cNvPr id="114" name="Picture 5">
            <a:extLst>
              <a:ext uri="{FF2B5EF4-FFF2-40B4-BE49-F238E27FC236}">
                <a16:creationId xmlns:a16="http://schemas.microsoft.com/office/drawing/2014/main" id="{951FD77B-1026-4B34-9237-C33A2650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51389" y="5394814"/>
            <a:ext cx="4075297" cy="1462293"/>
          </a:xfrm>
          <a:prstGeom prst="rect">
            <a:avLst/>
          </a:prstGeom>
        </p:spPr>
      </p:pic>
      <p:pic>
        <p:nvPicPr>
          <p:cNvPr id="115" name="Picture 8">
            <a:extLst>
              <a:ext uri="{FF2B5EF4-FFF2-40B4-BE49-F238E27FC236}">
                <a16:creationId xmlns:a16="http://schemas.microsoft.com/office/drawing/2014/main" id="{C3F33BAE-5A39-45E6-93BE-D8CA87B49B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539499">
            <a:off x="10748538" y="653164"/>
            <a:ext cx="1101107" cy="1179233"/>
          </a:xfrm>
          <a:prstGeom prst="rect">
            <a:avLst/>
          </a:prstGeom>
        </p:spPr>
      </p:pic>
      <p:pic>
        <p:nvPicPr>
          <p:cNvPr id="116" name="Picture 9">
            <a:extLst>
              <a:ext uri="{FF2B5EF4-FFF2-40B4-BE49-F238E27FC236}">
                <a16:creationId xmlns:a16="http://schemas.microsoft.com/office/drawing/2014/main" id="{250F2A69-221C-4A9F-803E-2CE0E3CC5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5146" y="3523812"/>
            <a:ext cx="1581153" cy="1156217"/>
          </a:xfrm>
          <a:prstGeom prst="rect">
            <a:avLst/>
          </a:prstGeom>
        </p:spPr>
      </p:pic>
      <p:grpSp>
        <p:nvGrpSpPr>
          <p:cNvPr id="117" name="Google Shape;298;p29">
            <a:extLst>
              <a:ext uri="{FF2B5EF4-FFF2-40B4-BE49-F238E27FC236}">
                <a16:creationId xmlns:a16="http://schemas.microsoft.com/office/drawing/2014/main" id="{6DB84377-2BA3-4206-9913-B566321BB6CF}"/>
              </a:ext>
            </a:extLst>
          </p:cNvPr>
          <p:cNvGrpSpPr/>
          <p:nvPr/>
        </p:nvGrpSpPr>
        <p:grpSpPr>
          <a:xfrm>
            <a:off x="349858" y="5112061"/>
            <a:ext cx="567519" cy="1211783"/>
            <a:chOff x="155875" y="3578325"/>
            <a:chExt cx="425750" cy="909075"/>
          </a:xfrm>
        </p:grpSpPr>
        <p:sp>
          <p:nvSpPr>
            <p:cNvPr id="118" name="Google Shape;299;p29">
              <a:extLst>
                <a:ext uri="{FF2B5EF4-FFF2-40B4-BE49-F238E27FC236}">
                  <a16:creationId xmlns:a16="http://schemas.microsoft.com/office/drawing/2014/main" id="{D34AF272-E4AB-4951-80C3-55710E1D2D70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9" name="Google Shape;300;p29">
              <a:extLst>
                <a:ext uri="{FF2B5EF4-FFF2-40B4-BE49-F238E27FC236}">
                  <a16:creationId xmlns:a16="http://schemas.microsoft.com/office/drawing/2014/main" id="{B43F79EA-51D6-4B8A-9FFE-C6F240EFC95E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grpSp>
        <p:nvGrpSpPr>
          <p:cNvPr id="120" name="Google Shape;298;p29">
            <a:extLst>
              <a:ext uri="{FF2B5EF4-FFF2-40B4-BE49-F238E27FC236}">
                <a16:creationId xmlns:a16="http://schemas.microsoft.com/office/drawing/2014/main" id="{00DB84B6-4075-4FAC-9A8D-A892AD29E2A2}"/>
              </a:ext>
            </a:extLst>
          </p:cNvPr>
          <p:cNvGrpSpPr/>
          <p:nvPr/>
        </p:nvGrpSpPr>
        <p:grpSpPr>
          <a:xfrm flipH="1">
            <a:off x="11084791" y="2890139"/>
            <a:ext cx="567519" cy="1211783"/>
            <a:chOff x="155875" y="3578325"/>
            <a:chExt cx="425750" cy="909075"/>
          </a:xfrm>
        </p:grpSpPr>
        <p:sp>
          <p:nvSpPr>
            <p:cNvPr id="121" name="Google Shape;299;p29">
              <a:extLst>
                <a:ext uri="{FF2B5EF4-FFF2-40B4-BE49-F238E27FC236}">
                  <a16:creationId xmlns:a16="http://schemas.microsoft.com/office/drawing/2014/main" id="{1B7744EF-5AA4-4EB6-8F79-CF81B19466BF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2" name="Google Shape;300;p29">
              <a:extLst>
                <a:ext uri="{FF2B5EF4-FFF2-40B4-BE49-F238E27FC236}">
                  <a16:creationId xmlns:a16="http://schemas.microsoft.com/office/drawing/2014/main" id="{02377791-233E-4725-8358-0596CF376E24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CDE0BE9-7DE7-9C59-2543-52156D72C46A}"/>
              </a:ext>
            </a:extLst>
          </p:cNvPr>
          <p:cNvSpPr/>
          <p:nvPr/>
        </p:nvSpPr>
        <p:spPr>
          <a:xfrm>
            <a:off x="1018733" y="1764833"/>
            <a:ext cx="10468027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Duy có thể lắp ráp 6 con Rô-bốt giống hệt nhau từ 54 mảnh ghép lego. Hỏi Duy cần sử dụng bao nhiêu mảnh ghép lego để lắp ráp 4 con rô-bốt như vậy?</a:t>
            </a:r>
            <a:endParaRPr lang="en-US" sz="23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937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28B6E3-8AD9-4CC2-A27C-303B0D61D005}"/>
              </a:ext>
            </a:extLst>
          </p:cNvPr>
          <p:cNvSpPr/>
          <p:nvPr/>
        </p:nvSpPr>
        <p:spPr>
          <a:xfrm>
            <a:off x="4709293" y="966864"/>
            <a:ext cx="3454792" cy="558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1 (SGK – tr43)</a:t>
            </a:r>
          </a:p>
        </p:txBody>
      </p:sp>
      <p:grpSp>
        <p:nvGrpSpPr>
          <p:cNvPr id="6" name="Google Shape;1424;p54">
            <a:extLst>
              <a:ext uri="{FF2B5EF4-FFF2-40B4-BE49-F238E27FC236}">
                <a16:creationId xmlns:a16="http://schemas.microsoft.com/office/drawing/2014/main" id="{E022355F-0932-413E-9730-E956B24C2D60}"/>
              </a:ext>
            </a:extLst>
          </p:cNvPr>
          <p:cNvGrpSpPr/>
          <p:nvPr/>
        </p:nvGrpSpPr>
        <p:grpSpPr>
          <a:xfrm>
            <a:off x="10825129" y="5343637"/>
            <a:ext cx="1271527" cy="1375898"/>
            <a:chOff x="3925620" y="2221525"/>
            <a:chExt cx="1835904" cy="1937957"/>
          </a:xfrm>
        </p:grpSpPr>
        <p:sp>
          <p:nvSpPr>
            <p:cNvPr id="7" name="Google Shape;1425;p54">
              <a:extLst>
                <a:ext uri="{FF2B5EF4-FFF2-40B4-BE49-F238E27FC236}">
                  <a16:creationId xmlns:a16="http://schemas.microsoft.com/office/drawing/2014/main" id="{0B670024-CC16-48C9-82DF-66E7492876F9}"/>
                </a:ext>
              </a:extLst>
            </p:cNvPr>
            <p:cNvSpPr/>
            <p:nvPr/>
          </p:nvSpPr>
          <p:spPr>
            <a:xfrm>
              <a:off x="4653383" y="3734973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" name="Google Shape;1426;p54">
              <a:extLst>
                <a:ext uri="{FF2B5EF4-FFF2-40B4-BE49-F238E27FC236}">
                  <a16:creationId xmlns:a16="http://schemas.microsoft.com/office/drawing/2014/main" id="{F97E8A7E-B9FF-4B33-AD66-AFF9F2AE7522}"/>
                </a:ext>
              </a:extLst>
            </p:cNvPr>
            <p:cNvSpPr/>
            <p:nvPr/>
          </p:nvSpPr>
          <p:spPr>
            <a:xfrm>
              <a:off x="4154252" y="3614678"/>
              <a:ext cx="1318157" cy="544804"/>
            </a:xfrm>
            <a:custGeom>
              <a:avLst/>
              <a:gdLst/>
              <a:ahLst/>
              <a:cxnLst/>
              <a:rect l="l" t="t" r="r" b="b"/>
              <a:pathLst>
                <a:path w="32523" h="13442" extrusionOk="0">
                  <a:moveTo>
                    <a:pt x="32171" y="0"/>
                  </a:moveTo>
                  <a:cubicBezTo>
                    <a:pt x="32161" y="0"/>
                    <a:pt x="32152" y="3"/>
                    <a:pt x="32143" y="12"/>
                  </a:cubicBezTo>
                  <a:cubicBezTo>
                    <a:pt x="32007" y="12"/>
                    <a:pt x="31871" y="121"/>
                    <a:pt x="31871" y="229"/>
                  </a:cubicBezTo>
                  <a:lnTo>
                    <a:pt x="31871" y="256"/>
                  </a:lnTo>
                  <a:cubicBezTo>
                    <a:pt x="31844" y="283"/>
                    <a:pt x="31844" y="338"/>
                    <a:pt x="31817" y="365"/>
                  </a:cubicBezTo>
                  <a:cubicBezTo>
                    <a:pt x="31709" y="500"/>
                    <a:pt x="31600" y="609"/>
                    <a:pt x="31492" y="690"/>
                  </a:cubicBezTo>
                  <a:cubicBezTo>
                    <a:pt x="31302" y="934"/>
                    <a:pt x="31085" y="1178"/>
                    <a:pt x="30868" y="1368"/>
                  </a:cubicBezTo>
                  <a:cubicBezTo>
                    <a:pt x="30407" y="1748"/>
                    <a:pt x="29864" y="2019"/>
                    <a:pt x="29268" y="2236"/>
                  </a:cubicBezTo>
                  <a:cubicBezTo>
                    <a:pt x="28047" y="2643"/>
                    <a:pt x="26637" y="2806"/>
                    <a:pt x="25335" y="2996"/>
                  </a:cubicBezTo>
                  <a:cubicBezTo>
                    <a:pt x="24656" y="3104"/>
                    <a:pt x="23924" y="3267"/>
                    <a:pt x="23355" y="3593"/>
                  </a:cubicBezTo>
                  <a:cubicBezTo>
                    <a:pt x="23056" y="3755"/>
                    <a:pt x="22866" y="3918"/>
                    <a:pt x="22649" y="4162"/>
                  </a:cubicBezTo>
                  <a:cubicBezTo>
                    <a:pt x="22487" y="4352"/>
                    <a:pt x="22351" y="4569"/>
                    <a:pt x="22188" y="4759"/>
                  </a:cubicBezTo>
                  <a:cubicBezTo>
                    <a:pt x="22053" y="4976"/>
                    <a:pt x="21863" y="5139"/>
                    <a:pt x="21673" y="5301"/>
                  </a:cubicBezTo>
                  <a:cubicBezTo>
                    <a:pt x="21429" y="5491"/>
                    <a:pt x="21076" y="5573"/>
                    <a:pt x="20751" y="5654"/>
                  </a:cubicBezTo>
                  <a:cubicBezTo>
                    <a:pt x="20398" y="5762"/>
                    <a:pt x="20073" y="5844"/>
                    <a:pt x="19720" y="5979"/>
                  </a:cubicBezTo>
                  <a:cubicBezTo>
                    <a:pt x="19422" y="6115"/>
                    <a:pt x="19123" y="6251"/>
                    <a:pt x="18879" y="6441"/>
                  </a:cubicBezTo>
                  <a:cubicBezTo>
                    <a:pt x="18554" y="6630"/>
                    <a:pt x="18282" y="7119"/>
                    <a:pt x="17903" y="7254"/>
                  </a:cubicBezTo>
                  <a:cubicBezTo>
                    <a:pt x="17853" y="7271"/>
                    <a:pt x="17807" y="7278"/>
                    <a:pt x="17763" y="7278"/>
                  </a:cubicBezTo>
                  <a:cubicBezTo>
                    <a:pt x="17085" y="7278"/>
                    <a:pt x="17055" y="5420"/>
                    <a:pt x="16953" y="5166"/>
                  </a:cubicBezTo>
                  <a:cubicBezTo>
                    <a:pt x="16899" y="4894"/>
                    <a:pt x="16763" y="4677"/>
                    <a:pt x="16682" y="4406"/>
                  </a:cubicBezTo>
                  <a:cubicBezTo>
                    <a:pt x="16655" y="4298"/>
                    <a:pt x="16709" y="4081"/>
                    <a:pt x="16709" y="3999"/>
                  </a:cubicBezTo>
                  <a:cubicBezTo>
                    <a:pt x="16791" y="3999"/>
                    <a:pt x="16818" y="3999"/>
                    <a:pt x="16899" y="3945"/>
                  </a:cubicBezTo>
                  <a:cubicBezTo>
                    <a:pt x="17469" y="3918"/>
                    <a:pt x="17876" y="3620"/>
                    <a:pt x="18120" y="3267"/>
                  </a:cubicBezTo>
                  <a:cubicBezTo>
                    <a:pt x="18526" y="2860"/>
                    <a:pt x="18608" y="2318"/>
                    <a:pt x="18445" y="1857"/>
                  </a:cubicBezTo>
                  <a:cubicBezTo>
                    <a:pt x="18282" y="1341"/>
                    <a:pt x="17740" y="799"/>
                    <a:pt x="16953" y="663"/>
                  </a:cubicBezTo>
                  <a:cubicBezTo>
                    <a:pt x="16831" y="650"/>
                    <a:pt x="16716" y="643"/>
                    <a:pt x="16601" y="643"/>
                  </a:cubicBezTo>
                  <a:cubicBezTo>
                    <a:pt x="16485" y="643"/>
                    <a:pt x="16370" y="650"/>
                    <a:pt x="16248" y="663"/>
                  </a:cubicBezTo>
                  <a:cubicBezTo>
                    <a:pt x="16126" y="650"/>
                    <a:pt x="16004" y="643"/>
                    <a:pt x="15885" y="643"/>
                  </a:cubicBezTo>
                  <a:cubicBezTo>
                    <a:pt x="15767" y="643"/>
                    <a:pt x="15651" y="650"/>
                    <a:pt x="15543" y="663"/>
                  </a:cubicBezTo>
                  <a:cubicBezTo>
                    <a:pt x="14756" y="772"/>
                    <a:pt x="14214" y="1314"/>
                    <a:pt x="14051" y="1857"/>
                  </a:cubicBezTo>
                  <a:cubicBezTo>
                    <a:pt x="13861" y="2318"/>
                    <a:pt x="13970" y="2860"/>
                    <a:pt x="14377" y="3267"/>
                  </a:cubicBezTo>
                  <a:cubicBezTo>
                    <a:pt x="14621" y="3620"/>
                    <a:pt x="15055" y="3918"/>
                    <a:pt x="15597" y="3945"/>
                  </a:cubicBezTo>
                  <a:cubicBezTo>
                    <a:pt x="15678" y="3945"/>
                    <a:pt x="15706" y="3999"/>
                    <a:pt x="15760" y="3999"/>
                  </a:cubicBezTo>
                  <a:cubicBezTo>
                    <a:pt x="15760" y="4054"/>
                    <a:pt x="15841" y="4298"/>
                    <a:pt x="15814" y="4406"/>
                  </a:cubicBezTo>
                  <a:cubicBezTo>
                    <a:pt x="15733" y="4677"/>
                    <a:pt x="15597" y="4894"/>
                    <a:pt x="15543" y="5166"/>
                  </a:cubicBezTo>
                  <a:cubicBezTo>
                    <a:pt x="15326" y="5790"/>
                    <a:pt x="15434" y="6441"/>
                    <a:pt x="15163" y="7037"/>
                  </a:cubicBezTo>
                  <a:cubicBezTo>
                    <a:pt x="15075" y="7240"/>
                    <a:pt x="14954" y="7318"/>
                    <a:pt x="14815" y="7318"/>
                  </a:cubicBezTo>
                  <a:cubicBezTo>
                    <a:pt x="14400" y="7318"/>
                    <a:pt x="13834" y="6610"/>
                    <a:pt x="13590" y="6468"/>
                  </a:cubicBezTo>
                  <a:cubicBezTo>
                    <a:pt x="13319" y="6305"/>
                    <a:pt x="13047" y="6115"/>
                    <a:pt x="12749" y="6034"/>
                  </a:cubicBezTo>
                  <a:cubicBezTo>
                    <a:pt x="12451" y="5898"/>
                    <a:pt x="12071" y="5790"/>
                    <a:pt x="11746" y="5681"/>
                  </a:cubicBezTo>
                  <a:cubicBezTo>
                    <a:pt x="11393" y="5573"/>
                    <a:pt x="11095" y="5518"/>
                    <a:pt x="10823" y="5356"/>
                  </a:cubicBezTo>
                  <a:cubicBezTo>
                    <a:pt x="10579" y="5220"/>
                    <a:pt x="10444" y="5003"/>
                    <a:pt x="10308" y="4813"/>
                  </a:cubicBezTo>
                  <a:cubicBezTo>
                    <a:pt x="10145" y="4596"/>
                    <a:pt x="10037" y="4352"/>
                    <a:pt x="9847" y="4189"/>
                  </a:cubicBezTo>
                  <a:cubicBezTo>
                    <a:pt x="9630" y="3972"/>
                    <a:pt x="9386" y="3782"/>
                    <a:pt x="9115" y="3620"/>
                  </a:cubicBezTo>
                  <a:cubicBezTo>
                    <a:pt x="8545" y="3321"/>
                    <a:pt x="7840" y="3186"/>
                    <a:pt x="7162" y="3050"/>
                  </a:cubicBezTo>
                  <a:cubicBezTo>
                    <a:pt x="5833" y="2833"/>
                    <a:pt x="4449" y="2670"/>
                    <a:pt x="3229" y="2263"/>
                  </a:cubicBezTo>
                  <a:cubicBezTo>
                    <a:pt x="2605" y="2046"/>
                    <a:pt x="2062" y="1775"/>
                    <a:pt x="1628" y="1423"/>
                  </a:cubicBezTo>
                  <a:cubicBezTo>
                    <a:pt x="1384" y="1206"/>
                    <a:pt x="1194" y="961"/>
                    <a:pt x="977" y="745"/>
                  </a:cubicBezTo>
                  <a:cubicBezTo>
                    <a:pt x="896" y="636"/>
                    <a:pt x="787" y="500"/>
                    <a:pt x="679" y="392"/>
                  </a:cubicBezTo>
                  <a:cubicBezTo>
                    <a:pt x="652" y="365"/>
                    <a:pt x="652" y="338"/>
                    <a:pt x="625" y="283"/>
                  </a:cubicBezTo>
                  <a:lnTo>
                    <a:pt x="625" y="256"/>
                  </a:lnTo>
                  <a:cubicBezTo>
                    <a:pt x="625" y="148"/>
                    <a:pt x="489" y="39"/>
                    <a:pt x="353" y="39"/>
                  </a:cubicBezTo>
                  <a:lnTo>
                    <a:pt x="245" y="39"/>
                  </a:lnTo>
                  <a:cubicBezTo>
                    <a:pt x="137" y="94"/>
                    <a:pt x="28" y="148"/>
                    <a:pt x="28" y="256"/>
                  </a:cubicBezTo>
                  <a:cubicBezTo>
                    <a:pt x="1" y="880"/>
                    <a:pt x="1" y="1477"/>
                    <a:pt x="109" y="2074"/>
                  </a:cubicBezTo>
                  <a:cubicBezTo>
                    <a:pt x="245" y="2969"/>
                    <a:pt x="516" y="3945"/>
                    <a:pt x="1466" y="4623"/>
                  </a:cubicBezTo>
                  <a:cubicBezTo>
                    <a:pt x="1979" y="4965"/>
                    <a:pt x="2710" y="5189"/>
                    <a:pt x="3409" y="5189"/>
                  </a:cubicBezTo>
                  <a:cubicBezTo>
                    <a:pt x="3597" y="5189"/>
                    <a:pt x="3783" y="5173"/>
                    <a:pt x="3961" y="5139"/>
                  </a:cubicBezTo>
                  <a:lnTo>
                    <a:pt x="3961" y="5139"/>
                  </a:lnTo>
                  <a:cubicBezTo>
                    <a:pt x="3798" y="5573"/>
                    <a:pt x="3771" y="6007"/>
                    <a:pt x="3825" y="6468"/>
                  </a:cubicBezTo>
                  <a:cubicBezTo>
                    <a:pt x="4042" y="7498"/>
                    <a:pt x="5127" y="8421"/>
                    <a:pt x="6592" y="8773"/>
                  </a:cubicBezTo>
                  <a:cubicBezTo>
                    <a:pt x="6959" y="8861"/>
                    <a:pt x="7350" y="8910"/>
                    <a:pt x="7739" y="8910"/>
                  </a:cubicBezTo>
                  <a:cubicBezTo>
                    <a:pt x="8069" y="8910"/>
                    <a:pt x="8397" y="8875"/>
                    <a:pt x="8708" y="8800"/>
                  </a:cubicBezTo>
                  <a:cubicBezTo>
                    <a:pt x="9060" y="8719"/>
                    <a:pt x="9359" y="8583"/>
                    <a:pt x="9603" y="8448"/>
                  </a:cubicBezTo>
                  <a:cubicBezTo>
                    <a:pt x="9657" y="8583"/>
                    <a:pt x="9765" y="8719"/>
                    <a:pt x="9901" y="8855"/>
                  </a:cubicBezTo>
                  <a:cubicBezTo>
                    <a:pt x="10199" y="9180"/>
                    <a:pt x="10661" y="9451"/>
                    <a:pt x="11095" y="9641"/>
                  </a:cubicBezTo>
                  <a:cubicBezTo>
                    <a:pt x="11529" y="9858"/>
                    <a:pt x="12017" y="10048"/>
                    <a:pt x="12478" y="10156"/>
                  </a:cubicBezTo>
                  <a:cubicBezTo>
                    <a:pt x="12855" y="10236"/>
                    <a:pt x="13247" y="10286"/>
                    <a:pt x="13643" y="10286"/>
                  </a:cubicBezTo>
                  <a:cubicBezTo>
                    <a:pt x="13787" y="10286"/>
                    <a:pt x="13933" y="10279"/>
                    <a:pt x="14078" y="10265"/>
                  </a:cubicBezTo>
                  <a:cubicBezTo>
                    <a:pt x="14349" y="10211"/>
                    <a:pt x="14594" y="10184"/>
                    <a:pt x="14811" y="10129"/>
                  </a:cubicBezTo>
                  <a:cubicBezTo>
                    <a:pt x="14919" y="10075"/>
                    <a:pt x="15000" y="10048"/>
                    <a:pt x="15082" y="10021"/>
                  </a:cubicBezTo>
                  <a:cubicBezTo>
                    <a:pt x="15217" y="10373"/>
                    <a:pt x="15434" y="10699"/>
                    <a:pt x="15678" y="10997"/>
                  </a:cubicBezTo>
                  <a:cubicBezTo>
                    <a:pt x="15570" y="10970"/>
                    <a:pt x="15489" y="10970"/>
                    <a:pt x="15407" y="10970"/>
                  </a:cubicBezTo>
                  <a:cubicBezTo>
                    <a:pt x="15217" y="10753"/>
                    <a:pt x="15000" y="10672"/>
                    <a:pt x="14756" y="10590"/>
                  </a:cubicBezTo>
                  <a:cubicBezTo>
                    <a:pt x="14349" y="10482"/>
                    <a:pt x="13943" y="10428"/>
                    <a:pt x="13536" y="10401"/>
                  </a:cubicBezTo>
                  <a:cubicBezTo>
                    <a:pt x="13440" y="10394"/>
                    <a:pt x="13345" y="10391"/>
                    <a:pt x="13248" y="10391"/>
                  </a:cubicBezTo>
                  <a:cubicBezTo>
                    <a:pt x="12494" y="10391"/>
                    <a:pt x="11711" y="10576"/>
                    <a:pt x="11013" y="10889"/>
                  </a:cubicBezTo>
                  <a:cubicBezTo>
                    <a:pt x="10850" y="10970"/>
                    <a:pt x="10878" y="11160"/>
                    <a:pt x="10986" y="11296"/>
                  </a:cubicBezTo>
                  <a:cubicBezTo>
                    <a:pt x="11556" y="11920"/>
                    <a:pt x="12369" y="12245"/>
                    <a:pt x="13237" y="12299"/>
                  </a:cubicBezTo>
                  <a:cubicBezTo>
                    <a:pt x="12912" y="12489"/>
                    <a:pt x="12613" y="12760"/>
                    <a:pt x="12505" y="13140"/>
                  </a:cubicBezTo>
                  <a:cubicBezTo>
                    <a:pt x="12478" y="13249"/>
                    <a:pt x="12559" y="13384"/>
                    <a:pt x="12641" y="13384"/>
                  </a:cubicBezTo>
                  <a:cubicBezTo>
                    <a:pt x="12859" y="13423"/>
                    <a:pt x="13079" y="13442"/>
                    <a:pt x="13298" y="13442"/>
                  </a:cubicBezTo>
                  <a:cubicBezTo>
                    <a:pt x="13843" y="13442"/>
                    <a:pt x="14381" y="13326"/>
                    <a:pt x="14865" y="13113"/>
                  </a:cubicBezTo>
                  <a:cubicBezTo>
                    <a:pt x="15190" y="12923"/>
                    <a:pt x="15543" y="12733"/>
                    <a:pt x="15814" y="12489"/>
                  </a:cubicBezTo>
                  <a:cubicBezTo>
                    <a:pt x="16004" y="12326"/>
                    <a:pt x="16167" y="12082"/>
                    <a:pt x="16248" y="11838"/>
                  </a:cubicBezTo>
                  <a:cubicBezTo>
                    <a:pt x="16302" y="12082"/>
                    <a:pt x="16519" y="12326"/>
                    <a:pt x="16682" y="12489"/>
                  </a:cubicBezTo>
                  <a:cubicBezTo>
                    <a:pt x="16953" y="12760"/>
                    <a:pt x="17306" y="12977"/>
                    <a:pt x="17631" y="13113"/>
                  </a:cubicBezTo>
                  <a:cubicBezTo>
                    <a:pt x="18115" y="13326"/>
                    <a:pt x="18654" y="13442"/>
                    <a:pt x="19188" y="13442"/>
                  </a:cubicBezTo>
                  <a:cubicBezTo>
                    <a:pt x="19404" y="13442"/>
                    <a:pt x="19618" y="13423"/>
                    <a:pt x="19828" y="13384"/>
                  </a:cubicBezTo>
                  <a:cubicBezTo>
                    <a:pt x="19937" y="13330"/>
                    <a:pt x="20018" y="13249"/>
                    <a:pt x="19964" y="13140"/>
                  </a:cubicBezTo>
                  <a:cubicBezTo>
                    <a:pt x="19828" y="12760"/>
                    <a:pt x="19557" y="12489"/>
                    <a:pt x="19259" y="12299"/>
                  </a:cubicBezTo>
                  <a:cubicBezTo>
                    <a:pt x="20100" y="12245"/>
                    <a:pt x="20913" y="11920"/>
                    <a:pt x="21510" y="11296"/>
                  </a:cubicBezTo>
                  <a:cubicBezTo>
                    <a:pt x="21591" y="11214"/>
                    <a:pt x="21591" y="10970"/>
                    <a:pt x="21456" y="10889"/>
                  </a:cubicBezTo>
                  <a:cubicBezTo>
                    <a:pt x="20775" y="10597"/>
                    <a:pt x="20006" y="10392"/>
                    <a:pt x="19229" y="10392"/>
                  </a:cubicBezTo>
                  <a:cubicBezTo>
                    <a:pt x="19140" y="10392"/>
                    <a:pt x="19050" y="10395"/>
                    <a:pt x="18960" y="10401"/>
                  </a:cubicBezTo>
                  <a:cubicBezTo>
                    <a:pt x="18554" y="10401"/>
                    <a:pt x="18147" y="10455"/>
                    <a:pt x="17740" y="10590"/>
                  </a:cubicBezTo>
                  <a:cubicBezTo>
                    <a:pt x="17496" y="10672"/>
                    <a:pt x="17252" y="10807"/>
                    <a:pt x="17089" y="10970"/>
                  </a:cubicBezTo>
                  <a:cubicBezTo>
                    <a:pt x="16980" y="10970"/>
                    <a:pt x="16899" y="10970"/>
                    <a:pt x="16818" y="10997"/>
                  </a:cubicBezTo>
                  <a:cubicBezTo>
                    <a:pt x="17062" y="10699"/>
                    <a:pt x="17252" y="10373"/>
                    <a:pt x="17387" y="10021"/>
                  </a:cubicBezTo>
                  <a:cubicBezTo>
                    <a:pt x="17496" y="10048"/>
                    <a:pt x="17577" y="10075"/>
                    <a:pt x="17659" y="10129"/>
                  </a:cubicBezTo>
                  <a:cubicBezTo>
                    <a:pt x="17903" y="10184"/>
                    <a:pt x="18147" y="10265"/>
                    <a:pt x="18418" y="10265"/>
                  </a:cubicBezTo>
                  <a:cubicBezTo>
                    <a:pt x="18563" y="10279"/>
                    <a:pt x="18709" y="10286"/>
                    <a:pt x="18854" y="10286"/>
                  </a:cubicBezTo>
                  <a:cubicBezTo>
                    <a:pt x="19249" y="10286"/>
                    <a:pt x="19641" y="10236"/>
                    <a:pt x="20018" y="10156"/>
                  </a:cubicBezTo>
                  <a:cubicBezTo>
                    <a:pt x="20507" y="10048"/>
                    <a:pt x="20995" y="9858"/>
                    <a:pt x="21402" y="9641"/>
                  </a:cubicBezTo>
                  <a:cubicBezTo>
                    <a:pt x="21836" y="9397"/>
                    <a:pt x="22242" y="9180"/>
                    <a:pt x="22595" y="8855"/>
                  </a:cubicBezTo>
                  <a:cubicBezTo>
                    <a:pt x="22731" y="8719"/>
                    <a:pt x="22812" y="8583"/>
                    <a:pt x="22893" y="8448"/>
                  </a:cubicBezTo>
                  <a:cubicBezTo>
                    <a:pt x="23165" y="8638"/>
                    <a:pt x="23463" y="8719"/>
                    <a:pt x="23761" y="8800"/>
                  </a:cubicBezTo>
                  <a:cubicBezTo>
                    <a:pt x="24072" y="8875"/>
                    <a:pt x="24406" y="8910"/>
                    <a:pt x="24742" y="8910"/>
                  </a:cubicBezTo>
                  <a:cubicBezTo>
                    <a:pt x="25138" y="8910"/>
                    <a:pt x="25537" y="8861"/>
                    <a:pt x="25904" y="8773"/>
                  </a:cubicBezTo>
                  <a:cubicBezTo>
                    <a:pt x="27369" y="8421"/>
                    <a:pt x="28427" y="7553"/>
                    <a:pt x="28644" y="6468"/>
                  </a:cubicBezTo>
                  <a:cubicBezTo>
                    <a:pt x="28752" y="6007"/>
                    <a:pt x="28698" y="5573"/>
                    <a:pt x="28508" y="5139"/>
                  </a:cubicBezTo>
                  <a:lnTo>
                    <a:pt x="28508" y="5139"/>
                  </a:lnTo>
                  <a:cubicBezTo>
                    <a:pt x="28698" y="5173"/>
                    <a:pt x="28891" y="5189"/>
                    <a:pt x="29084" y="5189"/>
                  </a:cubicBezTo>
                  <a:cubicBezTo>
                    <a:pt x="29803" y="5189"/>
                    <a:pt x="30518" y="4965"/>
                    <a:pt x="31031" y="4623"/>
                  </a:cubicBezTo>
                  <a:cubicBezTo>
                    <a:pt x="31980" y="3972"/>
                    <a:pt x="32251" y="2996"/>
                    <a:pt x="32387" y="2074"/>
                  </a:cubicBezTo>
                  <a:cubicBezTo>
                    <a:pt x="32495" y="1450"/>
                    <a:pt x="32522" y="826"/>
                    <a:pt x="32441" y="229"/>
                  </a:cubicBezTo>
                  <a:cubicBezTo>
                    <a:pt x="32441" y="121"/>
                    <a:pt x="32360" y="66"/>
                    <a:pt x="32251" y="12"/>
                  </a:cubicBezTo>
                  <a:cubicBezTo>
                    <a:pt x="32215" y="12"/>
                    <a:pt x="32191" y="0"/>
                    <a:pt x="32171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" name="Google Shape;1427;p54">
              <a:extLst>
                <a:ext uri="{FF2B5EF4-FFF2-40B4-BE49-F238E27FC236}">
                  <a16:creationId xmlns:a16="http://schemas.microsoft.com/office/drawing/2014/main" id="{1B8B8B3B-CF0F-4E91-BCD7-757BE81C570F}"/>
                </a:ext>
              </a:extLst>
            </p:cNvPr>
            <p:cNvSpPr/>
            <p:nvPr/>
          </p:nvSpPr>
          <p:spPr>
            <a:xfrm>
              <a:off x="4148780" y="2221525"/>
              <a:ext cx="1322534" cy="1316739"/>
            </a:xfrm>
            <a:custGeom>
              <a:avLst/>
              <a:gdLst/>
              <a:ahLst/>
              <a:cxnLst/>
              <a:rect l="l" t="t" r="r" b="b"/>
              <a:pathLst>
                <a:path w="32631" h="32488" extrusionOk="0">
                  <a:moveTo>
                    <a:pt x="15961" y="0"/>
                  </a:moveTo>
                  <a:cubicBezTo>
                    <a:pt x="15824" y="0"/>
                    <a:pt x="15688" y="118"/>
                    <a:pt x="15705" y="291"/>
                  </a:cubicBezTo>
                  <a:cubicBezTo>
                    <a:pt x="15352" y="1023"/>
                    <a:pt x="14864" y="1755"/>
                    <a:pt x="14105" y="2108"/>
                  </a:cubicBezTo>
                  <a:cubicBezTo>
                    <a:pt x="13725" y="2325"/>
                    <a:pt x="13291" y="2433"/>
                    <a:pt x="12857" y="2433"/>
                  </a:cubicBezTo>
                  <a:cubicBezTo>
                    <a:pt x="12423" y="2433"/>
                    <a:pt x="12016" y="2243"/>
                    <a:pt x="11636" y="2054"/>
                  </a:cubicBezTo>
                  <a:lnTo>
                    <a:pt x="11013" y="1647"/>
                  </a:lnTo>
                  <a:cubicBezTo>
                    <a:pt x="10931" y="1565"/>
                    <a:pt x="10823" y="1484"/>
                    <a:pt x="10714" y="1403"/>
                  </a:cubicBezTo>
                  <a:cubicBezTo>
                    <a:pt x="10687" y="1376"/>
                    <a:pt x="10606" y="1348"/>
                    <a:pt x="10579" y="1294"/>
                  </a:cubicBezTo>
                  <a:cubicBezTo>
                    <a:pt x="10524" y="1267"/>
                    <a:pt x="10443" y="1267"/>
                    <a:pt x="10389" y="1267"/>
                  </a:cubicBezTo>
                  <a:lnTo>
                    <a:pt x="10334" y="1267"/>
                  </a:lnTo>
                  <a:cubicBezTo>
                    <a:pt x="10307" y="1240"/>
                    <a:pt x="10307" y="1213"/>
                    <a:pt x="10280" y="1213"/>
                  </a:cubicBezTo>
                  <a:cubicBezTo>
                    <a:pt x="10253" y="1159"/>
                    <a:pt x="10199" y="1159"/>
                    <a:pt x="10172" y="1131"/>
                  </a:cubicBezTo>
                  <a:cubicBezTo>
                    <a:pt x="10063" y="1131"/>
                    <a:pt x="9928" y="1159"/>
                    <a:pt x="9900" y="1294"/>
                  </a:cubicBezTo>
                  <a:cubicBezTo>
                    <a:pt x="9385" y="2922"/>
                    <a:pt x="8626" y="4820"/>
                    <a:pt x="6754" y="5227"/>
                  </a:cubicBezTo>
                  <a:cubicBezTo>
                    <a:pt x="6581" y="5270"/>
                    <a:pt x="6403" y="5292"/>
                    <a:pt x="6224" y="5292"/>
                  </a:cubicBezTo>
                  <a:cubicBezTo>
                    <a:pt x="5956" y="5292"/>
                    <a:pt x="5685" y="5243"/>
                    <a:pt x="5425" y="5146"/>
                  </a:cubicBezTo>
                  <a:cubicBezTo>
                    <a:pt x="5371" y="5119"/>
                    <a:pt x="5323" y="5098"/>
                    <a:pt x="5276" y="5098"/>
                  </a:cubicBezTo>
                  <a:cubicBezTo>
                    <a:pt x="5228" y="5098"/>
                    <a:pt x="5181" y="5119"/>
                    <a:pt x="5127" y="5173"/>
                  </a:cubicBezTo>
                  <a:cubicBezTo>
                    <a:pt x="5045" y="5227"/>
                    <a:pt x="4991" y="5336"/>
                    <a:pt x="5018" y="5444"/>
                  </a:cubicBezTo>
                  <a:cubicBezTo>
                    <a:pt x="5669" y="7044"/>
                    <a:pt x="5100" y="8889"/>
                    <a:pt x="3770" y="9974"/>
                  </a:cubicBezTo>
                  <a:cubicBezTo>
                    <a:pt x="3391" y="10299"/>
                    <a:pt x="2984" y="10489"/>
                    <a:pt x="2523" y="10625"/>
                  </a:cubicBezTo>
                  <a:cubicBezTo>
                    <a:pt x="2333" y="10652"/>
                    <a:pt x="2279" y="10869"/>
                    <a:pt x="2333" y="11004"/>
                  </a:cubicBezTo>
                  <a:cubicBezTo>
                    <a:pt x="2984" y="12415"/>
                    <a:pt x="1899" y="14395"/>
                    <a:pt x="353" y="14585"/>
                  </a:cubicBezTo>
                  <a:cubicBezTo>
                    <a:pt x="136" y="14639"/>
                    <a:pt x="0" y="14856"/>
                    <a:pt x="163" y="15046"/>
                  </a:cubicBezTo>
                  <a:cubicBezTo>
                    <a:pt x="1329" y="16294"/>
                    <a:pt x="2523" y="17921"/>
                    <a:pt x="1899" y="19684"/>
                  </a:cubicBezTo>
                  <a:cubicBezTo>
                    <a:pt x="1763" y="20091"/>
                    <a:pt x="1519" y="20471"/>
                    <a:pt x="1194" y="20742"/>
                  </a:cubicBezTo>
                  <a:cubicBezTo>
                    <a:pt x="1058" y="20823"/>
                    <a:pt x="1085" y="21067"/>
                    <a:pt x="1248" y="21149"/>
                  </a:cubicBezTo>
                  <a:cubicBezTo>
                    <a:pt x="2821" y="21881"/>
                    <a:pt x="3689" y="23753"/>
                    <a:pt x="3255" y="25407"/>
                  </a:cubicBezTo>
                  <a:cubicBezTo>
                    <a:pt x="3228" y="25570"/>
                    <a:pt x="3337" y="25760"/>
                    <a:pt x="3499" y="25760"/>
                  </a:cubicBezTo>
                  <a:cubicBezTo>
                    <a:pt x="3555" y="25756"/>
                    <a:pt x="3611" y="25755"/>
                    <a:pt x="3666" y="25755"/>
                  </a:cubicBezTo>
                  <a:cubicBezTo>
                    <a:pt x="5359" y="25755"/>
                    <a:pt x="6804" y="27335"/>
                    <a:pt x="6673" y="29042"/>
                  </a:cubicBezTo>
                  <a:cubicBezTo>
                    <a:pt x="6673" y="29193"/>
                    <a:pt x="6828" y="29310"/>
                    <a:pt x="6973" y="29310"/>
                  </a:cubicBezTo>
                  <a:cubicBezTo>
                    <a:pt x="7010" y="29310"/>
                    <a:pt x="7047" y="29302"/>
                    <a:pt x="7080" y="29286"/>
                  </a:cubicBezTo>
                  <a:cubicBezTo>
                    <a:pt x="7404" y="29065"/>
                    <a:pt x="7776" y="28948"/>
                    <a:pt x="8148" y="28948"/>
                  </a:cubicBezTo>
                  <a:cubicBezTo>
                    <a:pt x="8461" y="28948"/>
                    <a:pt x="8774" y="29031"/>
                    <a:pt x="9060" y="29205"/>
                  </a:cubicBezTo>
                  <a:cubicBezTo>
                    <a:pt x="9602" y="29584"/>
                    <a:pt x="9900" y="30289"/>
                    <a:pt x="9792" y="30940"/>
                  </a:cubicBezTo>
                  <a:cubicBezTo>
                    <a:pt x="9774" y="31119"/>
                    <a:pt x="9932" y="31262"/>
                    <a:pt x="10081" y="31262"/>
                  </a:cubicBezTo>
                  <a:cubicBezTo>
                    <a:pt x="10159" y="31262"/>
                    <a:pt x="10234" y="31223"/>
                    <a:pt x="10280" y="31130"/>
                  </a:cubicBezTo>
                  <a:cubicBezTo>
                    <a:pt x="10604" y="30552"/>
                    <a:pt x="11243" y="30053"/>
                    <a:pt x="11896" y="30053"/>
                  </a:cubicBezTo>
                  <a:cubicBezTo>
                    <a:pt x="12008" y="30053"/>
                    <a:pt x="12121" y="30068"/>
                    <a:pt x="12233" y="30100"/>
                  </a:cubicBezTo>
                  <a:cubicBezTo>
                    <a:pt x="12857" y="30262"/>
                    <a:pt x="13372" y="30995"/>
                    <a:pt x="13047" y="31619"/>
                  </a:cubicBezTo>
                  <a:cubicBezTo>
                    <a:pt x="12953" y="31826"/>
                    <a:pt x="13121" y="32007"/>
                    <a:pt x="13295" y="32007"/>
                  </a:cubicBezTo>
                  <a:cubicBezTo>
                    <a:pt x="13372" y="32007"/>
                    <a:pt x="13450" y="31972"/>
                    <a:pt x="13508" y="31890"/>
                  </a:cubicBezTo>
                  <a:cubicBezTo>
                    <a:pt x="13915" y="31212"/>
                    <a:pt x="14593" y="30778"/>
                    <a:pt x="15352" y="30642"/>
                  </a:cubicBezTo>
                  <a:cubicBezTo>
                    <a:pt x="15501" y="30616"/>
                    <a:pt x="15650" y="30603"/>
                    <a:pt x="15798" y="30603"/>
                  </a:cubicBezTo>
                  <a:cubicBezTo>
                    <a:pt x="16411" y="30603"/>
                    <a:pt x="17010" y="30824"/>
                    <a:pt x="17468" y="31239"/>
                  </a:cubicBezTo>
                  <a:cubicBezTo>
                    <a:pt x="17794" y="31510"/>
                    <a:pt x="18065" y="31890"/>
                    <a:pt x="18200" y="32297"/>
                  </a:cubicBezTo>
                  <a:cubicBezTo>
                    <a:pt x="18242" y="32400"/>
                    <a:pt x="18330" y="32487"/>
                    <a:pt x="18430" y="32487"/>
                  </a:cubicBezTo>
                  <a:cubicBezTo>
                    <a:pt x="18461" y="32487"/>
                    <a:pt x="18493" y="32479"/>
                    <a:pt x="18526" y="32459"/>
                  </a:cubicBezTo>
                  <a:cubicBezTo>
                    <a:pt x="18661" y="32432"/>
                    <a:pt x="18743" y="32270"/>
                    <a:pt x="18689" y="32161"/>
                  </a:cubicBezTo>
                  <a:cubicBezTo>
                    <a:pt x="18444" y="31456"/>
                    <a:pt x="18933" y="30669"/>
                    <a:pt x="19557" y="30425"/>
                  </a:cubicBezTo>
                  <a:cubicBezTo>
                    <a:pt x="19763" y="30348"/>
                    <a:pt x="19970" y="30313"/>
                    <a:pt x="20175" y="30313"/>
                  </a:cubicBezTo>
                  <a:cubicBezTo>
                    <a:pt x="20834" y="30313"/>
                    <a:pt x="21468" y="30669"/>
                    <a:pt x="21943" y="31103"/>
                  </a:cubicBezTo>
                  <a:cubicBezTo>
                    <a:pt x="21998" y="31166"/>
                    <a:pt x="22060" y="31192"/>
                    <a:pt x="22119" y="31192"/>
                  </a:cubicBezTo>
                  <a:cubicBezTo>
                    <a:pt x="22265" y="31192"/>
                    <a:pt x="22397" y="31033"/>
                    <a:pt x="22377" y="30859"/>
                  </a:cubicBezTo>
                  <a:cubicBezTo>
                    <a:pt x="22242" y="30045"/>
                    <a:pt x="22676" y="29205"/>
                    <a:pt x="23408" y="28798"/>
                  </a:cubicBezTo>
                  <a:cubicBezTo>
                    <a:pt x="23696" y="28632"/>
                    <a:pt x="24029" y="28551"/>
                    <a:pt x="24366" y="28551"/>
                  </a:cubicBezTo>
                  <a:cubicBezTo>
                    <a:pt x="24856" y="28551"/>
                    <a:pt x="25355" y="28721"/>
                    <a:pt x="25741" y="29042"/>
                  </a:cubicBezTo>
                  <a:cubicBezTo>
                    <a:pt x="25805" y="29092"/>
                    <a:pt x="25871" y="29114"/>
                    <a:pt x="25932" y="29114"/>
                  </a:cubicBezTo>
                  <a:cubicBezTo>
                    <a:pt x="26101" y="29114"/>
                    <a:pt x="26228" y="28943"/>
                    <a:pt x="26148" y="28743"/>
                  </a:cubicBezTo>
                  <a:cubicBezTo>
                    <a:pt x="25876" y="28092"/>
                    <a:pt x="26202" y="27306"/>
                    <a:pt x="26717" y="26899"/>
                  </a:cubicBezTo>
                  <a:cubicBezTo>
                    <a:pt x="27194" y="26522"/>
                    <a:pt x="27787" y="26391"/>
                    <a:pt x="28379" y="26391"/>
                  </a:cubicBezTo>
                  <a:cubicBezTo>
                    <a:pt x="28596" y="26391"/>
                    <a:pt x="28812" y="26409"/>
                    <a:pt x="29023" y="26438"/>
                  </a:cubicBezTo>
                  <a:cubicBezTo>
                    <a:pt x="29033" y="26439"/>
                    <a:pt x="29043" y="26439"/>
                    <a:pt x="29052" y="26439"/>
                  </a:cubicBezTo>
                  <a:cubicBezTo>
                    <a:pt x="29305" y="26439"/>
                    <a:pt x="29449" y="26106"/>
                    <a:pt x="29240" y="25950"/>
                  </a:cubicBezTo>
                  <a:cubicBezTo>
                    <a:pt x="28643" y="25543"/>
                    <a:pt x="28372" y="24729"/>
                    <a:pt x="28589" y="24024"/>
                  </a:cubicBezTo>
                  <a:cubicBezTo>
                    <a:pt x="28833" y="23319"/>
                    <a:pt x="29538" y="22830"/>
                    <a:pt x="30271" y="22830"/>
                  </a:cubicBezTo>
                  <a:cubicBezTo>
                    <a:pt x="30515" y="22830"/>
                    <a:pt x="30623" y="22532"/>
                    <a:pt x="30460" y="22396"/>
                  </a:cubicBezTo>
                  <a:cubicBezTo>
                    <a:pt x="29864" y="21854"/>
                    <a:pt x="29674" y="21040"/>
                    <a:pt x="29809" y="20281"/>
                  </a:cubicBezTo>
                  <a:cubicBezTo>
                    <a:pt x="29864" y="19928"/>
                    <a:pt x="29999" y="19548"/>
                    <a:pt x="30243" y="19250"/>
                  </a:cubicBezTo>
                  <a:cubicBezTo>
                    <a:pt x="30515" y="18897"/>
                    <a:pt x="30867" y="18708"/>
                    <a:pt x="31220" y="18491"/>
                  </a:cubicBezTo>
                  <a:cubicBezTo>
                    <a:pt x="31681" y="18247"/>
                    <a:pt x="32115" y="17948"/>
                    <a:pt x="32359" y="17487"/>
                  </a:cubicBezTo>
                  <a:cubicBezTo>
                    <a:pt x="32630" y="17243"/>
                    <a:pt x="32522" y="16999"/>
                    <a:pt x="32305" y="16999"/>
                  </a:cubicBezTo>
                  <a:cubicBezTo>
                    <a:pt x="32260" y="17004"/>
                    <a:pt x="32215" y="17006"/>
                    <a:pt x="32171" y="17006"/>
                  </a:cubicBezTo>
                  <a:cubicBezTo>
                    <a:pt x="31497" y="17006"/>
                    <a:pt x="30932" y="16442"/>
                    <a:pt x="30677" y="15805"/>
                  </a:cubicBezTo>
                  <a:cubicBezTo>
                    <a:pt x="30352" y="14965"/>
                    <a:pt x="30623" y="14097"/>
                    <a:pt x="31057" y="13310"/>
                  </a:cubicBezTo>
                  <a:cubicBezTo>
                    <a:pt x="31328" y="12822"/>
                    <a:pt x="31681" y="12388"/>
                    <a:pt x="32034" y="11954"/>
                  </a:cubicBezTo>
                  <a:cubicBezTo>
                    <a:pt x="32150" y="11814"/>
                    <a:pt x="32066" y="11552"/>
                    <a:pt x="31901" y="11552"/>
                  </a:cubicBezTo>
                  <a:cubicBezTo>
                    <a:pt x="31875" y="11552"/>
                    <a:pt x="31847" y="11559"/>
                    <a:pt x="31817" y="11574"/>
                  </a:cubicBezTo>
                  <a:cubicBezTo>
                    <a:pt x="31644" y="11631"/>
                    <a:pt x="31464" y="11658"/>
                    <a:pt x="31282" y="11658"/>
                  </a:cubicBezTo>
                  <a:cubicBezTo>
                    <a:pt x="30605" y="11658"/>
                    <a:pt x="29913" y="11283"/>
                    <a:pt x="29592" y="10706"/>
                  </a:cubicBezTo>
                  <a:cubicBezTo>
                    <a:pt x="29267" y="10082"/>
                    <a:pt x="29348" y="9269"/>
                    <a:pt x="29728" y="8699"/>
                  </a:cubicBezTo>
                  <a:lnTo>
                    <a:pt x="29945" y="8590"/>
                  </a:lnTo>
                  <a:cubicBezTo>
                    <a:pt x="29999" y="8563"/>
                    <a:pt x="30026" y="8455"/>
                    <a:pt x="30026" y="8346"/>
                  </a:cubicBezTo>
                  <a:cubicBezTo>
                    <a:pt x="30177" y="8239"/>
                    <a:pt x="30055" y="8097"/>
                    <a:pt x="29916" y="8097"/>
                  </a:cubicBezTo>
                  <a:cubicBezTo>
                    <a:pt x="29880" y="8097"/>
                    <a:pt x="29843" y="8107"/>
                    <a:pt x="29809" y="8129"/>
                  </a:cubicBezTo>
                  <a:lnTo>
                    <a:pt x="29701" y="8211"/>
                  </a:lnTo>
                  <a:cubicBezTo>
                    <a:pt x="29620" y="8265"/>
                    <a:pt x="29538" y="8265"/>
                    <a:pt x="29457" y="8265"/>
                  </a:cubicBezTo>
                  <a:cubicBezTo>
                    <a:pt x="29348" y="8292"/>
                    <a:pt x="29294" y="8292"/>
                    <a:pt x="29213" y="8292"/>
                  </a:cubicBezTo>
                  <a:cubicBezTo>
                    <a:pt x="29157" y="8300"/>
                    <a:pt x="29106" y="8303"/>
                    <a:pt x="29058" y="8303"/>
                  </a:cubicBezTo>
                  <a:cubicBezTo>
                    <a:pt x="28941" y="8303"/>
                    <a:pt x="28840" y="8284"/>
                    <a:pt x="28724" y="8265"/>
                  </a:cubicBezTo>
                  <a:cubicBezTo>
                    <a:pt x="28372" y="8184"/>
                    <a:pt x="28046" y="8021"/>
                    <a:pt x="27775" y="7777"/>
                  </a:cubicBezTo>
                  <a:cubicBezTo>
                    <a:pt x="27124" y="7234"/>
                    <a:pt x="26907" y="6393"/>
                    <a:pt x="26907" y="5553"/>
                  </a:cubicBezTo>
                  <a:cubicBezTo>
                    <a:pt x="26907" y="5010"/>
                    <a:pt x="27016" y="4495"/>
                    <a:pt x="27151" y="3979"/>
                  </a:cubicBezTo>
                  <a:cubicBezTo>
                    <a:pt x="27216" y="3828"/>
                    <a:pt x="27057" y="3642"/>
                    <a:pt x="26893" y="3642"/>
                  </a:cubicBezTo>
                  <a:cubicBezTo>
                    <a:pt x="26851" y="3642"/>
                    <a:pt x="26810" y="3654"/>
                    <a:pt x="26772" y="3681"/>
                  </a:cubicBezTo>
                  <a:cubicBezTo>
                    <a:pt x="26063" y="4212"/>
                    <a:pt x="25157" y="4581"/>
                    <a:pt x="24258" y="4581"/>
                  </a:cubicBezTo>
                  <a:cubicBezTo>
                    <a:pt x="24055" y="4581"/>
                    <a:pt x="23852" y="4562"/>
                    <a:pt x="23652" y="4522"/>
                  </a:cubicBezTo>
                  <a:cubicBezTo>
                    <a:pt x="23164" y="4413"/>
                    <a:pt x="22703" y="4223"/>
                    <a:pt x="22377" y="3871"/>
                  </a:cubicBezTo>
                  <a:cubicBezTo>
                    <a:pt x="22215" y="3708"/>
                    <a:pt x="22079" y="3545"/>
                    <a:pt x="21943" y="3383"/>
                  </a:cubicBezTo>
                  <a:cubicBezTo>
                    <a:pt x="21808" y="3166"/>
                    <a:pt x="21699" y="2976"/>
                    <a:pt x="21645" y="2759"/>
                  </a:cubicBezTo>
                  <a:cubicBezTo>
                    <a:pt x="21537" y="2488"/>
                    <a:pt x="21509" y="2298"/>
                    <a:pt x="21509" y="2054"/>
                  </a:cubicBezTo>
                  <a:cubicBezTo>
                    <a:pt x="21509" y="1782"/>
                    <a:pt x="21537" y="1565"/>
                    <a:pt x="21672" y="1294"/>
                  </a:cubicBezTo>
                  <a:cubicBezTo>
                    <a:pt x="21749" y="1141"/>
                    <a:pt x="21582" y="987"/>
                    <a:pt x="21419" y="987"/>
                  </a:cubicBezTo>
                  <a:cubicBezTo>
                    <a:pt x="21352" y="987"/>
                    <a:pt x="21286" y="1014"/>
                    <a:pt x="21238" y="1077"/>
                  </a:cubicBezTo>
                  <a:cubicBezTo>
                    <a:pt x="20750" y="1674"/>
                    <a:pt x="20018" y="1972"/>
                    <a:pt x="19231" y="2026"/>
                  </a:cubicBezTo>
                  <a:cubicBezTo>
                    <a:pt x="19198" y="2028"/>
                    <a:pt x="19165" y="2028"/>
                    <a:pt x="19132" y="2028"/>
                  </a:cubicBezTo>
                  <a:cubicBezTo>
                    <a:pt x="18379" y="2028"/>
                    <a:pt x="17633" y="1733"/>
                    <a:pt x="17061" y="1213"/>
                  </a:cubicBezTo>
                  <a:cubicBezTo>
                    <a:pt x="16709" y="942"/>
                    <a:pt x="16437" y="589"/>
                    <a:pt x="16220" y="182"/>
                  </a:cubicBezTo>
                  <a:cubicBezTo>
                    <a:pt x="16220" y="155"/>
                    <a:pt x="16166" y="155"/>
                    <a:pt x="16166" y="128"/>
                  </a:cubicBezTo>
                  <a:cubicBezTo>
                    <a:pt x="16117" y="39"/>
                    <a:pt x="16039" y="0"/>
                    <a:pt x="15961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" name="Google Shape;1428;p54">
              <a:extLst>
                <a:ext uri="{FF2B5EF4-FFF2-40B4-BE49-F238E27FC236}">
                  <a16:creationId xmlns:a16="http://schemas.microsoft.com/office/drawing/2014/main" id="{7FEA3D6B-53B2-4591-9AB1-48BD9C592B0F}"/>
                </a:ext>
              </a:extLst>
            </p:cNvPr>
            <p:cNvSpPr/>
            <p:nvPr/>
          </p:nvSpPr>
          <p:spPr>
            <a:xfrm>
              <a:off x="4314752" y="2399292"/>
              <a:ext cx="1003766" cy="1003725"/>
            </a:xfrm>
            <a:custGeom>
              <a:avLst/>
              <a:gdLst/>
              <a:ahLst/>
              <a:cxnLst/>
              <a:rect l="l" t="t" r="r" b="b"/>
              <a:pathLst>
                <a:path w="24766" h="24765" extrusionOk="0">
                  <a:moveTo>
                    <a:pt x="12369" y="0"/>
                  </a:moveTo>
                  <a:cubicBezTo>
                    <a:pt x="5561" y="0"/>
                    <a:pt x="1" y="5533"/>
                    <a:pt x="1" y="12369"/>
                  </a:cubicBezTo>
                  <a:cubicBezTo>
                    <a:pt x="1" y="19204"/>
                    <a:pt x="5561" y="24764"/>
                    <a:pt x="12369" y="24764"/>
                  </a:cubicBezTo>
                  <a:cubicBezTo>
                    <a:pt x="19205" y="24764"/>
                    <a:pt x="24765" y="19204"/>
                    <a:pt x="24765" y="12369"/>
                  </a:cubicBezTo>
                  <a:cubicBezTo>
                    <a:pt x="24765" y="5533"/>
                    <a:pt x="19205" y="0"/>
                    <a:pt x="1236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" name="Google Shape;1429;p54">
              <a:extLst>
                <a:ext uri="{FF2B5EF4-FFF2-40B4-BE49-F238E27FC236}">
                  <a16:creationId xmlns:a16="http://schemas.microsoft.com/office/drawing/2014/main" id="{DDA5757E-2CBE-4479-A0EC-8CB41E1D5AD7}"/>
                </a:ext>
              </a:extLst>
            </p:cNvPr>
            <p:cNvSpPr/>
            <p:nvPr/>
          </p:nvSpPr>
          <p:spPr>
            <a:xfrm>
              <a:off x="4946905" y="2712592"/>
              <a:ext cx="87991" cy="129777"/>
            </a:xfrm>
            <a:custGeom>
              <a:avLst/>
              <a:gdLst/>
              <a:ahLst/>
              <a:cxnLst/>
              <a:rect l="l" t="t" r="r" b="b"/>
              <a:pathLst>
                <a:path w="2171" h="3202" extrusionOk="0">
                  <a:moveTo>
                    <a:pt x="1085" y="1"/>
                  </a:moveTo>
                  <a:cubicBezTo>
                    <a:pt x="488" y="1"/>
                    <a:pt x="0" y="706"/>
                    <a:pt x="0" y="1601"/>
                  </a:cubicBezTo>
                  <a:cubicBezTo>
                    <a:pt x="0" y="2469"/>
                    <a:pt x="488" y="3201"/>
                    <a:pt x="1085" y="3201"/>
                  </a:cubicBezTo>
                  <a:cubicBezTo>
                    <a:pt x="1709" y="3201"/>
                    <a:pt x="2170" y="2469"/>
                    <a:pt x="2170" y="1601"/>
                  </a:cubicBezTo>
                  <a:cubicBezTo>
                    <a:pt x="2170" y="706"/>
                    <a:pt x="1682" y="1"/>
                    <a:pt x="1085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" name="Google Shape;1430;p54">
              <a:extLst>
                <a:ext uri="{FF2B5EF4-FFF2-40B4-BE49-F238E27FC236}">
                  <a16:creationId xmlns:a16="http://schemas.microsoft.com/office/drawing/2014/main" id="{32985380-622A-4873-9A0A-4F08202732D7}"/>
                </a:ext>
              </a:extLst>
            </p:cNvPr>
            <p:cNvSpPr/>
            <p:nvPr/>
          </p:nvSpPr>
          <p:spPr>
            <a:xfrm>
              <a:off x="4945810" y="2801637"/>
              <a:ext cx="140720" cy="59417"/>
            </a:xfrm>
            <a:custGeom>
              <a:avLst/>
              <a:gdLst/>
              <a:ahLst/>
              <a:cxnLst/>
              <a:rect l="l" t="t" r="r" b="b"/>
              <a:pathLst>
                <a:path w="3472" h="1466" fill="none" extrusionOk="0">
                  <a:moveTo>
                    <a:pt x="0" y="1465"/>
                  </a:moveTo>
                  <a:cubicBezTo>
                    <a:pt x="814" y="489"/>
                    <a:pt x="2197" y="1"/>
                    <a:pt x="3472" y="35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" name="Google Shape;1431;p54">
              <a:extLst>
                <a:ext uri="{FF2B5EF4-FFF2-40B4-BE49-F238E27FC236}">
                  <a16:creationId xmlns:a16="http://schemas.microsoft.com/office/drawing/2014/main" id="{03EFFD0E-C0B8-450C-97A3-6E5769FC19B4}"/>
                </a:ext>
              </a:extLst>
            </p:cNvPr>
            <p:cNvSpPr/>
            <p:nvPr/>
          </p:nvSpPr>
          <p:spPr>
            <a:xfrm>
              <a:off x="4988651" y="2717010"/>
              <a:ext cx="37450" cy="37247"/>
            </a:xfrm>
            <a:custGeom>
              <a:avLst/>
              <a:gdLst/>
              <a:ahLst/>
              <a:cxnLst/>
              <a:rect l="l" t="t" r="r" b="b"/>
              <a:pathLst>
                <a:path w="924" h="919" extrusionOk="0">
                  <a:moveTo>
                    <a:pt x="435" y="0"/>
                  </a:moveTo>
                  <a:cubicBezTo>
                    <a:pt x="408" y="54"/>
                    <a:pt x="326" y="163"/>
                    <a:pt x="299" y="217"/>
                  </a:cubicBezTo>
                  <a:cubicBezTo>
                    <a:pt x="272" y="298"/>
                    <a:pt x="191" y="407"/>
                    <a:pt x="164" y="461"/>
                  </a:cubicBezTo>
                  <a:cubicBezTo>
                    <a:pt x="137" y="542"/>
                    <a:pt x="55" y="624"/>
                    <a:pt x="28" y="732"/>
                  </a:cubicBezTo>
                  <a:cubicBezTo>
                    <a:pt x="1" y="787"/>
                    <a:pt x="1" y="814"/>
                    <a:pt x="28" y="868"/>
                  </a:cubicBezTo>
                  <a:cubicBezTo>
                    <a:pt x="47" y="887"/>
                    <a:pt x="78" y="918"/>
                    <a:pt x="105" y="918"/>
                  </a:cubicBezTo>
                  <a:cubicBezTo>
                    <a:pt x="117" y="918"/>
                    <a:pt x="128" y="912"/>
                    <a:pt x="137" y="895"/>
                  </a:cubicBezTo>
                  <a:cubicBezTo>
                    <a:pt x="191" y="868"/>
                    <a:pt x="245" y="868"/>
                    <a:pt x="299" y="841"/>
                  </a:cubicBezTo>
                  <a:cubicBezTo>
                    <a:pt x="381" y="814"/>
                    <a:pt x="435" y="814"/>
                    <a:pt x="516" y="787"/>
                  </a:cubicBezTo>
                  <a:cubicBezTo>
                    <a:pt x="598" y="705"/>
                    <a:pt x="733" y="678"/>
                    <a:pt x="842" y="597"/>
                  </a:cubicBezTo>
                  <a:cubicBezTo>
                    <a:pt x="869" y="570"/>
                    <a:pt x="923" y="570"/>
                    <a:pt x="923" y="542"/>
                  </a:cubicBezTo>
                  <a:cubicBezTo>
                    <a:pt x="787" y="298"/>
                    <a:pt x="598" y="109"/>
                    <a:pt x="435" y="0"/>
                  </a:cubicBezTo>
                  <a:close/>
                </a:path>
              </a:pathLst>
            </a:custGeom>
            <a:solidFill>
              <a:srgbClr val="F7F1E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4" name="Google Shape;1432;p54">
              <a:extLst>
                <a:ext uri="{FF2B5EF4-FFF2-40B4-BE49-F238E27FC236}">
                  <a16:creationId xmlns:a16="http://schemas.microsoft.com/office/drawing/2014/main" id="{0F159D7A-6EF1-4ADD-A230-6B50E2887A02}"/>
                </a:ext>
              </a:extLst>
            </p:cNvPr>
            <p:cNvSpPr/>
            <p:nvPr/>
          </p:nvSpPr>
          <p:spPr>
            <a:xfrm>
              <a:off x="4587400" y="2712592"/>
              <a:ext cx="87991" cy="129777"/>
            </a:xfrm>
            <a:custGeom>
              <a:avLst/>
              <a:gdLst/>
              <a:ahLst/>
              <a:cxnLst/>
              <a:rect l="l" t="t" r="r" b="b"/>
              <a:pathLst>
                <a:path w="2171" h="3202" extrusionOk="0">
                  <a:moveTo>
                    <a:pt x="1086" y="1"/>
                  </a:moveTo>
                  <a:cubicBezTo>
                    <a:pt x="489" y="1"/>
                    <a:pt x="1" y="706"/>
                    <a:pt x="1" y="1601"/>
                  </a:cubicBezTo>
                  <a:cubicBezTo>
                    <a:pt x="1" y="2469"/>
                    <a:pt x="489" y="3201"/>
                    <a:pt x="1086" y="3201"/>
                  </a:cubicBezTo>
                  <a:cubicBezTo>
                    <a:pt x="1682" y="3201"/>
                    <a:pt x="2171" y="2469"/>
                    <a:pt x="2171" y="1601"/>
                  </a:cubicBezTo>
                  <a:cubicBezTo>
                    <a:pt x="2171" y="706"/>
                    <a:pt x="1682" y="1"/>
                    <a:pt x="1086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5" name="Google Shape;1433;p54">
              <a:extLst>
                <a:ext uri="{FF2B5EF4-FFF2-40B4-BE49-F238E27FC236}">
                  <a16:creationId xmlns:a16="http://schemas.microsoft.com/office/drawing/2014/main" id="{5B219800-E8A6-477A-84BC-40A06505B397}"/>
                </a:ext>
              </a:extLst>
            </p:cNvPr>
            <p:cNvSpPr/>
            <p:nvPr/>
          </p:nvSpPr>
          <p:spPr>
            <a:xfrm>
              <a:off x="4534629" y="2801637"/>
              <a:ext cx="140761" cy="59417"/>
            </a:xfrm>
            <a:custGeom>
              <a:avLst/>
              <a:gdLst/>
              <a:ahLst/>
              <a:cxnLst/>
              <a:rect l="l" t="t" r="r" b="b"/>
              <a:pathLst>
                <a:path w="3473" h="1466" fill="none" extrusionOk="0">
                  <a:moveTo>
                    <a:pt x="3473" y="1465"/>
                  </a:moveTo>
                  <a:cubicBezTo>
                    <a:pt x="2659" y="489"/>
                    <a:pt x="1276" y="1"/>
                    <a:pt x="1" y="35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6" name="Google Shape;1434;p54">
              <a:extLst>
                <a:ext uri="{FF2B5EF4-FFF2-40B4-BE49-F238E27FC236}">
                  <a16:creationId xmlns:a16="http://schemas.microsoft.com/office/drawing/2014/main" id="{4572B587-1666-45E7-BF4C-6ECF3A006D4E}"/>
                </a:ext>
              </a:extLst>
            </p:cNvPr>
            <p:cNvSpPr/>
            <p:nvPr/>
          </p:nvSpPr>
          <p:spPr>
            <a:xfrm>
              <a:off x="4595101" y="2717010"/>
              <a:ext cx="37409" cy="37247"/>
            </a:xfrm>
            <a:custGeom>
              <a:avLst/>
              <a:gdLst/>
              <a:ahLst/>
              <a:cxnLst/>
              <a:rect l="l" t="t" r="r" b="b"/>
              <a:pathLst>
                <a:path w="923" h="919" extrusionOk="0">
                  <a:moveTo>
                    <a:pt x="489" y="0"/>
                  </a:moveTo>
                  <a:cubicBezTo>
                    <a:pt x="326" y="109"/>
                    <a:pt x="136" y="298"/>
                    <a:pt x="1" y="542"/>
                  </a:cubicBezTo>
                  <a:cubicBezTo>
                    <a:pt x="1" y="570"/>
                    <a:pt x="28" y="570"/>
                    <a:pt x="82" y="597"/>
                  </a:cubicBezTo>
                  <a:cubicBezTo>
                    <a:pt x="163" y="678"/>
                    <a:pt x="326" y="705"/>
                    <a:pt x="407" y="787"/>
                  </a:cubicBezTo>
                  <a:cubicBezTo>
                    <a:pt x="489" y="814"/>
                    <a:pt x="543" y="814"/>
                    <a:pt x="624" y="841"/>
                  </a:cubicBezTo>
                  <a:cubicBezTo>
                    <a:pt x="679" y="868"/>
                    <a:pt x="706" y="868"/>
                    <a:pt x="787" y="895"/>
                  </a:cubicBezTo>
                  <a:cubicBezTo>
                    <a:pt x="796" y="912"/>
                    <a:pt x="804" y="918"/>
                    <a:pt x="813" y="918"/>
                  </a:cubicBezTo>
                  <a:cubicBezTo>
                    <a:pt x="834" y="918"/>
                    <a:pt x="858" y="887"/>
                    <a:pt x="896" y="868"/>
                  </a:cubicBezTo>
                  <a:cubicBezTo>
                    <a:pt x="923" y="814"/>
                    <a:pt x="923" y="787"/>
                    <a:pt x="896" y="732"/>
                  </a:cubicBezTo>
                  <a:cubicBezTo>
                    <a:pt x="841" y="624"/>
                    <a:pt x="787" y="542"/>
                    <a:pt x="760" y="461"/>
                  </a:cubicBezTo>
                  <a:cubicBezTo>
                    <a:pt x="706" y="407"/>
                    <a:pt x="652" y="298"/>
                    <a:pt x="624" y="217"/>
                  </a:cubicBezTo>
                  <a:cubicBezTo>
                    <a:pt x="597" y="163"/>
                    <a:pt x="516" y="54"/>
                    <a:pt x="489" y="0"/>
                  </a:cubicBezTo>
                  <a:close/>
                </a:path>
              </a:pathLst>
            </a:custGeom>
            <a:solidFill>
              <a:srgbClr val="F7F1E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7" name="Google Shape;1435;p54">
              <a:extLst>
                <a:ext uri="{FF2B5EF4-FFF2-40B4-BE49-F238E27FC236}">
                  <a16:creationId xmlns:a16="http://schemas.microsoft.com/office/drawing/2014/main" id="{1A1F2121-CA71-4E45-8727-96DC16675695}"/>
                </a:ext>
              </a:extLst>
            </p:cNvPr>
            <p:cNvSpPr/>
            <p:nvPr/>
          </p:nvSpPr>
          <p:spPr>
            <a:xfrm>
              <a:off x="4603896" y="2966556"/>
              <a:ext cx="408988" cy="133060"/>
            </a:xfrm>
            <a:custGeom>
              <a:avLst/>
              <a:gdLst/>
              <a:ahLst/>
              <a:cxnLst/>
              <a:rect l="l" t="t" r="r" b="b"/>
              <a:pathLst>
                <a:path w="10091" h="3283" fill="none" extrusionOk="0">
                  <a:moveTo>
                    <a:pt x="1" y="0"/>
                  </a:moveTo>
                  <a:cubicBezTo>
                    <a:pt x="3934" y="3282"/>
                    <a:pt x="7595" y="2279"/>
                    <a:pt x="10091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8" name="Google Shape;1436;p54">
              <a:extLst>
                <a:ext uri="{FF2B5EF4-FFF2-40B4-BE49-F238E27FC236}">
                  <a16:creationId xmlns:a16="http://schemas.microsoft.com/office/drawing/2014/main" id="{1D8D602F-F6DE-46FD-B6D1-D24A5DC368CB}"/>
                </a:ext>
              </a:extLst>
            </p:cNvPr>
            <p:cNvSpPr/>
            <p:nvPr/>
          </p:nvSpPr>
          <p:spPr>
            <a:xfrm>
              <a:off x="5011753" y="2908273"/>
              <a:ext cx="54999" cy="112187"/>
            </a:xfrm>
            <a:custGeom>
              <a:avLst/>
              <a:gdLst/>
              <a:ahLst/>
              <a:cxnLst/>
              <a:rect l="l" t="t" r="r" b="b"/>
              <a:pathLst>
                <a:path w="1357" h="2768" fill="none" extrusionOk="0">
                  <a:moveTo>
                    <a:pt x="272" y="1"/>
                  </a:moveTo>
                  <a:cubicBezTo>
                    <a:pt x="55" y="543"/>
                    <a:pt x="1" y="1140"/>
                    <a:pt x="136" y="1682"/>
                  </a:cubicBezTo>
                  <a:cubicBezTo>
                    <a:pt x="299" y="2225"/>
                    <a:pt x="787" y="2740"/>
                    <a:pt x="1357" y="276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9" name="Google Shape;1437;p54">
              <a:extLst>
                <a:ext uri="{FF2B5EF4-FFF2-40B4-BE49-F238E27FC236}">
                  <a16:creationId xmlns:a16="http://schemas.microsoft.com/office/drawing/2014/main" id="{9D0D31BB-BAEA-493F-978B-46B91070135B}"/>
                </a:ext>
              </a:extLst>
            </p:cNvPr>
            <p:cNvSpPr/>
            <p:nvPr/>
          </p:nvSpPr>
          <p:spPr>
            <a:xfrm>
              <a:off x="4541236" y="2909367"/>
              <a:ext cx="82479" cy="111093"/>
            </a:xfrm>
            <a:custGeom>
              <a:avLst/>
              <a:gdLst/>
              <a:ahLst/>
              <a:cxnLst/>
              <a:rect l="l" t="t" r="r" b="b"/>
              <a:pathLst>
                <a:path w="2035" h="2741" fill="none" extrusionOk="0">
                  <a:moveTo>
                    <a:pt x="2035" y="1"/>
                  </a:moveTo>
                  <a:cubicBezTo>
                    <a:pt x="1953" y="1194"/>
                    <a:pt x="1140" y="2306"/>
                    <a:pt x="0" y="274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0" name="Google Shape;1438;p54">
              <a:extLst>
                <a:ext uri="{FF2B5EF4-FFF2-40B4-BE49-F238E27FC236}">
                  <a16:creationId xmlns:a16="http://schemas.microsoft.com/office/drawing/2014/main" id="{0E471835-5255-4CF2-960D-4569CC977A40}"/>
                </a:ext>
              </a:extLst>
            </p:cNvPr>
            <p:cNvSpPr/>
            <p:nvPr/>
          </p:nvSpPr>
          <p:spPr>
            <a:xfrm>
              <a:off x="4773191" y="2887400"/>
              <a:ext cx="83613" cy="24196"/>
            </a:xfrm>
            <a:custGeom>
              <a:avLst/>
              <a:gdLst/>
              <a:ahLst/>
              <a:cxnLst/>
              <a:rect l="l" t="t" r="r" b="b"/>
              <a:pathLst>
                <a:path w="2063" h="597" fill="none" extrusionOk="0">
                  <a:moveTo>
                    <a:pt x="1" y="570"/>
                  </a:moveTo>
                  <a:cubicBezTo>
                    <a:pt x="218" y="244"/>
                    <a:pt x="624" y="0"/>
                    <a:pt x="1031" y="27"/>
                  </a:cubicBezTo>
                  <a:cubicBezTo>
                    <a:pt x="1438" y="27"/>
                    <a:pt x="1845" y="271"/>
                    <a:pt x="2062" y="59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1" name="Google Shape;1439;p54">
              <a:extLst>
                <a:ext uri="{FF2B5EF4-FFF2-40B4-BE49-F238E27FC236}">
                  <a16:creationId xmlns:a16="http://schemas.microsoft.com/office/drawing/2014/main" id="{575507E4-C5C9-4E35-97EA-3E4686EB314F}"/>
                </a:ext>
              </a:extLst>
            </p:cNvPr>
            <p:cNvSpPr/>
            <p:nvPr/>
          </p:nvSpPr>
          <p:spPr>
            <a:xfrm>
              <a:off x="5052446" y="2848896"/>
              <a:ext cx="173712" cy="123171"/>
            </a:xfrm>
            <a:custGeom>
              <a:avLst/>
              <a:gdLst/>
              <a:ahLst/>
              <a:cxnLst/>
              <a:rect l="l" t="t" r="r" b="b"/>
              <a:pathLst>
                <a:path w="4286" h="3039" extrusionOk="0">
                  <a:moveTo>
                    <a:pt x="2143" y="1"/>
                  </a:moveTo>
                  <a:cubicBezTo>
                    <a:pt x="977" y="1"/>
                    <a:pt x="0" y="679"/>
                    <a:pt x="0" y="1520"/>
                  </a:cubicBezTo>
                  <a:cubicBezTo>
                    <a:pt x="0" y="2361"/>
                    <a:pt x="977" y="3039"/>
                    <a:pt x="2143" y="3039"/>
                  </a:cubicBezTo>
                  <a:cubicBezTo>
                    <a:pt x="3336" y="3039"/>
                    <a:pt x="4286" y="2361"/>
                    <a:pt x="4286" y="1520"/>
                  </a:cubicBezTo>
                  <a:cubicBezTo>
                    <a:pt x="4286" y="679"/>
                    <a:pt x="3336" y="1"/>
                    <a:pt x="2143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2" name="Google Shape;1440;p54">
              <a:extLst>
                <a:ext uri="{FF2B5EF4-FFF2-40B4-BE49-F238E27FC236}">
                  <a16:creationId xmlns:a16="http://schemas.microsoft.com/office/drawing/2014/main" id="{32ECF13B-749C-432F-ADD0-254207953562}"/>
                </a:ext>
              </a:extLst>
            </p:cNvPr>
            <p:cNvSpPr/>
            <p:nvPr/>
          </p:nvSpPr>
          <p:spPr>
            <a:xfrm>
              <a:off x="4429088" y="2848896"/>
              <a:ext cx="173752" cy="123171"/>
            </a:xfrm>
            <a:custGeom>
              <a:avLst/>
              <a:gdLst/>
              <a:ahLst/>
              <a:cxnLst/>
              <a:rect l="l" t="t" r="r" b="b"/>
              <a:pathLst>
                <a:path w="4287" h="3039" extrusionOk="0">
                  <a:moveTo>
                    <a:pt x="2144" y="1"/>
                  </a:moveTo>
                  <a:cubicBezTo>
                    <a:pt x="950" y="1"/>
                    <a:pt x="1" y="679"/>
                    <a:pt x="1" y="1520"/>
                  </a:cubicBezTo>
                  <a:cubicBezTo>
                    <a:pt x="1" y="2361"/>
                    <a:pt x="950" y="3039"/>
                    <a:pt x="2144" y="3039"/>
                  </a:cubicBezTo>
                  <a:cubicBezTo>
                    <a:pt x="3310" y="3039"/>
                    <a:pt x="4286" y="2361"/>
                    <a:pt x="4286" y="1520"/>
                  </a:cubicBezTo>
                  <a:cubicBezTo>
                    <a:pt x="4286" y="679"/>
                    <a:pt x="3310" y="1"/>
                    <a:pt x="2144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3" name="Google Shape;1441;p54">
              <a:extLst>
                <a:ext uri="{FF2B5EF4-FFF2-40B4-BE49-F238E27FC236}">
                  <a16:creationId xmlns:a16="http://schemas.microsoft.com/office/drawing/2014/main" id="{E15F63F8-46B5-4D60-922F-013E7E72C0A3}"/>
                </a:ext>
              </a:extLst>
            </p:cNvPr>
            <p:cNvSpPr/>
            <p:nvPr/>
          </p:nvSpPr>
          <p:spPr>
            <a:xfrm>
              <a:off x="4252092" y="2982241"/>
              <a:ext cx="185830" cy="258055"/>
            </a:xfrm>
            <a:custGeom>
              <a:avLst/>
              <a:gdLst/>
              <a:ahLst/>
              <a:cxnLst/>
              <a:rect l="l" t="t" r="r" b="b"/>
              <a:pathLst>
                <a:path w="4585" h="6367" extrusionOk="0">
                  <a:moveTo>
                    <a:pt x="1288" y="1"/>
                  </a:moveTo>
                  <a:cubicBezTo>
                    <a:pt x="1222" y="1"/>
                    <a:pt x="1154" y="7"/>
                    <a:pt x="1086" y="20"/>
                  </a:cubicBezTo>
                  <a:cubicBezTo>
                    <a:pt x="326" y="210"/>
                    <a:pt x="137" y="969"/>
                    <a:pt x="55" y="1620"/>
                  </a:cubicBezTo>
                  <a:cubicBezTo>
                    <a:pt x="1" y="2542"/>
                    <a:pt x="1" y="3546"/>
                    <a:pt x="381" y="4306"/>
                  </a:cubicBezTo>
                  <a:cubicBezTo>
                    <a:pt x="652" y="4821"/>
                    <a:pt x="1520" y="5797"/>
                    <a:pt x="3039" y="6313"/>
                  </a:cubicBezTo>
                  <a:cubicBezTo>
                    <a:pt x="3229" y="6367"/>
                    <a:pt x="3419" y="6367"/>
                    <a:pt x="3636" y="6367"/>
                  </a:cubicBezTo>
                  <a:cubicBezTo>
                    <a:pt x="3798" y="6367"/>
                    <a:pt x="3961" y="6177"/>
                    <a:pt x="4097" y="6069"/>
                  </a:cubicBezTo>
                  <a:cubicBezTo>
                    <a:pt x="4341" y="5824"/>
                    <a:pt x="4531" y="5526"/>
                    <a:pt x="4531" y="5173"/>
                  </a:cubicBezTo>
                  <a:cubicBezTo>
                    <a:pt x="4585" y="4306"/>
                    <a:pt x="3147" y="4333"/>
                    <a:pt x="2632" y="3953"/>
                  </a:cubicBezTo>
                  <a:cubicBezTo>
                    <a:pt x="2089" y="3546"/>
                    <a:pt x="2605" y="2814"/>
                    <a:pt x="2632" y="2244"/>
                  </a:cubicBezTo>
                  <a:cubicBezTo>
                    <a:pt x="2659" y="1864"/>
                    <a:pt x="2659" y="1485"/>
                    <a:pt x="2578" y="1105"/>
                  </a:cubicBezTo>
                  <a:cubicBezTo>
                    <a:pt x="2406" y="542"/>
                    <a:pt x="1903" y="1"/>
                    <a:pt x="1288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4" name="Google Shape;1442;p54">
              <a:extLst>
                <a:ext uri="{FF2B5EF4-FFF2-40B4-BE49-F238E27FC236}">
                  <a16:creationId xmlns:a16="http://schemas.microsoft.com/office/drawing/2014/main" id="{800A14ED-6342-4DF4-AA2A-130E5822541F}"/>
                </a:ext>
              </a:extLst>
            </p:cNvPr>
            <p:cNvSpPr/>
            <p:nvPr/>
          </p:nvSpPr>
          <p:spPr>
            <a:xfrm>
              <a:off x="4348838" y="3062167"/>
              <a:ext cx="59417" cy="100109"/>
            </a:xfrm>
            <a:custGeom>
              <a:avLst/>
              <a:gdLst/>
              <a:ahLst/>
              <a:cxnLst/>
              <a:rect l="l" t="t" r="r" b="b"/>
              <a:pathLst>
                <a:path w="1466" h="2470" fill="none" extrusionOk="0">
                  <a:moveTo>
                    <a:pt x="326" y="1"/>
                  </a:moveTo>
                  <a:cubicBezTo>
                    <a:pt x="245" y="408"/>
                    <a:pt x="164" y="760"/>
                    <a:pt x="82" y="1167"/>
                  </a:cubicBezTo>
                  <a:cubicBezTo>
                    <a:pt x="55" y="1357"/>
                    <a:pt x="1" y="1493"/>
                    <a:pt x="55" y="1655"/>
                  </a:cubicBezTo>
                  <a:cubicBezTo>
                    <a:pt x="82" y="1818"/>
                    <a:pt x="218" y="1954"/>
                    <a:pt x="353" y="2062"/>
                  </a:cubicBezTo>
                  <a:cubicBezTo>
                    <a:pt x="489" y="2171"/>
                    <a:pt x="652" y="2225"/>
                    <a:pt x="815" y="2279"/>
                  </a:cubicBezTo>
                  <a:cubicBezTo>
                    <a:pt x="1004" y="2361"/>
                    <a:pt x="1303" y="2388"/>
                    <a:pt x="1465" y="246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5" name="Google Shape;1443;p54">
              <a:extLst>
                <a:ext uri="{FF2B5EF4-FFF2-40B4-BE49-F238E27FC236}">
                  <a16:creationId xmlns:a16="http://schemas.microsoft.com/office/drawing/2014/main" id="{C1B98DC8-CFA3-496B-90C7-F512C67226C1}"/>
                </a:ext>
              </a:extLst>
            </p:cNvPr>
            <p:cNvSpPr/>
            <p:nvPr/>
          </p:nvSpPr>
          <p:spPr>
            <a:xfrm>
              <a:off x="4344461" y="2998413"/>
              <a:ext cx="16536" cy="49528"/>
            </a:xfrm>
            <a:custGeom>
              <a:avLst/>
              <a:gdLst/>
              <a:ahLst/>
              <a:cxnLst/>
              <a:rect l="l" t="t" r="r" b="b"/>
              <a:pathLst>
                <a:path w="408" h="1222" fill="none" extrusionOk="0">
                  <a:moveTo>
                    <a:pt x="0" y="1"/>
                  </a:moveTo>
                  <a:cubicBezTo>
                    <a:pt x="244" y="353"/>
                    <a:pt x="407" y="787"/>
                    <a:pt x="407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6" name="Google Shape;1444;p54">
              <a:extLst>
                <a:ext uri="{FF2B5EF4-FFF2-40B4-BE49-F238E27FC236}">
                  <a16:creationId xmlns:a16="http://schemas.microsoft.com/office/drawing/2014/main" id="{A705B56D-1C12-4892-9406-08736E419CFF}"/>
                </a:ext>
              </a:extLst>
            </p:cNvPr>
            <p:cNvSpPr/>
            <p:nvPr/>
          </p:nvSpPr>
          <p:spPr>
            <a:xfrm>
              <a:off x="4356539" y="3163696"/>
              <a:ext cx="116564" cy="138410"/>
            </a:xfrm>
            <a:custGeom>
              <a:avLst/>
              <a:gdLst/>
              <a:ahLst/>
              <a:cxnLst/>
              <a:rect l="l" t="t" r="r" b="b"/>
              <a:pathLst>
                <a:path w="2876" h="3415" extrusionOk="0">
                  <a:moveTo>
                    <a:pt x="1918" y="1"/>
                  </a:moveTo>
                  <a:cubicBezTo>
                    <a:pt x="1770" y="1"/>
                    <a:pt x="1619" y="30"/>
                    <a:pt x="1492" y="73"/>
                  </a:cubicBezTo>
                  <a:cubicBezTo>
                    <a:pt x="1086" y="208"/>
                    <a:pt x="706" y="398"/>
                    <a:pt x="408" y="696"/>
                  </a:cubicBezTo>
                  <a:cubicBezTo>
                    <a:pt x="55" y="1049"/>
                    <a:pt x="1" y="1510"/>
                    <a:pt x="163" y="1917"/>
                  </a:cubicBezTo>
                  <a:cubicBezTo>
                    <a:pt x="408" y="2595"/>
                    <a:pt x="950" y="3382"/>
                    <a:pt x="1737" y="3409"/>
                  </a:cubicBezTo>
                  <a:cubicBezTo>
                    <a:pt x="1761" y="3412"/>
                    <a:pt x="1787" y="3414"/>
                    <a:pt x="1813" y="3414"/>
                  </a:cubicBezTo>
                  <a:cubicBezTo>
                    <a:pt x="1988" y="3414"/>
                    <a:pt x="2192" y="3337"/>
                    <a:pt x="2333" y="3219"/>
                  </a:cubicBezTo>
                  <a:cubicBezTo>
                    <a:pt x="2632" y="2975"/>
                    <a:pt x="2767" y="2595"/>
                    <a:pt x="2822" y="2243"/>
                  </a:cubicBezTo>
                  <a:cubicBezTo>
                    <a:pt x="2876" y="1890"/>
                    <a:pt x="2849" y="1510"/>
                    <a:pt x="2740" y="1212"/>
                  </a:cubicBezTo>
                  <a:cubicBezTo>
                    <a:pt x="2632" y="968"/>
                    <a:pt x="2496" y="778"/>
                    <a:pt x="2333" y="615"/>
                  </a:cubicBezTo>
                  <a:cubicBezTo>
                    <a:pt x="2442" y="561"/>
                    <a:pt x="2550" y="425"/>
                    <a:pt x="2469" y="290"/>
                  </a:cubicBezTo>
                  <a:cubicBezTo>
                    <a:pt x="2370" y="74"/>
                    <a:pt x="2149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7" name="Google Shape;1445;p54">
              <a:extLst>
                <a:ext uri="{FF2B5EF4-FFF2-40B4-BE49-F238E27FC236}">
                  <a16:creationId xmlns:a16="http://schemas.microsoft.com/office/drawing/2014/main" id="{6E00A756-11C1-45D4-BFBA-69C4F6AD95F2}"/>
                </a:ext>
              </a:extLst>
            </p:cNvPr>
            <p:cNvSpPr/>
            <p:nvPr/>
          </p:nvSpPr>
          <p:spPr>
            <a:xfrm>
              <a:off x="5200828" y="2982241"/>
              <a:ext cx="185830" cy="258055"/>
            </a:xfrm>
            <a:custGeom>
              <a:avLst/>
              <a:gdLst/>
              <a:ahLst/>
              <a:cxnLst/>
              <a:rect l="l" t="t" r="r" b="b"/>
              <a:pathLst>
                <a:path w="4585" h="6367" extrusionOk="0">
                  <a:moveTo>
                    <a:pt x="3298" y="1"/>
                  </a:moveTo>
                  <a:cubicBezTo>
                    <a:pt x="2682" y="1"/>
                    <a:pt x="2179" y="542"/>
                    <a:pt x="2008" y="1105"/>
                  </a:cubicBezTo>
                  <a:cubicBezTo>
                    <a:pt x="1927" y="1485"/>
                    <a:pt x="1927" y="1864"/>
                    <a:pt x="1954" y="2244"/>
                  </a:cubicBezTo>
                  <a:cubicBezTo>
                    <a:pt x="1981" y="2814"/>
                    <a:pt x="2496" y="3546"/>
                    <a:pt x="1954" y="3953"/>
                  </a:cubicBezTo>
                  <a:cubicBezTo>
                    <a:pt x="1438" y="4333"/>
                    <a:pt x="1" y="4306"/>
                    <a:pt x="55" y="5173"/>
                  </a:cubicBezTo>
                  <a:cubicBezTo>
                    <a:pt x="55" y="5526"/>
                    <a:pt x="245" y="5824"/>
                    <a:pt x="489" y="6069"/>
                  </a:cubicBezTo>
                  <a:cubicBezTo>
                    <a:pt x="625" y="6177"/>
                    <a:pt x="787" y="6367"/>
                    <a:pt x="950" y="6367"/>
                  </a:cubicBezTo>
                  <a:cubicBezTo>
                    <a:pt x="1167" y="6367"/>
                    <a:pt x="1357" y="6367"/>
                    <a:pt x="1547" y="6313"/>
                  </a:cubicBezTo>
                  <a:cubicBezTo>
                    <a:pt x="3066" y="5797"/>
                    <a:pt x="3961" y="4821"/>
                    <a:pt x="4205" y="4306"/>
                  </a:cubicBezTo>
                  <a:cubicBezTo>
                    <a:pt x="4585" y="3546"/>
                    <a:pt x="4585" y="2542"/>
                    <a:pt x="4530" y="1620"/>
                  </a:cubicBezTo>
                  <a:cubicBezTo>
                    <a:pt x="4449" y="969"/>
                    <a:pt x="4259" y="210"/>
                    <a:pt x="3500" y="20"/>
                  </a:cubicBezTo>
                  <a:cubicBezTo>
                    <a:pt x="3431" y="7"/>
                    <a:pt x="3364" y="1"/>
                    <a:pt x="3298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8" name="Google Shape;1446;p54">
              <a:extLst>
                <a:ext uri="{FF2B5EF4-FFF2-40B4-BE49-F238E27FC236}">
                  <a16:creationId xmlns:a16="http://schemas.microsoft.com/office/drawing/2014/main" id="{87A1958B-E973-4745-8539-8C2C8072BFAE}"/>
                </a:ext>
              </a:extLst>
            </p:cNvPr>
            <p:cNvSpPr/>
            <p:nvPr/>
          </p:nvSpPr>
          <p:spPr>
            <a:xfrm>
              <a:off x="5230536" y="3062167"/>
              <a:ext cx="59376" cy="100109"/>
            </a:xfrm>
            <a:custGeom>
              <a:avLst/>
              <a:gdLst/>
              <a:ahLst/>
              <a:cxnLst/>
              <a:rect l="l" t="t" r="r" b="b"/>
              <a:pathLst>
                <a:path w="1465" h="2470" fill="none" extrusionOk="0">
                  <a:moveTo>
                    <a:pt x="1139" y="1"/>
                  </a:moveTo>
                  <a:cubicBezTo>
                    <a:pt x="1221" y="408"/>
                    <a:pt x="1302" y="760"/>
                    <a:pt x="1383" y="1167"/>
                  </a:cubicBezTo>
                  <a:cubicBezTo>
                    <a:pt x="1411" y="1357"/>
                    <a:pt x="1465" y="1493"/>
                    <a:pt x="1411" y="1655"/>
                  </a:cubicBezTo>
                  <a:cubicBezTo>
                    <a:pt x="1383" y="1818"/>
                    <a:pt x="1248" y="1954"/>
                    <a:pt x="1112" y="2062"/>
                  </a:cubicBezTo>
                  <a:cubicBezTo>
                    <a:pt x="977" y="2171"/>
                    <a:pt x="814" y="2225"/>
                    <a:pt x="651" y="2279"/>
                  </a:cubicBezTo>
                  <a:cubicBezTo>
                    <a:pt x="461" y="2361"/>
                    <a:pt x="163" y="2388"/>
                    <a:pt x="0" y="246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9" name="Google Shape;1447;p54">
              <a:extLst>
                <a:ext uri="{FF2B5EF4-FFF2-40B4-BE49-F238E27FC236}">
                  <a16:creationId xmlns:a16="http://schemas.microsoft.com/office/drawing/2014/main" id="{5CEB561F-C39F-4E4B-AD39-611D754DC839}"/>
                </a:ext>
              </a:extLst>
            </p:cNvPr>
            <p:cNvSpPr/>
            <p:nvPr/>
          </p:nvSpPr>
          <p:spPr>
            <a:xfrm>
              <a:off x="5278889" y="2998413"/>
              <a:ext cx="16536" cy="49528"/>
            </a:xfrm>
            <a:custGeom>
              <a:avLst/>
              <a:gdLst/>
              <a:ahLst/>
              <a:cxnLst/>
              <a:rect l="l" t="t" r="r" b="b"/>
              <a:pathLst>
                <a:path w="408" h="1222" fill="none" extrusionOk="0">
                  <a:moveTo>
                    <a:pt x="407" y="1"/>
                  </a:moveTo>
                  <a:cubicBezTo>
                    <a:pt x="136" y="353"/>
                    <a:pt x="1" y="787"/>
                    <a:pt x="1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0" name="Google Shape;1448;p54">
              <a:extLst>
                <a:ext uri="{FF2B5EF4-FFF2-40B4-BE49-F238E27FC236}">
                  <a16:creationId xmlns:a16="http://schemas.microsoft.com/office/drawing/2014/main" id="{46D97FF5-CFCC-4791-A306-6D13461E3E89}"/>
                </a:ext>
              </a:extLst>
            </p:cNvPr>
            <p:cNvSpPr/>
            <p:nvPr/>
          </p:nvSpPr>
          <p:spPr>
            <a:xfrm>
              <a:off x="5165647" y="3163696"/>
              <a:ext cx="116564" cy="138410"/>
            </a:xfrm>
            <a:custGeom>
              <a:avLst/>
              <a:gdLst/>
              <a:ahLst/>
              <a:cxnLst/>
              <a:rect l="l" t="t" r="r" b="b"/>
              <a:pathLst>
                <a:path w="2876" h="3415" extrusionOk="0">
                  <a:moveTo>
                    <a:pt x="959" y="1"/>
                  </a:moveTo>
                  <a:cubicBezTo>
                    <a:pt x="728" y="1"/>
                    <a:pt x="507" y="74"/>
                    <a:pt x="408" y="290"/>
                  </a:cubicBezTo>
                  <a:cubicBezTo>
                    <a:pt x="326" y="425"/>
                    <a:pt x="435" y="561"/>
                    <a:pt x="543" y="615"/>
                  </a:cubicBezTo>
                  <a:cubicBezTo>
                    <a:pt x="381" y="778"/>
                    <a:pt x="245" y="968"/>
                    <a:pt x="136" y="1212"/>
                  </a:cubicBezTo>
                  <a:cubicBezTo>
                    <a:pt x="28" y="1510"/>
                    <a:pt x="1" y="1890"/>
                    <a:pt x="55" y="2243"/>
                  </a:cubicBezTo>
                  <a:cubicBezTo>
                    <a:pt x="109" y="2595"/>
                    <a:pt x="245" y="2975"/>
                    <a:pt x="543" y="3219"/>
                  </a:cubicBezTo>
                  <a:cubicBezTo>
                    <a:pt x="685" y="3337"/>
                    <a:pt x="888" y="3414"/>
                    <a:pt x="1064" y="3414"/>
                  </a:cubicBezTo>
                  <a:cubicBezTo>
                    <a:pt x="1090" y="3414"/>
                    <a:pt x="1116" y="3412"/>
                    <a:pt x="1140" y="3409"/>
                  </a:cubicBezTo>
                  <a:cubicBezTo>
                    <a:pt x="1927" y="3382"/>
                    <a:pt x="2469" y="2595"/>
                    <a:pt x="2713" y="1917"/>
                  </a:cubicBezTo>
                  <a:cubicBezTo>
                    <a:pt x="2876" y="1510"/>
                    <a:pt x="2822" y="1049"/>
                    <a:pt x="2469" y="696"/>
                  </a:cubicBezTo>
                  <a:cubicBezTo>
                    <a:pt x="2171" y="398"/>
                    <a:pt x="1791" y="208"/>
                    <a:pt x="1384" y="73"/>
                  </a:cubicBezTo>
                  <a:cubicBezTo>
                    <a:pt x="1258" y="30"/>
                    <a:pt x="110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1" name="Google Shape;1449;p54">
              <a:extLst>
                <a:ext uri="{FF2B5EF4-FFF2-40B4-BE49-F238E27FC236}">
                  <a16:creationId xmlns:a16="http://schemas.microsoft.com/office/drawing/2014/main" id="{BC05FEB1-4E9D-4A90-8F29-1C53AEE02048}"/>
                </a:ext>
              </a:extLst>
            </p:cNvPr>
            <p:cNvSpPr/>
            <p:nvPr/>
          </p:nvSpPr>
          <p:spPr>
            <a:xfrm>
              <a:off x="4808372" y="3002831"/>
              <a:ext cx="217727" cy="326510"/>
            </a:xfrm>
            <a:custGeom>
              <a:avLst/>
              <a:gdLst/>
              <a:ahLst/>
              <a:cxnLst/>
              <a:rect l="l" t="t" r="r" b="b"/>
              <a:pathLst>
                <a:path w="5372" h="8056" extrusionOk="0">
                  <a:moveTo>
                    <a:pt x="4856" y="0"/>
                  </a:moveTo>
                  <a:cubicBezTo>
                    <a:pt x="3228" y="977"/>
                    <a:pt x="1899" y="1872"/>
                    <a:pt x="1465" y="2414"/>
                  </a:cubicBezTo>
                  <a:cubicBezTo>
                    <a:pt x="1" y="3987"/>
                    <a:pt x="1" y="6429"/>
                    <a:pt x="1384" y="8056"/>
                  </a:cubicBezTo>
                  <a:cubicBezTo>
                    <a:pt x="3391" y="7920"/>
                    <a:pt x="5046" y="6374"/>
                    <a:pt x="5290" y="4313"/>
                  </a:cubicBezTo>
                  <a:cubicBezTo>
                    <a:pt x="5371" y="3581"/>
                    <a:pt x="5181" y="1926"/>
                    <a:pt x="4856" y="0"/>
                  </a:cubicBezTo>
                  <a:close/>
                </a:path>
              </a:pathLst>
            </a:custGeom>
            <a:solidFill>
              <a:srgbClr val="F0CFC0"/>
            </a:solidFill>
            <a:ln w="9525" cap="flat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2" name="Google Shape;1450;p54">
              <a:extLst>
                <a:ext uri="{FF2B5EF4-FFF2-40B4-BE49-F238E27FC236}">
                  <a16:creationId xmlns:a16="http://schemas.microsoft.com/office/drawing/2014/main" id="{39D51B17-CDEF-4B5E-A888-9530FC1E002D}"/>
                </a:ext>
              </a:extLst>
            </p:cNvPr>
            <p:cNvSpPr/>
            <p:nvPr/>
          </p:nvSpPr>
          <p:spPr>
            <a:xfrm>
              <a:off x="4923802" y="3229193"/>
              <a:ext cx="330927" cy="201353"/>
            </a:xfrm>
            <a:custGeom>
              <a:avLst/>
              <a:gdLst/>
              <a:ahLst/>
              <a:cxnLst/>
              <a:rect l="l" t="t" r="r" b="b"/>
              <a:pathLst>
                <a:path w="8165" h="4968" extrusionOk="0">
                  <a:moveTo>
                    <a:pt x="4136" y="1"/>
                  </a:moveTo>
                  <a:cubicBezTo>
                    <a:pt x="4103" y="1"/>
                    <a:pt x="4072" y="2"/>
                    <a:pt x="4042" y="3"/>
                  </a:cubicBezTo>
                  <a:cubicBezTo>
                    <a:pt x="1872" y="111"/>
                    <a:pt x="136" y="1820"/>
                    <a:pt x="1" y="3936"/>
                  </a:cubicBezTo>
                  <a:cubicBezTo>
                    <a:pt x="784" y="4621"/>
                    <a:pt x="1769" y="4967"/>
                    <a:pt x="2763" y="4967"/>
                  </a:cubicBezTo>
                  <a:cubicBezTo>
                    <a:pt x="3696" y="4967"/>
                    <a:pt x="4637" y="4662"/>
                    <a:pt x="5425" y="4044"/>
                  </a:cubicBezTo>
                  <a:cubicBezTo>
                    <a:pt x="5968" y="3610"/>
                    <a:pt x="7026" y="2281"/>
                    <a:pt x="8165" y="681"/>
                  </a:cubicBezTo>
                  <a:cubicBezTo>
                    <a:pt x="6398" y="291"/>
                    <a:pt x="4881" y="1"/>
                    <a:pt x="4136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3" name="Google Shape;1451;p54">
              <a:extLst>
                <a:ext uri="{FF2B5EF4-FFF2-40B4-BE49-F238E27FC236}">
                  <a16:creationId xmlns:a16="http://schemas.microsoft.com/office/drawing/2014/main" id="{585FCCFF-E224-46C5-861A-107F3852B11B}"/>
                </a:ext>
              </a:extLst>
            </p:cNvPr>
            <p:cNvSpPr/>
            <p:nvPr/>
          </p:nvSpPr>
          <p:spPr>
            <a:xfrm>
              <a:off x="4617109" y="3532685"/>
              <a:ext cx="217687" cy="327645"/>
            </a:xfrm>
            <a:custGeom>
              <a:avLst/>
              <a:gdLst/>
              <a:ahLst/>
              <a:cxnLst/>
              <a:rect l="l" t="t" r="r" b="b"/>
              <a:pathLst>
                <a:path w="5371" h="8084" extrusionOk="0">
                  <a:moveTo>
                    <a:pt x="3987" y="1"/>
                  </a:moveTo>
                  <a:cubicBezTo>
                    <a:pt x="1980" y="136"/>
                    <a:pt x="326" y="1710"/>
                    <a:pt x="81" y="3771"/>
                  </a:cubicBezTo>
                  <a:cubicBezTo>
                    <a:pt x="0" y="4476"/>
                    <a:pt x="163" y="6158"/>
                    <a:pt x="515" y="8084"/>
                  </a:cubicBezTo>
                  <a:cubicBezTo>
                    <a:pt x="2116" y="7107"/>
                    <a:pt x="3445" y="6185"/>
                    <a:pt x="3906" y="5670"/>
                  </a:cubicBezTo>
                  <a:cubicBezTo>
                    <a:pt x="5371" y="4069"/>
                    <a:pt x="5371" y="1628"/>
                    <a:pt x="3987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4" name="Google Shape;1452;p54">
              <a:extLst>
                <a:ext uri="{FF2B5EF4-FFF2-40B4-BE49-F238E27FC236}">
                  <a16:creationId xmlns:a16="http://schemas.microsoft.com/office/drawing/2014/main" id="{3667D9A0-6D33-4725-B22A-FF6C244F015E}"/>
                </a:ext>
              </a:extLst>
            </p:cNvPr>
            <p:cNvSpPr/>
            <p:nvPr/>
          </p:nvSpPr>
          <p:spPr>
            <a:xfrm>
              <a:off x="4386248" y="3432089"/>
              <a:ext cx="332022" cy="201839"/>
            </a:xfrm>
            <a:custGeom>
              <a:avLst/>
              <a:gdLst/>
              <a:ahLst/>
              <a:cxnLst/>
              <a:rect l="l" t="t" r="r" b="b"/>
              <a:pathLst>
                <a:path w="8192" h="4980" extrusionOk="0">
                  <a:moveTo>
                    <a:pt x="5420" y="0"/>
                  </a:moveTo>
                  <a:cubicBezTo>
                    <a:pt x="4490" y="0"/>
                    <a:pt x="3555" y="306"/>
                    <a:pt x="2767" y="937"/>
                  </a:cubicBezTo>
                  <a:cubicBezTo>
                    <a:pt x="2224" y="1371"/>
                    <a:pt x="1166" y="2700"/>
                    <a:pt x="0" y="4273"/>
                  </a:cubicBezTo>
                  <a:cubicBezTo>
                    <a:pt x="1793" y="4689"/>
                    <a:pt x="3336" y="4980"/>
                    <a:pt x="4059" y="4980"/>
                  </a:cubicBezTo>
                  <a:cubicBezTo>
                    <a:pt x="4091" y="4980"/>
                    <a:pt x="4121" y="4979"/>
                    <a:pt x="4150" y="4978"/>
                  </a:cubicBezTo>
                  <a:cubicBezTo>
                    <a:pt x="6320" y="4870"/>
                    <a:pt x="8056" y="3134"/>
                    <a:pt x="8191" y="1018"/>
                  </a:cubicBezTo>
                  <a:cubicBezTo>
                    <a:pt x="7394" y="347"/>
                    <a:pt x="6410" y="0"/>
                    <a:pt x="5420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5" name="Google Shape;1453;p54">
              <a:extLst>
                <a:ext uri="{FF2B5EF4-FFF2-40B4-BE49-F238E27FC236}">
                  <a16:creationId xmlns:a16="http://schemas.microsoft.com/office/drawing/2014/main" id="{37041981-847F-4C4E-B76C-24303A2992DE}"/>
                </a:ext>
              </a:extLst>
            </p:cNvPr>
            <p:cNvSpPr/>
            <p:nvPr/>
          </p:nvSpPr>
          <p:spPr>
            <a:xfrm>
              <a:off x="4617109" y="2997318"/>
              <a:ext cx="217687" cy="330927"/>
            </a:xfrm>
            <a:custGeom>
              <a:avLst/>
              <a:gdLst/>
              <a:ahLst/>
              <a:cxnLst/>
              <a:rect l="l" t="t" r="r" b="b"/>
              <a:pathLst>
                <a:path w="5371" h="8165" extrusionOk="0">
                  <a:moveTo>
                    <a:pt x="732" y="1"/>
                  </a:moveTo>
                  <a:cubicBezTo>
                    <a:pt x="326" y="1872"/>
                    <a:pt x="0" y="3418"/>
                    <a:pt x="54" y="4123"/>
                  </a:cubicBezTo>
                  <a:cubicBezTo>
                    <a:pt x="136" y="6293"/>
                    <a:pt x="1872" y="8029"/>
                    <a:pt x="3987" y="8165"/>
                  </a:cubicBezTo>
                  <a:cubicBezTo>
                    <a:pt x="5289" y="6646"/>
                    <a:pt x="5371" y="4368"/>
                    <a:pt x="4069" y="2740"/>
                  </a:cubicBezTo>
                  <a:cubicBezTo>
                    <a:pt x="3635" y="2198"/>
                    <a:pt x="2306" y="1140"/>
                    <a:pt x="732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6" name="Google Shape;1454;p54">
              <a:extLst>
                <a:ext uri="{FF2B5EF4-FFF2-40B4-BE49-F238E27FC236}">
                  <a16:creationId xmlns:a16="http://schemas.microsoft.com/office/drawing/2014/main" id="{2815FB43-07F3-44B5-992F-5BDEC1E10BCC}"/>
                </a:ext>
              </a:extLst>
            </p:cNvPr>
            <p:cNvSpPr/>
            <p:nvPr/>
          </p:nvSpPr>
          <p:spPr>
            <a:xfrm>
              <a:off x="4391719" y="3228869"/>
              <a:ext cx="327645" cy="200421"/>
            </a:xfrm>
            <a:custGeom>
              <a:avLst/>
              <a:gdLst/>
              <a:ahLst/>
              <a:cxnLst/>
              <a:rect l="l" t="t" r="r" b="b"/>
              <a:pathLst>
                <a:path w="8084" h="4945" extrusionOk="0">
                  <a:moveTo>
                    <a:pt x="4000" y="0"/>
                  </a:moveTo>
                  <a:cubicBezTo>
                    <a:pt x="3183" y="0"/>
                    <a:pt x="1706" y="161"/>
                    <a:pt x="1" y="445"/>
                  </a:cubicBezTo>
                  <a:cubicBezTo>
                    <a:pt x="977" y="2072"/>
                    <a:pt x="1899" y="3401"/>
                    <a:pt x="2415" y="3835"/>
                  </a:cubicBezTo>
                  <a:cubicBezTo>
                    <a:pt x="3226" y="4578"/>
                    <a:pt x="4254" y="4944"/>
                    <a:pt x="5282" y="4944"/>
                  </a:cubicBezTo>
                  <a:cubicBezTo>
                    <a:pt x="6282" y="4944"/>
                    <a:pt x="7281" y="4598"/>
                    <a:pt x="8084" y="3917"/>
                  </a:cubicBezTo>
                  <a:cubicBezTo>
                    <a:pt x="7948" y="1909"/>
                    <a:pt x="6375" y="255"/>
                    <a:pt x="4313" y="11"/>
                  </a:cubicBezTo>
                  <a:cubicBezTo>
                    <a:pt x="4224" y="4"/>
                    <a:pt x="4119" y="0"/>
                    <a:pt x="4000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7" name="Google Shape;1455;p54">
              <a:extLst>
                <a:ext uri="{FF2B5EF4-FFF2-40B4-BE49-F238E27FC236}">
                  <a16:creationId xmlns:a16="http://schemas.microsoft.com/office/drawing/2014/main" id="{B14DB5A2-B368-4727-B365-28E749643AFA}"/>
                </a:ext>
              </a:extLst>
            </p:cNvPr>
            <p:cNvSpPr/>
            <p:nvPr/>
          </p:nvSpPr>
          <p:spPr>
            <a:xfrm>
              <a:off x="4807277" y="3534914"/>
              <a:ext cx="216592" cy="330927"/>
            </a:xfrm>
            <a:custGeom>
              <a:avLst/>
              <a:gdLst/>
              <a:ahLst/>
              <a:cxnLst/>
              <a:rect l="l" t="t" r="r" b="b"/>
              <a:pathLst>
                <a:path w="5344" h="8165" extrusionOk="0">
                  <a:moveTo>
                    <a:pt x="1384" y="0"/>
                  </a:moveTo>
                  <a:cubicBezTo>
                    <a:pt x="55" y="1519"/>
                    <a:pt x="0" y="3797"/>
                    <a:pt x="1275" y="5425"/>
                  </a:cubicBezTo>
                  <a:cubicBezTo>
                    <a:pt x="1709" y="5967"/>
                    <a:pt x="3038" y="6998"/>
                    <a:pt x="4639" y="8164"/>
                  </a:cubicBezTo>
                  <a:cubicBezTo>
                    <a:pt x="5046" y="6293"/>
                    <a:pt x="5344" y="4693"/>
                    <a:pt x="5317" y="4014"/>
                  </a:cubicBezTo>
                  <a:cubicBezTo>
                    <a:pt x="5208" y="1845"/>
                    <a:pt x="3499" y="136"/>
                    <a:pt x="1384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8" name="Google Shape;1456;p54">
              <a:extLst>
                <a:ext uri="{FF2B5EF4-FFF2-40B4-BE49-F238E27FC236}">
                  <a16:creationId xmlns:a16="http://schemas.microsoft.com/office/drawing/2014/main" id="{383955F8-5BC4-4262-A3D4-2AEE93B9A330}"/>
                </a:ext>
              </a:extLst>
            </p:cNvPr>
            <p:cNvSpPr/>
            <p:nvPr/>
          </p:nvSpPr>
          <p:spPr>
            <a:xfrm>
              <a:off x="4922708" y="3431845"/>
              <a:ext cx="326550" cy="200664"/>
            </a:xfrm>
            <a:custGeom>
              <a:avLst/>
              <a:gdLst/>
              <a:ahLst/>
              <a:cxnLst/>
              <a:rect l="l" t="t" r="r" b="b"/>
              <a:pathLst>
                <a:path w="8057" h="4951" extrusionOk="0">
                  <a:moveTo>
                    <a:pt x="2816" y="0"/>
                  </a:moveTo>
                  <a:cubicBezTo>
                    <a:pt x="1812" y="0"/>
                    <a:pt x="807" y="353"/>
                    <a:pt x="0" y="1051"/>
                  </a:cubicBezTo>
                  <a:cubicBezTo>
                    <a:pt x="136" y="3031"/>
                    <a:pt x="1682" y="4713"/>
                    <a:pt x="3771" y="4930"/>
                  </a:cubicBezTo>
                  <a:cubicBezTo>
                    <a:pt x="3890" y="4944"/>
                    <a:pt x="4038" y="4951"/>
                    <a:pt x="4209" y="4951"/>
                  </a:cubicBezTo>
                  <a:cubicBezTo>
                    <a:pt x="5046" y="4951"/>
                    <a:pt x="6458" y="4789"/>
                    <a:pt x="8056" y="4496"/>
                  </a:cubicBezTo>
                  <a:cubicBezTo>
                    <a:pt x="7080" y="2896"/>
                    <a:pt x="6158" y="1594"/>
                    <a:pt x="5669" y="1106"/>
                  </a:cubicBezTo>
                  <a:cubicBezTo>
                    <a:pt x="4862" y="366"/>
                    <a:pt x="3840" y="0"/>
                    <a:pt x="2816" y="0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9" name="Google Shape;1457;p54">
              <a:extLst>
                <a:ext uri="{FF2B5EF4-FFF2-40B4-BE49-F238E27FC236}">
                  <a16:creationId xmlns:a16="http://schemas.microsoft.com/office/drawing/2014/main" id="{9C5C6BEA-FBD3-4159-AD45-E61066C4865E}"/>
                </a:ext>
              </a:extLst>
            </p:cNvPr>
            <p:cNvSpPr/>
            <p:nvPr/>
          </p:nvSpPr>
          <p:spPr>
            <a:xfrm>
              <a:off x="4812789" y="3139134"/>
              <a:ext cx="146232" cy="222104"/>
            </a:xfrm>
            <a:custGeom>
              <a:avLst/>
              <a:gdLst/>
              <a:ahLst/>
              <a:cxnLst/>
              <a:rect l="l" t="t" r="r" b="b"/>
              <a:pathLst>
                <a:path w="3608" h="5480" extrusionOk="0">
                  <a:moveTo>
                    <a:pt x="3282" y="1"/>
                  </a:moveTo>
                  <a:cubicBezTo>
                    <a:pt x="2170" y="706"/>
                    <a:pt x="1275" y="1302"/>
                    <a:pt x="977" y="1655"/>
                  </a:cubicBezTo>
                  <a:cubicBezTo>
                    <a:pt x="0" y="2740"/>
                    <a:pt x="0" y="4395"/>
                    <a:pt x="895" y="5480"/>
                  </a:cubicBezTo>
                  <a:cubicBezTo>
                    <a:pt x="2251" y="5371"/>
                    <a:pt x="3391" y="4340"/>
                    <a:pt x="3553" y="2930"/>
                  </a:cubicBezTo>
                  <a:cubicBezTo>
                    <a:pt x="3608" y="2469"/>
                    <a:pt x="3472" y="1357"/>
                    <a:pt x="3282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0" name="Google Shape;1458;p54">
              <a:extLst>
                <a:ext uri="{FF2B5EF4-FFF2-40B4-BE49-F238E27FC236}">
                  <a16:creationId xmlns:a16="http://schemas.microsoft.com/office/drawing/2014/main" id="{41AB992E-24BA-420F-A9FC-60B2B3D0C933}"/>
                </a:ext>
              </a:extLst>
            </p:cNvPr>
            <p:cNvSpPr/>
            <p:nvPr/>
          </p:nvSpPr>
          <p:spPr>
            <a:xfrm>
              <a:off x="4890811" y="3294042"/>
              <a:ext cx="225428" cy="136343"/>
            </a:xfrm>
            <a:custGeom>
              <a:avLst/>
              <a:gdLst/>
              <a:ahLst/>
              <a:cxnLst/>
              <a:rect l="l" t="t" r="r" b="b"/>
              <a:pathLst>
                <a:path w="5562" h="3364" extrusionOk="0">
                  <a:moveTo>
                    <a:pt x="2840" y="0"/>
                  </a:moveTo>
                  <a:cubicBezTo>
                    <a:pt x="2805" y="0"/>
                    <a:pt x="2771" y="1"/>
                    <a:pt x="2740" y="3"/>
                  </a:cubicBezTo>
                  <a:cubicBezTo>
                    <a:pt x="1249" y="57"/>
                    <a:pt x="109" y="1224"/>
                    <a:pt x="1" y="2661"/>
                  </a:cubicBezTo>
                  <a:cubicBezTo>
                    <a:pt x="522" y="3126"/>
                    <a:pt x="1197" y="3364"/>
                    <a:pt x="1880" y="3364"/>
                  </a:cubicBezTo>
                  <a:cubicBezTo>
                    <a:pt x="2514" y="3364"/>
                    <a:pt x="3155" y="3160"/>
                    <a:pt x="3690" y="2743"/>
                  </a:cubicBezTo>
                  <a:cubicBezTo>
                    <a:pt x="4069" y="2444"/>
                    <a:pt x="4775" y="1549"/>
                    <a:pt x="5561" y="464"/>
                  </a:cubicBezTo>
                  <a:cubicBezTo>
                    <a:pt x="4342" y="185"/>
                    <a:pt x="3361" y="0"/>
                    <a:pt x="2840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1" name="Google Shape;1459;p54">
              <a:extLst>
                <a:ext uri="{FF2B5EF4-FFF2-40B4-BE49-F238E27FC236}">
                  <a16:creationId xmlns:a16="http://schemas.microsoft.com/office/drawing/2014/main" id="{2EC37205-9DCA-4183-A486-382F91DF3E8F}"/>
                </a:ext>
              </a:extLst>
            </p:cNvPr>
            <p:cNvSpPr/>
            <p:nvPr/>
          </p:nvSpPr>
          <p:spPr>
            <a:xfrm>
              <a:off x="4681957" y="3501922"/>
              <a:ext cx="147327" cy="222104"/>
            </a:xfrm>
            <a:custGeom>
              <a:avLst/>
              <a:gdLst/>
              <a:ahLst/>
              <a:cxnLst/>
              <a:rect l="l" t="t" r="r" b="b"/>
              <a:pathLst>
                <a:path w="3635" h="5480" extrusionOk="0">
                  <a:moveTo>
                    <a:pt x="2713" y="0"/>
                  </a:moveTo>
                  <a:lnTo>
                    <a:pt x="2713" y="0"/>
                  </a:lnTo>
                  <a:cubicBezTo>
                    <a:pt x="1357" y="82"/>
                    <a:pt x="244" y="1140"/>
                    <a:pt x="82" y="2523"/>
                  </a:cubicBezTo>
                  <a:cubicBezTo>
                    <a:pt x="0" y="3011"/>
                    <a:pt x="136" y="4123"/>
                    <a:pt x="353" y="5479"/>
                  </a:cubicBezTo>
                  <a:cubicBezTo>
                    <a:pt x="1465" y="4774"/>
                    <a:pt x="2333" y="4150"/>
                    <a:pt x="2631" y="3825"/>
                  </a:cubicBezTo>
                  <a:cubicBezTo>
                    <a:pt x="3635" y="2740"/>
                    <a:pt x="3635" y="1085"/>
                    <a:pt x="2713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2" name="Google Shape;1460;p54">
              <a:extLst>
                <a:ext uri="{FF2B5EF4-FFF2-40B4-BE49-F238E27FC236}">
                  <a16:creationId xmlns:a16="http://schemas.microsoft.com/office/drawing/2014/main" id="{2150DE09-1FA2-4F2B-9DB8-C1CA1C7AD66B}"/>
                </a:ext>
              </a:extLst>
            </p:cNvPr>
            <p:cNvSpPr/>
            <p:nvPr/>
          </p:nvSpPr>
          <p:spPr>
            <a:xfrm>
              <a:off x="4525834" y="3432210"/>
              <a:ext cx="225428" cy="136789"/>
            </a:xfrm>
            <a:custGeom>
              <a:avLst/>
              <a:gdLst/>
              <a:ahLst/>
              <a:cxnLst/>
              <a:rect l="l" t="t" r="r" b="b"/>
              <a:pathLst>
                <a:path w="5562" h="3375" extrusionOk="0">
                  <a:moveTo>
                    <a:pt x="3668" y="0"/>
                  </a:moveTo>
                  <a:cubicBezTo>
                    <a:pt x="3035" y="0"/>
                    <a:pt x="2393" y="205"/>
                    <a:pt x="1845" y="635"/>
                  </a:cubicBezTo>
                  <a:cubicBezTo>
                    <a:pt x="1493" y="934"/>
                    <a:pt x="760" y="1802"/>
                    <a:pt x="1" y="2887"/>
                  </a:cubicBezTo>
                  <a:cubicBezTo>
                    <a:pt x="1276" y="3158"/>
                    <a:pt x="2361" y="3375"/>
                    <a:pt x="2795" y="3375"/>
                  </a:cubicBezTo>
                  <a:cubicBezTo>
                    <a:pt x="4286" y="3294"/>
                    <a:pt x="5453" y="2154"/>
                    <a:pt x="5561" y="690"/>
                  </a:cubicBezTo>
                  <a:cubicBezTo>
                    <a:pt x="5026" y="239"/>
                    <a:pt x="4352" y="0"/>
                    <a:pt x="3668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3" name="Google Shape;1461;p54">
              <a:extLst>
                <a:ext uri="{FF2B5EF4-FFF2-40B4-BE49-F238E27FC236}">
                  <a16:creationId xmlns:a16="http://schemas.microsoft.com/office/drawing/2014/main" id="{E92A4B36-236C-4B2A-B702-8F0A85FCF286}"/>
                </a:ext>
              </a:extLst>
            </p:cNvPr>
            <p:cNvSpPr/>
            <p:nvPr/>
          </p:nvSpPr>
          <p:spPr>
            <a:xfrm>
              <a:off x="4683052" y="3135851"/>
              <a:ext cx="147367" cy="225387"/>
            </a:xfrm>
            <a:custGeom>
              <a:avLst/>
              <a:gdLst/>
              <a:ahLst/>
              <a:cxnLst/>
              <a:rect l="l" t="t" r="r" b="b"/>
              <a:pathLst>
                <a:path w="3636" h="5561" extrusionOk="0">
                  <a:moveTo>
                    <a:pt x="489" y="0"/>
                  </a:moveTo>
                  <a:cubicBezTo>
                    <a:pt x="217" y="1302"/>
                    <a:pt x="0" y="2333"/>
                    <a:pt x="0" y="2821"/>
                  </a:cubicBezTo>
                  <a:cubicBezTo>
                    <a:pt x="82" y="4313"/>
                    <a:pt x="1221" y="5452"/>
                    <a:pt x="2686" y="5561"/>
                  </a:cubicBezTo>
                  <a:cubicBezTo>
                    <a:pt x="3581" y="4557"/>
                    <a:pt x="3635" y="2984"/>
                    <a:pt x="2767" y="1872"/>
                  </a:cubicBezTo>
                  <a:cubicBezTo>
                    <a:pt x="2442" y="1492"/>
                    <a:pt x="1574" y="787"/>
                    <a:pt x="489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4" name="Google Shape;1462;p54">
              <a:extLst>
                <a:ext uri="{FF2B5EF4-FFF2-40B4-BE49-F238E27FC236}">
                  <a16:creationId xmlns:a16="http://schemas.microsoft.com/office/drawing/2014/main" id="{DC74735D-1E43-49A4-8BDE-1BC127F63541}"/>
                </a:ext>
              </a:extLst>
            </p:cNvPr>
            <p:cNvSpPr/>
            <p:nvPr/>
          </p:nvSpPr>
          <p:spPr>
            <a:xfrm>
              <a:off x="4528063" y="3294285"/>
              <a:ext cx="223199" cy="135411"/>
            </a:xfrm>
            <a:custGeom>
              <a:avLst/>
              <a:gdLst/>
              <a:ahLst/>
              <a:cxnLst/>
              <a:rect l="l" t="t" r="r" b="b"/>
              <a:pathLst>
                <a:path w="5507" h="3341" extrusionOk="0">
                  <a:moveTo>
                    <a:pt x="2592" y="0"/>
                  </a:moveTo>
                  <a:cubicBezTo>
                    <a:pt x="2014" y="0"/>
                    <a:pt x="1085" y="122"/>
                    <a:pt x="0" y="295"/>
                  </a:cubicBezTo>
                  <a:cubicBezTo>
                    <a:pt x="705" y="1380"/>
                    <a:pt x="1329" y="2303"/>
                    <a:pt x="1655" y="2601"/>
                  </a:cubicBezTo>
                  <a:cubicBezTo>
                    <a:pt x="2205" y="3096"/>
                    <a:pt x="2908" y="3340"/>
                    <a:pt x="3610" y="3340"/>
                  </a:cubicBezTo>
                  <a:cubicBezTo>
                    <a:pt x="4292" y="3340"/>
                    <a:pt x="4971" y="3110"/>
                    <a:pt x="5506" y="2655"/>
                  </a:cubicBezTo>
                  <a:cubicBezTo>
                    <a:pt x="5398" y="1299"/>
                    <a:pt x="4340" y="187"/>
                    <a:pt x="2957" y="24"/>
                  </a:cubicBezTo>
                  <a:cubicBezTo>
                    <a:pt x="2859" y="8"/>
                    <a:pt x="2736" y="0"/>
                    <a:pt x="2592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5" name="Google Shape;1463;p54">
              <a:extLst>
                <a:ext uri="{FF2B5EF4-FFF2-40B4-BE49-F238E27FC236}">
                  <a16:creationId xmlns:a16="http://schemas.microsoft.com/office/drawing/2014/main" id="{E2B03FDF-2717-4BBE-A3ED-047F6C4C4C5E}"/>
                </a:ext>
              </a:extLst>
            </p:cNvPr>
            <p:cNvSpPr/>
            <p:nvPr/>
          </p:nvSpPr>
          <p:spPr>
            <a:xfrm>
              <a:off x="4811655" y="3500828"/>
              <a:ext cx="148461" cy="225387"/>
            </a:xfrm>
            <a:custGeom>
              <a:avLst/>
              <a:gdLst/>
              <a:ahLst/>
              <a:cxnLst/>
              <a:rect l="l" t="t" r="r" b="b"/>
              <a:pathLst>
                <a:path w="3663" h="5561" extrusionOk="0">
                  <a:moveTo>
                    <a:pt x="950" y="0"/>
                  </a:moveTo>
                  <a:cubicBezTo>
                    <a:pt x="55" y="1031"/>
                    <a:pt x="1" y="2604"/>
                    <a:pt x="869" y="3716"/>
                  </a:cubicBezTo>
                  <a:cubicBezTo>
                    <a:pt x="1167" y="4069"/>
                    <a:pt x="2062" y="4801"/>
                    <a:pt x="3147" y="5561"/>
                  </a:cubicBezTo>
                  <a:cubicBezTo>
                    <a:pt x="3446" y="4286"/>
                    <a:pt x="3663" y="3201"/>
                    <a:pt x="3608" y="2767"/>
                  </a:cubicBezTo>
                  <a:cubicBezTo>
                    <a:pt x="3554" y="1275"/>
                    <a:pt x="2388" y="109"/>
                    <a:pt x="950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6" name="Google Shape;1464;p54">
              <a:extLst>
                <a:ext uri="{FF2B5EF4-FFF2-40B4-BE49-F238E27FC236}">
                  <a16:creationId xmlns:a16="http://schemas.microsoft.com/office/drawing/2014/main" id="{E301A6FD-CD48-4922-A254-11F99149619D}"/>
                </a:ext>
              </a:extLst>
            </p:cNvPr>
            <p:cNvSpPr/>
            <p:nvPr/>
          </p:nvSpPr>
          <p:spPr>
            <a:xfrm>
              <a:off x="4890811" y="3431278"/>
              <a:ext cx="223239" cy="135411"/>
            </a:xfrm>
            <a:custGeom>
              <a:avLst/>
              <a:gdLst/>
              <a:ahLst/>
              <a:cxnLst/>
              <a:rect l="l" t="t" r="r" b="b"/>
              <a:pathLst>
                <a:path w="5508" h="3341" extrusionOk="0">
                  <a:moveTo>
                    <a:pt x="1884" y="1"/>
                  </a:moveTo>
                  <a:cubicBezTo>
                    <a:pt x="1209" y="1"/>
                    <a:pt x="536" y="231"/>
                    <a:pt x="1" y="686"/>
                  </a:cubicBezTo>
                  <a:cubicBezTo>
                    <a:pt x="109" y="2042"/>
                    <a:pt x="1167" y="3154"/>
                    <a:pt x="2551" y="3317"/>
                  </a:cubicBezTo>
                  <a:cubicBezTo>
                    <a:pt x="2643" y="3333"/>
                    <a:pt x="2762" y="3340"/>
                    <a:pt x="2905" y="3340"/>
                  </a:cubicBezTo>
                  <a:cubicBezTo>
                    <a:pt x="3476" y="3340"/>
                    <a:pt x="4422" y="3219"/>
                    <a:pt x="5507" y="3045"/>
                  </a:cubicBezTo>
                  <a:cubicBezTo>
                    <a:pt x="4775" y="1960"/>
                    <a:pt x="4178" y="1092"/>
                    <a:pt x="3825" y="740"/>
                  </a:cubicBezTo>
                  <a:cubicBezTo>
                    <a:pt x="3275" y="245"/>
                    <a:pt x="2578" y="1"/>
                    <a:pt x="1884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7" name="Google Shape;1465;p54">
              <a:extLst>
                <a:ext uri="{FF2B5EF4-FFF2-40B4-BE49-F238E27FC236}">
                  <a16:creationId xmlns:a16="http://schemas.microsoft.com/office/drawing/2014/main" id="{909D3A74-EA50-40A0-9B9D-AA9FB0966E02}"/>
                </a:ext>
              </a:extLst>
            </p:cNvPr>
            <p:cNvSpPr/>
            <p:nvPr/>
          </p:nvSpPr>
          <p:spPr>
            <a:xfrm>
              <a:off x="4613785" y="3240217"/>
              <a:ext cx="417783" cy="379077"/>
            </a:xfrm>
            <a:custGeom>
              <a:avLst/>
              <a:gdLst/>
              <a:ahLst/>
              <a:cxnLst/>
              <a:rect l="l" t="t" r="r" b="b"/>
              <a:pathLst>
                <a:path w="10308" h="9353" extrusionOk="0">
                  <a:moveTo>
                    <a:pt x="5175" y="1"/>
                  </a:moveTo>
                  <a:cubicBezTo>
                    <a:pt x="4810" y="1"/>
                    <a:pt x="4439" y="45"/>
                    <a:pt x="4069" y="138"/>
                  </a:cubicBezTo>
                  <a:cubicBezTo>
                    <a:pt x="1547" y="734"/>
                    <a:pt x="1" y="3257"/>
                    <a:pt x="597" y="5779"/>
                  </a:cubicBezTo>
                  <a:cubicBezTo>
                    <a:pt x="1108" y="7913"/>
                    <a:pt x="3025" y="9352"/>
                    <a:pt x="5147" y="9352"/>
                  </a:cubicBezTo>
                  <a:cubicBezTo>
                    <a:pt x="5507" y="9352"/>
                    <a:pt x="5873" y="9311"/>
                    <a:pt x="6239" y="9224"/>
                  </a:cubicBezTo>
                  <a:cubicBezTo>
                    <a:pt x="8762" y="8627"/>
                    <a:pt x="10308" y="6105"/>
                    <a:pt x="9711" y="3582"/>
                  </a:cubicBezTo>
                  <a:cubicBezTo>
                    <a:pt x="9180" y="1457"/>
                    <a:pt x="7271" y="1"/>
                    <a:pt x="5175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8" name="Google Shape;1466;p54">
              <a:extLst>
                <a:ext uri="{FF2B5EF4-FFF2-40B4-BE49-F238E27FC236}">
                  <a16:creationId xmlns:a16="http://schemas.microsoft.com/office/drawing/2014/main" id="{39819F9F-CECB-4D53-8224-52E4D760C887}"/>
                </a:ext>
              </a:extLst>
            </p:cNvPr>
            <p:cNvSpPr/>
            <p:nvPr/>
          </p:nvSpPr>
          <p:spPr>
            <a:xfrm>
              <a:off x="5005147" y="3157697"/>
              <a:ext cx="238600" cy="143395"/>
            </a:xfrm>
            <a:custGeom>
              <a:avLst/>
              <a:gdLst/>
              <a:ahLst/>
              <a:cxnLst/>
              <a:rect l="l" t="t" r="r" b="b"/>
              <a:pathLst>
                <a:path w="5887" h="3538" extrusionOk="0">
                  <a:moveTo>
                    <a:pt x="3009" y="1"/>
                  </a:moveTo>
                  <a:cubicBezTo>
                    <a:pt x="2008" y="1"/>
                    <a:pt x="942" y="277"/>
                    <a:pt x="435" y="953"/>
                  </a:cubicBezTo>
                  <a:cubicBezTo>
                    <a:pt x="1" y="1523"/>
                    <a:pt x="191" y="2309"/>
                    <a:pt x="136" y="2960"/>
                  </a:cubicBezTo>
                  <a:cubicBezTo>
                    <a:pt x="112" y="3326"/>
                    <a:pt x="350" y="3538"/>
                    <a:pt x="694" y="3538"/>
                  </a:cubicBezTo>
                  <a:cubicBezTo>
                    <a:pt x="733" y="3538"/>
                    <a:pt x="773" y="3535"/>
                    <a:pt x="814" y="3530"/>
                  </a:cubicBezTo>
                  <a:cubicBezTo>
                    <a:pt x="1136" y="3476"/>
                    <a:pt x="1405" y="3077"/>
                    <a:pt x="1621" y="2806"/>
                  </a:cubicBezTo>
                  <a:lnTo>
                    <a:pt x="1621" y="2806"/>
                  </a:lnTo>
                  <a:cubicBezTo>
                    <a:pt x="1544" y="2929"/>
                    <a:pt x="2010" y="3368"/>
                    <a:pt x="2089" y="3394"/>
                  </a:cubicBezTo>
                  <a:cubicBezTo>
                    <a:pt x="2163" y="3424"/>
                    <a:pt x="2242" y="3437"/>
                    <a:pt x="2321" y="3437"/>
                  </a:cubicBezTo>
                  <a:cubicBezTo>
                    <a:pt x="2530" y="3437"/>
                    <a:pt x="2745" y="3342"/>
                    <a:pt x="2903" y="3204"/>
                  </a:cubicBezTo>
                  <a:cubicBezTo>
                    <a:pt x="3012" y="3096"/>
                    <a:pt x="3012" y="2960"/>
                    <a:pt x="3093" y="2825"/>
                  </a:cubicBezTo>
                  <a:cubicBezTo>
                    <a:pt x="3093" y="2879"/>
                    <a:pt x="3147" y="2960"/>
                    <a:pt x="3147" y="3014"/>
                  </a:cubicBezTo>
                  <a:cubicBezTo>
                    <a:pt x="3174" y="3123"/>
                    <a:pt x="3256" y="3259"/>
                    <a:pt x="3310" y="3313"/>
                  </a:cubicBezTo>
                  <a:cubicBezTo>
                    <a:pt x="3391" y="3459"/>
                    <a:pt x="3560" y="3518"/>
                    <a:pt x="3736" y="3518"/>
                  </a:cubicBezTo>
                  <a:cubicBezTo>
                    <a:pt x="3852" y="3518"/>
                    <a:pt x="3972" y="3492"/>
                    <a:pt x="4069" y="3448"/>
                  </a:cubicBezTo>
                  <a:cubicBezTo>
                    <a:pt x="4231" y="3394"/>
                    <a:pt x="5117" y="2188"/>
                    <a:pt x="4887" y="2147"/>
                  </a:cubicBezTo>
                  <a:lnTo>
                    <a:pt x="4887" y="2147"/>
                  </a:lnTo>
                  <a:cubicBezTo>
                    <a:pt x="5076" y="2174"/>
                    <a:pt x="5319" y="2228"/>
                    <a:pt x="5534" y="2282"/>
                  </a:cubicBezTo>
                  <a:cubicBezTo>
                    <a:pt x="5551" y="2285"/>
                    <a:pt x="5568" y="2286"/>
                    <a:pt x="5584" y="2286"/>
                  </a:cubicBezTo>
                  <a:cubicBezTo>
                    <a:pt x="5734" y="2286"/>
                    <a:pt x="5887" y="2181"/>
                    <a:pt x="5887" y="2011"/>
                  </a:cubicBezTo>
                  <a:cubicBezTo>
                    <a:pt x="5887" y="1251"/>
                    <a:pt x="5317" y="573"/>
                    <a:pt x="4612" y="275"/>
                  </a:cubicBezTo>
                  <a:cubicBezTo>
                    <a:pt x="4193" y="101"/>
                    <a:pt x="3613" y="1"/>
                    <a:pt x="3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9" name="Google Shape;1467;p54">
              <a:extLst>
                <a:ext uri="{FF2B5EF4-FFF2-40B4-BE49-F238E27FC236}">
                  <a16:creationId xmlns:a16="http://schemas.microsoft.com/office/drawing/2014/main" id="{A0B25902-4D35-4267-85B4-BF082AAB5558}"/>
                </a:ext>
              </a:extLst>
            </p:cNvPr>
            <p:cNvSpPr/>
            <p:nvPr/>
          </p:nvSpPr>
          <p:spPr>
            <a:xfrm>
              <a:off x="5110688" y="3168803"/>
              <a:ext cx="66023" cy="138572"/>
            </a:xfrm>
            <a:custGeom>
              <a:avLst/>
              <a:gdLst/>
              <a:ahLst/>
              <a:cxnLst/>
              <a:rect l="l" t="t" r="r" b="b"/>
              <a:pathLst>
                <a:path w="1629" h="3419" fill="none" extrusionOk="0">
                  <a:moveTo>
                    <a:pt x="1438" y="1"/>
                  </a:moveTo>
                  <a:cubicBezTo>
                    <a:pt x="787" y="679"/>
                    <a:pt x="1" y="2198"/>
                    <a:pt x="706" y="3093"/>
                  </a:cubicBezTo>
                  <a:cubicBezTo>
                    <a:pt x="869" y="3283"/>
                    <a:pt x="1438" y="3418"/>
                    <a:pt x="1628" y="312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0" name="Google Shape;1468;p54">
              <a:extLst>
                <a:ext uri="{FF2B5EF4-FFF2-40B4-BE49-F238E27FC236}">
                  <a16:creationId xmlns:a16="http://schemas.microsoft.com/office/drawing/2014/main" id="{4A15BAE7-2BA6-4DF5-A90B-F6AE71061BBC}"/>
                </a:ext>
              </a:extLst>
            </p:cNvPr>
            <p:cNvSpPr/>
            <p:nvPr/>
          </p:nvSpPr>
          <p:spPr>
            <a:xfrm>
              <a:off x="5043651" y="3168803"/>
              <a:ext cx="60471" cy="131966"/>
            </a:xfrm>
            <a:custGeom>
              <a:avLst/>
              <a:gdLst/>
              <a:ahLst/>
              <a:cxnLst/>
              <a:rect l="l" t="t" r="r" b="b"/>
              <a:pathLst>
                <a:path w="1492" h="3256" fill="none" extrusionOk="0">
                  <a:moveTo>
                    <a:pt x="1492" y="1"/>
                  </a:moveTo>
                  <a:cubicBezTo>
                    <a:pt x="949" y="706"/>
                    <a:pt x="0" y="2876"/>
                    <a:pt x="1492" y="325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1" name="Google Shape;1469;p54">
              <a:extLst>
                <a:ext uri="{FF2B5EF4-FFF2-40B4-BE49-F238E27FC236}">
                  <a16:creationId xmlns:a16="http://schemas.microsoft.com/office/drawing/2014/main" id="{6CD4C2CF-8A29-410C-ACA8-7109FEA5CBD2}"/>
                </a:ext>
              </a:extLst>
            </p:cNvPr>
            <p:cNvSpPr/>
            <p:nvPr/>
          </p:nvSpPr>
          <p:spPr>
            <a:xfrm>
              <a:off x="5196450" y="3219385"/>
              <a:ext cx="18725" cy="51716"/>
            </a:xfrm>
            <a:custGeom>
              <a:avLst/>
              <a:gdLst/>
              <a:ahLst/>
              <a:cxnLst/>
              <a:rect l="l" t="t" r="r" b="b"/>
              <a:pathLst>
                <a:path w="462" h="1276" fill="none" extrusionOk="0">
                  <a:moveTo>
                    <a:pt x="0" y="1275"/>
                  </a:moveTo>
                  <a:cubicBezTo>
                    <a:pt x="244" y="896"/>
                    <a:pt x="434" y="462"/>
                    <a:pt x="46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2" name="Google Shape;1470;p54">
              <a:extLst>
                <a:ext uri="{FF2B5EF4-FFF2-40B4-BE49-F238E27FC236}">
                  <a16:creationId xmlns:a16="http://schemas.microsoft.com/office/drawing/2014/main" id="{F6829DC4-B68D-4232-94AA-9815FF82B40F}"/>
                </a:ext>
              </a:extLst>
            </p:cNvPr>
            <p:cNvSpPr/>
            <p:nvPr/>
          </p:nvSpPr>
          <p:spPr>
            <a:xfrm>
              <a:off x="5172254" y="3162237"/>
              <a:ext cx="73684" cy="92368"/>
            </a:xfrm>
            <a:custGeom>
              <a:avLst/>
              <a:gdLst/>
              <a:ahLst/>
              <a:cxnLst/>
              <a:rect l="l" t="t" r="r" b="b"/>
              <a:pathLst>
                <a:path w="1818" h="2279" fill="none" extrusionOk="0">
                  <a:moveTo>
                    <a:pt x="1" y="0"/>
                  </a:moveTo>
                  <a:cubicBezTo>
                    <a:pt x="923" y="299"/>
                    <a:pt x="1601" y="1058"/>
                    <a:pt x="1764" y="1736"/>
                  </a:cubicBezTo>
                  <a:cubicBezTo>
                    <a:pt x="1818" y="1817"/>
                    <a:pt x="1818" y="2034"/>
                    <a:pt x="1737" y="22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3" name="Google Shape;1471;p54">
              <a:extLst>
                <a:ext uri="{FF2B5EF4-FFF2-40B4-BE49-F238E27FC236}">
                  <a16:creationId xmlns:a16="http://schemas.microsoft.com/office/drawing/2014/main" id="{671836F7-2001-487B-9F8C-0C359DE7313C}"/>
                </a:ext>
              </a:extLst>
            </p:cNvPr>
            <p:cNvSpPr/>
            <p:nvPr/>
          </p:nvSpPr>
          <p:spPr>
            <a:xfrm>
              <a:off x="4400514" y="3149510"/>
              <a:ext cx="238600" cy="143111"/>
            </a:xfrm>
            <a:custGeom>
              <a:avLst/>
              <a:gdLst/>
              <a:ahLst/>
              <a:cxnLst/>
              <a:rect l="l" t="t" r="r" b="b"/>
              <a:pathLst>
                <a:path w="5887" h="3531" extrusionOk="0">
                  <a:moveTo>
                    <a:pt x="2871" y="1"/>
                  </a:moveTo>
                  <a:cubicBezTo>
                    <a:pt x="2270" y="1"/>
                    <a:pt x="1692" y="104"/>
                    <a:pt x="1275" y="287"/>
                  </a:cubicBezTo>
                  <a:cubicBezTo>
                    <a:pt x="570" y="585"/>
                    <a:pt x="1" y="1263"/>
                    <a:pt x="1" y="1996"/>
                  </a:cubicBezTo>
                  <a:cubicBezTo>
                    <a:pt x="1" y="2186"/>
                    <a:pt x="147" y="2272"/>
                    <a:pt x="292" y="2272"/>
                  </a:cubicBezTo>
                  <a:cubicBezTo>
                    <a:pt x="313" y="2272"/>
                    <a:pt x="333" y="2270"/>
                    <a:pt x="353" y="2267"/>
                  </a:cubicBezTo>
                  <a:cubicBezTo>
                    <a:pt x="569" y="2240"/>
                    <a:pt x="811" y="2160"/>
                    <a:pt x="1000" y="2132"/>
                  </a:cubicBezTo>
                  <a:lnTo>
                    <a:pt x="1000" y="2132"/>
                  </a:lnTo>
                  <a:cubicBezTo>
                    <a:pt x="771" y="2173"/>
                    <a:pt x="1656" y="3380"/>
                    <a:pt x="1818" y="3461"/>
                  </a:cubicBezTo>
                  <a:cubicBezTo>
                    <a:pt x="1916" y="3504"/>
                    <a:pt x="2035" y="3530"/>
                    <a:pt x="2152" y="3530"/>
                  </a:cubicBezTo>
                  <a:cubicBezTo>
                    <a:pt x="2327" y="3530"/>
                    <a:pt x="2496" y="3471"/>
                    <a:pt x="2577" y="3325"/>
                  </a:cubicBezTo>
                  <a:cubicBezTo>
                    <a:pt x="2632" y="3244"/>
                    <a:pt x="2713" y="3108"/>
                    <a:pt x="2740" y="3027"/>
                  </a:cubicBezTo>
                  <a:cubicBezTo>
                    <a:pt x="2740" y="2945"/>
                    <a:pt x="2794" y="2891"/>
                    <a:pt x="2794" y="2810"/>
                  </a:cubicBezTo>
                  <a:cubicBezTo>
                    <a:pt x="2876" y="2945"/>
                    <a:pt x="2876" y="3081"/>
                    <a:pt x="2984" y="3189"/>
                  </a:cubicBezTo>
                  <a:cubicBezTo>
                    <a:pt x="3146" y="3351"/>
                    <a:pt x="3368" y="3437"/>
                    <a:pt x="3582" y="3437"/>
                  </a:cubicBezTo>
                  <a:cubicBezTo>
                    <a:pt x="3656" y="3437"/>
                    <a:pt x="3729" y="3427"/>
                    <a:pt x="3798" y="3406"/>
                  </a:cubicBezTo>
                  <a:cubicBezTo>
                    <a:pt x="3879" y="3352"/>
                    <a:pt x="4367" y="2918"/>
                    <a:pt x="4259" y="2782"/>
                  </a:cubicBezTo>
                  <a:lnTo>
                    <a:pt x="4259" y="2782"/>
                  </a:lnTo>
                  <a:cubicBezTo>
                    <a:pt x="4476" y="3054"/>
                    <a:pt x="4747" y="3461"/>
                    <a:pt x="5073" y="3515"/>
                  </a:cubicBezTo>
                  <a:cubicBezTo>
                    <a:pt x="5125" y="3525"/>
                    <a:pt x="5176" y="3530"/>
                    <a:pt x="5225" y="3530"/>
                  </a:cubicBezTo>
                  <a:cubicBezTo>
                    <a:pt x="5551" y="3530"/>
                    <a:pt x="5775" y="3299"/>
                    <a:pt x="5751" y="2945"/>
                  </a:cubicBezTo>
                  <a:cubicBezTo>
                    <a:pt x="5697" y="2321"/>
                    <a:pt x="5887" y="1535"/>
                    <a:pt x="5453" y="965"/>
                  </a:cubicBezTo>
                  <a:cubicBezTo>
                    <a:pt x="4944" y="287"/>
                    <a:pt x="3874" y="1"/>
                    <a:pt x="28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4" name="Google Shape;1472;p54">
              <a:extLst>
                <a:ext uri="{FF2B5EF4-FFF2-40B4-BE49-F238E27FC236}">
                  <a16:creationId xmlns:a16="http://schemas.microsoft.com/office/drawing/2014/main" id="{DF889425-AE58-4B12-8AFA-8605AEEECB1A}"/>
                </a:ext>
              </a:extLst>
            </p:cNvPr>
            <p:cNvSpPr/>
            <p:nvPr/>
          </p:nvSpPr>
          <p:spPr>
            <a:xfrm>
              <a:off x="4467592" y="3162237"/>
              <a:ext cx="65983" cy="138532"/>
            </a:xfrm>
            <a:custGeom>
              <a:avLst/>
              <a:gdLst/>
              <a:ahLst/>
              <a:cxnLst/>
              <a:rect l="l" t="t" r="r" b="b"/>
              <a:pathLst>
                <a:path w="1628" h="3418" fill="none" extrusionOk="0">
                  <a:moveTo>
                    <a:pt x="217" y="0"/>
                  </a:moveTo>
                  <a:cubicBezTo>
                    <a:pt x="841" y="678"/>
                    <a:pt x="1628" y="2197"/>
                    <a:pt x="922" y="3092"/>
                  </a:cubicBezTo>
                  <a:cubicBezTo>
                    <a:pt x="760" y="3282"/>
                    <a:pt x="217" y="3418"/>
                    <a:pt x="0" y="311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5" name="Google Shape;1473;p54">
              <a:extLst>
                <a:ext uri="{FF2B5EF4-FFF2-40B4-BE49-F238E27FC236}">
                  <a16:creationId xmlns:a16="http://schemas.microsoft.com/office/drawing/2014/main" id="{7FA53FE5-4D79-4C69-8E43-5795AF2D3AA2}"/>
                </a:ext>
              </a:extLst>
            </p:cNvPr>
            <p:cNvSpPr/>
            <p:nvPr/>
          </p:nvSpPr>
          <p:spPr>
            <a:xfrm>
              <a:off x="4540142" y="3162237"/>
              <a:ext cx="60511" cy="131966"/>
            </a:xfrm>
            <a:custGeom>
              <a:avLst/>
              <a:gdLst/>
              <a:ahLst/>
              <a:cxnLst/>
              <a:rect l="l" t="t" r="r" b="b"/>
              <a:pathLst>
                <a:path w="1493" h="3256" fill="none" extrusionOk="0">
                  <a:moveTo>
                    <a:pt x="0" y="0"/>
                  </a:moveTo>
                  <a:cubicBezTo>
                    <a:pt x="543" y="705"/>
                    <a:pt x="1492" y="2875"/>
                    <a:pt x="0" y="325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6" name="Google Shape;1474;p54">
              <a:extLst>
                <a:ext uri="{FF2B5EF4-FFF2-40B4-BE49-F238E27FC236}">
                  <a16:creationId xmlns:a16="http://schemas.microsoft.com/office/drawing/2014/main" id="{2A5B2C6C-F557-4D64-B8A7-165AE5ED41FB}"/>
                </a:ext>
              </a:extLst>
            </p:cNvPr>
            <p:cNvSpPr/>
            <p:nvPr/>
          </p:nvSpPr>
          <p:spPr>
            <a:xfrm>
              <a:off x="4429088" y="3211684"/>
              <a:ext cx="19860" cy="50622"/>
            </a:xfrm>
            <a:custGeom>
              <a:avLst/>
              <a:gdLst/>
              <a:ahLst/>
              <a:cxnLst/>
              <a:rect l="l" t="t" r="r" b="b"/>
              <a:pathLst>
                <a:path w="490" h="1249" fill="none" extrusionOk="0">
                  <a:moveTo>
                    <a:pt x="489" y="1248"/>
                  </a:moveTo>
                  <a:cubicBezTo>
                    <a:pt x="218" y="869"/>
                    <a:pt x="28" y="435"/>
                    <a:pt x="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7" name="Google Shape;1475;p54">
              <a:extLst>
                <a:ext uri="{FF2B5EF4-FFF2-40B4-BE49-F238E27FC236}">
                  <a16:creationId xmlns:a16="http://schemas.microsoft.com/office/drawing/2014/main" id="{75CEF5EA-7B72-4668-9EC0-21E50F0BF82B}"/>
                </a:ext>
              </a:extLst>
            </p:cNvPr>
            <p:cNvSpPr/>
            <p:nvPr/>
          </p:nvSpPr>
          <p:spPr>
            <a:xfrm>
              <a:off x="4399420" y="3153442"/>
              <a:ext cx="72589" cy="92368"/>
            </a:xfrm>
            <a:custGeom>
              <a:avLst/>
              <a:gdLst/>
              <a:ahLst/>
              <a:cxnLst/>
              <a:rect l="l" t="t" r="r" b="b"/>
              <a:pathLst>
                <a:path w="1791" h="2279" fill="none" extrusionOk="0">
                  <a:moveTo>
                    <a:pt x="1791" y="0"/>
                  </a:moveTo>
                  <a:cubicBezTo>
                    <a:pt x="868" y="299"/>
                    <a:pt x="190" y="1058"/>
                    <a:pt x="28" y="1736"/>
                  </a:cubicBezTo>
                  <a:cubicBezTo>
                    <a:pt x="1" y="1845"/>
                    <a:pt x="1" y="2034"/>
                    <a:pt x="55" y="22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8" name="Google Shape;1476;p54">
              <a:extLst>
                <a:ext uri="{FF2B5EF4-FFF2-40B4-BE49-F238E27FC236}">
                  <a16:creationId xmlns:a16="http://schemas.microsoft.com/office/drawing/2014/main" id="{9B176A2A-6A4D-414B-8E36-F3E49060611D}"/>
                </a:ext>
              </a:extLst>
            </p:cNvPr>
            <p:cNvSpPr/>
            <p:nvPr/>
          </p:nvSpPr>
          <p:spPr>
            <a:xfrm>
              <a:off x="4698453" y="3374414"/>
              <a:ext cx="81384" cy="46204"/>
            </a:xfrm>
            <a:custGeom>
              <a:avLst/>
              <a:gdLst/>
              <a:ahLst/>
              <a:cxnLst/>
              <a:rect l="l" t="t" r="r" b="b"/>
              <a:pathLst>
                <a:path w="2008" h="1140" fill="none" extrusionOk="0">
                  <a:moveTo>
                    <a:pt x="0" y="244"/>
                  </a:moveTo>
                  <a:cubicBezTo>
                    <a:pt x="27" y="570"/>
                    <a:pt x="244" y="868"/>
                    <a:pt x="543" y="1004"/>
                  </a:cubicBezTo>
                  <a:cubicBezTo>
                    <a:pt x="841" y="1139"/>
                    <a:pt x="1194" y="1112"/>
                    <a:pt x="1465" y="895"/>
                  </a:cubicBezTo>
                  <a:cubicBezTo>
                    <a:pt x="1736" y="678"/>
                    <a:pt x="1899" y="353"/>
                    <a:pt x="2007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9" name="Google Shape;1477;p54">
              <a:extLst>
                <a:ext uri="{FF2B5EF4-FFF2-40B4-BE49-F238E27FC236}">
                  <a16:creationId xmlns:a16="http://schemas.microsoft.com/office/drawing/2014/main" id="{60F4174E-0CAC-4B9F-8DA6-413D38D970F8}"/>
                </a:ext>
              </a:extLst>
            </p:cNvPr>
            <p:cNvSpPr/>
            <p:nvPr/>
          </p:nvSpPr>
          <p:spPr>
            <a:xfrm>
              <a:off x="4866654" y="3366713"/>
              <a:ext cx="65983" cy="38504"/>
            </a:xfrm>
            <a:custGeom>
              <a:avLst/>
              <a:gdLst/>
              <a:ahLst/>
              <a:cxnLst/>
              <a:rect l="l" t="t" r="r" b="b"/>
              <a:pathLst>
                <a:path w="1628" h="950" fill="none" extrusionOk="0">
                  <a:moveTo>
                    <a:pt x="0" y="0"/>
                  </a:moveTo>
                  <a:cubicBezTo>
                    <a:pt x="54" y="407"/>
                    <a:pt x="299" y="814"/>
                    <a:pt x="705" y="895"/>
                  </a:cubicBezTo>
                  <a:cubicBezTo>
                    <a:pt x="1031" y="950"/>
                    <a:pt x="1356" y="705"/>
                    <a:pt x="1628" y="48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0" name="Google Shape;1478;p54">
              <a:extLst>
                <a:ext uri="{FF2B5EF4-FFF2-40B4-BE49-F238E27FC236}">
                  <a16:creationId xmlns:a16="http://schemas.microsoft.com/office/drawing/2014/main" id="{53F12A15-D03B-41DD-9B2A-FBD5B96A21B2}"/>
                </a:ext>
              </a:extLst>
            </p:cNvPr>
            <p:cNvSpPr/>
            <p:nvPr/>
          </p:nvSpPr>
          <p:spPr>
            <a:xfrm>
              <a:off x="4883150" y="3439262"/>
              <a:ext cx="71495" cy="44016"/>
            </a:xfrm>
            <a:custGeom>
              <a:avLst/>
              <a:gdLst/>
              <a:ahLst/>
              <a:cxnLst/>
              <a:rect l="l" t="t" r="r" b="b"/>
              <a:pathLst>
                <a:path w="1764" h="1086" extrusionOk="0">
                  <a:moveTo>
                    <a:pt x="868" y="0"/>
                  </a:moveTo>
                  <a:cubicBezTo>
                    <a:pt x="380" y="0"/>
                    <a:pt x="0" y="244"/>
                    <a:pt x="0" y="543"/>
                  </a:cubicBezTo>
                  <a:cubicBezTo>
                    <a:pt x="0" y="841"/>
                    <a:pt x="380" y="1085"/>
                    <a:pt x="868" y="1085"/>
                  </a:cubicBezTo>
                  <a:cubicBezTo>
                    <a:pt x="1356" y="1085"/>
                    <a:pt x="1763" y="841"/>
                    <a:pt x="1763" y="543"/>
                  </a:cubicBezTo>
                  <a:cubicBezTo>
                    <a:pt x="1763" y="244"/>
                    <a:pt x="1356" y="0"/>
                    <a:pt x="868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1" name="Google Shape;1479;p54">
              <a:extLst>
                <a:ext uri="{FF2B5EF4-FFF2-40B4-BE49-F238E27FC236}">
                  <a16:creationId xmlns:a16="http://schemas.microsoft.com/office/drawing/2014/main" id="{1D08F366-FA88-420F-B661-ED9243098B53}"/>
                </a:ext>
              </a:extLst>
            </p:cNvPr>
            <p:cNvSpPr/>
            <p:nvPr/>
          </p:nvSpPr>
          <p:spPr>
            <a:xfrm>
              <a:off x="4694035" y="3439262"/>
              <a:ext cx="71495" cy="44016"/>
            </a:xfrm>
            <a:custGeom>
              <a:avLst/>
              <a:gdLst/>
              <a:ahLst/>
              <a:cxnLst/>
              <a:rect l="l" t="t" r="r" b="b"/>
              <a:pathLst>
                <a:path w="1764" h="1086" extrusionOk="0">
                  <a:moveTo>
                    <a:pt x="896" y="0"/>
                  </a:moveTo>
                  <a:cubicBezTo>
                    <a:pt x="408" y="0"/>
                    <a:pt x="1" y="244"/>
                    <a:pt x="1" y="543"/>
                  </a:cubicBezTo>
                  <a:cubicBezTo>
                    <a:pt x="1" y="841"/>
                    <a:pt x="408" y="1085"/>
                    <a:pt x="896" y="1085"/>
                  </a:cubicBezTo>
                  <a:cubicBezTo>
                    <a:pt x="1384" y="1085"/>
                    <a:pt x="1764" y="841"/>
                    <a:pt x="1764" y="543"/>
                  </a:cubicBezTo>
                  <a:cubicBezTo>
                    <a:pt x="1764" y="244"/>
                    <a:pt x="1384" y="0"/>
                    <a:pt x="896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2" name="Google Shape;1480;p54">
              <a:extLst>
                <a:ext uri="{FF2B5EF4-FFF2-40B4-BE49-F238E27FC236}">
                  <a16:creationId xmlns:a16="http://schemas.microsoft.com/office/drawing/2014/main" id="{6227E510-B122-497E-BD43-70710EE74D9A}"/>
                </a:ext>
              </a:extLst>
            </p:cNvPr>
            <p:cNvSpPr/>
            <p:nvPr/>
          </p:nvSpPr>
          <p:spPr>
            <a:xfrm>
              <a:off x="4756695" y="3497505"/>
              <a:ext cx="129777" cy="31938"/>
            </a:xfrm>
            <a:custGeom>
              <a:avLst/>
              <a:gdLst/>
              <a:ahLst/>
              <a:cxnLst/>
              <a:rect l="l" t="t" r="r" b="b"/>
              <a:pathLst>
                <a:path w="3202" h="788" fill="none" extrusionOk="0">
                  <a:moveTo>
                    <a:pt x="1" y="1"/>
                  </a:moveTo>
                  <a:cubicBezTo>
                    <a:pt x="326" y="571"/>
                    <a:pt x="1004" y="706"/>
                    <a:pt x="1601" y="733"/>
                  </a:cubicBezTo>
                  <a:cubicBezTo>
                    <a:pt x="2225" y="788"/>
                    <a:pt x="2740" y="435"/>
                    <a:pt x="3201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3" name="Google Shape;1481;p54">
              <a:extLst>
                <a:ext uri="{FF2B5EF4-FFF2-40B4-BE49-F238E27FC236}">
                  <a16:creationId xmlns:a16="http://schemas.microsoft.com/office/drawing/2014/main" id="{1514D4E2-0D4A-4A62-9E7A-E43CE7E8FE66}"/>
                </a:ext>
              </a:extLst>
            </p:cNvPr>
            <p:cNvSpPr/>
            <p:nvPr/>
          </p:nvSpPr>
          <p:spPr>
            <a:xfrm>
              <a:off x="4880921" y="3485427"/>
              <a:ext cx="25331" cy="24237"/>
            </a:xfrm>
            <a:custGeom>
              <a:avLst/>
              <a:gdLst/>
              <a:ahLst/>
              <a:cxnLst/>
              <a:rect l="l" t="t" r="r" b="b"/>
              <a:pathLst>
                <a:path w="625" h="598" fill="none" extrusionOk="0">
                  <a:moveTo>
                    <a:pt x="55" y="1"/>
                  </a:moveTo>
                  <a:cubicBezTo>
                    <a:pt x="1" y="299"/>
                    <a:pt x="326" y="597"/>
                    <a:pt x="625" y="54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4" name="Google Shape;1482;p54">
              <a:extLst>
                <a:ext uri="{FF2B5EF4-FFF2-40B4-BE49-F238E27FC236}">
                  <a16:creationId xmlns:a16="http://schemas.microsoft.com/office/drawing/2014/main" id="{86B0FA1B-D7C9-47EF-A4B7-7E3E6EB3D9DD}"/>
                </a:ext>
              </a:extLst>
            </p:cNvPr>
            <p:cNvSpPr/>
            <p:nvPr/>
          </p:nvSpPr>
          <p:spPr>
            <a:xfrm>
              <a:off x="4736917" y="3485427"/>
              <a:ext cx="25331" cy="24237"/>
            </a:xfrm>
            <a:custGeom>
              <a:avLst/>
              <a:gdLst/>
              <a:ahLst/>
              <a:cxnLst/>
              <a:rect l="l" t="t" r="r" b="b"/>
              <a:pathLst>
                <a:path w="625" h="598" fill="none" extrusionOk="0">
                  <a:moveTo>
                    <a:pt x="570" y="1"/>
                  </a:moveTo>
                  <a:cubicBezTo>
                    <a:pt x="624" y="299"/>
                    <a:pt x="299" y="597"/>
                    <a:pt x="1" y="54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5" name="Google Shape;1483;p54">
              <a:extLst>
                <a:ext uri="{FF2B5EF4-FFF2-40B4-BE49-F238E27FC236}">
                  <a16:creationId xmlns:a16="http://schemas.microsoft.com/office/drawing/2014/main" id="{BCF6101E-8422-45A1-BAAA-9C2A7453D2DF}"/>
                </a:ext>
              </a:extLst>
            </p:cNvPr>
            <p:cNvSpPr/>
            <p:nvPr/>
          </p:nvSpPr>
          <p:spPr>
            <a:xfrm>
              <a:off x="4798482" y="3424955"/>
              <a:ext cx="46204" cy="11024"/>
            </a:xfrm>
            <a:custGeom>
              <a:avLst/>
              <a:gdLst/>
              <a:ahLst/>
              <a:cxnLst/>
              <a:rect l="l" t="t" r="r" b="b"/>
              <a:pathLst>
                <a:path w="1140" h="272" fill="none" extrusionOk="0">
                  <a:moveTo>
                    <a:pt x="0" y="272"/>
                  </a:moveTo>
                  <a:cubicBezTo>
                    <a:pt x="136" y="82"/>
                    <a:pt x="353" y="28"/>
                    <a:pt x="543" y="1"/>
                  </a:cubicBezTo>
                  <a:cubicBezTo>
                    <a:pt x="760" y="1"/>
                    <a:pt x="950" y="55"/>
                    <a:pt x="1140" y="19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6" name="Google Shape;1484;p54">
              <a:extLst>
                <a:ext uri="{FF2B5EF4-FFF2-40B4-BE49-F238E27FC236}">
                  <a16:creationId xmlns:a16="http://schemas.microsoft.com/office/drawing/2014/main" id="{4A901C55-CE0E-4869-A178-AC4E8D9D6E4A}"/>
                </a:ext>
              </a:extLst>
            </p:cNvPr>
            <p:cNvSpPr/>
            <p:nvPr/>
          </p:nvSpPr>
          <p:spPr>
            <a:xfrm>
              <a:off x="4787499" y="3772342"/>
              <a:ext cx="58282" cy="6647"/>
            </a:xfrm>
            <a:custGeom>
              <a:avLst/>
              <a:gdLst/>
              <a:ahLst/>
              <a:cxnLst/>
              <a:rect l="l" t="t" r="r" b="b"/>
              <a:pathLst>
                <a:path w="1438" h="164" fill="none" extrusionOk="0">
                  <a:moveTo>
                    <a:pt x="0" y="109"/>
                  </a:moveTo>
                  <a:cubicBezTo>
                    <a:pt x="488" y="164"/>
                    <a:pt x="1004" y="136"/>
                    <a:pt x="1438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7" name="Google Shape;1485;p54">
              <a:extLst>
                <a:ext uri="{FF2B5EF4-FFF2-40B4-BE49-F238E27FC236}">
                  <a16:creationId xmlns:a16="http://schemas.microsoft.com/office/drawing/2014/main" id="{D0AF3256-9D65-47FE-9CD2-058AFD65DAB2}"/>
                </a:ext>
              </a:extLst>
            </p:cNvPr>
            <p:cNvSpPr/>
            <p:nvPr/>
          </p:nvSpPr>
          <p:spPr>
            <a:xfrm>
              <a:off x="4831474" y="3793255"/>
              <a:ext cx="26426" cy="227576"/>
            </a:xfrm>
            <a:custGeom>
              <a:avLst/>
              <a:gdLst/>
              <a:ahLst/>
              <a:cxnLst/>
              <a:rect l="l" t="t" r="r" b="b"/>
              <a:pathLst>
                <a:path w="652" h="5615" fill="none" extrusionOk="0">
                  <a:moveTo>
                    <a:pt x="0" y="0"/>
                  </a:moveTo>
                  <a:cubicBezTo>
                    <a:pt x="434" y="1112"/>
                    <a:pt x="624" y="2523"/>
                    <a:pt x="624" y="3743"/>
                  </a:cubicBezTo>
                  <a:cubicBezTo>
                    <a:pt x="651" y="4421"/>
                    <a:pt x="543" y="4937"/>
                    <a:pt x="570" y="56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8" name="Google Shape;1486;p54">
              <a:extLst>
                <a:ext uri="{FF2B5EF4-FFF2-40B4-BE49-F238E27FC236}">
                  <a16:creationId xmlns:a16="http://schemas.microsoft.com/office/drawing/2014/main" id="{1D330C9C-82F2-44E8-8022-0D730DB40528}"/>
                </a:ext>
              </a:extLst>
            </p:cNvPr>
            <p:cNvSpPr/>
            <p:nvPr/>
          </p:nvSpPr>
          <p:spPr>
            <a:xfrm>
              <a:off x="5405303" y="3663517"/>
              <a:ext cx="45110" cy="66023"/>
            </a:xfrm>
            <a:custGeom>
              <a:avLst/>
              <a:gdLst/>
              <a:ahLst/>
              <a:cxnLst/>
              <a:rect l="l" t="t" r="r" b="b"/>
              <a:pathLst>
                <a:path w="1113" h="1629" fill="none" extrusionOk="0">
                  <a:moveTo>
                    <a:pt x="679" y="1"/>
                  </a:moveTo>
                  <a:cubicBezTo>
                    <a:pt x="543" y="570"/>
                    <a:pt x="326" y="1113"/>
                    <a:pt x="1" y="1628"/>
                  </a:cubicBezTo>
                  <a:lnTo>
                    <a:pt x="1113" y="1330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9" name="Google Shape;1487;p54">
              <a:extLst>
                <a:ext uri="{FF2B5EF4-FFF2-40B4-BE49-F238E27FC236}">
                  <a16:creationId xmlns:a16="http://schemas.microsoft.com/office/drawing/2014/main" id="{6F4A4C0B-D0E4-4057-9C4B-02E3E043FD93}"/>
                </a:ext>
              </a:extLst>
            </p:cNvPr>
            <p:cNvSpPr/>
            <p:nvPr/>
          </p:nvSpPr>
          <p:spPr>
            <a:xfrm>
              <a:off x="4854536" y="3669030"/>
              <a:ext cx="593683" cy="307825"/>
            </a:xfrm>
            <a:custGeom>
              <a:avLst/>
              <a:gdLst/>
              <a:ahLst/>
              <a:cxnLst/>
              <a:rect l="l" t="t" r="r" b="b"/>
              <a:pathLst>
                <a:path w="14648" h="7595" fill="none" extrusionOk="0">
                  <a:moveTo>
                    <a:pt x="14648" y="0"/>
                  </a:moveTo>
                  <a:cubicBezTo>
                    <a:pt x="14295" y="1058"/>
                    <a:pt x="13291" y="1763"/>
                    <a:pt x="12288" y="2306"/>
                  </a:cubicBezTo>
                  <a:cubicBezTo>
                    <a:pt x="11745" y="2577"/>
                    <a:pt x="11203" y="2848"/>
                    <a:pt x="10579" y="2875"/>
                  </a:cubicBezTo>
                  <a:cubicBezTo>
                    <a:pt x="9901" y="2957"/>
                    <a:pt x="9277" y="2740"/>
                    <a:pt x="8599" y="2848"/>
                  </a:cubicBezTo>
                  <a:cubicBezTo>
                    <a:pt x="7406" y="2984"/>
                    <a:pt x="6456" y="3879"/>
                    <a:pt x="5643" y="4747"/>
                  </a:cubicBezTo>
                  <a:cubicBezTo>
                    <a:pt x="4829" y="5642"/>
                    <a:pt x="3934" y="6537"/>
                    <a:pt x="2767" y="6781"/>
                  </a:cubicBezTo>
                  <a:cubicBezTo>
                    <a:pt x="1845" y="6944"/>
                    <a:pt x="652" y="6944"/>
                    <a:pt x="1" y="759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0" name="Google Shape;1488;p54">
              <a:extLst>
                <a:ext uri="{FF2B5EF4-FFF2-40B4-BE49-F238E27FC236}">
                  <a16:creationId xmlns:a16="http://schemas.microsoft.com/office/drawing/2014/main" id="{96C3F5A7-F1EF-4C66-BF7D-6BB768250C41}"/>
                </a:ext>
              </a:extLst>
            </p:cNvPr>
            <p:cNvSpPr/>
            <p:nvPr/>
          </p:nvSpPr>
          <p:spPr>
            <a:xfrm>
              <a:off x="5294291" y="3710776"/>
              <a:ext cx="85761" cy="80290"/>
            </a:xfrm>
            <a:custGeom>
              <a:avLst/>
              <a:gdLst/>
              <a:ahLst/>
              <a:cxnLst/>
              <a:rect l="l" t="t" r="r" b="b"/>
              <a:pathLst>
                <a:path w="2116" h="1981" fill="none" extrusionOk="0">
                  <a:moveTo>
                    <a:pt x="1438" y="1"/>
                  </a:moveTo>
                  <a:cubicBezTo>
                    <a:pt x="1031" y="625"/>
                    <a:pt x="543" y="1249"/>
                    <a:pt x="0" y="1791"/>
                  </a:cubicBezTo>
                  <a:cubicBezTo>
                    <a:pt x="678" y="1981"/>
                    <a:pt x="1411" y="1981"/>
                    <a:pt x="2116" y="195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1" name="Google Shape;1489;p54">
              <a:extLst>
                <a:ext uri="{FF2B5EF4-FFF2-40B4-BE49-F238E27FC236}">
                  <a16:creationId xmlns:a16="http://schemas.microsoft.com/office/drawing/2014/main" id="{80E56D3F-8498-42E7-9F8C-C9F5FF44D926}"/>
                </a:ext>
              </a:extLst>
            </p:cNvPr>
            <p:cNvSpPr/>
            <p:nvPr/>
          </p:nvSpPr>
          <p:spPr>
            <a:xfrm>
              <a:off x="5182143" y="3739390"/>
              <a:ext cx="109998" cy="105581"/>
            </a:xfrm>
            <a:custGeom>
              <a:avLst/>
              <a:gdLst/>
              <a:ahLst/>
              <a:cxnLst/>
              <a:rect l="l" t="t" r="r" b="b"/>
              <a:pathLst>
                <a:path w="2714" h="2605" fill="none" extrusionOk="0">
                  <a:moveTo>
                    <a:pt x="1194" y="0"/>
                  </a:moveTo>
                  <a:cubicBezTo>
                    <a:pt x="814" y="407"/>
                    <a:pt x="408" y="814"/>
                    <a:pt x="1" y="1221"/>
                  </a:cubicBezTo>
                  <a:cubicBezTo>
                    <a:pt x="923" y="1655"/>
                    <a:pt x="1818" y="2143"/>
                    <a:pt x="2713" y="260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2" name="Google Shape;1490;p54">
              <a:extLst>
                <a:ext uri="{FF2B5EF4-FFF2-40B4-BE49-F238E27FC236}">
                  <a16:creationId xmlns:a16="http://schemas.microsoft.com/office/drawing/2014/main" id="{59AC8660-3A7E-4159-B1E0-8BF740EC5E12}"/>
                </a:ext>
              </a:extLst>
            </p:cNvPr>
            <p:cNvSpPr/>
            <p:nvPr/>
          </p:nvSpPr>
          <p:spPr>
            <a:xfrm>
              <a:off x="5065618" y="3765776"/>
              <a:ext cx="191342" cy="128642"/>
            </a:xfrm>
            <a:custGeom>
              <a:avLst/>
              <a:gdLst/>
              <a:ahLst/>
              <a:cxnLst/>
              <a:rect l="l" t="t" r="r" b="b"/>
              <a:pathLst>
                <a:path w="4721" h="3174" fill="none" extrusionOk="0">
                  <a:moveTo>
                    <a:pt x="1628" y="0"/>
                  </a:moveTo>
                  <a:cubicBezTo>
                    <a:pt x="1275" y="732"/>
                    <a:pt x="326" y="2116"/>
                    <a:pt x="1" y="2875"/>
                  </a:cubicBezTo>
                  <a:cubicBezTo>
                    <a:pt x="435" y="2767"/>
                    <a:pt x="1601" y="2577"/>
                    <a:pt x="2035" y="2604"/>
                  </a:cubicBezTo>
                  <a:cubicBezTo>
                    <a:pt x="2876" y="2713"/>
                    <a:pt x="3852" y="3038"/>
                    <a:pt x="4720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3" name="Google Shape;1491;p54">
              <a:extLst>
                <a:ext uri="{FF2B5EF4-FFF2-40B4-BE49-F238E27FC236}">
                  <a16:creationId xmlns:a16="http://schemas.microsoft.com/office/drawing/2014/main" id="{2340172D-F321-4FD7-B27D-5D62372CF39E}"/>
                </a:ext>
              </a:extLst>
            </p:cNvPr>
            <p:cNvSpPr/>
            <p:nvPr/>
          </p:nvSpPr>
          <p:spPr>
            <a:xfrm>
              <a:off x="4977667" y="3837231"/>
              <a:ext cx="108864" cy="107769"/>
            </a:xfrm>
            <a:custGeom>
              <a:avLst/>
              <a:gdLst/>
              <a:ahLst/>
              <a:cxnLst/>
              <a:rect l="l" t="t" r="r" b="b"/>
              <a:pathLst>
                <a:path w="2686" h="2659" fill="none" extrusionOk="0">
                  <a:moveTo>
                    <a:pt x="1492" y="0"/>
                  </a:moveTo>
                  <a:cubicBezTo>
                    <a:pt x="1113" y="868"/>
                    <a:pt x="516" y="1709"/>
                    <a:pt x="1" y="2577"/>
                  </a:cubicBezTo>
                  <a:cubicBezTo>
                    <a:pt x="842" y="2604"/>
                    <a:pt x="1818" y="2631"/>
                    <a:pt x="2686" y="26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4" name="Google Shape;1492;p54">
              <a:extLst>
                <a:ext uri="{FF2B5EF4-FFF2-40B4-BE49-F238E27FC236}">
                  <a16:creationId xmlns:a16="http://schemas.microsoft.com/office/drawing/2014/main" id="{19B51DBD-0306-4B1D-9B00-6DE0CBE11E3F}"/>
                </a:ext>
              </a:extLst>
            </p:cNvPr>
            <p:cNvSpPr/>
            <p:nvPr/>
          </p:nvSpPr>
          <p:spPr>
            <a:xfrm>
              <a:off x="4895228" y="3875694"/>
              <a:ext cx="60511" cy="128642"/>
            </a:xfrm>
            <a:custGeom>
              <a:avLst/>
              <a:gdLst/>
              <a:ahLst/>
              <a:cxnLst/>
              <a:rect l="l" t="t" r="r" b="b"/>
              <a:pathLst>
                <a:path w="1493" h="3174" fill="none" extrusionOk="0">
                  <a:moveTo>
                    <a:pt x="1384" y="1"/>
                  </a:moveTo>
                  <a:cubicBezTo>
                    <a:pt x="977" y="706"/>
                    <a:pt x="516" y="1384"/>
                    <a:pt x="0" y="2035"/>
                  </a:cubicBezTo>
                  <a:cubicBezTo>
                    <a:pt x="407" y="2496"/>
                    <a:pt x="923" y="2903"/>
                    <a:pt x="1492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5" name="Google Shape;1493;p54">
              <a:extLst>
                <a:ext uri="{FF2B5EF4-FFF2-40B4-BE49-F238E27FC236}">
                  <a16:creationId xmlns:a16="http://schemas.microsoft.com/office/drawing/2014/main" id="{1225CC42-072A-4A28-8241-4DD7A5A03BA6}"/>
                </a:ext>
              </a:extLst>
            </p:cNvPr>
            <p:cNvSpPr/>
            <p:nvPr/>
          </p:nvSpPr>
          <p:spPr>
            <a:xfrm>
              <a:off x="4768814" y="3793255"/>
              <a:ext cx="26426" cy="227576"/>
            </a:xfrm>
            <a:custGeom>
              <a:avLst/>
              <a:gdLst/>
              <a:ahLst/>
              <a:cxnLst/>
              <a:rect l="l" t="t" r="r" b="b"/>
              <a:pathLst>
                <a:path w="652" h="5615" fill="none" extrusionOk="0">
                  <a:moveTo>
                    <a:pt x="651" y="0"/>
                  </a:moveTo>
                  <a:cubicBezTo>
                    <a:pt x="190" y="1112"/>
                    <a:pt x="27" y="2523"/>
                    <a:pt x="27" y="3743"/>
                  </a:cubicBezTo>
                  <a:cubicBezTo>
                    <a:pt x="0" y="4421"/>
                    <a:pt x="109" y="4937"/>
                    <a:pt x="54" y="56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6" name="Google Shape;1494;p54">
              <a:extLst>
                <a:ext uri="{FF2B5EF4-FFF2-40B4-BE49-F238E27FC236}">
                  <a16:creationId xmlns:a16="http://schemas.microsoft.com/office/drawing/2014/main" id="{104A2B82-AC92-428E-A991-67E4CCDCE601}"/>
                </a:ext>
              </a:extLst>
            </p:cNvPr>
            <p:cNvSpPr/>
            <p:nvPr/>
          </p:nvSpPr>
          <p:spPr>
            <a:xfrm>
              <a:off x="4175165" y="3663517"/>
              <a:ext cx="45110" cy="66023"/>
            </a:xfrm>
            <a:custGeom>
              <a:avLst/>
              <a:gdLst/>
              <a:ahLst/>
              <a:cxnLst/>
              <a:rect l="l" t="t" r="r" b="b"/>
              <a:pathLst>
                <a:path w="1113" h="1629" fill="none" extrusionOk="0">
                  <a:moveTo>
                    <a:pt x="434" y="1"/>
                  </a:moveTo>
                  <a:cubicBezTo>
                    <a:pt x="570" y="570"/>
                    <a:pt x="787" y="1113"/>
                    <a:pt x="1112" y="1628"/>
                  </a:cubicBezTo>
                  <a:lnTo>
                    <a:pt x="0" y="1330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7" name="Google Shape;1495;p54">
              <a:extLst>
                <a:ext uri="{FF2B5EF4-FFF2-40B4-BE49-F238E27FC236}">
                  <a16:creationId xmlns:a16="http://schemas.microsoft.com/office/drawing/2014/main" id="{94028060-8878-4B8D-8FBA-0365301FD977}"/>
                </a:ext>
              </a:extLst>
            </p:cNvPr>
            <p:cNvSpPr/>
            <p:nvPr/>
          </p:nvSpPr>
          <p:spPr>
            <a:xfrm>
              <a:off x="4176260" y="3669030"/>
              <a:ext cx="593683" cy="307825"/>
            </a:xfrm>
            <a:custGeom>
              <a:avLst/>
              <a:gdLst/>
              <a:ahLst/>
              <a:cxnLst/>
              <a:rect l="l" t="t" r="r" b="b"/>
              <a:pathLst>
                <a:path w="14648" h="7595" fill="none" extrusionOk="0">
                  <a:moveTo>
                    <a:pt x="0" y="0"/>
                  </a:moveTo>
                  <a:cubicBezTo>
                    <a:pt x="380" y="1058"/>
                    <a:pt x="1357" y="1763"/>
                    <a:pt x="2387" y="2306"/>
                  </a:cubicBezTo>
                  <a:cubicBezTo>
                    <a:pt x="2930" y="2577"/>
                    <a:pt x="3472" y="2848"/>
                    <a:pt x="4069" y="2875"/>
                  </a:cubicBezTo>
                  <a:cubicBezTo>
                    <a:pt x="4747" y="2957"/>
                    <a:pt x="5398" y="2740"/>
                    <a:pt x="6076" y="2848"/>
                  </a:cubicBezTo>
                  <a:cubicBezTo>
                    <a:pt x="7270" y="2984"/>
                    <a:pt x="8219" y="3879"/>
                    <a:pt x="9033" y="4747"/>
                  </a:cubicBezTo>
                  <a:cubicBezTo>
                    <a:pt x="9846" y="5642"/>
                    <a:pt x="10714" y="6537"/>
                    <a:pt x="11908" y="6781"/>
                  </a:cubicBezTo>
                  <a:cubicBezTo>
                    <a:pt x="12830" y="6944"/>
                    <a:pt x="13996" y="6944"/>
                    <a:pt x="14647" y="759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8" name="Google Shape;1496;p54">
              <a:extLst>
                <a:ext uri="{FF2B5EF4-FFF2-40B4-BE49-F238E27FC236}">
                  <a16:creationId xmlns:a16="http://schemas.microsoft.com/office/drawing/2014/main" id="{756B3563-FFC6-498F-BED3-CFDEAFA225C4}"/>
                </a:ext>
              </a:extLst>
            </p:cNvPr>
            <p:cNvSpPr/>
            <p:nvPr/>
          </p:nvSpPr>
          <p:spPr>
            <a:xfrm>
              <a:off x="4245526" y="3710776"/>
              <a:ext cx="84667" cy="80290"/>
            </a:xfrm>
            <a:custGeom>
              <a:avLst/>
              <a:gdLst/>
              <a:ahLst/>
              <a:cxnLst/>
              <a:rect l="l" t="t" r="r" b="b"/>
              <a:pathLst>
                <a:path w="2089" h="1981" fill="none" extrusionOk="0">
                  <a:moveTo>
                    <a:pt x="678" y="1"/>
                  </a:moveTo>
                  <a:cubicBezTo>
                    <a:pt x="1085" y="625"/>
                    <a:pt x="1546" y="1249"/>
                    <a:pt x="2089" y="1791"/>
                  </a:cubicBezTo>
                  <a:cubicBezTo>
                    <a:pt x="1411" y="1981"/>
                    <a:pt x="705" y="1981"/>
                    <a:pt x="0" y="195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9" name="Google Shape;1497;p54">
              <a:extLst>
                <a:ext uri="{FF2B5EF4-FFF2-40B4-BE49-F238E27FC236}">
                  <a16:creationId xmlns:a16="http://schemas.microsoft.com/office/drawing/2014/main" id="{27094C95-91C8-4F79-8A76-B63CFD4478BE}"/>
                </a:ext>
              </a:extLst>
            </p:cNvPr>
            <p:cNvSpPr/>
            <p:nvPr/>
          </p:nvSpPr>
          <p:spPr>
            <a:xfrm>
              <a:off x="4333477" y="3739390"/>
              <a:ext cx="109958" cy="105581"/>
            </a:xfrm>
            <a:custGeom>
              <a:avLst/>
              <a:gdLst/>
              <a:ahLst/>
              <a:cxnLst/>
              <a:rect l="l" t="t" r="r" b="b"/>
              <a:pathLst>
                <a:path w="2713" h="2605" fill="none" extrusionOk="0">
                  <a:moveTo>
                    <a:pt x="1519" y="0"/>
                  </a:moveTo>
                  <a:cubicBezTo>
                    <a:pt x="1899" y="407"/>
                    <a:pt x="2306" y="814"/>
                    <a:pt x="2712" y="1221"/>
                  </a:cubicBezTo>
                  <a:cubicBezTo>
                    <a:pt x="1790" y="1655"/>
                    <a:pt x="868" y="2143"/>
                    <a:pt x="0" y="260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0" name="Google Shape;1498;p54">
              <a:extLst>
                <a:ext uri="{FF2B5EF4-FFF2-40B4-BE49-F238E27FC236}">
                  <a16:creationId xmlns:a16="http://schemas.microsoft.com/office/drawing/2014/main" id="{D5B51600-E601-4D2A-8FA0-B8BFB4BAB507}"/>
                </a:ext>
              </a:extLst>
            </p:cNvPr>
            <p:cNvSpPr/>
            <p:nvPr/>
          </p:nvSpPr>
          <p:spPr>
            <a:xfrm>
              <a:off x="4368657" y="3765776"/>
              <a:ext cx="191302" cy="128642"/>
            </a:xfrm>
            <a:custGeom>
              <a:avLst/>
              <a:gdLst/>
              <a:ahLst/>
              <a:cxnLst/>
              <a:rect l="l" t="t" r="r" b="b"/>
              <a:pathLst>
                <a:path w="4720" h="3174" fill="none" extrusionOk="0">
                  <a:moveTo>
                    <a:pt x="3092" y="0"/>
                  </a:moveTo>
                  <a:cubicBezTo>
                    <a:pt x="3418" y="732"/>
                    <a:pt x="4367" y="2116"/>
                    <a:pt x="4720" y="2875"/>
                  </a:cubicBezTo>
                  <a:cubicBezTo>
                    <a:pt x="4258" y="2767"/>
                    <a:pt x="3119" y="2577"/>
                    <a:pt x="2685" y="2604"/>
                  </a:cubicBezTo>
                  <a:cubicBezTo>
                    <a:pt x="1817" y="2713"/>
                    <a:pt x="841" y="3038"/>
                    <a:pt x="0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1" name="Google Shape;1499;p54">
              <a:extLst>
                <a:ext uri="{FF2B5EF4-FFF2-40B4-BE49-F238E27FC236}">
                  <a16:creationId xmlns:a16="http://schemas.microsoft.com/office/drawing/2014/main" id="{5EB30F2F-BD55-4547-884B-FED449EE2E3B}"/>
                </a:ext>
              </a:extLst>
            </p:cNvPr>
            <p:cNvSpPr/>
            <p:nvPr/>
          </p:nvSpPr>
          <p:spPr>
            <a:xfrm>
              <a:off x="4539047" y="3837231"/>
              <a:ext cx="108864" cy="107769"/>
            </a:xfrm>
            <a:custGeom>
              <a:avLst/>
              <a:gdLst/>
              <a:ahLst/>
              <a:cxnLst/>
              <a:rect l="l" t="t" r="r" b="b"/>
              <a:pathLst>
                <a:path w="2686" h="2659" fill="none" extrusionOk="0">
                  <a:moveTo>
                    <a:pt x="1194" y="0"/>
                  </a:moveTo>
                  <a:cubicBezTo>
                    <a:pt x="1573" y="868"/>
                    <a:pt x="2170" y="1709"/>
                    <a:pt x="2686" y="2577"/>
                  </a:cubicBezTo>
                  <a:cubicBezTo>
                    <a:pt x="1845" y="2604"/>
                    <a:pt x="841" y="2631"/>
                    <a:pt x="0" y="26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2" name="Google Shape;1500;p54">
              <a:extLst>
                <a:ext uri="{FF2B5EF4-FFF2-40B4-BE49-F238E27FC236}">
                  <a16:creationId xmlns:a16="http://schemas.microsoft.com/office/drawing/2014/main" id="{4F9E43FE-6A0B-423E-B589-2CC642CE3494}"/>
                </a:ext>
              </a:extLst>
            </p:cNvPr>
            <p:cNvSpPr/>
            <p:nvPr/>
          </p:nvSpPr>
          <p:spPr>
            <a:xfrm>
              <a:off x="4669839" y="3875694"/>
              <a:ext cx="60511" cy="128642"/>
            </a:xfrm>
            <a:custGeom>
              <a:avLst/>
              <a:gdLst/>
              <a:ahLst/>
              <a:cxnLst/>
              <a:rect l="l" t="t" r="r" b="b"/>
              <a:pathLst>
                <a:path w="1493" h="3174" fill="none" extrusionOk="0">
                  <a:moveTo>
                    <a:pt x="109" y="1"/>
                  </a:moveTo>
                  <a:cubicBezTo>
                    <a:pt x="516" y="706"/>
                    <a:pt x="977" y="1384"/>
                    <a:pt x="1493" y="2035"/>
                  </a:cubicBezTo>
                  <a:cubicBezTo>
                    <a:pt x="1086" y="2496"/>
                    <a:pt x="571" y="2903"/>
                    <a:pt x="1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3" name="Google Shape;1501;p54">
              <a:extLst>
                <a:ext uri="{FF2B5EF4-FFF2-40B4-BE49-F238E27FC236}">
                  <a16:creationId xmlns:a16="http://schemas.microsoft.com/office/drawing/2014/main" id="{43EA668C-1DC5-43D5-AB9C-4CB4582EB42C}"/>
                </a:ext>
              </a:extLst>
            </p:cNvPr>
            <p:cNvSpPr/>
            <p:nvPr/>
          </p:nvSpPr>
          <p:spPr>
            <a:xfrm>
              <a:off x="4781986" y="4032912"/>
              <a:ext cx="70401" cy="40692"/>
            </a:xfrm>
            <a:custGeom>
              <a:avLst/>
              <a:gdLst/>
              <a:ahLst/>
              <a:cxnLst/>
              <a:rect l="l" t="t" r="r" b="b"/>
              <a:pathLst>
                <a:path w="1737" h="1004" fill="none" extrusionOk="0">
                  <a:moveTo>
                    <a:pt x="1" y="271"/>
                  </a:moveTo>
                  <a:cubicBezTo>
                    <a:pt x="163" y="543"/>
                    <a:pt x="380" y="895"/>
                    <a:pt x="679" y="950"/>
                  </a:cubicBezTo>
                  <a:cubicBezTo>
                    <a:pt x="950" y="1004"/>
                    <a:pt x="1194" y="868"/>
                    <a:pt x="1357" y="678"/>
                  </a:cubicBezTo>
                  <a:cubicBezTo>
                    <a:pt x="1520" y="488"/>
                    <a:pt x="1628" y="244"/>
                    <a:pt x="1737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4" name="Google Shape;1502;p54">
              <a:extLst>
                <a:ext uri="{FF2B5EF4-FFF2-40B4-BE49-F238E27FC236}">
                  <a16:creationId xmlns:a16="http://schemas.microsoft.com/office/drawing/2014/main" id="{BE73A1AD-37AA-4AC4-BD53-6692427DF09C}"/>
                </a:ext>
              </a:extLst>
            </p:cNvPr>
            <p:cNvSpPr/>
            <p:nvPr/>
          </p:nvSpPr>
          <p:spPr>
            <a:xfrm>
              <a:off x="5609779" y="3153563"/>
              <a:ext cx="151744" cy="134965"/>
            </a:xfrm>
            <a:custGeom>
              <a:avLst/>
              <a:gdLst/>
              <a:ahLst/>
              <a:cxnLst/>
              <a:rect l="l" t="t" r="r" b="b"/>
              <a:pathLst>
                <a:path w="3744" h="3330" extrusionOk="0">
                  <a:moveTo>
                    <a:pt x="1862" y="1"/>
                  </a:moveTo>
                  <a:cubicBezTo>
                    <a:pt x="1386" y="1"/>
                    <a:pt x="916" y="200"/>
                    <a:pt x="598" y="594"/>
                  </a:cubicBezTo>
                  <a:cubicBezTo>
                    <a:pt x="1" y="1326"/>
                    <a:pt x="109" y="2357"/>
                    <a:pt x="815" y="2954"/>
                  </a:cubicBezTo>
                  <a:cubicBezTo>
                    <a:pt x="1126" y="3205"/>
                    <a:pt x="1506" y="3330"/>
                    <a:pt x="1883" y="3330"/>
                  </a:cubicBezTo>
                  <a:cubicBezTo>
                    <a:pt x="2359" y="3330"/>
                    <a:pt x="2829" y="3130"/>
                    <a:pt x="3147" y="2737"/>
                  </a:cubicBezTo>
                  <a:cubicBezTo>
                    <a:pt x="3744" y="2004"/>
                    <a:pt x="3635" y="974"/>
                    <a:pt x="2930" y="377"/>
                  </a:cubicBezTo>
                  <a:cubicBezTo>
                    <a:pt x="2619" y="125"/>
                    <a:pt x="2239" y="1"/>
                    <a:pt x="1862" y="1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5" name="Google Shape;1503;p54">
              <a:extLst>
                <a:ext uri="{FF2B5EF4-FFF2-40B4-BE49-F238E27FC236}">
                  <a16:creationId xmlns:a16="http://schemas.microsoft.com/office/drawing/2014/main" id="{A69B5B55-538F-41CD-9831-D660C330E8C0}"/>
                </a:ext>
              </a:extLst>
            </p:cNvPr>
            <p:cNvSpPr/>
            <p:nvPr/>
          </p:nvSpPr>
          <p:spPr>
            <a:xfrm>
              <a:off x="5600984" y="2861014"/>
              <a:ext cx="58323" cy="58282"/>
            </a:xfrm>
            <a:custGeom>
              <a:avLst/>
              <a:gdLst/>
              <a:ahLst/>
              <a:cxnLst/>
              <a:rect l="l" t="t" r="r" b="b"/>
              <a:pathLst>
                <a:path w="1439" h="1438" extrusionOk="0">
                  <a:moveTo>
                    <a:pt x="733" y="0"/>
                  </a:moveTo>
                  <a:cubicBezTo>
                    <a:pt x="625" y="516"/>
                    <a:pt x="516" y="624"/>
                    <a:pt x="1" y="705"/>
                  </a:cubicBezTo>
                  <a:cubicBezTo>
                    <a:pt x="516" y="814"/>
                    <a:pt x="625" y="922"/>
                    <a:pt x="733" y="1438"/>
                  </a:cubicBezTo>
                  <a:cubicBezTo>
                    <a:pt x="815" y="922"/>
                    <a:pt x="923" y="814"/>
                    <a:pt x="1438" y="705"/>
                  </a:cubicBezTo>
                  <a:cubicBezTo>
                    <a:pt x="896" y="624"/>
                    <a:pt x="815" y="516"/>
                    <a:pt x="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6" name="Google Shape;1504;p54">
              <a:extLst>
                <a:ext uri="{FF2B5EF4-FFF2-40B4-BE49-F238E27FC236}">
                  <a16:creationId xmlns:a16="http://schemas.microsoft.com/office/drawing/2014/main" id="{B823F97E-0FA1-4315-96D9-EF39AF38817C}"/>
                </a:ext>
              </a:extLst>
            </p:cNvPr>
            <p:cNvSpPr/>
            <p:nvPr/>
          </p:nvSpPr>
          <p:spPr>
            <a:xfrm>
              <a:off x="5452602" y="2504833"/>
              <a:ext cx="58282" cy="58282"/>
            </a:xfrm>
            <a:custGeom>
              <a:avLst/>
              <a:gdLst/>
              <a:ahLst/>
              <a:cxnLst/>
              <a:rect l="l" t="t" r="r" b="b"/>
              <a:pathLst>
                <a:path w="1438" h="1438" extrusionOk="0">
                  <a:moveTo>
                    <a:pt x="705" y="0"/>
                  </a:moveTo>
                  <a:cubicBezTo>
                    <a:pt x="624" y="515"/>
                    <a:pt x="516" y="624"/>
                    <a:pt x="0" y="705"/>
                  </a:cubicBezTo>
                  <a:cubicBezTo>
                    <a:pt x="516" y="814"/>
                    <a:pt x="624" y="922"/>
                    <a:pt x="705" y="1438"/>
                  </a:cubicBezTo>
                  <a:cubicBezTo>
                    <a:pt x="814" y="922"/>
                    <a:pt x="922" y="814"/>
                    <a:pt x="1438" y="705"/>
                  </a:cubicBezTo>
                  <a:cubicBezTo>
                    <a:pt x="922" y="624"/>
                    <a:pt x="868" y="515"/>
                    <a:pt x="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7" name="Google Shape;1505;p54">
              <a:extLst>
                <a:ext uri="{FF2B5EF4-FFF2-40B4-BE49-F238E27FC236}">
                  <a16:creationId xmlns:a16="http://schemas.microsoft.com/office/drawing/2014/main" id="{B3B8E9DC-DBE9-402E-9CD3-A04DE1130DB4}"/>
                </a:ext>
              </a:extLst>
            </p:cNvPr>
            <p:cNvSpPr/>
            <p:nvPr/>
          </p:nvSpPr>
          <p:spPr>
            <a:xfrm>
              <a:off x="5329471" y="3634943"/>
              <a:ext cx="38504" cy="38504"/>
            </a:xfrm>
            <a:custGeom>
              <a:avLst/>
              <a:gdLst/>
              <a:ahLst/>
              <a:cxnLst/>
              <a:rect l="l" t="t" r="r" b="b"/>
              <a:pathLst>
                <a:path w="950" h="950" extrusionOk="0">
                  <a:moveTo>
                    <a:pt x="461" y="0"/>
                  </a:moveTo>
                  <a:cubicBezTo>
                    <a:pt x="380" y="326"/>
                    <a:pt x="326" y="407"/>
                    <a:pt x="0" y="461"/>
                  </a:cubicBezTo>
                  <a:cubicBezTo>
                    <a:pt x="326" y="570"/>
                    <a:pt x="407" y="597"/>
                    <a:pt x="461" y="950"/>
                  </a:cubicBezTo>
                  <a:cubicBezTo>
                    <a:pt x="570" y="597"/>
                    <a:pt x="597" y="543"/>
                    <a:pt x="950" y="461"/>
                  </a:cubicBezTo>
                  <a:cubicBezTo>
                    <a:pt x="651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8" name="Google Shape;1506;p54">
              <a:extLst>
                <a:ext uri="{FF2B5EF4-FFF2-40B4-BE49-F238E27FC236}">
                  <a16:creationId xmlns:a16="http://schemas.microsoft.com/office/drawing/2014/main" id="{CB6CC380-39F3-4F0E-924E-B89FAFF61E07}"/>
                </a:ext>
              </a:extLst>
            </p:cNvPr>
            <p:cNvSpPr/>
            <p:nvPr/>
          </p:nvSpPr>
          <p:spPr>
            <a:xfrm>
              <a:off x="5065618" y="3716288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35" y="462"/>
                    <a:pt x="462" y="435"/>
                    <a:pt x="733" y="353"/>
                  </a:cubicBezTo>
                  <a:cubicBezTo>
                    <a:pt x="516" y="299"/>
                    <a:pt x="462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9" name="Google Shape;1507;p54">
              <a:extLst>
                <a:ext uri="{FF2B5EF4-FFF2-40B4-BE49-F238E27FC236}">
                  <a16:creationId xmlns:a16="http://schemas.microsoft.com/office/drawing/2014/main" id="{E1BF7FC2-BC99-4905-8EF7-66202AF0F423}"/>
                </a:ext>
              </a:extLst>
            </p:cNvPr>
            <p:cNvSpPr/>
            <p:nvPr/>
          </p:nvSpPr>
          <p:spPr>
            <a:xfrm>
              <a:off x="5088720" y="406258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1" y="299"/>
                    <a:pt x="0" y="353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88" y="435"/>
                    <a:pt x="733" y="353"/>
                  </a:cubicBezTo>
                  <a:cubicBezTo>
                    <a:pt x="488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0" name="Google Shape;1508;p54">
              <a:extLst>
                <a:ext uri="{FF2B5EF4-FFF2-40B4-BE49-F238E27FC236}">
                  <a16:creationId xmlns:a16="http://schemas.microsoft.com/office/drawing/2014/main" id="{6B4F92AE-8F1B-4F92-B3A0-844824FF5588}"/>
                </a:ext>
              </a:extLst>
            </p:cNvPr>
            <p:cNvSpPr/>
            <p:nvPr/>
          </p:nvSpPr>
          <p:spPr>
            <a:xfrm>
              <a:off x="5205245" y="4080170"/>
              <a:ext cx="30803" cy="29708"/>
            </a:xfrm>
            <a:custGeom>
              <a:avLst/>
              <a:gdLst/>
              <a:ahLst/>
              <a:cxnLst/>
              <a:rect l="l" t="t" r="r" b="b"/>
              <a:pathLst>
                <a:path w="760" h="733" extrusionOk="0">
                  <a:moveTo>
                    <a:pt x="380" y="1"/>
                  </a:moveTo>
                  <a:cubicBezTo>
                    <a:pt x="299" y="272"/>
                    <a:pt x="272" y="299"/>
                    <a:pt x="0" y="380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61" y="462"/>
                    <a:pt x="489" y="435"/>
                    <a:pt x="760" y="380"/>
                  </a:cubicBezTo>
                  <a:cubicBezTo>
                    <a:pt x="489" y="299"/>
                    <a:pt x="461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1" name="Google Shape;1509;p54">
              <a:extLst>
                <a:ext uri="{FF2B5EF4-FFF2-40B4-BE49-F238E27FC236}">
                  <a16:creationId xmlns:a16="http://schemas.microsoft.com/office/drawing/2014/main" id="{CF9D4E3C-94D1-4A54-84CB-CE113B5337BA}"/>
                </a:ext>
              </a:extLst>
            </p:cNvPr>
            <p:cNvSpPr/>
            <p:nvPr/>
          </p:nvSpPr>
          <p:spPr>
            <a:xfrm>
              <a:off x="5644960" y="3606369"/>
              <a:ext cx="58323" cy="57188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06" y="0"/>
                  </a:moveTo>
                  <a:cubicBezTo>
                    <a:pt x="625" y="488"/>
                    <a:pt x="516" y="597"/>
                    <a:pt x="1" y="705"/>
                  </a:cubicBezTo>
                  <a:cubicBezTo>
                    <a:pt x="516" y="814"/>
                    <a:pt x="625" y="895"/>
                    <a:pt x="706" y="1411"/>
                  </a:cubicBezTo>
                  <a:cubicBezTo>
                    <a:pt x="815" y="895"/>
                    <a:pt x="923" y="814"/>
                    <a:pt x="1438" y="705"/>
                  </a:cubicBezTo>
                  <a:cubicBezTo>
                    <a:pt x="923" y="597"/>
                    <a:pt x="815" y="488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2" name="Google Shape;1510;p54">
              <a:extLst>
                <a:ext uri="{FF2B5EF4-FFF2-40B4-BE49-F238E27FC236}">
                  <a16:creationId xmlns:a16="http://schemas.microsoft.com/office/drawing/2014/main" id="{0F53EA47-D5A3-4608-814F-C2747F3A2F1C}"/>
                </a:ext>
              </a:extLst>
            </p:cNvPr>
            <p:cNvSpPr/>
            <p:nvPr/>
          </p:nvSpPr>
          <p:spPr>
            <a:xfrm>
              <a:off x="5399832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31" y="950"/>
                    <a:pt x="1628" y="814"/>
                  </a:cubicBezTo>
                  <a:cubicBezTo>
                    <a:pt x="1004" y="679"/>
                    <a:pt x="895" y="570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3" name="Google Shape;1511;p54">
              <a:extLst>
                <a:ext uri="{FF2B5EF4-FFF2-40B4-BE49-F238E27FC236}">
                  <a16:creationId xmlns:a16="http://schemas.microsoft.com/office/drawing/2014/main" id="{D7C59939-2E84-442D-937F-A84136241D25}"/>
                </a:ext>
              </a:extLst>
            </p:cNvPr>
            <p:cNvSpPr/>
            <p:nvPr/>
          </p:nvSpPr>
          <p:spPr>
            <a:xfrm>
              <a:off x="3925620" y="3153442"/>
              <a:ext cx="147327" cy="135249"/>
            </a:xfrm>
            <a:custGeom>
              <a:avLst/>
              <a:gdLst/>
              <a:ahLst/>
              <a:cxnLst/>
              <a:rect l="l" t="t" r="r" b="b"/>
              <a:pathLst>
                <a:path w="3635" h="3337" extrusionOk="0">
                  <a:moveTo>
                    <a:pt x="1817" y="0"/>
                  </a:moveTo>
                  <a:cubicBezTo>
                    <a:pt x="1397" y="0"/>
                    <a:pt x="977" y="163"/>
                    <a:pt x="651" y="488"/>
                  </a:cubicBezTo>
                  <a:cubicBezTo>
                    <a:pt x="0" y="1139"/>
                    <a:pt x="0" y="2197"/>
                    <a:pt x="651" y="2848"/>
                  </a:cubicBezTo>
                  <a:cubicBezTo>
                    <a:pt x="977" y="3174"/>
                    <a:pt x="1397" y="3336"/>
                    <a:pt x="1817" y="3336"/>
                  </a:cubicBezTo>
                  <a:cubicBezTo>
                    <a:pt x="2238" y="3336"/>
                    <a:pt x="2658" y="3174"/>
                    <a:pt x="2984" y="2848"/>
                  </a:cubicBezTo>
                  <a:cubicBezTo>
                    <a:pt x="3635" y="2197"/>
                    <a:pt x="3635" y="1139"/>
                    <a:pt x="2984" y="488"/>
                  </a:cubicBezTo>
                  <a:cubicBezTo>
                    <a:pt x="2658" y="163"/>
                    <a:pt x="2238" y="0"/>
                    <a:pt x="1817" y="0"/>
                  </a:cubicBezTo>
                  <a:close/>
                </a:path>
              </a:pathLst>
            </a:custGeom>
            <a:solidFill>
              <a:srgbClr val="CAD7C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4" name="Google Shape;1512;p54">
              <a:extLst>
                <a:ext uri="{FF2B5EF4-FFF2-40B4-BE49-F238E27FC236}">
                  <a16:creationId xmlns:a16="http://schemas.microsoft.com/office/drawing/2014/main" id="{88BF3869-6F29-41A5-B6BC-2354A8C05397}"/>
                </a:ext>
              </a:extLst>
            </p:cNvPr>
            <p:cNvSpPr/>
            <p:nvPr/>
          </p:nvSpPr>
          <p:spPr>
            <a:xfrm>
              <a:off x="4026743" y="2861014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6" y="0"/>
                  </a:moveTo>
                  <a:cubicBezTo>
                    <a:pt x="597" y="516"/>
                    <a:pt x="516" y="624"/>
                    <a:pt x="1" y="705"/>
                  </a:cubicBezTo>
                  <a:cubicBezTo>
                    <a:pt x="516" y="814"/>
                    <a:pt x="597" y="922"/>
                    <a:pt x="706" y="1438"/>
                  </a:cubicBezTo>
                  <a:cubicBezTo>
                    <a:pt x="814" y="922"/>
                    <a:pt x="923" y="814"/>
                    <a:pt x="1411" y="705"/>
                  </a:cubicBezTo>
                  <a:cubicBezTo>
                    <a:pt x="923" y="624"/>
                    <a:pt x="814" y="516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5" name="Google Shape;1513;p54">
              <a:extLst>
                <a:ext uri="{FF2B5EF4-FFF2-40B4-BE49-F238E27FC236}">
                  <a16:creationId xmlns:a16="http://schemas.microsoft.com/office/drawing/2014/main" id="{51106691-8A56-405D-B976-2E4BAF705DAA}"/>
                </a:ext>
              </a:extLst>
            </p:cNvPr>
            <p:cNvSpPr/>
            <p:nvPr/>
          </p:nvSpPr>
          <p:spPr>
            <a:xfrm>
              <a:off x="4174071" y="2504833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5" y="0"/>
                  </a:moveTo>
                  <a:cubicBezTo>
                    <a:pt x="597" y="515"/>
                    <a:pt x="488" y="624"/>
                    <a:pt x="0" y="705"/>
                  </a:cubicBezTo>
                  <a:cubicBezTo>
                    <a:pt x="488" y="814"/>
                    <a:pt x="597" y="922"/>
                    <a:pt x="705" y="1438"/>
                  </a:cubicBezTo>
                  <a:cubicBezTo>
                    <a:pt x="814" y="922"/>
                    <a:pt x="895" y="814"/>
                    <a:pt x="1411" y="705"/>
                  </a:cubicBezTo>
                  <a:cubicBezTo>
                    <a:pt x="895" y="624"/>
                    <a:pt x="814" y="515"/>
                    <a:pt x="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6" name="Google Shape;1514;p54">
              <a:extLst>
                <a:ext uri="{FF2B5EF4-FFF2-40B4-BE49-F238E27FC236}">
                  <a16:creationId xmlns:a16="http://schemas.microsoft.com/office/drawing/2014/main" id="{7FA46CD9-969C-476D-8DAA-EFFB14A63B16}"/>
                </a:ext>
              </a:extLst>
            </p:cNvPr>
            <p:cNvSpPr/>
            <p:nvPr/>
          </p:nvSpPr>
          <p:spPr>
            <a:xfrm>
              <a:off x="4316981" y="3634943"/>
              <a:ext cx="37409" cy="38504"/>
            </a:xfrm>
            <a:custGeom>
              <a:avLst/>
              <a:gdLst/>
              <a:ahLst/>
              <a:cxnLst/>
              <a:rect l="l" t="t" r="r" b="b"/>
              <a:pathLst>
                <a:path w="923" h="950" extrusionOk="0">
                  <a:moveTo>
                    <a:pt x="461" y="0"/>
                  </a:moveTo>
                  <a:cubicBezTo>
                    <a:pt x="407" y="326"/>
                    <a:pt x="326" y="407"/>
                    <a:pt x="0" y="461"/>
                  </a:cubicBezTo>
                  <a:cubicBezTo>
                    <a:pt x="326" y="543"/>
                    <a:pt x="353" y="597"/>
                    <a:pt x="461" y="950"/>
                  </a:cubicBezTo>
                  <a:cubicBezTo>
                    <a:pt x="543" y="597"/>
                    <a:pt x="597" y="570"/>
                    <a:pt x="922" y="461"/>
                  </a:cubicBezTo>
                  <a:cubicBezTo>
                    <a:pt x="597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7" name="Google Shape;1515;p54">
              <a:extLst>
                <a:ext uri="{FF2B5EF4-FFF2-40B4-BE49-F238E27FC236}">
                  <a16:creationId xmlns:a16="http://schemas.microsoft.com/office/drawing/2014/main" id="{CEB9952B-F9E4-4A4C-B618-A9107D2B5183}"/>
                </a:ext>
              </a:extLst>
            </p:cNvPr>
            <p:cNvSpPr/>
            <p:nvPr/>
          </p:nvSpPr>
          <p:spPr>
            <a:xfrm>
              <a:off x="4588494" y="3716288"/>
              <a:ext cx="30843" cy="29708"/>
            </a:xfrm>
            <a:custGeom>
              <a:avLst/>
              <a:gdLst/>
              <a:ahLst/>
              <a:cxnLst/>
              <a:rect l="l" t="t" r="r" b="b"/>
              <a:pathLst>
                <a:path w="761" h="733" extrusionOk="0">
                  <a:moveTo>
                    <a:pt x="381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1" y="733"/>
                  </a:cubicBezTo>
                  <a:cubicBezTo>
                    <a:pt x="435" y="462"/>
                    <a:pt x="489" y="435"/>
                    <a:pt x="760" y="353"/>
                  </a:cubicBezTo>
                  <a:cubicBezTo>
                    <a:pt x="489" y="299"/>
                    <a:pt x="435" y="272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8" name="Google Shape;1516;p54">
              <a:extLst>
                <a:ext uri="{FF2B5EF4-FFF2-40B4-BE49-F238E27FC236}">
                  <a16:creationId xmlns:a16="http://schemas.microsoft.com/office/drawing/2014/main" id="{11CB15FA-3B18-4676-A656-626BD61120E1}"/>
                </a:ext>
              </a:extLst>
            </p:cNvPr>
            <p:cNvSpPr/>
            <p:nvPr/>
          </p:nvSpPr>
          <p:spPr>
            <a:xfrm>
              <a:off x="4565432" y="406258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1" y="299"/>
                    <a:pt x="0" y="353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61" y="435"/>
                    <a:pt x="733" y="353"/>
                  </a:cubicBezTo>
                  <a:cubicBezTo>
                    <a:pt x="461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9" name="Google Shape;1517;p54">
              <a:extLst>
                <a:ext uri="{FF2B5EF4-FFF2-40B4-BE49-F238E27FC236}">
                  <a16:creationId xmlns:a16="http://schemas.microsoft.com/office/drawing/2014/main" id="{F87A4AAB-7612-403A-8456-4D830836FBDE}"/>
                </a:ext>
              </a:extLst>
            </p:cNvPr>
            <p:cNvSpPr/>
            <p:nvPr/>
          </p:nvSpPr>
          <p:spPr>
            <a:xfrm>
              <a:off x="4450002" y="4080170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17" y="299"/>
                    <a:pt x="0" y="380"/>
                  </a:cubicBezTo>
                  <a:cubicBezTo>
                    <a:pt x="271" y="435"/>
                    <a:pt x="299" y="462"/>
                    <a:pt x="380" y="733"/>
                  </a:cubicBezTo>
                  <a:cubicBezTo>
                    <a:pt x="434" y="462"/>
                    <a:pt x="461" y="435"/>
                    <a:pt x="733" y="380"/>
                  </a:cubicBezTo>
                  <a:cubicBezTo>
                    <a:pt x="461" y="299"/>
                    <a:pt x="434" y="272"/>
                    <a:pt x="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0" name="Google Shape;1518;p54">
              <a:extLst>
                <a:ext uri="{FF2B5EF4-FFF2-40B4-BE49-F238E27FC236}">
                  <a16:creationId xmlns:a16="http://schemas.microsoft.com/office/drawing/2014/main" id="{C5B059F4-4E82-4EDA-9A66-2A15EC553EE3}"/>
                </a:ext>
              </a:extLst>
            </p:cNvPr>
            <p:cNvSpPr/>
            <p:nvPr/>
          </p:nvSpPr>
          <p:spPr>
            <a:xfrm>
              <a:off x="3982768" y="3606369"/>
              <a:ext cx="57188" cy="57188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706" y="0"/>
                  </a:moveTo>
                  <a:cubicBezTo>
                    <a:pt x="570" y="488"/>
                    <a:pt x="516" y="597"/>
                    <a:pt x="1" y="705"/>
                  </a:cubicBezTo>
                  <a:cubicBezTo>
                    <a:pt x="516" y="814"/>
                    <a:pt x="597" y="895"/>
                    <a:pt x="706" y="1411"/>
                  </a:cubicBezTo>
                  <a:cubicBezTo>
                    <a:pt x="814" y="895"/>
                    <a:pt x="923" y="814"/>
                    <a:pt x="1411" y="705"/>
                  </a:cubicBezTo>
                  <a:cubicBezTo>
                    <a:pt x="923" y="597"/>
                    <a:pt x="814" y="488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1" name="Google Shape;1519;p54">
              <a:extLst>
                <a:ext uri="{FF2B5EF4-FFF2-40B4-BE49-F238E27FC236}">
                  <a16:creationId xmlns:a16="http://schemas.microsoft.com/office/drawing/2014/main" id="{F108A8E1-544F-4086-8FC3-680BB8C1DA12}"/>
                </a:ext>
              </a:extLst>
            </p:cNvPr>
            <p:cNvSpPr/>
            <p:nvPr/>
          </p:nvSpPr>
          <p:spPr>
            <a:xfrm>
              <a:off x="4220235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58" y="950"/>
                    <a:pt x="1628" y="814"/>
                  </a:cubicBezTo>
                  <a:cubicBezTo>
                    <a:pt x="1058" y="679"/>
                    <a:pt x="950" y="570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2" name="Google Shape;1520;p54">
              <a:extLst>
                <a:ext uri="{FF2B5EF4-FFF2-40B4-BE49-F238E27FC236}">
                  <a16:creationId xmlns:a16="http://schemas.microsoft.com/office/drawing/2014/main" id="{9D0484F6-7FA5-4484-AC11-85616303854D}"/>
                </a:ext>
              </a:extLst>
            </p:cNvPr>
            <p:cNvSpPr/>
            <p:nvPr/>
          </p:nvSpPr>
          <p:spPr>
            <a:xfrm>
              <a:off x="5599384" y="2861014"/>
              <a:ext cx="58323" cy="58282"/>
            </a:xfrm>
            <a:custGeom>
              <a:avLst/>
              <a:gdLst/>
              <a:ahLst/>
              <a:cxnLst/>
              <a:rect l="l" t="t" r="r" b="b"/>
              <a:pathLst>
                <a:path w="1439" h="1438" extrusionOk="0">
                  <a:moveTo>
                    <a:pt x="733" y="0"/>
                  </a:moveTo>
                  <a:cubicBezTo>
                    <a:pt x="625" y="516"/>
                    <a:pt x="516" y="624"/>
                    <a:pt x="1" y="705"/>
                  </a:cubicBezTo>
                  <a:cubicBezTo>
                    <a:pt x="516" y="814"/>
                    <a:pt x="625" y="922"/>
                    <a:pt x="733" y="1438"/>
                  </a:cubicBezTo>
                  <a:cubicBezTo>
                    <a:pt x="815" y="922"/>
                    <a:pt x="923" y="814"/>
                    <a:pt x="1438" y="705"/>
                  </a:cubicBezTo>
                  <a:cubicBezTo>
                    <a:pt x="896" y="624"/>
                    <a:pt x="815" y="516"/>
                    <a:pt x="733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3" name="Google Shape;1521;p54">
              <a:extLst>
                <a:ext uri="{FF2B5EF4-FFF2-40B4-BE49-F238E27FC236}">
                  <a16:creationId xmlns:a16="http://schemas.microsoft.com/office/drawing/2014/main" id="{40AAC09F-8260-4373-8CCE-334F6661F0F5}"/>
                </a:ext>
              </a:extLst>
            </p:cNvPr>
            <p:cNvSpPr/>
            <p:nvPr/>
          </p:nvSpPr>
          <p:spPr>
            <a:xfrm>
              <a:off x="5451002" y="2504833"/>
              <a:ext cx="58282" cy="58282"/>
            </a:xfrm>
            <a:custGeom>
              <a:avLst/>
              <a:gdLst/>
              <a:ahLst/>
              <a:cxnLst/>
              <a:rect l="l" t="t" r="r" b="b"/>
              <a:pathLst>
                <a:path w="1438" h="1438" extrusionOk="0">
                  <a:moveTo>
                    <a:pt x="705" y="0"/>
                  </a:moveTo>
                  <a:cubicBezTo>
                    <a:pt x="624" y="515"/>
                    <a:pt x="516" y="624"/>
                    <a:pt x="0" y="705"/>
                  </a:cubicBezTo>
                  <a:cubicBezTo>
                    <a:pt x="516" y="814"/>
                    <a:pt x="624" y="922"/>
                    <a:pt x="705" y="1438"/>
                  </a:cubicBezTo>
                  <a:cubicBezTo>
                    <a:pt x="814" y="922"/>
                    <a:pt x="922" y="814"/>
                    <a:pt x="1438" y="705"/>
                  </a:cubicBezTo>
                  <a:cubicBezTo>
                    <a:pt x="922" y="624"/>
                    <a:pt x="868" y="515"/>
                    <a:pt x="705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4" name="Google Shape;1522;p54">
              <a:extLst>
                <a:ext uri="{FF2B5EF4-FFF2-40B4-BE49-F238E27FC236}">
                  <a16:creationId xmlns:a16="http://schemas.microsoft.com/office/drawing/2014/main" id="{2FB99145-3353-4F14-A5E9-B558746E0359}"/>
                </a:ext>
              </a:extLst>
            </p:cNvPr>
            <p:cNvSpPr/>
            <p:nvPr/>
          </p:nvSpPr>
          <p:spPr>
            <a:xfrm>
              <a:off x="5327871" y="3634943"/>
              <a:ext cx="38504" cy="38504"/>
            </a:xfrm>
            <a:custGeom>
              <a:avLst/>
              <a:gdLst/>
              <a:ahLst/>
              <a:cxnLst/>
              <a:rect l="l" t="t" r="r" b="b"/>
              <a:pathLst>
                <a:path w="950" h="950" extrusionOk="0">
                  <a:moveTo>
                    <a:pt x="461" y="0"/>
                  </a:moveTo>
                  <a:cubicBezTo>
                    <a:pt x="380" y="326"/>
                    <a:pt x="326" y="407"/>
                    <a:pt x="0" y="461"/>
                  </a:cubicBezTo>
                  <a:cubicBezTo>
                    <a:pt x="326" y="570"/>
                    <a:pt x="407" y="597"/>
                    <a:pt x="461" y="950"/>
                  </a:cubicBezTo>
                  <a:cubicBezTo>
                    <a:pt x="570" y="597"/>
                    <a:pt x="597" y="543"/>
                    <a:pt x="950" y="461"/>
                  </a:cubicBezTo>
                  <a:cubicBezTo>
                    <a:pt x="651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5" name="Google Shape;1523;p54">
              <a:extLst>
                <a:ext uri="{FF2B5EF4-FFF2-40B4-BE49-F238E27FC236}">
                  <a16:creationId xmlns:a16="http://schemas.microsoft.com/office/drawing/2014/main" id="{F50051AB-6B86-4A65-91D8-B28E5CBEF1CD}"/>
                </a:ext>
              </a:extLst>
            </p:cNvPr>
            <p:cNvSpPr/>
            <p:nvPr/>
          </p:nvSpPr>
          <p:spPr>
            <a:xfrm>
              <a:off x="5064018" y="3716288"/>
              <a:ext cx="29708" cy="29708"/>
            </a:xfrm>
            <a:custGeom>
              <a:avLst/>
              <a:gdLst/>
              <a:ahLst/>
              <a:cxnLst/>
              <a:rect l="l" t="t" r="r" b="b"/>
              <a:pathLst>
                <a:path w="733" h="733" extrusionOk="0">
                  <a:moveTo>
                    <a:pt x="380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0" y="733"/>
                  </a:cubicBezTo>
                  <a:cubicBezTo>
                    <a:pt x="435" y="462"/>
                    <a:pt x="462" y="435"/>
                    <a:pt x="733" y="353"/>
                  </a:cubicBezTo>
                  <a:cubicBezTo>
                    <a:pt x="516" y="299"/>
                    <a:pt x="462" y="272"/>
                    <a:pt x="38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6" name="Google Shape;1524;p54">
              <a:extLst>
                <a:ext uri="{FF2B5EF4-FFF2-40B4-BE49-F238E27FC236}">
                  <a16:creationId xmlns:a16="http://schemas.microsoft.com/office/drawing/2014/main" id="{DCF93649-E397-4815-B036-C33E9F8C5CAE}"/>
                </a:ext>
              </a:extLst>
            </p:cNvPr>
            <p:cNvSpPr/>
            <p:nvPr/>
          </p:nvSpPr>
          <p:spPr>
            <a:xfrm>
              <a:off x="5643360" y="3606369"/>
              <a:ext cx="58323" cy="57188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06" y="0"/>
                  </a:moveTo>
                  <a:cubicBezTo>
                    <a:pt x="625" y="488"/>
                    <a:pt x="516" y="597"/>
                    <a:pt x="1" y="705"/>
                  </a:cubicBezTo>
                  <a:cubicBezTo>
                    <a:pt x="516" y="814"/>
                    <a:pt x="625" y="895"/>
                    <a:pt x="706" y="1411"/>
                  </a:cubicBezTo>
                  <a:cubicBezTo>
                    <a:pt x="815" y="895"/>
                    <a:pt x="923" y="814"/>
                    <a:pt x="1438" y="705"/>
                  </a:cubicBezTo>
                  <a:cubicBezTo>
                    <a:pt x="923" y="597"/>
                    <a:pt x="815" y="488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7" name="Google Shape;1525;p54">
              <a:extLst>
                <a:ext uri="{FF2B5EF4-FFF2-40B4-BE49-F238E27FC236}">
                  <a16:creationId xmlns:a16="http://schemas.microsoft.com/office/drawing/2014/main" id="{08E32F30-A0DE-460E-AF72-57306FD99CD6}"/>
                </a:ext>
              </a:extLst>
            </p:cNvPr>
            <p:cNvSpPr/>
            <p:nvPr/>
          </p:nvSpPr>
          <p:spPr>
            <a:xfrm>
              <a:off x="5398232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31" y="950"/>
                    <a:pt x="1628" y="814"/>
                  </a:cubicBezTo>
                  <a:cubicBezTo>
                    <a:pt x="1004" y="679"/>
                    <a:pt x="895" y="570"/>
                    <a:pt x="814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8" name="Google Shape;1526;p54">
              <a:extLst>
                <a:ext uri="{FF2B5EF4-FFF2-40B4-BE49-F238E27FC236}">
                  <a16:creationId xmlns:a16="http://schemas.microsoft.com/office/drawing/2014/main" id="{64A7DF31-249B-41DB-BE4C-15031A77344C}"/>
                </a:ext>
              </a:extLst>
            </p:cNvPr>
            <p:cNvSpPr/>
            <p:nvPr/>
          </p:nvSpPr>
          <p:spPr>
            <a:xfrm>
              <a:off x="4025143" y="2861014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6" y="0"/>
                  </a:moveTo>
                  <a:cubicBezTo>
                    <a:pt x="597" y="516"/>
                    <a:pt x="516" y="624"/>
                    <a:pt x="1" y="705"/>
                  </a:cubicBezTo>
                  <a:cubicBezTo>
                    <a:pt x="516" y="814"/>
                    <a:pt x="597" y="922"/>
                    <a:pt x="706" y="1438"/>
                  </a:cubicBezTo>
                  <a:cubicBezTo>
                    <a:pt x="814" y="922"/>
                    <a:pt x="923" y="814"/>
                    <a:pt x="1411" y="705"/>
                  </a:cubicBezTo>
                  <a:cubicBezTo>
                    <a:pt x="923" y="624"/>
                    <a:pt x="814" y="516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9" name="Google Shape;1527;p54">
              <a:extLst>
                <a:ext uri="{FF2B5EF4-FFF2-40B4-BE49-F238E27FC236}">
                  <a16:creationId xmlns:a16="http://schemas.microsoft.com/office/drawing/2014/main" id="{A11D88DE-880A-4490-8884-18D27D8A3787}"/>
                </a:ext>
              </a:extLst>
            </p:cNvPr>
            <p:cNvSpPr/>
            <p:nvPr/>
          </p:nvSpPr>
          <p:spPr>
            <a:xfrm>
              <a:off x="4172471" y="2504833"/>
              <a:ext cx="57188" cy="5828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705" y="0"/>
                  </a:moveTo>
                  <a:cubicBezTo>
                    <a:pt x="597" y="515"/>
                    <a:pt x="488" y="624"/>
                    <a:pt x="0" y="705"/>
                  </a:cubicBezTo>
                  <a:cubicBezTo>
                    <a:pt x="488" y="814"/>
                    <a:pt x="597" y="922"/>
                    <a:pt x="705" y="1438"/>
                  </a:cubicBezTo>
                  <a:cubicBezTo>
                    <a:pt x="814" y="922"/>
                    <a:pt x="895" y="814"/>
                    <a:pt x="1411" y="705"/>
                  </a:cubicBezTo>
                  <a:cubicBezTo>
                    <a:pt x="895" y="624"/>
                    <a:pt x="814" y="515"/>
                    <a:pt x="705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0" name="Google Shape;1528;p54">
              <a:extLst>
                <a:ext uri="{FF2B5EF4-FFF2-40B4-BE49-F238E27FC236}">
                  <a16:creationId xmlns:a16="http://schemas.microsoft.com/office/drawing/2014/main" id="{A7D33254-6EDE-4FD3-8C1F-018311471FDC}"/>
                </a:ext>
              </a:extLst>
            </p:cNvPr>
            <p:cNvSpPr/>
            <p:nvPr/>
          </p:nvSpPr>
          <p:spPr>
            <a:xfrm>
              <a:off x="4315381" y="3634943"/>
              <a:ext cx="37409" cy="38504"/>
            </a:xfrm>
            <a:custGeom>
              <a:avLst/>
              <a:gdLst/>
              <a:ahLst/>
              <a:cxnLst/>
              <a:rect l="l" t="t" r="r" b="b"/>
              <a:pathLst>
                <a:path w="923" h="950" extrusionOk="0">
                  <a:moveTo>
                    <a:pt x="461" y="0"/>
                  </a:moveTo>
                  <a:cubicBezTo>
                    <a:pt x="407" y="326"/>
                    <a:pt x="326" y="407"/>
                    <a:pt x="0" y="461"/>
                  </a:cubicBezTo>
                  <a:cubicBezTo>
                    <a:pt x="326" y="543"/>
                    <a:pt x="353" y="597"/>
                    <a:pt x="461" y="950"/>
                  </a:cubicBezTo>
                  <a:cubicBezTo>
                    <a:pt x="543" y="597"/>
                    <a:pt x="597" y="570"/>
                    <a:pt x="922" y="461"/>
                  </a:cubicBezTo>
                  <a:cubicBezTo>
                    <a:pt x="597" y="407"/>
                    <a:pt x="570" y="326"/>
                    <a:pt x="461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1" name="Google Shape;1529;p54">
              <a:extLst>
                <a:ext uri="{FF2B5EF4-FFF2-40B4-BE49-F238E27FC236}">
                  <a16:creationId xmlns:a16="http://schemas.microsoft.com/office/drawing/2014/main" id="{6B3A0EC5-CE75-4BDB-9858-96B443283AEF}"/>
                </a:ext>
              </a:extLst>
            </p:cNvPr>
            <p:cNvSpPr/>
            <p:nvPr/>
          </p:nvSpPr>
          <p:spPr>
            <a:xfrm>
              <a:off x="4586894" y="3716288"/>
              <a:ext cx="30843" cy="29708"/>
            </a:xfrm>
            <a:custGeom>
              <a:avLst/>
              <a:gdLst/>
              <a:ahLst/>
              <a:cxnLst/>
              <a:rect l="l" t="t" r="r" b="b"/>
              <a:pathLst>
                <a:path w="761" h="733" extrusionOk="0">
                  <a:moveTo>
                    <a:pt x="381" y="1"/>
                  </a:moveTo>
                  <a:cubicBezTo>
                    <a:pt x="299" y="272"/>
                    <a:pt x="272" y="299"/>
                    <a:pt x="1" y="353"/>
                  </a:cubicBezTo>
                  <a:cubicBezTo>
                    <a:pt x="272" y="435"/>
                    <a:pt x="299" y="462"/>
                    <a:pt x="381" y="733"/>
                  </a:cubicBezTo>
                  <a:cubicBezTo>
                    <a:pt x="435" y="462"/>
                    <a:pt x="489" y="435"/>
                    <a:pt x="760" y="353"/>
                  </a:cubicBezTo>
                  <a:cubicBezTo>
                    <a:pt x="489" y="299"/>
                    <a:pt x="435" y="272"/>
                    <a:pt x="381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2" name="Google Shape;1530;p54">
              <a:extLst>
                <a:ext uri="{FF2B5EF4-FFF2-40B4-BE49-F238E27FC236}">
                  <a16:creationId xmlns:a16="http://schemas.microsoft.com/office/drawing/2014/main" id="{A316605B-FEC7-409A-BDA6-9E6566794062}"/>
                </a:ext>
              </a:extLst>
            </p:cNvPr>
            <p:cNvSpPr/>
            <p:nvPr/>
          </p:nvSpPr>
          <p:spPr>
            <a:xfrm>
              <a:off x="3981168" y="3606369"/>
              <a:ext cx="57188" cy="57188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706" y="0"/>
                  </a:moveTo>
                  <a:cubicBezTo>
                    <a:pt x="570" y="488"/>
                    <a:pt x="516" y="597"/>
                    <a:pt x="1" y="705"/>
                  </a:cubicBezTo>
                  <a:cubicBezTo>
                    <a:pt x="516" y="814"/>
                    <a:pt x="597" y="895"/>
                    <a:pt x="706" y="1411"/>
                  </a:cubicBezTo>
                  <a:cubicBezTo>
                    <a:pt x="814" y="895"/>
                    <a:pt x="923" y="814"/>
                    <a:pt x="1411" y="705"/>
                  </a:cubicBezTo>
                  <a:cubicBezTo>
                    <a:pt x="923" y="597"/>
                    <a:pt x="814" y="488"/>
                    <a:pt x="70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3" name="Google Shape;1531;p54">
              <a:extLst>
                <a:ext uri="{FF2B5EF4-FFF2-40B4-BE49-F238E27FC236}">
                  <a16:creationId xmlns:a16="http://schemas.microsoft.com/office/drawing/2014/main" id="{2E3584DB-29EA-48A9-B327-6CEA46E72770}"/>
                </a:ext>
              </a:extLst>
            </p:cNvPr>
            <p:cNvSpPr/>
            <p:nvPr/>
          </p:nvSpPr>
          <p:spPr>
            <a:xfrm>
              <a:off x="4218635" y="3398570"/>
              <a:ext cx="65983" cy="66023"/>
            </a:xfrm>
            <a:custGeom>
              <a:avLst/>
              <a:gdLst/>
              <a:ahLst/>
              <a:cxnLst/>
              <a:rect l="l" t="t" r="r" b="b"/>
              <a:pathLst>
                <a:path w="1628" h="1629" extrusionOk="0">
                  <a:moveTo>
                    <a:pt x="814" y="1"/>
                  </a:moveTo>
                  <a:cubicBezTo>
                    <a:pt x="678" y="570"/>
                    <a:pt x="570" y="679"/>
                    <a:pt x="0" y="814"/>
                  </a:cubicBezTo>
                  <a:cubicBezTo>
                    <a:pt x="570" y="950"/>
                    <a:pt x="678" y="1031"/>
                    <a:pt x="814" y="1628"/>
                  </a:cubicBezTo>
                  <a:cubicBezTo>
                    <a:pt x="950" y="1031"/>
                    <a:pt x="1058" y="950"/>
                    <a:pt x="1628" y="814"/>
                  </a:cubicBezTo>
                  <a:cubicBezTo>
                    <a:pt x="1058" y="679"/>
                    <a:pt x="950" y="570"/>
                    <a:pt x="814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pic>
        <p:nvPicPr>
          <p:cNvPr id="115" name="Picture 8">
            <a:extLst>
              <a:ext uri="{FF2B5EF4-FFF2-40B4-BE49-F238E27FC236}">
                <a16:creationId xmlns:a16="http://schemas.microsoft.com/office/drawing/2014/main" id="{C3F33BAE-5A39-45E6-93BE-D8CA87B49B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39499">
            <a:off x="11211834" y="736212"/>
            <a:ext cx="1101107" cy="1179233"/>
          </a:xfrm>
          <a:prstGeom prst="rect">
            <a:avLst/>
          </a:prstGeom>
        </p:spPr>
      </p:pic>
      <p:pic>
        <p:nvPicPr>
          <p:cNvPr id="116" name="Picture 9">
            <a:extLst>
              <a:ext uri="{FF2B5EF4-FFF2-40B4-BE49-F238E27FC236}">
                <a16:creationId xmlns:a16="http://schemas.microsoft.com/office/drawing/2014/main" id="{250F2A69-221C-4A9F-803E-2CE0E3CC5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7000" y="5661339"/>
            <a:ext cx="1581153" cy="1156217"/>
          </a:xfrm>
          <a:prstGeom prst="rect">
            <a:avLst/>
          </a:prstGeom>
        </p:spPr>
      </p:pic>
      <p:grpSp>
        <p:nvGrpSpPr>
          <p:cNvPr id="117" name="Google Shape;298;p29">
            <a:extLst>
              <a:ext uri="{FF2B5EF4-FFF2-40B4-BE49-F238E27FC236}">
                <a16:creationId xmlns:a16="http://schemas.microsoft.com/office/drawing/2014/main" id="{6DB84377-2BA3-4206-9913-B566321BB6CF}"/>
              </a:ext>
            </a:extLst>
          </p:cNvPr>
          <p:cNvGrpSpPr/>
          <p:nvPr/>
        </p:nvGrpSpPr>
        <p:grpSpPr>
          <a:xfrm>
            <a:off x="349858" y="5112061"/>
            <a:ext cx="567519" cy="1211783"/>
            <a:chOff x="155875" y="3578325"/>
            <a:chExt cx="425750" cy="909075"/>
          </a:xfrm>
        </p:grpSpPr>
        <p:sp>
          <p:nvSpPr>
            <p:cNvPr id="118" name="Google Shape;299;p29">
              <a:extLst>
                <a:ext uri="{FF2B5EF4-FFF2-40B4-BE49-F238E27FC236}">
                  <a16:creationId xmlns:a16="http://schemas.microsoft.com/office/drawing/2014/main" id="{D34AF272-E4AB-4951-80C3-55710E1D2D70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9" name="Google Shape;300;p29">
              <a:extLst>
                <a:ext uri="{FF2B5EF4-FFF2-40B4-BE49-F238E27FC236}">
                  <a16:creationId xmlns:a16="http://schemas.microsoft.com/office/drawing/2014/main" id="{B43F79EA-51D6-4B8A-9FFE-C6F240EFC95E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grpSp>
        <p:nvGrpSpPr>
          <p:cNvPr id="120" name="Google Shape;298;p29">
            <a:extLst>
              <a:ext uri="{FF2B5EF4-FFF2-40B4-BE49-F238E27FC236}">
                <a16:creationId xmlns:a16="http://schemas.microsoft.com/office/drawing/2014/main" id="{00DB84B6-4075-4FAC-9A8D-A892AD29E2A2}"/>
              </a:ext>
            </a:extLst>
          </p:cNvPr>
          <p:cNvGrpSpPr/>
          <p:nvPr/>
        </p:nvGrpSpPr>
        <p:grpSpPr>
          <a:xfrm flipH="1">
            <a:off x="11084791" y="2890139"/>
            <a:ext cx="567519" cy="1211783"/>
            <a:chOff x="155875" y="3578325"/>
            <a:chExt cx="425750" cy="909075"/>
          </a:xfrm>
        </p:grpSpPr>
        <p:sp>
          <p:nvSpPr>
            <p:cNvPr id="121" name="Google Shape;299;p29">
              <a:extLst>
                <a:ext uri="{FF2B5EF4-FFF2-40B4-BE49-F238E27FC236}">
                  <a16:creationId xmlns:a16="http://schemas.microsoft.com/office/drawing/2014/main" id="{1B7744EF-5AA4-4EB6-8F79-CF81B19466BF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2" name="Google Shape;300;p29">
              <a:extLst>
                <a:ext uri="{FF2B5EF4-FFF2-40B4-BE49-F238E27FC236}">
                  <a16:creationId xmlns:a16="http://schemas.microsoft.com/office/drawing/2014/main" id="{02377791-233E-4725-8358-0596CF376E24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AE84AB3-6ACA-BC7A-04C2-9F90A6E8C853}"/>
              </a:ext>
            </a:extLst>
          </p:cNvPr>
          <p:cNvSpPr/>
          <p:nvPr/>
        </p:nvSpPr>
        <p:spPr>
          <a:xfrm>
            <a:off x="1607093" y="3176835"/>
            <a:ext cx="9433098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giải</a:t>
            </a:r>
            <a:endParaRPr lang="en-US" sz="2300" b="1" kern="0" dirty="0">
              <a:cs typeface="Arial"/>
              <a:sym typeface="Arial"/>
            </a:endParaRP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Số mảnh ghép lego để lắp ráp 1 con rô-bốt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54 : 6 = 9 (mảnh ghép)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Để lắp ráp 4 con rô-bốt như vậy cần số mảnh ghép lego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9 x 4 = 36 (mảnh ghép)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Đáp số: 36 mảnh ghép</a:t>
            </a:r>
            <a:r>
              <a:rPr lang="en-US" sz="2300" kern="0" dirty="0">
                <a:cs typeface="Arial"/>
                <a:sym typeface="Arial"/>
              </a:rPr>
              <a:t>.</a:t>
            </a:r>
            <a:endParaRPr lang="vi-VN" sz="2300" kern="0" dirty="0">
              <a:cs typeface="Arial"/>
              <a:sym typeface="Arial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F62C58-53B9-350B-F9FE-7665B3DF0C81}"/>
              </a:ext>
            </a:extLst>
          </p:cNvPr>
          <p:cNvSpPr/>
          <p:nvPr/>
        </p:nvSpPr>
        <p:spPr>
          <a:xfrm>
            <a:off x="1055264" y="1638760"/>
            <a:ext cx="10406400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Duy có thể lắp ráp 6 con Rô-bốt giống hệt nhau từ 54 mảnh ghép lego. Hỏi Duy cần sử dụng bao nhiêu mảnh ghép lego để lắp ráp 4 con rô-bốt như vậy?</a:t>
            </a:r>
            <a:endParaRPr lang="en-US" sz="23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128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90B12-F88C-4C34-8EA6-52D95AFDE447}"/>
              </a:ext>
            </a:extLst>
          </p:cNvPr>
          <p:cNvSpPr/>
          <p:nvPr/>
        </p:nvSpPr>
        <p:spPr>
          <a:xfrm>
            <a:off x="4776140" y="899161"/>
            <a:ext cx="3454792" cy="558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2 (SGK – tr43)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AFF6C-B7FA-4560-9A3A-BF1C6D4C86BE}"/>
              </a:ext>
            </a:extLst>
          </p:cNvPr>
          <p:cNvSpPr/>
          <p:nvPr/>
        </p:nvSpPr>
        <p:spPr>
          <a:xfrm>
            <a:off x="1077886" y="1837942"/>
            <a:ext cx="10450726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Có 18 quả bóng bàn đựng trong 3 hộp đều nhau. Hỏi 42 quả bóng bàn thì đựng trong mấy hộp như vậy?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5" name="Rounded Rectangular Callout 123">
            <a:extLst>
              <a:ext uri="{FF2B5EF4-FFF2-40B4-BE49-F238E27FC236}">
                <a16:creationId xmlns:a16="http://schemas.microsoft.com/office/drawing/2014/main" id="{6AA9C94D-270B-4F94-9B44-57A966747594}"/>
              </a:ext>
            </a:extLst>
          </p:cNvPr>
          <p:cNvSpPr/>
          <p:nvPr/>
        </p:nvSpPr>
        <p:spPr>
          <a:xfrm>
            <a:off x="1953190" y="3357975"/>
            <a:ext cx="8075098" cy="1214670"/>
          </a:xfrm>
          <a:prstGeom prst="wedgeRoundRectCallout">
            <a:avLst>
              <a:gd name="adj1" fmla="val 60331"/>
              <a:gd name="adj2" fmla="val -10995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4D3838"/>
            </a:solidFill>
            <a:prstDash val="lgDash"/>
          </a:ln>
          <a:effectLst/>
        </p:spPr>
        <p:txBody>
          <a:bodyPr lIns="60944" tIns="30473" rIns="60944" bIns="30473" spcCol="0"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300" kern="0" dirty="0" err="1">
                <a:sym typeface="Arial"/>
              </a:rPr>
              <a:t>Bài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toán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này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áp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dụng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dạng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nào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của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bài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err="1">
                <a:sym typeface="Arial"/>
              </a:rPr>
              <a:t>toán</a:t>
            </a:r>
            <a:r>
              <a:rPr lang="en-US" sz="2300" kern="0">
                <a:sym typeface="Arial"/>
              </a:rPr>
              <a:t> </a:t>
            </a:r>
            <a:endParaRPr lang="vi-VN" sz="2300" kern="0"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300" kern="0">
                <a:sym typeface="Arial"/>
              </a:rPr>
              <a:t>liên </a:t>
            </a:r>
            <a:r>
              <a:rPr lang="en-US" sz="2300" kern="0" dirty="0" err="1">
                <a:sym typeface="Arial"/>
              </a:rPr>
              <a:t>quan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đến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rút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về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đơn</a:t>
            </a:r>
            <a:r>
              <a:rPr lang="en-US" sz="2300" kern="0" dirty="0">
                <a:sym typeface="Arial"/>
              </a:rPr>
              <a:t> </a:t>
            </a:r>
            <a:r>
              <a:rPr lang="en-US" sz="2300" kern="0" dirty="0" err="1">
                <a:sym typeface="Arial"/>
              </a:rPr>
              <a:t>vị</a:t>
            </a:r>
            <a:r>
              <a:rPr lang="en-US" sz="2300" kern="0" dirty="0">
                <a:sym typeface="Arial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A5CE06-2D68-47CE-AE3A-9F6851995FED}"/>
              </a:ext>
            </a:extLst>
          </p:cNvPr>
          <p:cNvSpPr/>
          <p:nvPr/>
        </p:nvSpPr>
        <p:spPr>
          <a:xfrm>
            <a:off x="5496332" y="4846238"/>
            <a:ext cx="1196161" cy="554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Trả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lời</a:t>
            </a:r>
            <a:r>
              <a:rPr lang="en-US" sz="2300" b="1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3F67F-FE54-4E9C-A4EE-7E1C9F0DAA2F}"/>
              </a:ext>
            </a:extLst>
          </p:cNvPr>
          <p:cNvSpPr/>
          <p:nvPr/>
        </p:nvSpPr>
        <p:spPr>
          <a:xfrm>
            <a:off x="1415397" y="5413895"/>
            <a:ext cx="9928746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Bài toán này áp dụng </a:t>
            </a:r>
            <a:r>
              <a:rPr lang="vi-VN" sz="2300" b="1" i="1" kern="0" dirty="0">
                <a:cs typeface="Arial"/>
                <a:sym typeface="Arial"/>
              </a:rPr>
              <a:t>dạng </a:t>
            </a:r>
            <a:r>
              <a:rPr lang="en-US" sz="2300" b="1" i="1" kern="0" dirty="0">
                <a:cs typeface="Arial"/>
                <a:sym typeface="Arial"/>
              </a:rPr>
              <a:t>2</a:t>
            </a:r>
            <a:r>
              <a:rPr lang="vi-VN" sz="2300" b="1" i="1" kern="0" dirty="0">
                <a:cs typeface="Arial"/>
                <a:sym typeface="Arial"/>
              </a:rPr>
              <a:t> </a:t>
            </a:r>
            <a:r>
              <a:rPr lang="vi-VN" sz="2300" i="1" kern="0" dirty="0">
                <a:cs typeface="Arial"/>
                <a:sym typeface="Arial"/>
              </a:rPr>
              <a:t>(bài toán liên quan đến một phép chia và một phép nhân) </a:t>
            </a:r>
            <a:r>
              <a:rPr lang="vi-VN" sz="2300" kern="0" dirty="0">
                <a:cs typeface="Arial"/>
                <a:sym typeface="Arial"/>
              </a:rPr>
              <a:t>của bài toán liên quan đến rút về đơn vị</a:t>
            </a:r>
            <a:r>
              <a:rPr lang="en-US" sz="2300" kern="0" dirty="0">
                <a:cs typeface="Arial"/>
                <a:sym typeface="Arial"/>
              </a:rPr>
              <a:t>.</a:t>
            </a:r>
          </a:p>
        </p:txBody>
      </p:sp>
      <p:grpSp>
        <p:nvGrpSpPr>
          <p:cNvPr id="8" name="Google Shape;298;p29">
            <a:extLst>
              <a:ext uri="{FF2B5EF4-FFF2-40B4-BE49-F238E27FC236}">
                <a16:creationId xmlns:a16="http://schemas.microsoft.com/office/drawing/2014/main" id="{D2F4CDF2-53EC-48ED-9A8D-4FAAB906A0FD}"/>
              </a:ext>
            </a:extLst>
          </p:cNvPr>
          <p:cNvGrpSpPr/>
          <p:nvPr/>
        </p:nvGrpSpPr>
        <p:grpSpPr>
          <a:xfrm>
            <a:off x="398734" y="5391387"/>
            <a:ext cx="567519" cy="1211783"/>
            <a:chOff x="155875" y="3578325"/>
            <a:chExt cx="425750" cy="909075"/>
          </a:xfrm>
        </p:grpSpPr>
        <p:sp>
          <p:nvSpPr>
            <p:cNvPr id="9" name="Google Shape;299;p29">
              <a:extLst>
                <a:ext uri="{FF2B5EF4-FFF2-40B4-BE49-F238E27FC236}">
                  <a16:creationId xmlns:a16="http://schemas.microsoft.com/office/drawing/2014/main" id="{6C5F71C0-D853-469B-83E6-FB55BA6618C6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" name="Google Shape;300;p29">
              <a:extLst>
                <a:ext uri="{FF2B5EF4-FFF2-40B4-BE49-F238E27FC236}">
                  <a16:creationId xmlns:a16="http://schemas.microsoft.com/office/drawing/2014/main" id="{88A20A1F-0B83-4126-BAB9-C8997E81A2C4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grpSp>
        <p:nvGrpSpPr>
          <p:cNvPr id="11" name="Google Shape;298;p29">
            <a:extLst>
              <a:ext uri="{FF2B5EF4-FFF2-40B4-BE49-F238E27FC236}">
                <a16:creationId xmlns:a16="http://schemas.microsoft.com/office/drawing/2014/main" id="{F083507F-58AB-47D1-AE80-0DEC2CCD9230}"/>
              </a:ext>
            </a:extLst>
          </p:cNvPr>
          <p:cNvGrpSpPr/>
          <p:nvPr/>
        </p:nvGrpSpPr>
        <p:grpSpPr>
          <a:xfrm flipH="1">
            <a:off x="11133667" y="3169464"/>
            <a:ext cx="567519" cy="1211783"/>
            <a:chOff x="155875" y="3578325"/>
            <a:chExt cx="425750" cy="909075"/>
          </a:xfrm>
        </p:grpSpPr>
        <p:sp>
          <p:nvSpPr>
            <p:cNvPr id="12" name="Google Shape;299;p29">
              <a:extLst>
                <a:ext uri="{FF2B5EF4-FFF2-40B4-BE49-F238E27FC236}">
                  <a16:creationId xmlns:a16="http://schemas.microsoft.com/office/drawing/2014/main" id="{D58AB572-EB7E-48D6-9EFB-3C621D2A84D5}"/>
                </a:ext>
              </a:extLst>
            </p:cNvPr>
            <p:cNvSpPr/>
            <p:nvPr/>
          </p:nvSpPr>
          <p:spPr>
            <a:xfrm>
              <a:off x="155875" y="4047850"/>
              <a:ext cx="425750" cy="439550"/>
            </a:xfrm>
            <a:custGeom>
              <a:avLst/>
              <a:gdLst/>
              <a:ahLst/>
              <a:cxnLst/>
              <a:rect l="l" t="t" r="r" b="b"/>
              <a:pathLst>
                <a:path w="17030" h="17582" extrusionOk="0">
                  <a:moveTo>
                    <a:pt x="7400" y="1"/>
                  </a:moveTo>
                  <a:cubicBezTo>
                    <a:pt x="7297" y="1"/>
                    <a:pt x="7195" y="69"/>
                    <a:pt x="7152" y="196"/>
                  </a:cubicBezTo>
                  <a:cubicBezTo>
                    <a:pt x="6641" y="2347"/>
                    <a:pt x="6211" y="4525"/>
                    <a:pt x="5835" y="6703"/>
                  </a:cubicBezTo>
                  <a:cubicBezTo>
                    <a:pt x="5835" y="6810"/>
                    <a:pt x="5781" y="6891"/>
                    <a:pt x="5673" y="6918"/>
                  </a:cubicBezTo>
                  <a:cubicBezTo>
                    <a:pt x="3872" y="7402"/>
                    <a:pt x="2071" y="7886"/>
                    <a:pt x="269" y="8370"/>
                  </a:cubicBezTo>
                  <a:cubicBezTo>
                    <a:pt x="27" y="8424"/>
                    <a:pt x="0" y="8719"/>
                    <a:pt x="242" y="8827"/>
                  </a:cubicBezTo>
                  <a:cubicBezTo>
                    <a:pt x="1856" y="9472"/>
                    <a:pt x="3415" y="10171"/>
                    <a:pt x="5001" y="10951"/>
                  </a:cubicBezTo>
                  <a:cubicBezTo>
                    <a:pt x="5109" y="11005"/>
                    <a:pt x="5136" y="11112"/>
                    <a:pt x="5136" y="11220"/>
                  </a:cubicBezTo>
                  <a:cubicBezTo>
                    <a:pt x="4867" y="13263"/>
                    <a:pt x="4679" y="15280"/>
                    <a:pt x="4490" y="17296"/>
                  </a:cubicBezTo>
                  <a:cubicBezTo>
                    <a:pt x="4472" y="17465"/>
                    <a:pt x="4610" y="17582"/>
                    <a:pt x="4760" y="17582"/>
                  </a:cubicBezTo>
                  <a:cubicBezTo>
                    <a:pt x="4824" y="17582"/>
                    <a:pt x="4891" y="17560"/>
                    <a:pt x="4947" y="17511"/>
                  </a:cubicBezTo>
                  <a:cubicBezTo>
                    <a:pt x="6346" y="16167"/>
                    <a:pt x="7717" y="14742"/>
                    <a:pt x="9034" y="13344"/>
                  </a:cubicBezTo>
                  <a:cubicBezTo>
                    <a:pt x="9086" y="13292"/>
                    <a:pt x="9161" y="13262"/>
                    <a:pt x="9229" y="13262"/>
                  </a:cubicBezTo>
                  <a:cubicBezTo>
                    <a:pt x="9266" y="13262"/>
                    <a:pt x="9301" y="13271"/>
                    <a:pt x="9330" y="13290"/>
                  </a:cubicBezTo>
                  <a:cubicBezTo>
                    <a:pt x="11185" y="14365"/>
                    <a:pt x="12959" y="15548"/>
                    <a:pt x="14707" y="16839"/>
                  </a:cubicBezTo>
                  <a:cubicBezTo>
                    <a:pt x="14756" y="16875"/>
                    <a:pt x="14807" y="16891"/>
                    <a:pt x="14856" y="16891"/>
                  </a:cubicBezTo>
                  <a:cubicBezTo>
                    <a:pt x="15024" y="16891"/>
                    <a:pt x="15167" y="16704"/>
                    <a:pt x="15083" y="16516"/>
                  </a:cubicBezTo>
                  <a:cubicBezTo>
                    <a:pt x="14116" y="14365"/>
                    <a:pt x="13094" y="12215"/>
                    <a:pt x="12126" y="10064"/>
                  </a:cubicBezTo>
                  <a:cubicBezTo>
                    <a:pt x="12099" y="9983"/>
                    <a:pt x="12099" y="9875"/>
                    <a:pt x="12153" y="9795"/>
                  </a:cubicBezTo>
                  <a:cubicBezTo>
                    <a:pt x="13766" y="7913"/>
                    <a:pt x="15352" y="5977"/>
                    <a:pt x="16912" y="3907"/>
                  </a:cubicBezTo>
                  <a:cubicBezTo>
                    <a:pt x="17029" y="3742"/>
                    <a:pt x="16879" y="3516"/>
                    <a:pt x="16678" y="3516"/>
                  </a:cubicBezTo>
                  <a:cubicBezTo>
                    <a:pt x="16649" y="3516"/>
                    <a:pt x="16619" y="3520"/>
                    <a:pt x="16589" y="3530"/>
                  </a:cubicBezTo>
                  <a:cubicBezTo>
                    <a:pt x="14519" y="4229"/>
                    <a:pt x="12422" y="4902"/>
                    <a:pt x="10325" y="5547"/>
                  </a:cubicBezTo>
                  <a:cubicBezTo>
                    <a:pt x="10307" y="5550"/>
                    <a:pt x="10290" y="5552"/>
                    <a:pt x="10273" y="5552"/>
                  </a:cubicBezTo>
                  <a:cubicBezTo>
                    <a:pt x="10162" y="5552"/>
                    <a:pt x="10072" y="5479"/>
                    <a:pt x="10002" y="5385"/>
                  </a:cubicBezTo>
                  <a:cubicBezTo>
                    <a:pt x="9249" y="3665"/>
                    <a:pt x="8443" y="1890"/>
                    <a:pt x="7636" y="170"/>
                  </a:cubicBezTo>
                  <a:cubicBezTo>
                    <a:pt x="7585" y="55"/>
                    <a:pt x="7492" y="1"/>
                    <a:pt x="74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" name="Google Shape;300;p29">
              <a:extLst>
                <a:ext uri="{FF2B5EF4-FFF2-40B4-BE49-F238E27FC236}">
                  <a16:creationId xmlns:a16="http://schemas.microsoft.com/office/drawing/2014/main" id="{D1063501-4D7F-4E0D-A110-32DE163A1382}"/>
                </a:ext>
              </a:extLst>
            </p:cNvPr>
            <p:cNvSpPr/>
            <p:nvPr/>
          </p:nvSpPr>
          <p:spPr>
            <a:xfrm>
              <a:off x="155875" y="3578325"/>
              <a:ext cx="267850" cy="264950"/>
            </a:xfrm>
            <a:custGeom>
              <a:avLst/>
              <a:gdLst/>
              <a:ahLst/>
              <a:cxnLst/>
              <a:rect l="l" t="t" r="r" b="b"/>
              <a:pathLst>
                <a:path w="10714" h="10598" extrusionOk="0">
                  <a:moveTo>
                    <a:pt x="5940" y="1"/>
                  </a:moveTo>
                  <a:cubicBezTo>
                    <a:pt x="5866" y="1"/>
                    <a:pt x="5791" y="31"/>
                    <a:pt x="5739" y="93"/>
                  </a:cubicBezTo>
                  <a:cubicBezTo>
                    <a:pt x="5228" y="658"/>
                    <a:pt x="4771" y="1222"/>
                    <a:pt x="4261" y="1814"/>
                  </a:cubicBezTo>
                  <a:cubicBezTo>
                    <a:pt x="4221" y="1853"/>
                    <a:pt x="4153" y="1878"/>
                    <a:pt x="4077" y="1878"/>
                  </a:cubicBezTo>
                  <a:cubicBezTo>
                    <a:pt x="4049" y="1878"/>
                    <a:pt x="4021" y="1875"/>
                    <a:pt x="3992" y="1868"/>
                  </a:cubicBezTo>
                  <a:cubicBezTo>
                    <a:pt x="3078" y="1572"/>
                    <a:pt x="2217" y="1222"/>
                    <a:pt x="1303" y="900"/>
                  </a:cubicBezTo>
                  <a:cubicBezTo>
                    <a:pt x="1265" y="883"/>
                    <a:pt x="1228" y="875"/>
                    <a:pt x="1194" y="875"/>
                  </a:cubicBezTo>
                  <a:cubicBezTo>
                    <a:pt x="1010" y="875"/>
                    <a:pt x="894" y="1095"/>
                    <a:pt x="1007" y="1276"/>
                  </a:cubicBezTo>
                  <a:cubicBezTo>
                    <a:pt x="1464" y="2029"/>
                    <a:pt x="1975" y="2809"/>
                    <a:pt x="2459" y="3615"/>
                  </a:cubicBezTo>
                  <a:cubicBezTo>
                    <a:pt x="2486" y="3723"/>
                    <a:pt x="2486" y="3830"/>
                    <a:pt x="2405" y="3911"/>
                  </a:cubicBezTo>
                  <a:cubicBezTo>
                    <a:pt x="1653" y="4798"/>
                    <a:pt x="900" y="5712"/>
                    <a:pt x="120" y="6573"/>
                  </a:cubicBezTo>
                  <a:cubicBezTo>
                    <a:pt x="0" y="6717"/>
                    <a:pt x="137" y="6989"/>
                    <a:pt x="320" y="6989"/>
                  </a:cubicBezTo>
                  <a:cubicBezTo>
                    <a:pt x="343" y="6989"/>
                    <a:pt x="366" y="6985"/>
                    <a:pt x="389" y="6976"/>
                  </a:cubicBezTo>
                  <a:cubicBezTo>
                    <a:pt x="1545" y="6707"/>
                    <a:pt x="2728" y="6465"/>
                    <a:pt x="3857" y="6196"/>
                  </a:cubicBezTo>
                  <a:cubicBezTo>
                    <a:pt x="3883" y="6190"/>
                    <a:pt x="3908" y="6187"/>
                    <a:pt x="3933" y="6187"/>
                  </a:cubicBezTo>
                  <a:cubicBezTo>
                    <a:pt x="4013" y="6187"/>
                    <a:pt x="4085" y="6222"/>
                    <a:pt x="4126" y="6304"/>
                  </a:cubicBezTo>
                  <a:cubicBezTo>
                    <a:pt x="5013" y="7675"/>
                    <a:pt x="5847" y="9100"/>
                    <a:pt x="6707" y="10471"/>
                  </a:cubicBezTo>
                  <a:cubicBezTo>
                    <a:pt x="6756" y="10559"/>
                    <a:pt x="6837" y="10598"/>
                    <a:pt x="6919" y="10598"/>
                  </a:cubicBezTo>
                  <a:cubicBezTo>
                    <a:pt x="7062" y="10598"/>
                    <a:pt x="7208" y="10481"/>
                    <a:pt x="7191" y="10310"/>
                  </a:cubicBezTo>
                  <a:cubicBezTo>
                    <a:pt x="7057" y="8751"/>
                    <a:pt x="6895" y="7245"/>
                    <a:pt x="6761" y="5739"/>
                  </a:cubicBezTo>
                  <a:cubicBezTo>
                    <a:pt x="6761" y="5605"/>
                    <a:pt x="6815" y="5497"/>
                    <a:pt x="6949" y="5470"/>
                  </a:cubicBezTo>
                  <a:cubicBezTo>
                    <a:pt x="8132" y="5228"/>
                    <a:pt x="9261" y="4960"/>
                    <a:pt x="10444" y="4691"/>
                  </a:cubicBezTo>
                  <a:cubicBezTo>
                    <a:pt x="10686" y="4637"/>
                    <a:pt x="10713" y="4287"/>
                    <a:pt x="10444" y="4234"/>
                  </a:cubicBezTo>
                  <a:cubicBezTo>
                    <a:pt x="9181" y="3750"/>
                    <a:pt x="7863" y="3293"/>
                    <a:pt x="6573" y="2809"/>
                  </a:cubicBezTo>
                  <a:cubicBezTo>
                    <a:pt x="6492" y="2782"/>
                    <a:pt x="6411" y="2701"/>
                    <a:pt x="6411" y="2620"/>
                  </a:cubicBezTo>
                  <a:cubicBezTo>
                    <a:pt x="6358" y="1814"/>
                    <a:pt x="6250" y="1034"/>
                    <a:pt x="6169" y="228"/>
                  </a:cubicBezTo>
                  <a:cubicBezTo>
                    <a:pt x="6169" y="79"/>
                    <a:pt x="6057" y="1"/>
                    <a:pt x="594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8EA525DD-9EF5-4FBA-B9FE-8D9DB55A82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39499">
            <a:off x="10910271" y="407032"/>
            <a:ext cx="867749" cy="929317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53087E1-491E-41D2-A081-D3A35EF75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8793" y="3107763"/>
            <a:ext cx="1013209" cy="5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67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5" y="377950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913B4-4A33-40CA-9FAD-EBF3560FABEF}"/>
              </a:ext>
            </a:extLst>
          </p:cNvPr>
          <p:cNvSpPr/>
          <p:nvPr/>
        </p:nvSpPr>
        <p:spPr>
          <a:xfrm>
            <a:off x="4684855" y="951280"/>
            <a:ext cx="3454792" cy="558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2 (SGK – tr43)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664F5-C2F5-453D-81D4-FA4FEC418C2B}"/>
              </a:ext>
            </a:extLst>
          </p:cNvPr>
          <p:cNvSpPr/>
          <p:nvPr/>
        </p:nvSpPr>
        <p:spPr>
          <a:xfrm>
            <a:off x="915329" y="1919574"/>
            <a:ext cx="10644374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Có 18 quả bóng bàn đựng trong 3 hộp đều nhau. Hỏi 42 quả bóng bàn thì đựng trong mấy hộp như vậy?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A10D7-60B4-4B0E-A85C-377EEFC47849}"/>
              </a:ext>
            </a:extLst>
          </p:cNvPr>
          <p:cNvSpPr/>
          <p:nvPr/>
        </p:nvSpPr>
        <p:spPr>
          <a:xfrm>
            <a:off x="3094177" y="3289482"/>
            <a:ext cx="6094413" cy="1600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Tóm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tắt</a:t>
            </a:r>
            <a:endParaRPr lang="en-US" sz="2300" b="1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18 </a:t>
            </a:r>
            <a:r>
              <a:rPr lang="en-US" sz="2300" kern="0" dirty="0" err="1">
                <a:cs typeface="Arial"/>
                <a:sym typeface="Arial"/>
              </a:rPr>
              <a:t>quả</a:t>
            </a:r>
            <a:r>
              <a:rPr lang="en-US" sz="2300" kern="0" dirty="0">
                <a:cs typeface="Arial"/>
                <a:sym typeface="Arial"/>
              </a:rPr>
              <a:t>: 3 </a:t>
            </a:r>
            <a:r>
              <a:rPr lang="en-US" sz="2300" kern="0" dirty="0" err="1">
                <a:cs typeface="Arial"/>
                <a:sym typeface="Arial"/>
              </a:rPr>
              <a:t>hộp</a:t>
            </a:r>
            <a:endParaRPr lang="en-US" sz="23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42 </a:t>
            </a:r>
            <a:r>
              <a:rPr lang="en-US" sz="2300" kern="0" dirty="0" err="1">
                <a:cs typeface="Arial"/>
                <a:sym typeface="Arial"/>
              </a:rPr>
              <a:t>quả</a:t>
            </a:r>
            <a:r>
              <a:rPr lang="en-US" sz="2300" kern="0" dirty="0">
                <a:cs typeface="Arial"/>
                <a:sym typeface="Arial"/>
              </a:rPr>
              <a:t>: ? </a:t>
            </a:r>
            <a:r>
              <a:rPr lang="en-US" sz="2300" kern="0" dirty="0" err="1">
                <a:cs typeface="Arial"/>
                <a:sym typeface="Arial"/>
              </a:rPr>
              <a:t>hộp</a:t>
            </a:r>
            <a:endParaRPr lang="en-US" sz="2300" kern="0" dirty="0">
              <a:cs typeface="Arial"/>
              <a:sym typeface="Arial"/>
            </a:endParaRPr>
          </a:p>
        </p:txBody>
      </p:sp>
      <p:grpSp>
        <p:nvGrpSpPr>
          <p:cNvPr id="7" name="Google Shape;1065;p49">
            <a:extLst>
              <a:ext uri="{FF2B5EF4-FFF2-40B4-BE49-F238E27FC236}">
                <a16:creationId xmlns:a16="http://schemas.microsoft.com/office/drawing/2014/main" id="{A6EEFEF9-C5AC-4501-9844-5EF448FE86D0}"/>
              </a:ext>
            </a:extLst>
          </p:cNvPr>
          <p:cNvGrpSpPr/>
          <p:nvPr/>
        </p:nvGrpSpPr>
        <p:grpSpPr>
          <a:xfrm>
            <a:off x="138461" y="4546310"/>
            <a:ext cx="2146943" cy="2223962"/>
            <a:chOff x="672100" y="817050"/>
            <a:chExt cx="1398925" cy="1201825"/>
          </a:xfrm>
        </p:grpSpPr>
        <p:sp>
          <p:nvSpPr>
            <p:cNvPr id="8" name="Google Shape;1066;p49">
              <a:extLst>
                <a:ext uri="{FF2B5EF4-FFF2-40B4-BE49-F238E27FC236}">
                  <a16:creationId xmlns:a16="http://schemas.microsoft.com/office/drawing/2014/main" id="{40C93454-3A04-4CE1-8006-B00E9F0B07C5}"/>
                </a:ext>
              </a:extLst>
            </p:cNvPr>
            <p:cNvSpPr/>
            <p:nvPr/>
          </p:nvSpPr>
          <p:spPr>
            <a:xfrm>
              <a:off x="1386800" y="1973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" name="Google Shape;1067;p49">
              <a:extLst>
                <a:ext uri="{FF2B5EF4-FFF2-40B4-BE49-F238E27FC236}">
                  <a16:creationId xmlns:a16="http://schemas.microsoft.com/office/drawing/2014/main" id="{5A59CE3F-C15A-4EA4-84F1-0B91C672524B}"/>
                </a:ext>
              </a:extLst>
            </p:cNvPr>
            <p:cNvSpPr/>
            <p:nvPr/>
          </p:nvSpPr>
          <p:spPr>
            <a:xfrm>
              <a:off x="741950" y="911350"/>
              <a:ext cx="1197525" cy="1013100"/>
            </a:xfrm>
            <a:custGeom>
              <a:avLst/>
              <a:gdLst/>
              <a:ahLst/>
              <a:cxnLst/>
              <a:rect l="l" t="t" r="r" b="b"/>
              <a:pathLst>
                <a:path w="47901" h="40524" extrusionOk="0">
                  <a:moveTo>
                    <a:pt x="34946" y="1"/>
                  </a:moveTo>
                  <a:cubicBezTo>
                    <a:pt x="33753" y="1"/>
                    <a:pt x="32557" y="183"/>
                    <a:pt x="31409" y="570"/>
                  </a:cubicBezTo>
                  <a:cubicBezTo>
                    <a:pt x="29619" y="1167"/>
                    <a:pt x="27992" y="2333"/>
                    <a:pt x="26771" y="3771"/>
                  </a:cubicBezTo>
                  <a:cubicBezTo>
                    <a:pt x="26120" y="4530"/>
                    <a:pt x="25578" y="5371"/>
                    <a:pt x="25171" y="6266"/>
                  </a:cubicBezTo>
                  <a:cubicBezTo>
                    <a:pt x="24737" y="7161"/>
                    <a:pt x="24547" y="8219"/>
                    <a:pt x="23950" y="9114"/>
                  </a:cubicBezTo>
                  <a:cubicBezTo>
                    <a:pt x="23110" y="7677"/>
                    <a:pt x="22784" y="6049"/>
                    <a:pt x="21835" y="4693"/>
                  </a:cubicBezTo>
                  <a:cubicBezTo>
                    <a:pt x="20533" y="2794"/>
                    <a:pt x="18634" y="1330"/>
                    <a:pt x="16464" y="597"/>
                  </a:cubicBezTo>
                  <a:cubicBezTo>
                    <a:pt x="15345" y="197"/>
                    <a:pt x="14156" y="7"/>
                    <a:pt x="12961" y="7"/>
                  </a:cubicBezTo>
                  <a:cubicBezTo>
                    <a:pt x="11809" y="7"/>
                    <a:pt x="10652" y="183"/>
                    <a:pt x="9548" y="516"/>
                  </a:cubicBezTo>
                  <a:cubicBezTo>
                    <a:pt x="7323" y="1167"/>
                    <a:pt x="5208" y="2469"/>
                    <a:pt x="3662" y="4178"/>
                  </a:cubicBezTo>
                  <a:cubicBezTo>
                    <a:pt x="1980" y="6022"/>
                    <a:pt x="949" y="8328"/>
                    <a:pt x="461" y="10742"/>
                  </a:cubicBezTo>
                  <a:cubicBezTo>
                    <a:pt x="0" y="13183"/>
                    <a:pt x="136" y="15760"/>
                    <a:pt x="868" y="18119"/>
                  </a:cubicBezTo>
                  <a:cubicBezTo>
                    <a:pt x="1682" y="20778"/>
                    <a:pt x="3146" y="23137"/>
                    <a:pt x="4747" y="25334"/>
                  </a:cubicBezTo>
                  <a:cubicBezTo>
                    <a:pt x="6239" y="27423"/>
                    <a:pt x="7893" y="29349"/>
                    <a:pt x="9683" y="31112"/>
                  </a:cubicBezTo>
                  <a:cubicBezTo>
                    <a:pt x="11473" y="32875"/>
                    <a:pt x="13453" y="34502"/>
                    <a:pt x="15515" y="35967"/>
                  </a:cubicBezTo>
                  <a:cubicBezTo>
                    <a:pt x="17576" y="37404"/>
                    <a:pt x="19746" y="38679"/>
                    <a:pt x="22025" y="39764"/>
                  </a:cubicBezTo>
                  <a:cubicBezTo>
                    <a:pt x="22567" y="40035"/>
                    <a:pt x="23137" y="40252"/>
                    <a:pt x="23733" y="40497"/>
                  </a:cubicBezTo>
                  <a:cubicBezTo>
                    <a:pt x="23788" y="40524"/>
                    <a:pt x="23869" y="40524"/>
                    <a:pt x="23923" y="40524"/>
                  </a:cubicBezTo>
                  <a:lnTo>
                    <a:pt x="24005" y="40524"/>
                  </a:lnTo>
                  <a:cubicBezTo>
                    <a:pt x="24059" y="40524"/>
                    <a:pt x="24140" y="40524"/>
                    <a:pt x="24195" y="40497"/>
                  </a:cubicBezTo>
                  <a:cubicBezTo>
                    <a:pt x="24764" y="40252"/>
                    <a:pt x="25307" y="40035"/>
                    <a:pt x="25903" y="39764"/>
                  </a:cubicBezTo>
                  <a:cubicBezTo>
                    <a:pt x="28155" y="38679"/>
                    <a:pt x="30379" y="37377"/>
                    <a:pt x="32413" y="35967"/>
                  </a:cubicBezTo>
                  <a:cubicBezTo>
                    <a:pt x="34474" y="34502"/>
                    <a:pt x="36427" y="32875"/>
                    <a:pt x="38245" y="31112"/>
                  </a:cubicBezTo>
                  <a:cubicBezTo>
                    <a:pt x="40035" y="29349"/>
                    <a:pt x="41689" y="27423"/>
                    <a:pt x="43181" y="25334"/>
                  </a:cubicBezTo>
                  <a:cubicBezTo>
                    <a:pt x="44782" y="23137"/>
                    <a:pt x="46246" y="20723"/>
                    <a:pt x="47060" y="18119"/>
                  </a:cubicBezTo>
                  <a:cubicBezTo>
                    <a:pt x="47765" y="15705"/>
                    <a:pt x="47901" y="13129"/>
                    <a:pt x="47413" y="10687"/>
                  </a:cubicBezTo>
                  <a:cubicBezTo>
                    <a:pt x="46951" y="8301"/>
                    <a:pt x="45867" y="5995"/>
                    <a:pt x="44239" y="4151"/>
                  </a:cubicBezTo>
                  <a:cubicBezTo>
                    <a:pt x="42666" y="2415"/>
                    <a:pt x="40577" y="1140"/>
                    <a:pt x="38326" y="489"/>
                  </a:cubicBezTo>
                  <a:cubicBezTo>
                    <a:pt x="37235" y="170"/>
                    <a:pt x="36093" y="1"/>
                    <a:pt x="34946" y="1"/>
                  </a:cubicBezTo>
                  <a:close/>
                </a:path>
              </a:pathLst>
            </a:custGeom>
            <a:solidFill>
              <a:srgbClr val="F0CFC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" name="Google Shape;1068;p49">
              <a:extLst>
                <a:ext uri="{FF2B5EF4-FFF2-40B4-BE49-F238E27FC236}">
                  <a16:creationId xmlns:a16="http://schemas.microsoft.com/office/drawing/2014/main" id="{1E0FEFA6-06A2-4AFB-997E-574CDC11CDE5}"/>
                </a:ext>
              </a:extLst>
            </p:cNvPr>
            <p:cNvSpPr/>
            <p:nvPr/>
          </p:nvSpPr>
          <p:spPr>
            <a:xfrm>
              <a:off x="1816050" y="1010875"/>
              <a:ext cx="254975" cy="247700"/>
            </a:xfrm>
            <a:custGeom>
              <a:avLst/>
              <a:gdLst/>
              <a:ahLst/>
              <a:cxnLst/>
              <a:rect l="l" t="t" r="r" b="b"/>
              <a:pathLst>
                <a:path w="10199" h="9908" extrusionOk="0">
                  <a:moveTo>
                    <a:pt x="1000" y="0"/>
                  </a:moveTo>
                  <a:cubicBezTo>
                    <a:pt x="861" y="0"/>
                    <a:pt x="719" y="75"/>
                    <a:pt x="678" y="224"/>
                  </a:cubicBezTo>
                  <a:cubicBezTo>
                    <a:pt x="271" y="1743"/>
                    <a:pt x="55" y="3289"/>
                    <a:pt x="0" y="4889"/>
                  </a:cubicBezTo>
                  <a:cubicBezTo>
                    <a:pt x="0" y="5676"/>
                    <a:pt x="0" y="6408"/>
                    <a:pt x="109" y="7195"/>
                  </a:cubicBezTo>
                  <a:cubicBezTo>
                    <a:pt x="136" y="7602"/>
                    <a:pt x="217" y="7954"/>
                    <a:pt x="271" y="8388"/>
                  </a:cubicBezTo>
                  <a:cubicBezTo>
                    <a:pt x="326" y="8578"/>
                    <a:pt x="353" y="8741"/>
                    <a:pt x="407" y="8958"/>
                  </a:cubicBezTo>
                  <a:cubicBezTo>
                    <a:pt x="488" y="9121"/>
                    <a:pt x="597" y="9283"/>
                    <a:pt x="651" y="9473"/>
                  </a:cubicBezTo>
                  <a:cubicBezTo>
                    <a:pt x="663" y="9510"/>
                    <a:pt x="698" y="9524"/>
                    <a:pt x="737" y="9524"/>
                  </a:cubicBezTo>
                  <a:cubicBezTo>
                    <a:pt x="784" y="9524"/>
                    <a:pt x="838" y="9503"/>
                    <a:pt x="868" y="9473"/>
                  </a:cubicBezTo>
                  <a:lnTo>
                    <a:pt x="868" y="9527"/>
                  </a:lnTo>
                  <a:cubicBezTo>
                    <a:pt x="814" y="9663"/>
                    <a:pt x="922" y="9771"/>
                    <a:pt x="1031" y="9799"/>
                  </a:cubicBezTo>
                  <a:cubicBezTo>
                    <a:pt x="1085" y="9880"/>
                    <a:pt x="1167" y="9907"/>
                    <a:pt x="1275" y="9907"/>
                  </a:cubicBezTo>
                  <a:cubicBezTo>
                    <a:pt x="2794" y="9771"/>
                    <a:pt x="4340" y="9636"/>
                    <a:pt x="5886" y="9473"/>
                  </a:cubicBezTo>
                  <a:cubicBezTo>
                    <a:pt x="7269" y="9310"/>
                    <a:pt x="8680" y="9148"/>
                    <a:pt x="9900" y="8470"/>
                  </a:cubicBezTo>
                  <a:cubicBezTo>
                    <a:pt x="10199" y="8388"/>
                    <a:pt x="10145" y="7927"/>
                    <a:pt x="9846" y="7900"/>
                  </a:cubicBezTo>
                  <a:cubicBezTo>
                    <a:pt x="9087" y="7778"/>
                    <a:pt x="8327" y="7717"/>
                    <a:pt x="7571" y="7717"/>
                  </a:cubicBezTo>
                  <a:cubicBezTo>
                    <a:pt x="6815" y="7717"/>
                    <a:pt x="6062" y="7778"/>
                    <a:pt x="5317" y="7900"/>
                  </a:cubicBezTo>
                  <a:cubicBezTo>
                    <a:pt x="6320" y="7303"/>
                    <a:pt x="7297" y="6571"/>
                    <a:pt x="8192" y="5757"/>
                  </a:cubicBezTo>
                  <a:cubicBezTo>
                    <a:pt x="8300" y="5676"/>
                    <a:pt x="8300" y="5486"/>
                    <a:pt x="8219" y="5405"/>
                  </a:cubicBezTo>
                  <a:cubicBezTo>
                    <a:pt x="8179" y="5304"/>
                    <a:pt x="8094" y="5248"/>
                    <a:pt x="7975" y="5248"/>
                  </a:cubicBezTo>
                  <a:cubicBezTo>
                    <a:pt x="7934" y="5248"/>
                    <a:pt x="7888" y="5255"/>
                    <a:pt x="7839" y="5269"/>
                  </a:cubicBezTo>
                  <a:cubicBezTo>
                    <a:pt x="6374" y="5459"/>
                    <a:pt x="4991" y="6028"/>
                    <a:pt x="3743" y="6815"/>
                  </a:cubicBezTo>
                  <a:cubicBezTo>
                    <a:pt x="4286" y="5947"/>
                    <a:pt x="4720" y="4998"/>
                    <a:pt x="5072" y="3994"/>
                  </a:cubicBezTo>
                  <a:cubicBezTo>
                    <a:pt x="5262" y="3397"/>
                    <a:pt x="5452" y="2774"/>
                    <a:pt x="5588" y="2150"/>
                  </a:cubicBezTo>
                  <a:cubicBezTo>
                    <a:pt x="5627" y="1913"/>
                    <a:pt x="5466" y="1749"/>
                    <a:pt x="5282" y="1749"/>
                  </a:cubicBezTo>
                  <a:cubicBezTo>
                    <a:pt x="5212" y="1749"/>
                    <a:pt x="5139" y="1772"/>
                    <a:pt x="5072" y="1824"/>
                  </a:cubicBezTo>
                  <a:cubicBezTo>
                    <a:pt x="3743" y="2963"/>
                    <a:pt x="2658" y="4374"/>
                    <a:pt x="1872" y="5974"/>
                  </a:cubicBezTo>
                  <a:cubicBezTo>
                    <a:pt x="1872" y="5622"/>
                    <a:pt x="1926" y="5296"/>
                    <a:pt x="1926" y="4943"/>
                  </a:cubicBezTo>
                  <a:cubicBezTo>
                    <a:pt x="1926" y="3370"/>
                    <a:pt x="1709" y="1797"/>
                    <a:pt x="1302" y="224"/>
                  </a:cubicBezTo>
                  <a:cubicBezTo>
                    <a:pt x="1275" y="75"/>
                    <a:pt x="1139" y="0"/>
                    <a:pt x="1000" y="0"/>
                  </a:cubicBezTo>
                  <a:close/>
                </a:path>
              </a:pathLst>
            </a:custGeom>
            <a:solidFill>
              <a:srgbClr val="CF626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" name="Google Shape;1069;p49">
              <a:extLst>
                <a:ext uri="{FF2B5EF4-FFF2-40B4-BE49-F238E27FC236}">
                  <a16:creationId xmlns:a16="http://schemas.microsoft.com/office/drawing/2014/main" id="{31FD2A2B-653D-429D-9277-3B003BF87CF5}"/>
                </a:ext>
              </a:extLst>
            </p:cNvPr>
            <p:cNvSpPr/>
            <p:nvPr/>
          </p:nvSpPr>
          <p:spPr>
            <a:xfrm>
              <a:off x="1837750" y="1143275"/>
              <a:ext cx="26475" cy="106475"/>
            </a:xfrm>
            <a:custGeom>
              <a:avLst/>
              <a:gdLst/>
              <a:ahLst/>
              <a:cxnLst/>
              <a:rect l="l" t="t" r="r" b="b"/>
              <a:pathLst>
                <a:path w="1059" h="4259" fill="none" extrusionOk="0">
                  <a:moveTo>
                    <a:pt x="1058" y="0"/>
                  </a:moveTo>
                  <a:cubicBezTo>
                    <a:pt x="922" y="1356"/>
                    <a:pt x="461" y="2984"/>
                    <a:pt x="0" y="42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" name="Google Shape;1070;p49">
              <a:extLst>
                <a:ext uri="{FF2B5EF4-FFF2-40B4-BE49-F238E27FC236}">
                  <a16:creationId xmlns:a16="http://schemas.microsoft.com/office/drawing/2014/main" id="{376DE01D-CA20-4DB8-983C-13DEBCACAAF9}"/>
                </a:ext>
              </a:extLst>
            </p:cNvPr>
            <p:cNvSpPr/>
            <p:nvPr/>
          </p:nvSpPr>
          <p:spPr>
            <a:xfrm>
              <a:off x="1851975" y="1150050"/>
              <a:ext cx="75300" cy="95625"/>
            </a:xfrm>
            <a:custGeom>
              <a:avLst/>
              <a:gdLst/>
              <a:ahLst/>
              <a:cxnLst/>
              <a:rect l="l" t="t" r="r" b="b"/>
              <a:pathLst>
                <a:path w="3012" h="3825" fill="none" extrusionOk="0">
                  <a:moveTo>
                    <a:pt x="3012" y="0"/>
                  </a:moveTo>
                  <a:cubicBezTo>
                    <a:pt x="2198" y="1411"/>
                    <a:pt x="1194" y="2713"/>
                    <a:pt x="1" y="38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" name="Google Shape;1071;p49">
              <a:extLst>
                <a:ext uri="{FF2B5EF4-FFF2-40B4-BE49-F238E27FC236}">
                  <a16:creationId xmlns:a16="http://schemas.microsoft.com/office/drawing/2014/main" id="{6E3CFF17-26EB-4AEF-90CA-2E5BA27F9122}"/>
                </a:ext>
              </a:extLst>
            </p:cNvPr>
            <p:cNvSpPr/>
            <p:nvPr/>
          </p:nvSpPr>
          <p:spPr>
            <a:xfrm>
              <a:off x="1866225" y="1200900"/>
              <a:ext cx="96325" cy="55625"/>
            </a:xfrm>
            <a:custGeom>
              <a:avLst/>
              <a:gdLst/>
              <a:ahLst/>
              <a:cxnLst/>
              <a:rect l="l" t="t" r="r" b="b"/>
              <a:pathLst>
                <a:path w="3853" h="2225" fill="none" extrusionOk="0">
                  <a:moveTo>
                    <a:pt x="3852" y="1"/>
                  </a:moveTo>
                  <a:cubicBezTo>
                    <a:pt x="2577" y="787"/>
                    <a:pt x="1302" y="1547"/>
                    <a:pt x="0" y="22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4" name="Google Shape;1072;p49">
              <a:extLst>
                <a:ext uri="{FF2B5EF4-FFF2-40B4-BE49-F238E27FC236}">
                  <a16:creationId xmlns:a16="http://schemas.microsoft.com/office/drawing/2014/main" id="{CCBFA2C1-D909-47F6-8C8D-96B7504F3C2C}"/>
                </a:ext>
              </a:extLst>
            </p:cNvPr>
            <p:cNvSpPr/>
            <p:nvPr/>
          </p:nvSpPr>
          <p:spPr>
            <a:xfrm>
              <a:off x="1865550" y="1156825"/>
              <a:ext cx="130900" cy="90900"/>
            </a:xfrm>
            <a:custGeom>
              <a:avLst/>
              <a:gdLst/>
              <a:ahLst/>
              <a:cxnLst/>
              <a:rect l="l" t="t" r="r" b="b"/>
              <a:pathLst>
                <a:path w="5236" h="3636" fill="none" extrusionOk="0">
                  <a:moveTo>
                    <a:pt x="0" y="3635"/>
                  </a:moveTo>
                  <a:cubicBezTo>
                    <a:pt x="136" y="3310"/>
                    <a:pt x="299" y="2984"/>
                    <a:pt x="651" y="2903"/>
                  </a:cubicBezTo>
                  <a:cubicBezTo>
                    <a:pt x="760" y="2876"/>
                    <a:pt x="841" y="2876"/>
                    <a:pt x="923" y="2876"/>
                  </a:cubicBezTo>
                  <a:cubicBezTo>
                    <a:pt x="1194" y="2821"/>
                    <a:pt x="1302" y="2496"/>
                    <a:pt x="1438" y="2225"/>
                  </a:cubicBezTo>
                  <a:cubicBezTo>
                    <a:pt x="1628" y="1899"/>
                    <a:pt x="1980" y="1655"/>
                    <a:pt x="2333" y="1519"/>
                  </a:cubicBezTo>
                  <a:cubicBezTo>
                    <a:pt x="2469" y="1492"/>
                    <a:pt x="2658" y="1465"/>
                    <a:pt x="2794" y="1384"/>
                  </a:cubicBezTo>
                  <a:cubicBezTo>
                    <a:pt x="3228" y="1194"/>
                    <a:pt x="3418" y="570"/>
                    <a:pt x="3879" y="407"/>
                  </a:cubicBezTo>
                  <a:cubicBezTo>
                    <a:pt x="4096" y="326"/>
                    <a:pt x="4340" y="380"/>
                    <a:pt x="4611" y="326"/>
                  </a:cubicBezTo>
                  <a:cubicBezTo>
                    <a:pt x="4855" y="326"/>
                    <a:pt x="5127" y="245"/>
                    <a:pt x="5235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5" name="Google Shape;1073;p49">
              <a:extLst>
                <a:ext uri="{FF2B5EF4-FFF2-40B4-BE49-F238E27FC236}">
                  <a16:creationId xmlns:a16="http://schemas.microsoft.com/office/drawing/2014/main" id="{4C144B1F-C432-472F-873A-C798A3CAC736}"/>
                </a:ext>
              </a:extLst>
            </p:cNvPr>
            <p:cNvSpPr/>
            <p:nvPr/>
          </p:nvSpPr>
          <p:spPr>
            <a:xfrm>
              <a:off x="1839100" y="1086975"/>
              <a:ext cx="94275" cy="167525"/>
            </a:xfrm>
            <a:custGeom>
              <a:avLst/>
              <a:gdLst/>
              <a:ahLst/>
              <a:cxnLst/>
              <a:rect l="l" t="t" r="r" b="b"/>
              <a:pathLst>
                <a:path w="3771" h="6701" fill="none" extrusionOk="0">
                  <a:moveTo>
                    <a:pt x="3771" y="82"/>
                  </a:moveTo>
                  <a:cubicBezTo>
                    <a:pt x="3499" y="1"/>
                    <a:pt x="3310" y="326"/>
                    <a:pt x="3255" y="597"/>
                  </a:cubicBezTo>
                  <a:cubicBezTo>
                    <a:pt x="3228" y="869"/>
                    <a:pt x="3255" y="1167"/>
                    <a:pt x="3093" y="1357"/>
                  </a:cubicBezTo>
                  <a:cubicBezTo>
                    <a:pt x="2930" y="1601"/>
                    <a:pt x="2550" y="1628"/>
                    <a:pt x="2387" y="1899"/>
                  </a:cubicBezTo>
                  <a:cubicBezTo>
                    <a:pt x="2170" y="2252"/>
                    <a:pt x="2414" y="2713"/>
                    <a:pt x="2170" y="3039"/>
                  </a:cubicBezTo>
                  <a:cubicBezTo>
                    <a:pt x="2008" y="3256"/>
                    <a:pt x="1709" y="3310"/>
                    <a:pt x="1492" y="3500"/>
                  </a:cubicBezTo>
                  <a:cubicBezTo>
                    <a:pt x="1194" y="3879"/>
                    <a:pt x="1547" y="4558"/>
                    <a:pt x="1194" y="4937"/>
                  </a:cubicBezTo>
                  <a:cubicBezTo>
                    <a:pt x="1031" y="5100"/>
                    <a:pt x="733" y="5154"/>
                    <a:pt x="679" y="5398"/>
                  </a:cubicBezTo>
                  <a:cubicBezTo>
                    <a:pt x="679" y="5480"/>
                    <a:pt x="733" y="5561"/>
                    <a:pt x="733" y="5643"/>
                  </a:cubicBezTo>
                  <a:cubicBezTo>
                    <a:pt x="733" y="5832"/>
                    <a:pt x="516" y="6022"/>
                    <a:pt x="353" y="6158"/>
                  </a:cubicBezTo>
                  <a:cubicBezTo>
                    <a:pt x="190" y="6293"/>
                    <a:pt x="0" y="6510"/>
                    <a:pt x="136" y="67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6" name="Google Shape;1074;p49">
              <a:extLst>
                <a:ext uri="{FF2B5EF4-FFF2-40B4-BE49-F238E27FC236}">
                  <a16:creationId xmlns:a16="http://schemas.microsoft.com/office/drawing/2014/main" id="{9382A23D-330D-4618-90DB-EDB00E240256}"/>
                </a:ext>
              </a:extLst>
            </p:cNvPr>
            <p:cNvSpPr/>
            <p:nvPr/>
          </p:nvSpPr>
          <p:spPr>
            <a:xfrm>
              <a:off x="1828250" y="1047650"/>
              <a:ext cx="15625" cy="207525"/>
            </a:xfrm>
            <a:custGeom>
              <a:avLst/>
              <a:gdLst/>
              <a:ahLst/>
              <a:cxnLst/>
              <a:rect l="l" t="t" r="r" b="b"/>
              <a:pathLst>
                <a:path w="625" h="8301" fill="none" extrusionOk="0">
                  <a:moveTo>
                    <a:pt x="624" y="1"/>
                  </a:moveTo>
                  <a:cubicBezTo>
                    <a:pt x="353" y="218"/>
                    <a:pt x="82" y="543"/>
                    <a:pt x="136" y="869"/>
                  </a:cubicBezTo>
                  <a:cubicBezTo>
                    <a:pt x="163" y="1031"/>
                    <a:pt x="272" y="1167"/>
                    <a:pt x="380" y="1303"/>
                  </a:cubicBezTo>
                  <a:cubicBezTo>
                    <a:pt x="543" y="1628"/>
                    <a:pt x="570" y="1954"/>
                    <a:pt x="489" y="2252"/>
                  </a:cubicBezTo>
                  <a:cubicBezTo>
                    <a:pt x="353" y="2686"/>
                    <a:pt x="0" y="3066"/>
                    <a:pt x="109" y="3527"/>
                  </a:cubicBezTo>
                  <a:cubicBezTo>
                    <a:pt x="163" y="3852"/>
                    <a:pt x="516" y="4096"/>
                    <a:pt x="543" y="4422"/>
                  </a:cubicBezTo>
                  <a:cubicBezTo>
                    <a:pt x="570" y="4883"/>
                    <a:pt x="109" y="5235"/>
                    <a:pt x="163" y="5642"/>
                  </a:cubicBezTo>
                  <a:cubicBezTo>
                    <a:pt x="217" y="5886"/>
                    <a:pt x="380" y="6049"/>
                    <a:pt x="380" y="6293"/>
                  </a:cubicBezTo>
                  <a:cubicBezTo>
                    <a:pt x="407" y="6646"/>
                    <a:pt x="28" y="6944"/>
                    <a:pt x="109" y="7270"/>
                  </a:cubicBezTo>
                  <a:cubicBezTo>
                    <a:pt x="109" y="7378"/>
                    <a:pt x="163" y="7460"/>
                    <a:pt x="163" y="7541"/>
                  </a:cubicBezTo>
                  <a:cubicBezTo>
                    <a:pt x="245" y="7785"/>
                    <a:pt x="217" y="8056"/>
                    <a:pt x="136" y="83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7" name="Google Shape;1075;p49">
              <a:extLst>
                <a:ext uri="{FF2B5EF4-FFF2-40B4-BE49-F238E27FC236}">
                  <a16:creationId xmlns:a16="http://schemas.microsoft.com/office/drawing/2014/main" id="{DC20B74E-C76E-466F-A6E0-20D3F7028D28}"/>
                </a:ext>
              </a:extLst>
            </p:cNvPr>
            <p:cNvSpPr/>
            <p:nvPr/>
          </p:nvSpPr>
          <p:spPr>
            <a:xfrm>
              <a:off x="1906900" y="1213775"/>
              <a:ext cx="135650" cy="41400"/>
            </a:xfrm>
            <a:custGeom>
              <a:avLst/>
              <a:gdLst/>
              <a:ahLst/>
              <a:cxnLst/>
              <a:rect l="l" t="t" r="r" b="b"/>
              <a:pathLst>
                <a:path w="5426" h="1656" fill="none" extrusionOk="0">
                  <a:moveTo>
                    <a:pt x="5426" y="272"/>
                  </a:moveTo>
                  <a:cubicBezTo>
                    <a:pt x="5344" y="55"/>
                    <a:pt x="5073" y="1"/>
                    <a:pt x="4829" y="55"/>
                  </a:cubicBezTo>
                  <a:cubicBezTo>
                    <a:pt x="4585" y="137"/>
                    <a:pt x="4422" y="272"/>
                    <a:pt x="4205" y="408"/>
                  </a:cubicBezTo>
                  <a:cubicBezTo>
                    <a:pt x="4015" y="543"/>
                    <a:pt x="3771" y="625"/>
                    <a:pt x="3554" y="598"/>
                  </a:cubicBezTo>
                  <a:cubicBezTo>
                    <a:pt x="3391" y="571"/>
                    <a:pt x="3256" y="462"/>
                    <a:pt x="3093" y="435"/>
                  </a:cubicBezTo>
                  <a:cubicBezTo>
                    <a:pt x="2713" y="299"/>
                    <a:pt x="2306" y="408"/>
                    <a:pt x="2035" y="625"/>
                  </a:cubicBezTo>
                  <a:cubicBezTo>
                    <a:pt x="1818" y="815"/>
                    <a:pt x="1628" y="1113"/>
                    <a:pt x="1330" y="1140"/>
                  </a:cubicBezTo>
                  <a:cubicBezTo>
                    <a:pt x="1221" y="1167"/>
                    <a:pt x="1086" y="1140"/>
                    <a:pt x="1004" y="1140"/>
                  </a:cubicBezTo>
                  <a:cubicBezTo>
                    <a:pt x="625" y="1140"/>
                    <a:pt x="218" y="1357"/>
                    <a:pt x="1" y="165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8" name="Google Shape;1076;p49">
              <a:extLst>
                <a:ext uri="{FF2B5EF4-FFF2-40B4-BE49-F238E27FC236}">
                  <a16:creationId xmlns:a16="http://schemas.microsoft.com/office/drawing/2014/main" id="{0447937C-FCED-4139-897A-00B011A52C9E}"/>
                </a:ext>
              </a:extLst>
            </p:cNvPr>
            <p:cNvSpPr/>
            <p:nvPr/>
          </p:nvSpPr>
          <p:spPr>
            <a:xfrm>
              <a:off x="1523100" y="1229225"/>
              <a:ext cx="508600" cy="734800"/>
            </a:xfrm>
            <a:custGeom>
              <a:avLst/>
              <a:gdLst/>
              <a:ahLst/>
              <a:cxnLst/>
              <a:rect l="l" t="t" r="r" b="b"/>
              <a:pathLst>
                <a:path w="20344" h="29392" extrusionOk="0">
                  <a:moveTo>
                    <a:pt x="8357" y="1"/>
                  </a:moveTo>
                  <a:cubicBezTo>
                    <a:pt x="8283" y="1"/>
                    <a:pt x="8210" y="34"/>
                    <a:pt x="8165" y="115"/>
                  </a:cubicBezTo>
                  <a:cubicBezTo>
                    <a:pt x="7677" y="1037"/>
                    <a:pt x="7026" y="1878"/>
                    <a:pt x="6890" y="2936"/>
                  </a:cubicBezTo>
                  <a:cubicBezTo>
                    <a:pt x="6809" y="3451"/>
                    <a:pt x="6917" y="3913"/>
                    <a:pt x="7107" y="4401"/>
                  </a:cubicBezTo>
                  <a:cubicBezTo>
                    <a:pt x="7216" y="4618"/>
                    <a:pt x="7351" y="4835"/>
                    <a:pt x="7433" y="5079"/>
                  </a:cubicBezTo>
                  <a:cubicBezTo>
                    <a:pt x="7541" y="5296"/>
                    <a:pt x="7568" y="5567"/>
                    <a:pt x="7568" y="5811"/>
                  </a:cubicBezTo>
                  <a:cubicBezTo>
                    <a:pt x="7568" y="6110"/>
                    <a:pt x="7541" y="6381"/>
                    <a:pt x="7487" y="6679"/>
                  </a:cubicBezTo>
                  <a:cubicBezTo>
                    <a:pt x="7460" y="6923"/>
                    <a:pt x="7351" y="7167"/>
                    <a:pt x="7351" y="7412"/>
                  </a:cubicBezTo>
                  <a:cubicBezTo>
                    <a:pt x="6782" y="7710"/>
                    <a:pt x="6239" y="8035"/>
                    <a:pt x="5778" y="8497"/>
                  </a:cubicBezTo>
                  <a:cubicBezTo>
                    <a:pt x="5100" y="9093"/>
                    <a:pt x="4503" y="9880"/>
                    <a:pt x="4042" y="10666"/>
                  </a:cubicBezTo>
                  <a:cubicBezTo>
                    <a:pt x="3554" y="11480"/>
                    <a:pt x="3147" y="12321"/>
                    <a:pt x="2822" y="13189"/>
                  </a:cubicBezTo>
                  <a:cubicBezTo>
                    <a:pt x="2171" y="14871"/>
                    <a:pt x="1791" y="16634"/>
                    <a:pt x="1493" y="18397"/>
                  </a:cubicBezTo>
                  <a:cubicBezTo>
                    <a:pt x="1438" y="18559"/>
                    <a:pt x="1384" y="18749"/>
                    <a:pt x="1357" y="18939"/>
                  </a:cubicBezTo>
                  <a:cubicBezTo>
                    <a:pt x="652" y="22086"/>
                    <a:pt x="1" y="25991"/>
                    <a:pt x="1167" y="29111"/>
                  </a:cubicBezTo>
                  <a:cubicBezTo>
                    <a:pt x="1215" y="29230"/>
                    <a:pt x="1305" y="29391"/>
                    <a:pt x="1436" y="29391"/>
                  </a:cubicBezTo>
                  <a:cubicBezTo>
                    <a:pt x="1454" y="29391"/>
                    <a:pt x="1473" y="29388"/>
                    <a:pt x="1493" y="29382"/>
                  </a:cubicBezTo>
                  <a:cubicBezTo>
                    <a:pt x="1601" y="29355"/>
                    <a:pt x="1601" y="29165"/>
                    <a:pt x="1601" y="29029"/>
                  </a:cubicBezTo>
                  <a:cubicBezTo>
                    <a:pt x="1493" y="28188"/>
                    <a:pt x="1330" y="27402"/>
                    <a:pt x="1221" y="26561"/>
                  </a:cubicBezTo>
                  <a:cubicBezTo>
                    <a:pt x="1086" y="25585"/>
                    <a:pt x="1357" y="24500"/>
                    <a:pt x="1303" y="23469"/>
                  </a:cubicBezTo>
                  <a:cubicBezTo>
                    <a:pt x="1194" y="22167"/>
                    <a:pt x="1655" y="20729"/>
                    <a:pt x="1899" y="19482"/>
                  </a:cubicBezTo>
                  <a:cubicBezTo>
                    <a:pt x="2144" y="18315"/>
                    <a:pt x="2469" y="16932"/>
                    <a:pt x="3554" y="16254"/>
                  </a:cubicBezTo>
                  <a:cubicBezTo>
                    <a:pt x="4096" y="15901"/>
                    <a:pt x="4747" y="15820"/>
                    <a:pt x="5371" y="15766"/>
                  </a:cubicBezTo>
                  <a:cubicBezTo>
                    <a:pt x="6049" y="15711"/>
                    <a:pt x="6727" y="15711"/>
                    <a:pt x="7406" y="15549"/>
                  </a:cubicBezTo>
                  <a:cubicBezTo>
                    <a:pt x="8138" y="15359"/>
                    <a:pt x="8789" y="14979"/>
                    <a:pt x="9304" y="14382"/>
                  </a:cubicBezTo>
                  <a:cubicBezTo>
                    <a:pt x="9792" y="13813"/>
                    <a:pt x="10145" y="13108"/>
                    <a:pt x="10443" y="12429"/>
                  </a:cubicBezTo>
                  <a:cubicBezTo>
                    <a:pt x="10545" y="12225"/>
                    <a:pt x="10387" y="11991"/>
                    <a:pt x="10198" y="11991"/>
                  </a:cubicBezTo>
                  <a:cubicBezTo>
                    <a:pt x="10136" y="11991"/>
                    <a:pt x="10070" y="12016"/>
                    <a:pt x="10009" y="12077"/>
                  </a:cubicBezTo>
                  <a:cubicBezTo>
                    <a:pt x="9575" y="12565"/>
                    <a:pt x="9114" y="13108"/>
                    <a:pt x="8518" y="13325"/>
                  </a:cubicBezTo>
                  <a:cubicBezTo>
                    <a:pt x="8205" y="13450"/>
                    <a:pt x="7876" y="13488"/>
                    <a:pt x="7542" y="13488"/>
                  </a:cubicBezTo>
                  <a:cubicBezTo>
                    <a:pt x="7151" y="13488"/>
                    <a:pt x="6755" y="13435"/>
                    <a:pt x="6375" y="13406"/>
                  </a:cubicBezTo>
                  <a:cubicBezTo>
                    <a:pt x="6144" y="13377"/>
                    <a:pt x="5918" y="13359"/>
                    <a:pt x="5692" y="13359"/>
                  </a:cubicBezTo>
                  <a:cubicBezTo>
                    <a:pt x="5279" y="13359"/>
                    <a:pt x="4870" y="13421"/>
                    <a:pt x="4449" y="13596"/>
                  </a:cubicBezTo>
                  <a:cubicBezTo>
                    <a:pt x="3907" y="13840"/>
                    <a:pt x="3418" y="14193"/>
                    <a:pt x="3066" y="14654"/>
                  </a:cubicBezTo>
                  <a:cubicBezTo>
                    <a:pt x="2876" y="14871"/>
                    <a:pt x="2740" y="15060"/>
                    <a:pt x="2659" y="15277"/>
                  </a:cubicBezTo>
                  <a:cubicBezTo>
                    <a:pt x="2794" y="14762"/>
                    <a:pt x="2957" y="14247"/>
                    <a:pt x="3120" y="13731"/>
                  </a:cubicBezTo>
                  <a:cubicBezTo>
                    <a:pt x="3418" y="12863"/>
                    <a:pt x="3825" y="12023"/>
                    <a:pt x="4286" y="11209"/>
                  </a:cubicBezTo>
                  <a:cubicBezTo>
                    <a:pt x="4341" y="11100"/>
                    <a:pt x="4422" y="10992"/>
                    <a:pt x="4449" y="10883"/>
                  </a:cubicBezTo>
                  <a:cubicBezTo>
                    <a:pt x="4476" y="10883"/>
                    <a:pt x="4476" y="10856"/>
                    <a:pt x="4503" y="10856"/>
                  </a:cubicBezTo>
                  <a:cubicBezTo>
                    <a:pt x="4824" y="10535"/>
                    <a:pt x="5191" y="10419"/>
                    <a:pt x="5575" y="10419"/>
                  </a:cubicBezTo>
                  <a:cubicBezTo>
                    <a:pt x="5970" y="10419"/>
                    <a:pt x="6383" y="10542"/>
                    <a:pt x="6782" y="10694"/>
                  </a:cubicBezTo>
                  <a:cubicBezTo>
                    <a:pt x="7216" y="10856"/>
                    <a:pt x="7677" y="11100"/>
                    <a:pt x="8138" y="11236"/>
                  </a:cubicBezTo>
                  <a:cubicBezTo>
                    <a:pt x="8545" y="11345"/>
                    <a:pt x="8952" y="11399"/>
                    <a:pt x="9358" y="11399"/>
                  </a:cubicBezTo>
                  <a:cubicBezTo>
                    <a:pt x="10172" y="11399"/>
                    <a:pt x="11013" y="11155"/>
                    <a:pt x="11745" y="10748"/>
                  </a:cubicBezTo>
                  <a:cubicBezTo>
                    <a:pt x="12478" y="10314"/>
                    <a:pt x="13020" y="9717"/>
                    <a:pt x="13454" y="8985"/>
                  </a:cubicBezTo>
                  <a:cubicBezTo>
                    <a:pt x="13915" y="8280"/>
                    <a:pt x="14322" y="7412"/>
                    <a:pt x="15136" y="7032"/>
                  </a:cubicBezTo>
                  <a:cubicBezTo>
                    <a:pt x="15407" y="6923"/>
                    <a:pt x="15271" y="6489"/>
                    <a:pt x="15000" y="6489"/>
                  </a:cubicBezTo>
                  <a:cubicBezTo>
                    <a:pt x="13590" y="6598"/>
                    <a:pt x="12559" y="7574"/>
                    <a:pt x="11393" y="8252"/>
                  </a:cubicBezTo>
                  <a:cubicBezTo>
                    <a:pt x="10875" y="8563"/>
                    <a:pt x="10309" y="8824"/>
                    <a:pt x="9693" y="8824"/>
                  </a:cubicBezTo>
                  <a:cubicBezTo>
                    <a:pt x="9663" y="8824"/>
                    <a:pt x="9633" y="8823"/>
                    <a:pt x="9603" y="8822"/>
                  </a:cubicBezTo>
                  <a:cubicBezTo>
                    <a:pt x="9114" y="8822"/>
                    <a:pt x="8680" y="8686"/>
                    <a:pt x="8246" y="8578"/>
                  </a:cubicBezTo>
                  <a:cubicBezTo>
                    <a:pt x="7934" y="8536"/>
                    <a:pt x="7622" y="8479"/>
                    <a:pt x="7309" y="8479"/>
                  </a:cubicBezTo>
                  <a:cubicBezTo>
                    <a:pt x="7215" y="8479"/>
                    <a:pt x="7120" y="8484"/>
                    <a:pt x="7026" y="8497"/>
                  </a:cubicBezTo>
                  <a:cubicBezTo>
                    <a:pt x="6782" y="8524"/>
                    <a:pt x="6510" y="8551"/>
                    <a:pt x="6266" y="8659"/>
                  </a:cubicBezTo>
                  <a:cubicBezTo>
                    <a:pt x="6673" y="8307"/>
                    <a:pt x="7161" y="8035"/>
                    <a:pt x="7595" y="7818"/>
                  </a:cubicBezTo>
                  <a:cubicBezTo>
                    <a:pt x="7623" y="7818"/>
                    <a:pt x="7704" y="7764"/>
                    <a:pt x="7731" y="7737"/>
                  </a:cubicBezTo>
                  <a:cubicBezTo>
                    <a:pt x="7894" y="7629"/>
                    <a:pt x="8111" y="7547"/>
                    <a:pt x="8301" y="7439"/>
                  </a:cubicBezTo>
                  <a:cubicBezTo>
                    <a:pt x="9087" y="7032"/>
                    <a:pt x="9874" y="6598"/>
                    <a:pt x="10525" y="5947"/>
                  </a:cubicBezTo>
                  <a:cubicBezTo>
                    <a:pt x="10742" y="5730"/>
                    <a:pt x="10959" y="5513"/>
                    <a:pt x="11122" y="5242"/>
                  </a:cubicBezTo>
                  <a:cubicBezTo>
                    <a:pt x="11122" y="5242"/>
                    <a:pt x="11149" y="5269"/>
                    <a:pt x="11203" y="5269"/>
                  </a:cubicBezTo>
                  <a:cubicBezTo>
                    <a:pt x="11366" y="5323"/>
                    <a:pt x="11474" y="5377"/>
                    <a:pt x="11664" y="5377"/>
                  </a:cubicBezTo>
                  <a:cubicBezTo>
                    <a:pt x="11827" y="5377"/>
                    <a:pt x="12017" y="5323"/>
                    <a:pt x="12206" y="5296"/>
                  </a:cubicBezTo>
                  <a:cubicBezTo>
                    <a:pt x="12505" y="5269"/>
                    <a:pt x="12830" y="5160"/>
                    <a:pt x="13129" y="5052"/>
                  </a:cubicBezTo>
                  <a:cubicBezTo>
                    <a:pt x="13725" y="4835"/>
                    <a:pt x="14322" y="4509"/>
                    <a:pt x="14783" y="4075"/>
                  </a:cubicBezTo>
                  <a:cubicBezTo>
                    <a:pt x="15299" y="3641"/>
                    <a:pt x="15624" y="3099"/>
                    <a:pt x="16004" y="2529"/>
                  </a:cubicBezTo>
                  <a:cubicBezTo>
                    <a:pt x="16167" y="2258"/>
                    <a:pt x="16384" y="2041"/>
                    <a:pt x="16682" y="1905"/>
                  </a:cubicBezTo>
                  <a:cubicBezTo>
                    <a:pt x="16980" y="1770"/>
                    <a:pt x="17306" y="1743"/>
                    <a:pt x="17604" y="1661"/>
                  </a:cubicBezTo>
                  <a:cubicBezTo>
                    <a:pt x="18472" y="1499"/>
                    <a:pt x="19286" y="1254"/>
                    <a:pt x="20100" y="902"/>
                  </a:cubicBezTo>
                  <a:cubicBezTo>
                    <a:pt x="20344" y="766"/>
                    <a:pt x="20208" y="332"/>
                    <a:pt x="19910" y="332"/>
                  </a:cubicBezTo>
                  <a:cubicBezTo>
                    <a:pt x="18608" y="387"/>
                    <a:pt x="17360" y="468"/>
                    <a:pt x="16085" y="522"/>
                  </a:cubicBezTo>
                  <a:cubicBezTo>
                    <a:pt x="15434" y="549"/>
                    <a:pt x="14810" y="549"/>
                    <a:pt x="14187" y="603"/>
                  </a:cubicBezTo>
                  <a:cubicBezTo>
                    <a:pt x="13536" y="631"/>
                    <a:pt x="12885" y="631"/>
                    <a:pt x="12234" y="685"/>
                  </a:cubicBezTo>
                  <a:lnTo>
                    <a:pt x="12179" y="685"/>
                  </a:lnTo>
                  <a:cubicBezTo>
                    <a:pt x="12152" y="685"/>
                    <a:pt x="12098" y="739"/>
                    <a:pt x="12098" y="739"/>
                  </a:cubicBezTo>
                  <a:cubicBezTo>
                    <a:pt x="12017" y="793"/>
                    <a:pt x="11962" y="956"/>
                    <a:pt x="12044" y="1065"/>
                  </a:cubicBezTo>
                  <a:cubicBezTo>
                    <a:pt x="12017" y="1417"/>
                    <a:pt x="12017" y="1743"/>
                    <a:pt x="11935" y="2041"/>
                  </a:cubicBezTo>
                  <a:cubicBezTo>
                    <a:pt x="11881" y="2448"/>
                    <a:pt x="11773" y="2855"/>
                    <a:pt x="11637" y="3262"/>
                  </a:cubicBezTo>
                  <a:cubicBezTo>
                    <a:pt x="11366" y="4048"/>
                    <a:pt x="10877" y="4808"/>
                    <a:pt x="10335" y="5404"/>
                  </a:cubicBezTo>
                  <a:cubicBezTo>
                    <a:pt x="9738" y="6055"/>
                    <a:pt x="8979" y="6516"/>
                    <a:pt x="8219" y="6923"/>
                  </a:cubicBezTo>
                  <a:cubicBezTo>
                    <a:pt x="8409" y="6652"/>
                    <a:pt x="8545" y="6354"/>
                    <a:pt x="8653" y="6055"/>
                  </a:cubicBezTo>
                  <a:cubicBezTo>
                    <a:pt x="8843" y="5432"/>
                    <a:pt x="8816" y="4835"/>
                    <a:pt x="8708" y="4265"/>
                  </a:cubicBezTo>
                  <a:cubicBezTo>
                    <a:pt x="8572" y="3614"/>
                    <a:pt x="8491" y="2963"/>
                    <a:pt x="8436" y="2285"/>
                  </a:cubicBezTo>
                  <a:cubicBezTo>
                    <a:pt x="8409" y="1607"/>
                    <a:pt x="8491" y="929"/>
                    <a:pt x="8626" y="278"/>
                  </a:cubicBezTo>
                  <a:cubicBezTo>
                    <a:pt x="8662" y="133"/>
                    <a:pt x="8506" y="1"/>
                    <a:pt x="8357" y="1"/>
                  </a:cubicBezTo>
                  <a:close/>
                </a:path>
              </a:pathLst>
            </a:custGeom>
            <a:solidFill>
              <a:srgbClr val="A9B2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9" name="Google Shape;1077;p49">
              <a:extLst>
                <a:ext uri="{FF2B5EF4-FFF2-40B4-BE49-F238E27FC236}">
                  <a16:creationId xmlns:a16="http://schemas.microsoft.com/office/drawing/2014/main" id="{7BE3CE08-0A65-4DD4-B72C-4D1C5E56D240}"/>
                </a:ext>
              </a:extLst>
            </p:cNvPr>
            <p:cNvSpPr/>
            <p:nvPr/>
          </p:nvSpPr>
          <p:spPr>
            <a:xfrm>
              <a:off x="1858075" y="1259900"/>
              <a:ext cx="143125" cy="16975"/>
            </a:xfrm>
            <a:custGeom>
              <a:avLst/>
              <a:gdLst/>
              <a:ahLst/>
              <a:cxnLst/>
              <a:rect l="l" t="t" r="r" b="b"/>
              <a:pathLst>
                <a:path w="5725" h="679" fill="none" extrusionOk="0">
                  <a:moveTo>
                    <a:pt x="5724" y="0"/>
                  </a:moveTo>
                  <a:cubicBezTo>
                    <a:pt x="3853" y="489"/>
                    <a:pt x="1927" y="678"/>
                    <a:pt x="1" y="59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0" name="Google Shape;1078;p49">
              <a:extLst>
                <a:ext uri="{FF2B5EF4-FFF2-40B4-BE49-F238E27FC236}">
                  <a16:creationId xmlns:a16="http://schemas.microsoft.com/office/drawing/2014/main" id="{9059488F-A7AC-4354-8BAF-89ABF4F833BF}"/>
                </a:ext>
              </a:extLst>
            </p:cNvPr>
            <p:cNvSpPr/>
            <p:nvPr/>
          </p:nvSpPr>
          <p:spPr>
            <a:xfrm>
              <a:off x="1793000" y="1349400"/>
              <a:ext cx="21025" cy="12925"/>
            </a:xfrm>
            <a:custGeom>
              <a:avLst/>
              <a:gdLst/>
              <a:ahLst/>
              <a:cxnLst/>
              <a:rect l="l" t="t" r="r" b="b"/>
              <a:pathLst>
                <a:path w="841" h="517" fill="none" extrusionOk="0">
                  <a:moveTo>
                    <a:pt x="0" y="1"/>
                  </a:moveTo>
                  <a:cubicBezTo>
                    <a:pt x="136" y="326"/>
                    <a:pt x="461" y="516"/>
                    <a:pt x="841" y="51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1" name="Google Shape;1079;p49">
              <a:extLst>
                <a:ext uri="{FF2B5EF4-FFF2-40B4-BE49-F238E27FC236}">
                  <a16:creationId xmlns:a16="http://schemas.microsoft.com/office/drawing/2014/main" id="{429C00E5-36D7-48BB-8C9D-7844A80E3AE0}"/>
                </a:ext>
              </a:extLst>
            </p:cNvPr>
            <p:cNvSpPr/>
            <p:nvPr/>
          </p:nvSpPr>
          <p:spPr>
            <a:xfrm>
              <a:off x="1712975" y="1266675"/>
              <a:ext cx="19000" cy="138350"/>
            </a:xfrm>
            <a:custGeom>
              <a:avLst/>
              <a:gdLst/>
              <a:ahLst/>
              <a:cxnLst/>
              <a:rect l="l" t="t" r="r" b="b"/>
              <a:pathLst>
                <a:path w="760" h="5534" fill="none" extrusionOk="0">
                  <a:moveTo>
                    <a:pt x="380" y="1"/>
                  </a:moveTo>
                  <a:cubicBezTo>
                    <a:pt x="0" y="380"/>
                    <a:pt x="0" y="1031"/>
                    <a:pt x="163" y="1547"/>
                  </a:cubicBezTo>
                  <a:cubicBezTo>
                    <a:pt x="353" y="2035"/>
                    <a:pt x="624" y="2550"/>
                    <a:pt x="679" y="3066"/>
                  </a:cubicBezTo>
                  <a:cubicBezTo>
                    <a:pt x="760" y="3581"/>
                    <a:pt x="624" y="4069"/>
                    <a:pt x="516" y="4585"/>
                  </a:cubicBezTo>
                  <a:cubicBezTo>
                    <a:pt x="407" y="4991"/>
                    <a:pt x="380" y="5127"/>
                    <a:pt x="299" y="553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2" name="Google Shape;1080;p49">
              <a:extLst>
                <a:ext uri="{FF2B5EF4-FFF2-40B4-BE49-F238E27FC236}">
                  <a16:creationId xmlns:a16="http://schemas.microsoft.com/office/drawing/2014/main" id="{8F6CA4D6-FED9-448C-9375-970F6319CEDB}"/>
                </a:ext>
              </a:extLst>
            </p:cNvPr>
            <p:cNvSpPr/>
            <p:nvPr/>
          </p:nvSpPr>
          <p:spPr>
            <a:xfrm>
              <a:off x="1648550" y="1410425"/>
              <a:ext cx="225825" cy="70550"/>
            </a:xfrm>
            <a:custGeom>
              <a:avLst/>
              <a:gdLst/>
              <a:ahLst/>
              <a:cxnLst/>
              <a:rect l="l" t="t" r="r" b="b"/>
              <a:pathLst>
                <a:path w="9033" h="2822" fill="none" extrusionOk="0">
                  <a:moveTo>
                    <a:pt x="9033" y="1"/>
                  </a:moveTo>
                  <a:cubicBezTo>
                    <a:pt x="8490" y="191"/>
                    <a:pt x="7975" y="543"/>
                    <a:pt x="7568" y="977"/>
                  </a:cubicBezTo>
                  <a:cubicBezTo>
                    <a:pt x="7161" y="1466"/>
                    <a:pt x="6863" y="2089"/>
                    <a:pt x="6321" y="2469"/>
                  </a:cubicBezTo>
                  <a:cubicBezTo>
                    <a:pt x="5805" y="2795"/>
                    <a:pt x="5127" y="2822"/>
                    <a:pt x="4503" y="2740"/>
                  </a:cubicBezTo>
                  <a:cubicBezTo>
                    <a:pt x="3906" y="2632"/>
                    <a:pt x="3337" y="2442"/>
                    <a:pt x="2713" y="2333"/>
                  </a:cubicBezTo>
                  <a:cubicBezTo>
                    <a:pt x="2035" y="2225"/>
                    <a:pt x="679" y="2361"/>
                    <a:pt x="1" y="252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3" name="Google Shape;1081;p49">
              <a:extLst>
                <a:ext uri="{FF2B5EF4-FFF2-40B4-BE49-F238E27FC236}">
                  <a16:creationId xmlns:a16="http://schemas.microsoft.com/office/drawing/2014/main" id="{8E679299-27B9-44E5-B3E0-874BA9555007}"/>
                </a:ext>
              </a:extLst>
            </p:cNvPr>
            <p:cNvSpPr/>
            <p:nvPr/>
          </p:nvSpPr>
          <p:spPr>
            <a:xfrm>
              <a:off x="1582775" y="1550125"/>
              <a:ext cx="180400" cy="94950"/>
            </a:xfrm>
            <a:custGeom>
              <a:avLst/>
              <a:gdLst/>
              <a:ahLst/>
              <a:cxnLst/>
              <a:rect l="l" t="t" r="r" b="b"/>
              <a:pathLst>
                <a:path w="7216" h="3798" fill="none" extrusionOk="0">
                  <a:moveTo>
                    <a:pt x="7216" y="0"/>
                  </a:moveTo>
                  <a:cubicBezTo>
                    <a:pt x="6565" y="868"/>
                    <a:pt x="5615" y="1519"/>
                    <a:pt x="4530" y="1736"/>
                  </a:cubicBezTo>
                  <a:cubicBezTo>
                    <a:pt x="4015" y="1818"/>
                    <a:pt x="3527" y="1818"/>
                    <a:pt x="3011" y="1926"/>
                  </a:cubicBezTo>
                  <a:cubicBezTo>
                    <a:pt x="1899" y="2143"/>
                    <a:pt x="706" y="2903"/>
                    <a:pt x="1" y="379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4" name="Google Shape;1082;p49">
              <a:extLst>
                <a:ext uri="{FF2B5EF4-FFF2-40B4-BE49-F238E27FC236}">
                  <a16:creationId xmlns:a16="http://schemas.microsoft.com/office/drawing/2014/main" id="{C014C9A8-4AFC-449F-B9C0-F2964C6AA1AD}"/>
                </a:ext>
              </a:extLst>
            </p:cNvPr>
            <p:cNvSpPr/>
            <p:nvPr/>
          </p:nvSpPr>
          <p:spPr>
            <a:xfrm>
              <a:off x="1696700" y="1400250"/>
              <a:ext cx="33925" cy="19025"/>
            </a:xfrm>
            <a:custGeom>
              <a:avLst/>
              <a:gdLst/>
              <a:ahLst/>
              <a:cxnLst/>
              <a:rect l="l" t="t" r="r" b="b"/>
              <a:pathLst>
                <a:path w="1357" h="761" fill="none" extrusionOk="0">
                  <a:moveTo>
                    <a:pt x="1357" y="1"/>
                  </a:moveTo>
                  <a:cubicBezTo>
                    <a:pt x="896" y="218"/>
                    <a:pt x="462" y="462"/>
                    <a:pt x="0" y="7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5" name="Google Shape;1083;p49">
              <a:extLst>
                <a:ext uri="{FF2B5EF4-FFF2-40B4-BE49-F238E27FC236}">
                  <a16:creationId xmlns:a16="http://schemas.microsoft.com/office/drawing/2014/main" id="{9E5A08E3-DDC8-4169-8738-388CAC6569F3}"/>
                </a:ext>
              </a:extLst>
            </p:cNvPr>
            <p:cNvSpPr/>
            <p:nvPr/>
          </p:nvSpPr>
          <p:spPr>
            <a:xfrm>
              <a:off x="1624150" y="1439600"/>
              <a:ext cx="61050" cy="79350"/>
            </a:xfrm>
            <a:custGeom>
              <a:avLst/>
              <a:gdLst/>
              <a:ahLst/>
              <a:cxnLst/>
              <a:rect l="l" t="t" r="r" b="b"/>
              <a:pathLst>
                <a:path w="2442" h="3174" fill="none" extrusionOk="0">
                  <a:moveTo>
                    <a:pt x="2441" y="0"/>
                  </a:moveTo>
                  <a:cubicBezTo>
                    <a:pt x="1275" y="678"/>
                    <a:pt x="380" y="1845"/>
                    <a:pt x="0" y="31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6" name="Google Shape;1084;p49">
              <a:extLst>
                <a:ext uri="{FF2B5EF4-FFF2-40B4-BE49-F238E27FC236}">
                  <a16:creationId xmlns:a16="http://schemas.microsoft.com/office/drawing/2014/main" id="{636F8188-0166-4B11-97BC-6EC99E5C69DB}"/>
                </a:ext>
              </a:extLst>
            </p:cNvPr>
            <p:cNvSpPr/>
            <p:nvPr/>
          </p:nvSpPr>
          <p:spPr>
            <a:xfrm>
              <a:off x="1573975" y="1602325"/>
              <a:ext cx="16300" cy="92925"/>
            </a:xfrm>
            <a:custGeom>
              <a:avLst/>
              <a:gdLst/>
              <a:ahLst/>
              <a:cxnLst/>
              <a:rect l="l" t="t" r="r" b="b"/>
              <a:pathLst>
                <a:path w="652" h="3717" fill="none" extrusionOk="0">
                  <a:moveTo>
                    <a:pt x="651" y="1"/>
                  </a:moveTo>
                  <a:cubicBezTo>
                    <a:pt x="353" y="1221"/>
                    <a:pt x="136" y="2442"/>
                    <a:pt x="0" y="371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7" name="Google Shape;1085;p49">
              <a:extLst>
                <a:ext uri="{FF2B5EF4-FFF2-40B4-BE49-F238E27FC236}">
                  <a16:creationId xmlns:a16="http://schemas.microsoft.com/office/drawing/2014/main" id="{0BCA4697-A8A6-480E-8F13-792F700A9E95}"/>
                </a:ext>
              </a:extLst>
            </p:cNvPr>
            <p:cNvSpPr/>
            <p:nvPr/>
          </p:nvSpPr>
          <p:spPr>
            <a:xfrm>
              <a:off x="1708225" y="176982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0"/>
                    <a:pt x="28" y="0"/>
                    <a:pt x="1" y="0"/>
                  </a:cubicBezTo>
                  <a:cubicBezTo>
                    <a:pt x="28" y="0"/>
                    <a:pt x="28" y="0"/>
                    <a:pt x="1" y="0"/>
                  </a:cubicBezTo>
                  <a:cubicBezTo>
                    <a:pt x="2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9FA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8" name="Google Shape;1086;p49">
              <a:extLst>
                <a:ext uri="{FF2B5EF4-FFF2-40B4-BE49-F238E27FC236}">
                  <a16:creationId xmlns:a16="http://schemas.microsoft.com/office/drawing/2014/main" id="{AE624EF5-52FA-4CDE-A955-ACBEF781BB8E}"/>
                </a:ext>
              </a:extLst>
            </p:cNvPr>
            <p:cNvSpPr/>
            <p:nvPr/>
          </p:nvSpPr>
          <p:spPr>
            <a:xfrm>
              <a:off x="1708225" y="177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5A9FA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29" name="Google Shape;1087;p49">
              <a:extLst>
                <a:ext uri="{FF2B5EF4-FFF2-40B4-BE49-F238E27FC236}">
                  <a16:creationId xmlns:a16="http://schemas.microsoft.com/office/drawing/2014/main" id="{51344435-C26E-4E9A-BBB0-21407A241010}"/>
                </a:ext>
              </a:extLst>
            </p:cNvPr>
            <p:cNvSpPr/>
            <p:nvPr/>
          </p:nvSpPr>
          <p:spPr>
            <a:xfrm>
              <a:off x="1550900" y="1751250"/>
              <a:ext cx="245275" cy="225625"/>
            </a:xfrm>
            <a:custGeom>
              <a:avLst/>
              <a:gdLst/>
              <a:ahLst/>
              <a:cxnLst/>
              <a:rect l="l" t="t" r="r" b="b"/>
              <a:pathLst>
                <a:path w="9811" h="9025" extrusionOk="0">
                  <a:moveTo>
                    <a:pt x="6398" y="1"/>
                  </a:moveTo>
                  <a:cubicBezTo>
                    <a:pt x="6272" y="1"/>
                    <a:pt x="6150" y="35"/>
                    <a:pt x="6049" y="92"/>
                  </a:cubicBezTo>
                  <a:cubicBezTo>
                    <a:pt x="5887" y="201"/>
                    <a:pt x="5697" y="391"/>
                    <a:pt x="5670" y="608"/>
                  </a:cubicBezTo>
                  <a:lnTo>
                    <a:pt x="5670" y="689"/>
                  </a:lnTo>
                  <a:cubicBezTo>
                    <a:pt x="5643" y="825"/>
                    <a:pt x="5643" y="960"/>
                    <a:pt x="5670" y="1069"/>
                  </a:cubicBezTo>
                  <a:cubicBezTo>
                    <a:pt x="5697" y="1205"/>
                    <a:pt x="5778" y="1313"/>
                    <a:pt x="5887" y="1367"/>
                  </a:cubicBezTo>
                  <a:cubicBezTo>
                    <a:pt x="5941" y="1449"/>
                    <a:pt x="6049" y="1476"/>
                    <a:pt x="6104" y="1503"/>
                  </a:cubicBezTo>
                  <a:cubicBezTo>
                    <a:pt x="6049" y="1747"/>
                    <a:pt x="5968" y="1991"/>
                    <a:pt x="5887" y="2235"/>
                  </a:cubicBezTo>
                  <a:cubicBezTo>
                    <a:pt x="5588" y="2913"/>
                    <a:pt x="5290" y="3591"/>
                    <a:pt x="4883" y="4188"/>
                  </a:cubicBezTo>
                  <a:cubicBezTo>
                    <a:pt x="4612" y="4622"/>
                    <a:pt x="4314" y="5029"/>
                    <a:pt x="4015" y="5436"/>
                  </a:cubicBezTo>
                  <a:cubicBezTo>
                    <a:pt x="4015" y="5354"/>
                    <a:pt x="4042" y="5246"/>
                    <a:pt x="4042" y="5137"/>
                  </a:cubicBezTo>
                  <a:cubicBezTo>
                    <a:pt x="4097" y="4595"/>
                    <a:pt x="4069" y="4053"/>
                    <a:pt x="3988" y="3510"/>
                  </a:cubicBezTo>
                  <a:cubicBezTo>
                    <a:pt x="3798" y="2425"/>
                    <a:pt x="3391" y="1367"/>
                    <a:pt x="2984" y="364"/>
                  </a:cubicBezTo>
                  <a:cubicBezTo>
                    <a:pt x="2952" y="236"/>
                    <a:pt x="2807" y="155"/>
                    <a:pt x="2671" y="155"/>
                  </a:cubicBezTo>
                  <a:cubicBezTo>
                    <a:pt x="2576" y="155"/>
                    <a:pt x="2486" y="194"/>
                    <a:pt x="2442" y="282"/>
                  </a:cubicBezTo>
                  <a:cubicBezTo>
                    <a:pt x="2035" y="1286"/>
                    <a:pt x="1655" y="2289"/>
                    <a:pt x="1628" y="3374"/>
                  </a:cubicBezTo>
                  <a:cubicBezTo>
                    <a:pt x="1628" y="4270"/>
                    <a:pt x="1899" y="5137"/>
                    <a:pt x="2442" y="5816"/>
                  </a:cubicBezTo>
                  <a:cubicBezTo>
                    <a:pt x="2632" y="6033"/>
                    <a:pt x="2795" y="6168"/>
                    <a:pt x="2984" y="6304"/>
                  </a:cubicBezTo>
                  <a:cubicBezTo>
                    <a:pt x="3012" y="6331"/>
                    <a:pt x="3093" y="6358"/>
                    <a:pt x="3120" y="6385"/>
                  </a:cubicBezTo>
                  <a:cubicBezTo>
                    <a:pt x="2767" y="6765"/>
                    <a:pt x="2388" y="7118"/>
                    <a:pt x="1981" y="7416"/>
                  </a:cubicBezTo>
                  <a:cubicBezTo>
                    <a:pt x="1628" y="7660"/>
                    <a:pt x="1303" y="7877"/>
                    <a:pt x="950" y="8094"/>
                  </a:cubicBezTo>
                  <a:cubicBezTo>
                    <a:pt x="787" y="8202"/>
                    <a:pt x="598" y="8284"/>
                    <a:pt x="408" y="8419"/>
                  </a:cubicBezTo>
                  <a:cubicBezTo>
                    <a:pt x="272" y="8528"/>
                    <a:pt x="55" y="8664"/>
                    <a:pt x="1" y="8881"/>
                  </a:cubicBezTo>
                  <a:cubicBezTo>
                    <a:pt x="1" y="8908"/>
                    <a:pt x="1" y="8935"/>
                    <a:pt x="55" y="8962"/>
                  </a:cubicBezTo>
                  <a:cubicBezTo>
                    <a:pt x="112" y="9008"/>
                    <a:pt x="179" y="9025"/>
                    <a:pt x="250" y="9025"/>
                  </a:cubicBezTo>
                  <a:cubicBezTo>
                    <a:pt x="346" y="9025"/>
                    <a:pt x="449" y="8993"/>
                    <a:pt x="543" y="8962"/>
                  </a:cubicBezTo>
                  <a:cubicBezTo>
                    <a:pt x="733" y="8908"/>
                    <a:pt x="923" y="8799"/>
                    <a:pt x="1086" y="8745"/>
                  </a:cubicBezTo>
                  <a:cubicBezTo>
                    <a:pt x="1438" y="8555"/>
                    <a:pt x="1737" y="8338"/>
                    <a:pt x="2035" y="8121"/>
                  </a:cubicBezTo>
                  <a:lnTo>
                    <a:pt x="2442" y="7823"/>
                  </a:lnTo>
                  <a:lnTo>
                    <a:pt x="2442" y="7850"/>
                  </a:lnTo>
                  <a:cubicBezTo>
                    <a:pt x="2550" y="7985"/>
                    <a:pt x="2686" y="8094"/>
                    <a:pt x="2822" y="8202"/>
                  </a:cubicBezTo>
                  <a:cubicBezTo>
                    <a:pt x="3066" y="8365"/>
                    <a:pt x="3337" y="8474"/>
                    <a:pt x="3608" y="8555"/>
                  </a:cubicBezTo>
                  <a:cubicBezTo>
                    <a:pt x="4038" y="8706"/>
                    <a:pt x="4486" y="8754"/>
                    <a:pt x="4923" y="8754"/>
                  </a:cubicBezTo>
                  <a:cubicBezTo>
                    <a:pt x="5037" y="8754"/>
                    <a:pt x="5151" y="8751"/>
                    <a:pt x="5263" y="8745"/>
                  </a:cubicBezTo>
                  <a:cubicBezTo>
                    <a:pt x="6348" y="8664"/>
                    <a:pt x="7460" y="8365"/>
                    <a:pt x="8355" y="7714"/>
                  </a:cubicBezTo>
                  <a:cubicBezTo>
                    <a:pt x="8870" y="7335"/>
                    <a:pt x="9304" y="6901"/>
                    <a:pt x="9630" y="6358"/>
                  </a:cubicBezTo>
                  <a:cubicBezTo>
                    <a:pt x="9811" y="6099"/>
                    <a:pt x="9696" y="5841"/>
                    <a:pt x="9473" y="5841"/>
                  </a:cubicBezTo>
                  <a:cubicBezTo>
                    <a:pt x="9462" y="5841"/>
                    <a:pt x="9451" y="5841"/>
                    <a:pt x="9440" y="5843"/>
                  </a:cubicBezTo>
                  <a:cubicBezTo>
                    <a:pt x="7623" y="6114"/>
                    <a:pt x="5751" y="5761"/>
                    <a:pt x="3988" y="6358"/>
                  </a:cubicBezTo>
                  <a:cubicBezTo>
                    <a:pt x="4585" y="5680"/>
                    <a:pt x="5100" y="4948"/>
                    <a:pt x="5534" y="4161"/>
                  </a:cubicBezTo>
                  <a:cubicBezTo>
                    <a:pt x="5714" y="4204"/>
                    <a:pt x="5897" y="4224"/>
                    <a:pt x="6081" y="4224"/>
                  </a:cubicBezTo>
                  <a:cubicBezTo>
                    <a:pt x="6592" y="4224"/>
                    <a:pt x="7110" y="4068"/>
                    <a:pt x="7568" y="3808"/>
                  </a:cubicBezTo>
                  <a:cubicBezTo>
                    <a:pt x="8219" y="3456"/>
                    <a:pt x="8680" y="2832"/>
                    <a:pt x="9142" y="2262"/>
                  </a:cubicBezTo>
                  <a:cubicBezTo>
                    <a:pt x="9212" y="2145"/>
                    <a:pt x="9080" y="1948"/>
                    <a:pt x="8956" y="1948"/>
                  </a:cubicBezTo>
                  <a:cubicBezTo>
                    <a:pt x="8936" y="1948"/>
                    <a:pt x="8916" y="1953"/>
                    <a:pt x="8897" y="1964"/>
                  </a:cubicBezTo>
                  <a:cubicBezTo>
                    <a:pt x="8518" y="2127"/>
                    <a:pt x="8138" y="2262"/>
                    <a:pt x="7731" y="2425"/>
                  </a:cubicBezTo>
                  <a:cubicBezTo>
                    <a:pt x="7379" y="2561"/>
                    <a:pt x="6999" y="2669"/>
                    <a:pt x="6646" y="2805"/>
                  </a:cubicBezTo>
                  <a:cubicBezTo>
                    <a:pt x="6429" y="2913"/>
                    <a:pt x="6212" y="3049"/>
                    <a:pt x="6022" y="3212"/>
                  </a:cubicBezTo>
                  <a:cubicBezTo>
                    <a:pt x="6077" y="3049"/>
                    <a:pt x="6185" y="2832"/>
                    <a:pt x="6239" y="2669"/>
                  </a:cubicBezTo>
                  <a:cubicBezTo>
                    <a:pt x="6375" y="2289"/>
                    <a:pt x="6511" y="1910"/>
                    <a:pt x="6619" y="1503"/>
                  </a:cubicBezTo>
                  <a:cubicBezTo>
                    <a:pt x="6646" y="1476"/>
                    <a:pt x="6728" y="1476"/>
                    <a:pt x="6755" y="1449"/>
                  </a:cubicBezTo>
                  <a:cubicBezTo>
                    <a:pt x="6863" y="1422"/>
                    <a:pt x="6945" y="1340"/>
                    <a:pt x="7026" y="1286"/>
                  </a:cubicBezTo>
                  <a:cubicBezTo>
                    <a:pt x="7189" y="1096"/>
                    <a:pt x="7243" y="879"/>
                    <a:pt x="7162" y="662"/>
                  </a:cubicBezTo>
                  <a:cubicBezTo>
                    <a:pt x="7162" y="608"/>
                    <a:pt x="7134" y="499"/>
                    <a:pt x="7053" y="418"/>
                  </a:cubicBezTo>
                  <a:cubicBezTo>
                    <a:pt x="6999" y="282"/>
                    <a:pt x="6863" y="147"/>
                    <a:pt x="6728" y="92"/>
                  </a:cubicBezTo>
                  <a:cubicBezTo>
                    <a:pt x="6625" y="28"/>
                    <a:pt x="6510" y="1"/>
                    <a:pt x="6398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0" name="Google Shape;1088;p49">
              <a:extLst>
                <a:ext uri="{FF2B5EF4-FFF2-40B4-BE49-F238E27FC236}">
                  <a16:creationId xmlns:a16="http://schemas.microsoft.com/office/drawing/2014/main" id="{09DDA522-074A-48B0-9964-B34A8D59F195}"/>
                </a:ext>
              </a:extLst>
            </p:cNvPr>
            <p:cNvSpPr/>
            <p:nvPr/>
          </p:nvSpPr>
          <p:spPr>
            <a:xfrm>
              <a:off x="1645175" y="1598275"/>
              <a:ext cx="179025" cy="170600"/>
            </a:xfrm>
            <a:custGeom>
              <a:avLst/>
              <a:gdLst/>
              <a:ahLst/>
              <a:cxnLst/>
              <a:rect l="l" t="t" r="r" b="b"/>
              <a:pathLst>
                <a:path w="7161" h="6824" extrusionOk="0">
                  <a:moveTo>
                    <a:pt x="2441" y="0"/>
                  </a:moveTo>
                  <a:cubicBezTo>
                    <a:pt x="2306" y="0"/>
                    <a:pt x="2197" y="109"/>
                    <a:pt x="2170" y="217"/>
                  </a:cubicBezTo>
                  <a:cubicBezTo>
                    <a:pt x="2007" y="760"/>
                    <a:pt x="1763" y="1248"/>
                    <a:pt x="1519" y="1763"/>
                  </a:cubicBezTo>
                  <a:cubicBezTo>
                    <a:pt x="1410" y="1248"/>
                    <a:pt x="1329" y="760"/>
                    <a:pt x="1248" y="244"/>
                  </a:cubicBezTo>
                  <a:cubicBezTo>
                    <a:pt x="1231" y="113"/>
                    <a:pt x="1115" y="41"/>
                    <a:pt x="996" y="41"/>
                  </a:cubicBezTo>
                  <a:cubicBezTo>
                    <a:pt x="919" y="41"/>
                    <a:pt x="840" y="72"/>
                    <a:pt x="787" y="136"/>
                  </a:cubicBezTo>
                  <a:cubicBezTo>
                    <a:pt x="326" y="705"/>
                    <a:pt x="0" y="1438"/>
                    <a:pt x="54" y="2170"/>
                  </a:cubicBezTo>
                  <a:cubicBezTo>
                    <a:pt x="54" y="2197"/>
                    <a:pt x="54" y="2251"/>
                    <a:pt x="109" y="2279"/>
                  </a:cubicBezTo>
                  <a:cubicBezTo>
                    <a:pt x="27" y="2685"/>
                    <a:pt x="0" y="3119"/>
                    <a:pt x="27" y="3526"/>
                  </a:cubicBezTo>
                  <a:cubicBezTo>
                    <a:pt x="109" y="4503"/>
                    <a:pt x="543" y="5506"/>
                    <a:pt x="1275" y="6130"/>
                  </a:cubicBezTo>
                  <a:cubicBezTo>
                    <a:pt x="1811" y="6577"/>
                    <a:pt x="2453" y="6823"/>
                    <a:pt x="3108" y="6823"/>
                  </a:cubicBezTo>
                  <a:cubicBezTo>
                    <a:pt x="3447" y="6823"/>
                    <a:pt x="3790" y="6757"/>
                    <a:pt x="4123" y="6618"/>
                  </a:cubicBezTo>
                  <a:cubicBezTo>
                    <a:pt x="5072" y="6239"/>
                    <a:pt x="5805" y="5506"/>
                    <a:pt x="6266" y="4611"/>
                  </a:cubicBezTo>
                  <a:cubicBezTo>
                    <a:pt x="6808" y="3635"/>
                    <a:pt x="7134" y="2468"/>
                    <a:pt x="7161" y="1356"/>
                  </a:cubicBezTo>
                  <a:cubicBezTo>
                    <a:pt x="7161" y="1192"/>
                    <a:pt x="7001" y="1077"/>
                    <a:pt x="6847" y="1077"/>
                  </a:cubicBezTo>
                  <a:cubicBezTo>
                    <a:pt x="6772" y="1077"/>
                    <a:pt x="6699" y="1104"/>
                    <a:pt x="6645" y="1166"/>
                  </a:cubicBezTo>
                  <a:cubicBezTo>
                    <a:pt x="6211" y="1628"/>
                    <a:pt x="5723" y="2062"/>
                    <a:pt x="5262" y="2468"/>
                  </a:cubicBezTo>
                  <a:cubicBezTo>
                    <a:pt x="5289" y="1763"/>
                    <a:pt x="5235" y="1085"/>
                    <a:pt x="5018" y="407"/>
                  </a:cubicBezTo>
                  <a:cubicBezTo>
                    <a:pt x="5000" y="301"/>
                    <a:pt x="4879" y="218"/>
                    <a:pt x="4759" y="218"/>
                  </a:cubicBezTo>
                  <a:cubicBezTo>
                    <a:pt x="4695" y="218"/>
                    <a:pt x="4631" y="242"/>
                    <a:pt x="4584" y="298"/>
                  </a:cubicBezTo>
                  <a:cubicBezTo>
                    <a:pt x="4069" y="977"/>
                    <a:pt x="3608" y="1628"/>
                    <a:pt x="3092" y="2306"/>
                  </a:cubicBezTo>
                  <a:cubicBezTo>
                    <a:pt x="2984" y="1600"/>
                    <a:pt x="2848" y="895"/>
                    <a:pt x="2712" y="217"/>
                  </a:cubicBezTo>
                  <a:cubicBezTo>
                    <a:pt x="2685" y="81"/>
                    <a:pt x="2550" y="0"/>
                    <a:pt x="2441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1" name="Google Shape;1089;p49">
              <a:extLst>
                <a:ext uri="{FF2B5EF4-FFF2-40B4-BE49-F238E27FC236}">
                  <a16:creationId xmlns:a16="http://schemas.microsoft.com/office/drawing/2014/main" id="{71C33B7A-17EA-4BCC-8E0C-C2B5C409777B}"/>
                </a:ext>
              </a:extLst>
            </p:cNvPr>
            <p:cNvSpPr/>
            <p:nvPr/>
          </p:nvSpPr>
          <p:spPr>
            <a:xfrm>
              <a:off x="1689925" y="1666100"/>
              <a:ext cx="88175" cy="84750"/>
            </a:xfrm>
            <a:custGeom>
              <a:avLst/>
              <a:gdLst/>
              <a:ahLst/>
              <a:cxnLst/>
              <a:rect l="l" t="t" r="r" b="b"/>
              <a:pathLst>
                <a:path w="3527" h="3390" extrusionOk="0">
                  <a:moveTo>
                    <a:pt x="600" y="1"/>
                  </a:moveTo>
                  <a:cubicBezTo>
                    <a:pt x="495" y="1"/>
                    <a:pt x="391" y="122"/>
                    <a:pt x="353" y="216"/>
                  </a:cubicBezTo>
                  <a:cubicBezTo>
                    <a:pt x="271" y="406"/>
                    <a:pt x="244" y="650"/>
                    <a:pt x="244" y="840"/>
                  </a:cubicBezTo>
                  <a:cubicBezTo>
                    <a:pt x="244" y="880"/>
                    <a:pt x="230" y="905"/>
                    <a:pt x="211" y="905"/>
                  </a:cubicBezTo>
                  <a:cubicBezTo>
                    <a:pt x="205" y="905"/>
                    <a:pt x="197" y="902"/>
                    <a:pt x="190" y="895"/>
                  </a:cubicBezTo>
                  <a:cubicBezTo>
                    <a:pt x="190" y="949"/>
                    <a:pt x="136" y="976"/>
                    <a:pt x="109" y="1057"/>
                  </a:cubicBezTo>
                  <a:cubicBezTo>
                    <a:pt x="82" y="1193"/>
                    <a:pt x="0" y="1383"/>
                    <a:pt x="82" y="1518"/>
                  </a:cubicBezTo>
                  <a:cubicBezTo>
                    <a:pt x="109" y="1600"/>
                    <a:pt x="244" y="1627"/>
                    <a:pt x="326" y="1708"/>
                  </a:cubicBezTo>
                  <a:cubicBezTo>
                    <a:pt x="461" y="1763"/>
                    <a:pt x="543" y="1871"/>
                    <a:pt x="651" y="1980"/>
                  </a:cubicBezTo>
                  <a:cubicBezTo>
                    <a:pt x="1004" y="2386"/>
                    <a:pt x="1031" y="2875"/>
                    <a:pt x="1139" y="3390"/>
                  </a:cubicBezTo>
                  <a:cubicBezTo>
                    <a:pt x="1329" y="3119"/>
                    <a:pt x="1438" y="2793"/>
                    <a:pt x="1628" y="2522"/>
                  </a:cubicBezTo>
                  <a:cubicBezTo>
                    <a:pt x="1872" y="2197"/>
                    <a:pt x="2224" y="1898"/>
                    <a:pt x="2577" y="1844"/>
                  </a:cubicBezTo>
                  <a:cubicBezTo>
                    <a:pt x="2767" y="1790"/>
                    <a:pt x="2957" y="1790"/>
                    <a:pt x="3119" y="1735"/>
                  </a:cubicBezTo>
                  <a:cubicBezTo>
                    <a:pt x="3309" y="1654"/>
                    <a:pt x="3391" y="1491"/>
                    <a:pt x="3472" y="1301"/>
                  </a:cubicBezTo>
                  <a:cubicBezTo>
                    <a:pt x="3472" y="1220"/>
                    <a:pt x="3472" y="1166"/>
                    <a:pt x="3499" y="1084"/>
                  </a:cubicBezTo>
                  <a:cubicBezTo>
                    <a:pt x="3499" y="1057"/>
                    <a:pt x="3526" y="1057"/>
                    <a:pt x="3391" y="1057"/>
                  </a:cubicBezTo>
                  <a:cubicBezTo>
                    <a:pt x="3228" y="1057"/>
                    <a:pt x="3065" y="1220"/>
                    <a:pt x="2984" y="1356"/>
                  </a:cubicBezTo>
                  <a:cubicBezTo>
                    <a:pt x="2974" y="1375"/>
                    <a:pt x="2951" y="1384"/>
                    <a:pt x="2926" y="1384"/>
                  </a:cubicBezTo>
                  <a:cubicBezTo>
                    <a:pt x="2881" y="1384"/>
                    <a:pt x="2831" y="1354"/>
                    <a:pt x="2848" y="1301"/>
                  </a:cubicBezTo>
                  <a:cubicBezTo>
                    <a:pt x="2930" y="1084"/>
                    <a:pt x="3065" y="895"/>
                    <a:pt x="3092" y="650"/>
                  </a:cubicBezTo>
                  <a:cubicBezTo>
                    <a:pt x="3119" y="542"/>
                    <a:pt x="3119" y="406"/>
                    <a:pt x="3065" y="352"/>
                  </a:cubicBezTo>
                  <a:cubicBezTo>
                    <a:pt x="3014" y="301"/>
                    <a:pt x="2940" y="282"/>
                    <a:pt x="2873" y="282"/>
                  </a:cubicBezTo>
                  <a:cubicBezTo>
                    <a:pt x="2834" y="282"/>
                    <a:pt x="2797" y="288"/>
                    <a:pt x="2767" y="298"/>
                  </a:cubicBezTo>
                  <a:cubicBezTo>
                    <a:pt x="2523" y="406"/>
                    <a:pt x="2360" y="650"/>
                    <a:pt x="2251" y="840"/>
                  </a:cubicBezTo>
                  <a:cubicBezTo>
                    <a:pt x="2143" y="1030"/>
                    <a:pt x="2035" y="1220"/>
                    <a:pt x="1953" y="1383"/>
                  </a:cubicBezTo>
                  <a:cubicBezTo>
                    <a:pt x="1933" y="1413"/>
                    <a:pt x="1902" y="1424"/>
                    <a:pt x="1874" y="1424"/>
                  </a:cubicBezTo>
                  <a:cubicBezTo>
                    <a:pt x="1825" y="1424"/>
                    <a:pt x="1783" y="1390"/>
                    <a:pt x="1818" y="1356"/>
                  </a:cubicBezTo>
                  <a:cubicBezTo>
                    <a:pt x="1845" y="1112"/>
                    <a:pt x="1899" y="840"/>
                    <a:pt x="1953" y="623"/>
                  </a:cubicBezTo>
                  <a:cubicBezTo>
                    <a:pt x="1979" y="445"/>
                    <a:pt x="1956" y="76"/>
                    <a:pt x="1752" y="76"/>
                  </a:cubicBezTo>
                  <a:cubicBezTo>
                    <a:pt x="1738" y="76"/>
                    <a:pt x="1724" y="78"/>
                    <a:pt x="1709" y="81"/>
                  </a:cubicBezTo>
                  <a:cubicBezTo>
                    <a:pt x="1546" y="108"/>
                    <a:pt x="1411" y="379"/>
                    <a:pt x="1329" y="515"/>
                  </a:cubicBezTo>
                  <a:cubicBezTo>
                    <a:pt x="1275" y="678"/>
                    <a:pt x="1167" y="840"/>
                    <a:pt x="1139" y="1030"/>
                  </a:cubicBezTo>
                  <a:cubicBezTo>
                    <a:pt x="1110" y="1060"/>
                    <a:pt x="1072" y="1082"/>
                    <a:pt x="1035" y="1082"/>
                  </a:cubicBezTo>
                  <a:cubicBezTo>
                    <a:pt x="1004" y="1082"/>
                    <a:pt x="974" y="1067"/>
                    <a:pt x="950" y="1030"/>
                  </a:cubicBezTo>
                  <a:cubicBezTo>
                    <a:pt x="895" y="705"/>
                    <a:pt x="922" y="352"/>
                    <a:pt x="733" y="81"/>
                  </a:cubicBezTo>
                  <a:cubicBezTo>
                    <a:pt x="692" y="23"/>
                    <a:pt x="646" y="1"/>
                    <a:pt x="600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2" name="Google Shape;1090;p49">
              <a:extLst>
                <a:ext uri="{FF2B5EF4-FFF2-40B4-BE49-F238E27FC236}">
                  <a16:creationId xmlns:a16="http://schemas.microsoft.com/office/drawing/2014/main" id="{5F4492C5-ABC5-4A8F-A487-76F33D256232}"/>
                </a:ext>
              </a:extLst>
            </p:cNvPr>
            <p:cNvSpPr/>
            <p:nvPr/>
          </p:nvSpPr>
          <p:spPr>
            <a:xfrm>
              <a:off x="1601075" y="1900700"/>
              <a:ext cx="54975" cy="52900"/>
            </a:xfrm>
            <a:custGeom>
              <a:avLst/>
              <a:gdLst/>
              <a:ahLst/>
              <a:cxnLst/>
              <a:rect l="l" t="t" r="r" b="b"/>
              <a:pathLst>
                <a:path w="2199" h="2116" fill="none" extrusionOk="0">
                  <a:moveTo>
                    <a:pt x="2198" y="0"/>
                  </a:moveTo>
                  <a:cubicBezTo>
                    <a:pt x="1493" y="760"/>
                    <a:pt x="788" y="1438"/>
                    <a:pt x="1" y="211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3" name="Google Shape;1091;p49">
              <a:extLst>
                <a:ext uri="{FF2B5EF4-FFF2-40B4-BE49-F238E27FC236}">
                  <a16:creationId xmlns:a16="http://schemas.microsoft.com/office/drawing/2014/main" id="{552B3982-A584-4A66-AC5C-74D40EAF8894}"/>
                </a:ext>
              </a:extLst>
            </p:cNvPr>
            <p:cNvSpPr/>
            <p:nvPr/>
          </p:nvSpPr>
          <p:spPr>
            <a:xfrm>
              <a:off x="1624825" y="1883075"/>
              <a:ext cx="29175" cy="32575"/>
            </a:xfrm>
            <a:custGeom>
              <a:avLst/>
              <a:gdLst/>
              <a:ahLst/>
              <a:cxnLst/>
              <a:rect l="l" t="t" r="r" b="b"/>
              <a:pathLst>
                <a:path w="1167" h="1303" fill="none" extrusionOk="0">
                  <a:moveTo>
                    <a:pt x="1167" y="0"/>
                  </a:moveTo>
                  <a:cubicBezTo>
                    <a:pt x="1085" y="136"/>
                    <a:pt x="977" y="244"/>
                    <a:pt x="895" y="353"/>
                  </a:cubicBezTo>
                  <a:cubicBezTo>
                    <a:pt x="570" y="651"/>
                    <a:pt x="299" y="949"/>
                    <a:pt x="0" y="130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4" name="Google Shape;1092;p49">
              <a:extLst>
                <a:ext uri="{FF2B5EF4-FFF2-40B4-BE49-F238E27FC236}">
                  <a16:creationId xmlns:a16="http://schemas.microsoft.com/office/drawing/2014/main" id="{EC2318CF-A8FA-4C67-8668-ECCAAACC6011}"/>
                </a:ext>
              </a:extLst>
            </p:cNvPr>
            <p:cNvSpPr/>
            <p:nvPr/>
          </p:nvSpPr>
          <p:spPr>
            <a:xfrm>
              <a:off x="1627525" y="1912225"/>
              <a:ext cx="143100" cy="27150"/>
            </a:xfrm>
            <a:custGeom>
              <a:avLst/>
              <a:gdLst/>
              <a:ahLst/>
              <a:cxnLst/>
              <a:rect l="l" t="t" r="r" b="b"/>
              <a:pathLst>
                <a:path w="5724" h="1086" fill="none" extrusionOk="0">
                  <a:moveTo>
                    <a:pt x="5724" y="0"/>
                  </a:moveTo>
                  <a:cubicBezTo>
                    <a:pt x="4503" y="679"/>
                    <a:pt x="3120" y="841"/>
                    <a:pt x="1737" y="977"/>
                  </a:cubicBezTo>
                  <a:cubicBezTo>
                    <a:pt x="1140" y="1031"/>
                    <a:pt x="462" y="1085"/>
                    <a:pt x="1" y="7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5" name="Google Shape;1093;p49">
              <a:extLst>
                <a:ext uri="{FF2B5EF4-FFF2-40B4-BE49-F238E27FC236}">
                  <a16:creationId xmlns:a16="http://schemas.microsoft.com/office/drawing/2014/main" id="{8943F154-2F76-48D2-B075-37CAC7EB893F}"/>
                </a:ext>
              </a:extLst>
            </p:cNvPr>
            <p:cNvSpPr/>
            <p:nvPr/>
          </p:nvSpPr>
          <p:spPr>
            <a:xfrm>
              <a:off x="1618050" y="1771850"/>
              <a:ext cx="21025" cy="127525"/>
            </a:xfrm>
            <a:custGeom>
              <a:avLst/>
              <a:gdLst/>
              <a:ahLst/>
              <a:cxnLst/>
              <a:rect l="l" t="t" r="r" b="b"/>
              <a:pathLst>
                <a:path w="841" h="5101" fill="none" extrusionOk="0">
                  <a:moveTo>
                    <a:pt x="27" y="1"/>
                  </a:moveTo>
                  <a:cubicBezTo>
                    <a:pt x="27" y="896"/>
                    <a:pt x="0" y="1737"/>
                    <a:pt x="109" y="2632"/>
                  </a:cubicBezTo>
                  <a:cubicBezTo>
                    <a:pt x="217" y="3473"/>
                    <a:pt x="434" y="4341"/>
                    <a:pt x="841" y="51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6" name="Google Shape;1094;p49">
              <a:extLst>
                <a:ext uri="{FF2B5EF4-FFF2-40B4-BE49-F238E27FC236}">
                  <a16:creationId xmlns:a16="http://schemas.microsoft.com/office/drawing/2014/main" id="{81EF52D8-C3CC-4828-89AA-BC44E7E51D22}"/>
                </a:ext>
              </a:extLst>
            </p:cNvPr>
            <p:cNvSpPr/>
            <p:nvPr/>
          </p:nvSpPr>
          <p:spPr>
            <a:xfrm>
              <a:off x="1742125" y="1903400"/>
              <a:ext cx="22400" cy="31225"/>
            </a:xfrm>
            <a:custGeom>
              <a:avLst/>
              <a:gdLst/>
              <a:ahLst/>
              <a:cxnLst/>
              <a:rect l="l" t="t" r="r" b="b"/>
              <a:pathLst>
                <a:path w="896" h="1249" fill="none" extrusionOk="0">
                  <a:moveTo>
                    <a:pt x="625" y="1"/>
                  </a:moveTo>
                  <a:cubicBezTo>
                    <a:pt x="408" y="245"/>
                    <a:pt x="163" y="489"/>
                    <a:pt x="1" y="787"/>
                  </a:cubicBezTo>
                  <a:lnTo>
                    <a:pt x="1" y="815"/>
                  </a:lnTo>
                  <a:cubicBezTo>
                    <a:pt x="1" y="842"/>
                    <a:pt x="28" y="896"/>
                    <a:pt x="55" y="896"/>
                  </a:cubicBezTo>
                  <a:cubicBezTo>
                    <a:pt x="326" y="1032"/>
                    <a:pt x="597" y="1113"/>
                    <a:pt x="896" y="124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7" name="Google Shape;1095;p49">
              <a:extLst>
                <a:ext uri="{FF2B5EF4-FFF2-40B4-BE49-F238E27FC236}">
                  <a16:creationId xmlns:a16="http://schemas.microsoft.com/office/drawing/2014/main" id="{51149108-B558-454D-A81C-446A9FB140B9}"/>
                </a:ext>
              </a:extLst>
            </p:cNvPr>
            <p:cNvSpPr/>
            <p:nvPr/>
          </p:nvSpPr>
          <p:spPr>
            <a:xfrm>
              <a:off x="1696700" y="1906125"/>
              <a:ext cx="27150" cy="44775"/>
            </a:xfrm>
            <a:custGeom>
              <a:avLst/>
              <a:gdLst/>
              <a:ahLst/>
              <a:cxnLst/>
              <a:rect l="l" t="t" r="r" b="b"/>
              <a:pathLst>
                <a:path w="1086" h="1791" fill="none" extrusionOk="0">
                  <a:moveTo>
                    <a:pt x="1004" y="0"/>
                  </a:moveTo>
                  <a:cubicBezTo>
                    <a:pt x="651" y="299"/>
                    <a:pt x="353" y="678"/>
                    <a:pt x="55" y="1004"/>
                  </a:cubicBezTo>
                  <a:cubicBezTo>
                    <a:pt x="55" y="1058"/>
                    <a:pt x="0" y="1058"/>
                    <a:pt x="0" y="1085"/>
                  </a:cubicBezTo>
                  <a:cubicBezTo>
                    <a:pt x="0" y="1112"/>
                    <a:pt x="55" y="1140"/>
                    <a:pt x="82" y="1194"/>
                  </a:cubicBezTo>
                  <a:cubicBezTo>
                    <a:pt x="380" y="1411"/>
                    <a:pt x="733" y="1628"/>
                    <a:pt x="1085" y="179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8" name="Google Shape;1096;p49">
              <a:extLst>
                <a:ext uri="{FF2B5EF4-FFF2-40B4-BE49-F238E27FC236}">
                  <a16:creationId xmlns:a16="http://schemas.microsoft.com/office/drawing/2014/main" id="{E08384D4-67E4-451A-99E5-4ACAD422136F}"/>
                </a:ext>
              </a:extLst>
            </p:cNvPr>
            <p:cNvSpPr/>
            <p:nvPr/>
          </p:nvSpPr>
          <p:spPr>
            <a:xfrm>
              <a:off x="1654650" y="1910200"/>
              <a:ext cx="38000" cy="50875"/>
            </a:xfrm>
            <a:custGeom>
              <a:avLst/>
              <a:gdLst/>
              <a:ahLst/>
              <a:cxnLst/>
              <a:rect l="l" t="t" r="r" b="b"/>
              <a:pathLst>
                <a:path w="1520" h="2035" fill="none" extrusionOk="0">
                  <a:moveTo>
                    <a:pt x="1520" y="0"/>
                  </a:moveTo>
                  <a:cubicBezTo>
                    <a:pt x="1004" y="380"/>
                    <a:pt x="516" y="760"/>
                    <a:pt x="1" y="1085"/>
                  </a:cubicBezTo>
                  <a:cubicBezTo>
                    <a:pt x="326" y="1438"/>
                    <a:pt x="706" y="1763"/>
                    <a:pt x="1113" y="203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39" name="Google Shape;1097;p49">
              <a:extLst>
                <a:ext uri="{FF2B5EF4-FFF2-40B4-BE49-F238E27FC236}">
                  <a16:creationId xmlns:a16="http://schemas.microsoft.com/office/drawing/2014/main" id="{C7287421-CCEC-4BE6-AD2C-2BAEF231173F}"/>
                </a:ext>
              </a:extLst>
            </p:cNvPr>
            <p:cNvSpPr/>
            <p:nvPr/>
          </p:nvSpPr>
          <p:spPr>
            <a:xfrm>
              <a:off x="1604475" y="1857975"/>
              <a:ext cx="40025" cy="27825"/>
            </a:xfrm>
            <a:custGeom>
              <a:avLst/>
              <a:gdLst/>
              <a:ahLst/>
              <a:cxnLst/>
              <a:rect l="l" t="t" r="r" b="b"/>
              <a:pathLst>
                <a:path w="1601" h="1113" fill="none" extrusionOk="0">
                  <a:moveTo>
                    <a:pt x="1601" y="1"/>
                  </a:moveTo>
                  <a:cubicBezTo>
                    <a:pt x="1438" y="353"/>
                    <a:pt x="1303" y="706"/>
                    <a:pt x="1113" y="1085"/>
                  </a:cubicBezTo>
                  <a:cubicBezTo>
                    <a:pt x="1113" y="1085"/>
                    <a:pt x="1113" y="1113"/>
                    <a:pt x="1086" y="1113"/>
                  </a:cubicBezTo>
                  <a:lnTo>
                    <a:pt x="1058" y="1113"/>
                  </a:lnTo>
                  <a:cubicBezTo>
                    <a:pt x="679" y="923"/>
                    <a:pt x="353" y="733"/>
                    <a:pt x="1" y="57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0" name="Google Shape;1098;p49">
              <a:extLst>
                <a:ext uri="{FF2B5EF4-FFF2-40B4-BE49-F238E27FC236}">
                  <a16:creationId xmlns:a16="http://schemas.microsoft.com/office/drawing/2014/main" id="{B16A82DF-1213-4187-8E1B-272665B608D0}"/>
                </a:ext>
              </a:extLst>
            </p:cNvPr>
            <p:cNvSpPr/>
            <p:nvPr/>
          </p:nvSpPr>
          <p:spPr>
            <a:xfrm>
              <a:off x="1598375" y="1825425"/>
              <a:ext cx="40025" cy="29175"/>
            </a:xfrm>
            <a:custGeom>
              <a:avLst/>
              <a:gdLst/>
              <a:ahLst/>
              <a:cxnLst/>
              <a:rect l="l" t="t" r="r" b="b"/>
              <a:pathLst>
                <a:path w="1601" h="1167" fill="none" extrusionOk="0">
                  <a:moveTo>
                    <a:pt x="0" y="353"/>
                  </a:moveTo>
                  <a:cubicBezTo>
                    <a:pt x="326" y="652"/>
                    <a:pt x="651" y="923"/>
                    <a:pt x="1031" y="1167"/>
                  </a:cubicBezTo>
                  <a:cubicBezTo>
                    <a:pt x="1194" y="896"/>
                    <a:pt x="1357" y="570"/>
                    <a:pt x="1492" y="299"/>
                  </a:cubicBezTo>
                  <a:cubicBezTo>
                    <a:pt x="1574" y="218"/>
                    <a:pt x="1601" y="109"/>
                    <a:pt x="160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1" name="Google Shape;1099;p49">
              <a:extLst>
                <a:ext uri="{FF2B5EF4-FFF2-40B4-BE49-F238E27FC236}">
                  <a16:creationId xmlns:a16="http://schemas.microsoft.com/office/drawing/2014/main" id="{9D7B3A47-162F-47D0-BE0B-2F49551575EF}"/>
                </a:ext>
              </a:extLst>
            </p:cNvPr>
            <p:cNvSpPr/>
            <p:nvPr/>
          </p:nvSpPr>
          <p:spPr>
            <a:xfrm>
              <a:off x="1603800" y="1790850"/>
              <a:ext cx="24425" cy="19675"/>
            </a:xfrm>
            <a:custGeom>
              <a:avLst/>
              <a:gdLst/>
              <a:ahLst/>
              <a:cxnLst/>
              <a:rect l="l" t="t" r="r" b="b"/>
              <a:pathLst>
                <a:path w="977" h="787" fill="none" extrusionOk="0">
                  <a:moveTo>
                    <a:pt x="0" y="0"/>
                  </a:moveTo>
                  <a:cubicBezTo>
                    <a:pt x="163" y="272"/>
                    <a:pt x="353" y="543"/>
                    <a:pt x="570" y="787"/>
                  </a:cubicBezTo>
                  <a:lnTo>
                    <a:pt x="977" y="163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2" name="Google Shape;1100;p49">
              <a:extLst>
                <a:ext uri="{FF2B5EF4-FFF2-40B4-BE49-F238E27FC236}">
                  <a16:creationId xmlns:a16="http://schemas.microsoft.com/office/drawing/2014/main" id="{AD9EC604-400C-40CD-8FC7-E6BFE0AC17C3}"/>
                </a:ext>
              </a:extLst>
            </p:cNvPr>
            <p:cNvSpPr/>
            <p:nvPr/>
          </p:nvSpPr>
          <p:spPr>
            <a:xfrm>
              <a:off x="1696025" y="1784075"/>
              <a:ext cx="22400" cy="6800"/>
            </a:xfrm>
            <a:custGeom>
              <a:avLst/>
              <a:gdLst/>
              <a:ahLst/>
              <a:cxnLst/>
              <a:rect l="l" t="t" r="r" b="b"/>
              <a:pathLst>
                <a:path w="896" h="272" fill="none" extrusionOk="0">
                  <a:moveTo>
                    <a:pt x="0" y="0"/>
                  </a:moveTo>
                  <a:cubicBezTo>
                    <a:pt x="217" y="244"/>
                    <a:pt x="624" y="271"/>
                    <a:pt x="895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3" name="Google Shape;1101;p49">
              <a:extLst>
                <a:ext uri="{FF2B5EF4-FFF2-40B4-BE49-F238E27FC236}">
                  <a16:creationId xmlns:a16="http://schemas.microsoft.com/office/drawing/2014/main" id="{232EABBD-F148-473A-8471-5E2FAEF7E804}"/>
                </a:ext>
              </a:extLst>
            </p:cNvPr>
            <p:cNvSpPr/>
            <p:nvPr/>
          </p:nvSpPr>
          <p:spPr>
            <a:xfrm>
              <a:off x="1665500" y="1622000"/>
              <a:ext cx="148525" cy="132925"/>
            </a:xfrm>
            <a:custGeom>
              <a:avLst/>
              <a:gdLst/>
              <a:ahLst/>
              <a:cxnLst/>
              <a:rect l="l" t="t" r="r" b="b"/>
              <a:pathLst>
                <a:path w="5941" h="5317" fill="none" extrusionOk="0">
                  <a:moveTo>
                    <a:pt x="82" y="0"/>
                  </a:moveTo>
                  <a:cubicBezTo>
                    <a:pt x="28" y="353"/>
                    <a:pt x="1" y="706"/>
                    <a:pt x="28" y="1058"/>
                  </a:cubicBezTo>
                  <a:cubicBezTo>
                    <a:pt x="109" y="1384"/>
                    <a:pt x="245" y="1763"/>
                    <a:pt x="543" y="1980"/>
                  </a:cubicBezTo>
                  <a:cubicBezTo>
                    <a:pt x="706" y="2116"/>
                    <a:pt x="950" y="2170"/>
                    <a:pt x="1059" y="2360"/>
                  </a:cubicBezTo>
                  <a:cubicBezTo>
                    <a:pt x="1194" y="2659"/>
                    <a:pt x="977" y="2903"/>
                    <a:pt x="950" y="3228"/>
                  </a:cubicBezTo>
                  <a:lnTo>
                    <a:pt x="950" y="3364"/>
                  </a:lnTo>
                  <a:cubicBezTo>
                    <a:pt x="977" y="3418"/>
                    <a:pt x="1086" y="3472"/>
                    <a:pt x="1167" y="3499"/>
                  </a:cubicBezTo>
                  <a:cubicBezTo>
                    <a:pt x="1493" y="3635"/>
                    <a:pt x="1737" y="3933"/>
                    <a:pt x="1845" y="4286"/>
                  </a:cubicBezTo>
                  <a:cubicBezTo>
                    <a:pt x="1981" y="4611"/>
                    <a:pt x="1981" y="4991"/>
                    <a:pt x="2008" y="5317"/>
                  </a:cubicBezTo>
                  <a:cubicBezTo>
                    <a:pt x="2144" y="4856"/>
                    <a:pt x="2415" y="4449"/>
                    <a:pt x="2713" y="4069"/>
                  </a:cubicBezTo>
                  <a:cubicBezTo>
                    <a:pt x="2984" y="3798"/>
                    <a:pt x="3283" y="3527"/>
                    <a:pt x="3662" y="3527"/>
                  </a:cubicBezTo>
                  <a:cubicBezTo>
                    <a:pt x="3798" y="3527"/>
                    <a:pt x="3934" y="3554"/>
                    <a:pt x="4042" y="3499"/>
                  </a:cubicBezTo>
                  <a:cubicBezTo>
                    <a:pt x="4151" y="3418"/>
                    <a:pt x="4178" y="3337"/>
                    <a:pt x="4205" y="3255"/>
                  </a:cubicBezTo>
                  <a:cubicBezTo>
                    <a:pt x="4313" y="2984"/>
                    <a:pt x="4449" y="2713"/>
                    <a:pt x="4639" y="2523"/>
                  </a:cubicBezTo>
                  <a:cubicBezTo>
                    <a:pt x="4775" y="2414"/>
                    <a:pt x="4964" y="2306"/>
                    <a:pt x="5100" y="2197"/>
                  </a:cubicBezTo>
                  <a:cubicBezTo>
                    <a:pt x="5561" y="1872"/>
                    <a:pt x="5778" y="1248"/>
                    <a:pt x="5941" y="6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4" name="Google Shape;1102;p49">
              <a:extLst>
                <a:ext uri="{FF2B5EF4-FFF2-40B4-BE49-F238E27FC236}">
                  <a16:creationId xmlns:a16="http://schemas.microsoft.com/office/drawing/2014/main" id="{39033DA9-7A78-4351-9C07-39A466F84B98}"/>
                </a:ext>
              </a:extLst>
            </p:cNvPr>
            <p:cNvSpPr/>
            <p:nvPr/>
          </p:nvSpPr>
          <p:spPr>
            <a:xfrm>
              <a:off x="1679750" y="1819325"/>
              <a:ext cx="25100" cy="47500"/>
            </a:xfrm>
            <a:custGeom>
              <a:avLst/>
              <a:gdLst/>
              <a:ahLst/>
              <a:cxnLst/>
              <a:rect l="l" t="t" r="r" b="b"/>
              <a:pathLst>
                <a:path w="1004" h="1900" fill="none" extrusionOk="0">
                  <a:moveTo>
                    <a:pt x="1004" y="0"/>
                  </a:moveTo>
                  <a:cubicBezTo>
                    <a:pt x="787" y="679"/>
                    <a:pt x="380" y="1302"/>
                    <a:pt x="0" y="18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5" name="Google Shape;1103;p49">
              <a:extLst>
                <a:ext uri="{FF2B5EF4-FFF2-40B4-BE49-F238E27FC236}">
                  <a16:creationId xmlns:a16="http://schemas.microsoft.com/office/drawing/2014/main" id="{2F86DE3F-5DF0-4A7E-9FCF-424826900A64}"/>
                </a:ext>
              </a:extLst>
            </p:cNvPr>
            <p:cNvSpPr/>
            <p:nvPr/>
          </p:nvSpPr>
          <p:spPr>
            <a:xfrm>
              <a:off x="1698050" y="1810500"/>
              <a:ext cx="69875" cy="31225"/>
            </a:xfrm>
            <a:custGeom>
              <a:avLst/>
              <a:gdLst/>
              <a:ahLst/>
              <a:cxnLst/>
              <a:rect l="l" t="t" r="r" b="b"/>
              <a:pathLst>
                <a:path w="2795" h="1249" fill="none" extrusionOk="0">
                  <a:moveTo>
                    <a:pt x="2794" y="1"/>
                  </a:moveTo>
                  <a:cubicBezTo>
                    <a:pt x="2198" y="408"/>
                    <a:pt x="1031" y="1249"/>
                    <a:pt x="1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6" name="Google Shape;1104;p49">
              <a:extLst>
                <a:ext uri="{FF2B5EF4-FFF2-40B4-BE49-F238E27FC236}">
                  <a16:creationId xmlns:a16="http://schemas.microsoft.com/office/drawing/2014/main" id="{03DA0741-D864-43E5-8EF1-03BDE76884D2}"/>
                </a:ext>
              </a:extLst>
            </p:cNvPr>
            <p:cNvSpPr/>
            <p:nvPr/>
          </p:nvSpPr>
          <p:spPr>
            <a:xfrm>
              <a:off x="1744175" y="1814575"/>
              <a:ext cx="11550" cy="11550"/>
            </a:xfrm>
            <a:custGeom>
              <a:avLst/>
              <a:gdLst/>
              <a:ahLst/>
              <a:cxnLst/>
              <a:rect l="l" t="t" r="r" b="b"/>
              <a:pathLst>
                <a:path w="462" h="462" fill="none" extrusionOk="0">
                  <a:moveTo>
                    <a:pt x="217" y="1"/>
                  </a:moveTo>
                  <a:cubicBezTo>
                    <a:pt x="136" y="136"/>
                    <a:pt x="81" y="299"/>
                    <a:pt x="0" y="435"/>
                  </a:cubicBezTo>
                  <a:cubicBezTo>
                    <a:pt x="136" y="462"/>
                    <a:pt x="326" y="462"/>
                    <a:pt x="461" y="46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7" name="Google Shape;1105;p49">
              <a:extLst>
                <a:ext uri="{FF2B5EF4-FFF2-40B4-BE49-F238E27FC236}">
                  <a16:creationId xmlns:a16="http://schemas.microsoft.com/office/drawing/2014/main" id="{817E4DD0-B896-40F0-8373-4282B80AC22A}"/>
                </a:ext>
              </a:extLst>
            </p:cNvPr>
            <p:cNvSpPr/>
            <p:nvPr/>
          </p:nvSpPr>
          <p:spPr>
            <a:xfrm>
              <a:off x="1725175" y="1822025"/>
              <a:ext cx="11550" cy="20375"/>
            </a:xfrm>
            <a:custGeom>
              <a:avLst/>
              <a:gdLst/>
              <a:ahLst/>
              <a:cxnLst/>
              <a:rect l="l" t="t" r="r" b="b"/>
              <a:pathLst>
                <a:path w="462" h="815" fill="none" extrusionOk="0">
                  <a:moveTo>
                    <a:pt x="299" y="1"/>
                  </a:moveTo>
                  <a:cubicBezTo>
                    <a:pt x="191" y="164"/>
                    <a:pt x="82" y="299"/>
                    <a:pt x="28" y="489"/>
                  </a:cubicBezTo>
                  <a:cubicBezTo>
                    <a:pt x="28" y="489"/>
                    <a:pt x="1" y="516"/>
                    <a:pt x="28" y="543"/>
                  </a:cubicBezTo>
                  <a:lnTo>
                    <a:pt x="55" y="571"/>
                  </a:lnTo>
                  <a:cubicBezTo>
                    <a:pt x="191" y="652"/>
                    <a:pt x="326" y="760"/>
                    <a:pt x="462" y="8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8" name="Google Shape;1106;p49">
              <a:extLst>
                <a:ext uri="{FF2B5EF4-FFF2-40B4-BE49-F238E27FC236}">
                  <a16:creationId xmlns:a16="http://schemas.microsoft.com/office/drawing/2014/main" id="{6C82A659-7954-4F62-AD55-D74ADB69F6B5}"/>
                </a:ext>
              </a:extLst>
            </p:cNvPr>
            <p:cNvSpPr/>
            <p:nvPr/>
          </p:nvSpPr>
          <p:spPr>
            <a:xfrm>
              <a:off x="1709575" y="1828825"/>
              <a:ext cx="10200" cy="17650"/>
            </a:xfrm>
            <a:custGeom>
              <a:avLst/>
              <a:gdLst/>
              <a:ahLst/>
              <a:cxnLst/>
              <a:rect l="l" t="t" r="r" b="b"/>
              <a:pathLst>
                <a:path w="408" h="706" fill="none" extrusionOk="0">
                  <a:moveTo>
                    <a:pt x="245" y="0"/>
                  </a:moveTo>
                  <a:cubicBezTo>
                    <a:pt x="164" y="136"/>
                    <a:pt x="109" y="244"/>
                    <a:pt x="28" y="380"/>
                  </a:cubicBezTo>
                  <a:cubicBezTo>
                    <a:pt x="28" y="407"/>
                    <a:pt x="1" y="407"/>
                    <a:pt x="1" y="434"/>
                  </a:cubicBezTo>
                  <a:cubicBezTo>
                    <a:pt x="1" y="461"/>
                    <a:pt x="28" y="461"/>
                    <a:pt x="28" y="461"/>
                  </a:cubicBezTo>
                  <a:cubicBezTo>
                    <a:pt x="136" y="570"/>
                    <a:pt x="272" y="651"/>
                    <a:pt x="408" y="70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49" name="Google Shape;1107;p49">
              <a:extLst>
                <a:ext uri="{FF2B5EF4-FFF2-40B4-BE49-F238E27FC236}">
                  <a16:creationId xmlns:a16="http://schemas.microsoft.com/office/drawing/2014/main" id="{E303792F-7969-44A2-BE08-6260D81CE39F}"/>
                </a:ext>
              </a:extLst>
            </p:cNvPr>
            <p:cNvSpPr/>
            <p:nvPr/>
          </p:nvSpPr>
          <p:spPr>
            <a:xfrm>
              <a:off x="1696700" y="1706075"/>
              <a:ext cx="50200" cy="7500"/>
            </a:xfrm>
            <a:custGeom>
              <a:avLst/>
              <a:gdLst/>
              <a:ahLst/>
              <a:cxnLst/>
              <a:rect l="l" t="t" r="r" b="b"/>
              <a:pathLst>
                <a:path w="2008" h="300" fill="none" extrusionOk="0">
                  <a:moveTo>
                    <a:pt x="0" y="136"/>
                  </a:moveTo>
                  <a:cubicBezTo>
                    <a:pt x="624" y="1"/>
                    <a:pt x="1465" y="55"/>
                    <a:pt x="2008" y="2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0" name="Google Shape;1108;p49">
              <a:extLst>
                <a:ext uri="{FF2B5EF4-FFF2-40B4-BE49-F238E27FC236}">
                  <a16:creationId xmlns:a16="http://schemas.microsoft.com/office/drawing/2014/main" id="{96FF704A-08D9-4388-86CB-F2F0556F80C1}"/>
                </a:ext>
              </a:extLst>
            </p:cNvPr>
            <p:cNvSpPr/>
            <p:nvPr/>
          </p:nvSpPr>
          <p:spPr>
            <a:xfrm>
              <a:off x="672100" y="1010875"/>
              <a:ext cx="253625" cy="247700"/>
            </a:xfrm>
            <a:custGeom>
              <a:avLst/>
              <a:gdLst/>
              <a:ahLst/>
              <a:cxnLst/>
              <a:rect l="l" t="t" r="r" b="b"/>
              <a:pathLst>
                <a:path w="10145" h="9908" extrusionOk="0">
                  <a:moveTo>
                    <a:pt x="9155" y="0"/>
                  </a:moveTo>
                  <a:cubicBezTo>
                    <a:pt x="9019" y="0"/>
                    <a:pt x="8883" y="75"/>
                    <a:pt x="8843" y="224"/>
                  </a:cubicBezTo>
                  <a:cubicBezTo>
                    <a:pt x="8436" y="1797"/>
                    <a:pt x="8246" y="3370"/>
                    <a:pt x="8246" y="4943"/>
                  </a:cubicBezTo>
                  <a:cubicBezTo>
                    <a:pt x="8246" y="5296"/>
                    <a:pt x="8273" y="5622"/>
                    <a:pt x="8273" y="5974"/>
                  </a:cubicBezTo>
                  <a:cubicBezTo>
                    <a:pt x="7486" y="4374"/>
                    <a:pt x="6402" y="2963"/>
                    <a:pt x="5072" y="1824"/>
                  </a:cubicBezTo>
                  <a:cubicBezTo>
                    <a:pt x="5013" y="1772"/>
                    <a:pt x="4943" y="1749"/>
                    <a:pt x="4875" y="1749"/>
                  </a:cubicBezTo>
                  <a:cubicBezTo>
                    <a:pt x="4695" y="1749"/>
                    <a:pt x="4525" y="1913"/>
                    <a:pt x="4584" y="2150"/>
                  </a:cubicBezTo>
                  <a:cubicBezTo>
                    <a:pt x="4720" y="2774"/>
                    <a:pt x="4883" y="3397"/>
                    <a:pt x="5072" y="3994"/>
                  </a:cubicBezTo>
                  <a:cubicBezTo>
                    <a:pt x="5425" y="4998"/>
                    <a:pt x="5859" y="5947"/>
                    <a:pt x="6402" y="6815"/>
                  </a:cubicBezTo>
                  <a:cubicBezTo>
                    <a:pt x="5154" y="6028"/>
                    <a:pt x="3770" y="5459"/>
                    <a:pt x="2306" y="5269"/>
                  </a:cubicBezTo>
                  <a:cubicBezTo>
                    <a:pt x="2264" y="5255"/>
                    <a:pt x="2224" y="5248"/>
                    <a:pt x="2186" y="5248"/>
                  </a:cubicBezTo>
                  <a:cubicBezTo>
                    <a:pt x="2077" y="5248"/>
                    <a:pt x="1986" y="5304"/>
                    <a:pt x="1926" y="5405"/>
                  </a:cubicBezTo>
                  <a:cubicBezTo>
                    <a:pt x="1872" y="5486"/>
                    <a:pt x="1872" y="5676"/>
                    <a:pt x="1980" y="5757"/>
                  </a:cubicBezTo>
                  <a:cubicBezTo>
                    <a:pt x="2848" y="6571"/>
                    <a:pt x="3825" y="7303"/>
                    <a:pt x="4855" y="7900"/>
                  </a:cubicBezTo>
                  <a:cubicBezTo>
                    <a:pt x="4110" y="7778"/>
                    <a:pt x="3357" y="7717"/>
                    <a:pt x="2597" y="7717"/>
                  </a:cubicBezTo>
                  <a:cubicBezTo>
                    <a:pt x="1838" y="7717"/>
                    <a:pt x="1072" y="7778"/>
                    <a:pt x="299" y="7900"/>
                  </a:cubicBezTo>
                  <a:cubicBezTo>
                    <a:pt x="0" y="7927"/>
                    <a:pt x="0" y="8388"/>
                    <a:pt x="244" y="8470"/>
                  </a:cubicBezTo>
                  <a:cubicBezTo>
                    <a:pt x="1465" y="9148"/>
                    <a:pt x="2875" y="9310"/>
                    <a:pt x="4259" y="9473"/>
                  </a:cubicBezTo>
                  <a:cubicBezTo>
                    <a:pt x="5805" y="9636"/>
                    <a:pt x="7351" y="9771"/>
                    <a:pt x="8870" y="9907"/>
                  </a:cubicBezTo>
                  <a:cubicBezTo>
                    <a:pt x="8978" y="9907"/>
                    <a:pt x="9060" y="9880"/>
                    <a:pt x="9114" y="9799"/>
                  </a:cubicBezTo>
                  <a:cubicBezTo>
                    <a:pt x="9222" y="9771"/>
                    <a:pt x="9331" y="9663"/>
                    <a:pt x="9277" y="9527"/>
                  </a:cubicBezTo>
                  <a:lnTo>
                    <a:pt x="9277" y="9473"/>
                  </a:lnTo>
                  <a:cubicBezTo>
                    <a:pt x="9306" y="9503"/>
                    <a:pt x="9361" y="9524"/>
                    <a:pt x="9408" y="9524"/>
                  </a:cubicBezTo>
                  <a:cubicBezTo>
                    <a:pt x="9447" y="9524"/>
                    <a:pt x="9481" y="9510"/>
                    <a:pt x="9494" y="9473"/>
                  </a:cubicBezTo>
                  <a:cubicBezTo>
                    <a:pt x="9548" y="9283"/>
                    <a:pt x="9656" y="9121"/>
                    <a:pt x="9738" y="8958"/>
                  </a:cubicBezTo>
                  <a:cubicBezTo>
                    <a:pt x="9792" y="8741"/>
                    <a:pt x="9846" y="8578"/>
                    <a:pt x="9873" y="8388"/>
                  </a:cubicBezTo>
                  <a:cubicBezTo>
                    <a:pt x="9928" y="7954"/>
                    <a:pt x="10009" y="7602"/>
                    <a:pt x="10036" y="7195"/>
                  </a:cubicBezTo>
                  <a:cubicBezTo>
                    <a:pt x="10145" y="6408"/>
                    <a:pt x="10145" y="5676"/>
                    <a:pt x="10145" y="4889"/>
                  </a:cubicBezTo>
                  <a:cubicBezTo>
                    <a:pt x="10117" y="3289"/>
                    <a:pt x="9873" y="1743"/>
                    <a:pt x="9467" y="224"/>
                  </a:cubicBezTo>
                  <a:cubicBezTo>
                    <a:pt x="9426" y="75"/>
                    <a:pt x="9290" y="0"/>
                    <a:pt x="9155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1" name="Google Shape;1109;p49">
              <a:extLst>
                <a:ext uri="{FF2B5EF4-FFF2-40B4-BE49-F238E27FC236}">
                  <a16:creationId xmlns:a16="http://schemas.microsoft.com/office/drawing/2014/main" id="{C2109645-7436-4644-A303-726263CDBCB7}"/>
                </a:ext>
              </a:extLst>
            </p:cNvPr>
            <p:cNvSpPr/>
            <p:nvPr/>
          </p:nvSpPr>
          <p:spPr>
            <a:xfrm>
              <a:off x="878225" y="1143275"/>
              <a:ext cx="25800" cy="106475"/>
            </a:xfrm>
            <a:custGeom>
              <a:avLst/>
              <a:gdLst/>
              <a:ahLst/>
              <a:cxnLst/>
              <a:rect l="l" t="t" r="r" b="b"/>
              <a:pathLst>
                <a:path w="1032" h="4259" fill="none" extrusionOk="0">
                  <a:moveTo>
                    <a:pt x="1" y="0"/>
                  </a:moveTo>
                  <a:cubicBezTo>
                    <a:pt x="137" y="1356"/>
                    <a:pt x="571" y="2984"/>
                    <a:pt x="1032" y="42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2" name="Google Shape;1110;p49">
              <a:extLst>
                <a:ext uri="{FF2B5EF4-FFF2-40B4-BE49-F238E27FC236}">
                  <a16:creationId xmlns:a16="http://schemas.microsoft.com/office/drawing/2014/main" id="{5961355A-D59C-4B2C-B52E-72F17DDE50CB}"/>
                </a:ext>
              </a:extLst>
            </p:cNvPr>
            <p:cNvSpPr/>
            <p:nvPr/>
          </p:nvSpPr>
          <p:spPr>
            <a:xfrm>
              <a:off x="815175" y="1150050"/>
              <a:ext cx="75975" cy="95625"/>
            </a:xfrm>
            <a:custGeom>
              <a:avLst/>
              <a:gdLst/>
              <a:ahLst/>
              <a:cxnLst/>
              <a:rect l="l" t="t" r="r" b="b"/>
              <a:pathLst>
                <a:path w="3039" h="3825" fill="none" extrusionOk="0">
                  <a:moveTo>
                    <a:pt x="0" y="0"/>
                  </a:moveTo>
                  <a:cubicBezTo>
                    <a:pt x="814" y="1411"/>
                    <a:pt x="1845" y="2713"/>
                    <a:pt x="3038" y="38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3" name="Google Shape;1111;p49">
              <a:extLst>
                <a:ext uri="{FF2B5EF4-FFF2-40B4-BE49-F238E27FC236}">
                  <a16:creationId xmlns:a16="http://schemas.microsoft.com/office/drawing/2014/main" id="{F3FFD004-4199-4655-A941-24F24CF3D0FC}"/>
                </a:ext>
              </a:extLst>
            </p:cNvPr>
            <p:cNvSpPr/>
            <p:nvPr/>
          </p:nvSpPr>
          <p:spPr>
            <a:xfrm>
              <a:off x="780600" y="1200900"/>
              <a:ext cx="95625" cy="55625"/>
            </a:xfrm>
            <a:custGeom>
              <a:avLst/>
              <a:gdLst/>
              <a:ahLst/>
              <a:cxnLst/>
              <a:rect l="l" t="t" r="r" b="b"/>
              <a:pathLst>
                <a:path w="3825" h="2225" fill="none" extrusionOk="0">
                  <a:moveTo>
                    <a:pt x="0" y="1"/>
                  </a:moveTo>
                  <a:cubicBezTo>
                    <a:pt x="1248" y="787"/>
                    <a:pt x="2550" y="1547"/>
                    <a:pt x="3825" y="222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4" name="Google Shape;1112;p49">
              <a:extLst>
                <a:ext uri="{FF2B5EF4-FFF2-40B4-BE49-F238E27FC236}">
                  <a16:creationId xmlns:a16="http://schemas.microsoft.com/office/drawing/2014/main" id="{FE178688-23C5-42B0-A5F6-E7A7F8779F1C}"/>
                </a:ext>
              </a:extLst>
            </p:cNvPr>
            <p:cNvSpPr/>
            <p:nvPr/>
          </p:nvSpPr>
          <p:spPr>
            <a:xfrm>
              <a:off x="746000" y="1156825"/>
              <a:ext cx="130225" cy="90900"/>
            </a:xfrm>
            <a:custGeom>
              <a:avLst/>
              <a:gdLst/>
              <a:ahLst/>
              <a:cxnLst/>
              <a:rect l="l" t="t" r="r" b="b"/>
              <a:pathLst>
                <a:path w="5209" h="3636" fill="none" extrusionOk="0">
                  <a:moveTo>
                    <a:pt x="5209" y="3635"/>
                  </a:moveTo>
                  <a:cubicBezTo>
                    <a:pt x="5073" y="3310"/>
                    <a:pt x="4910" y="2984"/>
                    <a:pt x="4558" y="2903"/>
                  </a:cubicBezTo>
                  <a:cubicBezTo>
                    <a:pt x="4476" y="2876"/>
                    <a:pt x="4368" y="2876"/>
                    <a:pt x="4286" y="2876"/>
                  </a:cubicBezTo>
                  <a:cubicBezTo>
                    <a:pt x="4042" y="2821"/>
                    <a:pt x="3934" y="2496"/>
                    <a:pt x="3798" y="2225"/>
                  </a:cubicBezTo>
                  <a:cubicBezTo>
                    <a:pt x="3581" y="1899"/>
                    <a:pt x="3256" y="1655"/>
                    <a:pt x="2876" y="1519"/>
                  </a:cubicBezTo>
                  <a:cubicBezTo>
                    <a:pt x="2740" y="1492"/>
                    <a:pt x="2578" y="1465"/>
                    <a:pt x="2442" y="1384"/>
                  </a:cubicBezTo>
                  <a:cubicBezTo>
                    <a:pt x="2008" y="1194"/>
                    <a:pt x="1791" y="570"/>
                    <a:pt x="1357" y="407"/>
                  </a:cubicBezTo>
                  <a:cubicBezTo>
                    <a:pt x="1113" y="326"/>
                    <a:pt x="869" y="380"/>
                    <a:pt x="598" y="326"/>
                  </a:cubicBezTo>
                  <a:cubicBezTo>
                    <a:pt x="353" y="326"/>
                    <a:pt x="82" y="245"/>
                    <a:pt x="1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5" name="Google Shape;1113;p49">
              <a:extLst>
                <a:ext uri="{FF2B5EF4-FFF2-40B4-BE49-F238E27FC236}">
                  <a16:creationId xmlns:a16="http://schemas.microsoft.com/office/drawing/2014/main" id="{1FAA98D2-83EA-4A42-BB07-0F915CE8C888}"/>
                </a:ext>
              </a:extLst>
            </p:cNvPr>
            <p:cNvSpPr/>
            <p:nvPr/>
          </p:nvSpPr>
          <p:spPr>
            <a:xfrm>
              <a:off x="808400" y="1086975"/>
              <a:ext cx="94275" cy="167525"/>
            </a:xfrm>
            <a:custGeom>
              <a:avLst/>
              <a:gdLst/>
              <a:ahLst/>
              <a:cxnLst/>
              <a:rect l="l" t="t" r="r" b="b"/>
              <a:pathLst>
                <a:path w="3771" h="6701" fill="none" extrusionOk="0">
                  <a:moveTo>
                    <a:pt x="0" y="82"/>
                  </a:moveTo>
                  <a:cubicBezTo>
                    <a:pt x="271" y="1"/>
                    <a:pt x="488" y="326"/>
                    <a:pt x="516" y="597"/>
                  </a:cubicBezTo>
                  <a:cubicBezTo>
                    <a:pt x="543" y="869"/>
                    <a:pt x="516" y="1167"/>
                    <a:pt x="678" y="1357"/>
                  </a:cubicBezTo>
                  <a:cubicBezTo>
                    <a:pt x="868" y="1601"/>
                    <a:pt x="1221" y="1628"/>
                    <a:pt x="1383" y="1899"/>
                  </a:cubicBezTo>
                  <a:cubicBezTo>
                    <a:pt x="1600" y="2252"/>
                    <a:pt x="1356" y="2713"/>
                    <a:pt x="1600" y="3039"/>
                  </a:cubicBezTo>
                  <a:cubicBezTo>
                    <a:pt x="1763" y="3256"/>
                    <a:pt x="2062" y="3310"/>
                    <a:pt x="2279" y="3500"/>
                  </a:cubicBezTo>
                  <a:cubicBezTo>
                    <a:pt x="2577" y="3879"/>
                    <a:pt x="2251" y="4558"/>
                    <a:pt x="2577" y="4937"/>
                  </a:cubicBezTo>
                  <a:cubicBezTo>
                    <a:pt x="2740" y="5100"/>
                    <a:pt x="3065" y="5154"/>
                    <a:pt x="3092" y="5398"/>
                  </a:cubicBezTo>
                  <a:cubicBezTo>
                    <a:pt x="3092" y="5480"/>
                    <a:pt x="3065" y="5561"/>
                    <a:pt x="3065" y="5643"/>
                  </a:cubicBezTo>
                  <a:cubicBezTo>
                    <a:pt x="3065" y="5832"/>
                    <a:pt x="3255" y="6022"/>
                    <a:pt x="3418" y="6158"/>
                  </a:cubicBezTo>
                  <a:cubicBezTo>
                    <a:pt x="3608" y="6293"/>
                    <a:pt x="3770" y="6510"/>
                    <a:pt x="3635" y="67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6" name="Google Shape;1114;p49">
              <a:extLst>
                <a:ext uri="{FF2B5EF4-FFF2-40B4-BE49-F238E27FC236}">
                  <a16:creationId xmlns:a16="http://schemas.microsoft.com/office/drawing/2014/main" id="{E1EE4F6C-B99B-4F3A-B708-E4C43B565490}"/>
                </a:ext>
              </a:extLst>
            </p:cNvPr>
            <p:cNvSpPr/>
            <p:nvPr/>
          </p:nvSpPr>
          <p:spPr>
            <a:xfrm>
              <a:off x="899250" y="1047650"/>
              <a:ext cx="15625" cy="207525"/>
            </a:xfrm>
            <a:custGeom>
              <a:avLst/>
              <a:gdLst/>
              <a:ahLst/>
              <a:cxnLst/>
              <a:rect l="l" t="t" r="r" b="b"/>
              <a:pathLst>
                <a:path w="625" h="8301" fill="none" extrusionOk="0">
                  <a:moveTo>
                    <a:pt x="1" y="1"/>
                  </a:moveTo>
                  <a:cubicBezTo>
                    <a:pt x="272" y="218"/>
                    <a:pt x="543" y="543"/>
                    <a:pt x="489" y="869"/>
                  </a:cubicBezTo>
                  <a:cubicBezTo>
                    <a:pt x="435" y="1031"/>
                    <a:pt x="353" y="1167"/>
                    <a:pt x="245" y="1303"/>
                  </a:cubicBezTo>
                  <a:cubicBezTo>
                    <a:pt x="82" y="1628"/>
                    <a:pt x="28" y="1954"/>
                    <a:pt x="136" y="2252"/>
                  </a:cubicBezTo>
                  <a:cubicBezTo>
                    <a:pt x="272" y="2686"/>
                    <a:pt x="625" y="3066"/>
                    <a:pt x="516" y="3527"/>
                  </a:cubicBezTo>
                  <a:cubicBezTo>
                    <a:pt x="435" y="3852"/>
                    <a:pt x="109" y="4096"/>
                    <a:pt x="82" y="4422"/>
                  </a:cubicBezTo>
                  <a:cubicBezTo>
                    <a:pt x="28" y="4883"/>
                    <a:pt x="516" y="5235"/>
                    <a:pt x="435" y="5642"/>
                  </a:cubicBezTo>
                  <a:cubicBezTo>
                    <a:pt x="408" y="5886"/>
                    <a:pt x="245" y="6049"/>
                    <a:pt x="245" y="6293"/>
                  </a:cubicBezTo>
                  <a:cubicBezTo>
                    <a:pt x="218" y="6646"/>
                    <a:pt x="570" y="6944"/>
                    <a:pt x="516" y="7270"/>
                  </a:cubicBezTo>
                  <a:cubicBezTo>
                    <a:pt x="516" y="7378"/>
                    <a:pt x="435" y="7460"/>
                    <a:pt x="435" y="7541"/>
                  </a:cubicBezTo>
                  <a:cubicBezTo>
                    <a:pt x="381" y="7785"/>
                    <a:pt x="408" y="8056"/>
                    <a:pt x="462" y="83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7" name="Google Shape;1115;p49">
              <a:extLst>
                <a:ext uri="{FF2B5EF4-FFF2-40B4-BE49-F238E27FC236}">
                  <a16:creationId xmlns:a16="http://schemas.microsoft.com/office/drawing/2014/main" id="{89B60E37-448E-41A9-976A-61A0D8ECBA0E}"/>
                </a:ext>
              </a:extLst>
            </p:cNvPr>
            <p:cNvSpPr/>
            <p:nvPr/>
          </p:nvSpPr>
          <p:spPr>
            <a:xfrm>
              <a:off x="699900" y="1213775"/>
              <a:ext cx="135650" cy="41400"/>
            </a:xfrm>
            <a:custGeom>
              <a:avLst/>
              <a:gdLst/>
              <a:ahLst/>
              <a:cxnLst/>
              <a:rect l="l" t="t" r="r" b="b"/>
              <a:pathLst>
                <a:path w="5426" h="1656" fill="none" extrusionOk="0">
                  <a:moveTo>
                    <a:pt x="0" y="272"/>
                  </a:moveTo>
                  <a:cubicBezTo>
                    <a:pt x="109" y="55"/>
                    <a:pt x="380" y="1"/>
                    <a:pt x="624" y="55"/>
                  </a:cubicBezTo>
                  <a:cubicBezTo>
                    <a:pt x="868" y="137"/>
                    <a:pt x="1031" y="272"/>
                    <a:pt x="1221" y="408"/>
                  </a:cubicBezTo>
                  <a:cubicBezTo>
                    <a:pt x="1438" y="543"/>
                    <a:pt x="1655" y="625"/>
                    <a:pt x="1872" y="598"/>
                  </a:cubicBezTo>
                  <a:cubicBezTo>
                    <a:pt x="2035" y="571"/>
                    <a:pt x="2170" y="462"/>
                    <a:pt x="2333" y="435"/>
                  </a:cubicBezTo>
                  <a:cubicBezTo>
                    <a:pt x="2713" y="299"/>
                    <a:pt x="3120" y="408"/>
                    <a:pt x="3391" y="625"/>
                  </a:cubicBezTo>
                  <a:cubicBezTo>
                    <a:pt x="3635" y="815"/>
                    <a:pt x="3798" y="1113"/>
                    <a:pt x="4096" y="1140"/>
                  </a:cubicBezTo>
                  <a:cubicBezTo>
                    <a:pt x="4205" y="1167"/>
                    <a:pt x="4340" y="1140"/>
                    <a:pt x="4449" y="1140"/>
                  </a:cubicBezTo>
                  <a:cubicBezTo>
                    <a:pt x="4828" y="1140"/>
                    <a:pt x="5235" y="1357"/>
                    <a:pt x="5425" y="165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8" name="Google Shape;1116;p49">
              <a:extLst>
                <a:ext uri="{FF2B5EF4-FFF2-40B4-BE49-F238E27FC236}">
                  <a16:creationId xmlns:a16="http://schemas.microsoft.com/office/drawing/2014/main" id="{9D767495-4FC7-41E3-9863-75F76DC4E533}"/>
                </a:ext>
              </a:extLst>
            </p:cNvPr>
            <p:cNvSpPr/>
            <p:nvPr/>
          </p:nvSpPr>
          <p:spPr>
            <a:xfrm>
              <a:off x="710075" y="1229225"/>
              <a:ext cx="509950" cy="734825"/>
            </a:xfrm>
            <a:custGeom>
              <a:avLst/>
              <a:gdLst/>
              <a:ahLst/>
              <a:cxnLst/>
              <a:rect l="l" t="t" r="r" b="b"/>
              <a:pathLst>
                <a:path w="20398" h="29393" extrusionOk="0">
                  <a:moveTo>
                    <a:pt x="12074" y="1"/>
                  </a:moveTo>
                  <a:cubicBezTo>
                    <a:pt x="11932" y="1"/>
                    <a:pt x="11781" y="133"/>
                    <a:pt x="11799" y="278"/>
                  </a:cubicBezTo>
                  <a:cubicBezTo>
                    <a:pt x="11935" y="929"/>
                    <a:pt x="12016" y="1607"/>
                    <a:pt x="11989" y="2285"/>
                  </a:cubicBezTo>
                  <a:cubicBezTo>
                    <a:pt x="11935" y="2963"/>
                    <a:pt x="11853" y="3614"/>
                    <a:pt x="11718" y="4265"/>
                  </a:cubicBezTo>
                  <a:cubicBezTo>
                    <a:pt x="11582" y="4862"/>
                    <a:pt x="11582" y="5486"/>
                    <a:pt x="11772" y="6055"/>
                  </a:cubicBezTo>
                  <a:cubicBezTo>
                    <a:pt x="11880" y="6354"/>
                    <a:pt x="12043" y="6652"/>
                    <a:pt x="12206" y="6923"/>
                  </a:cubicBezTo>
                  <a:cubicBezTo>
                    <a:pt x="11446" y="6516"/>
                    <a:pt x="10687" y="6055"/>
                    <a:pt x="10090" y="5404"/>
                  </a:cubicBezTo>
                  <a:cubicBezTo>
                    <a:pt x="9494" y="4808"/>
                    <a:pt x="9060" y="4048"/>
                    <a:pt x="8788" y="3262"/>
                  </a:cubicBezTo>
                  <a:cubicBezTo>
                    <a:pt x="8653" y="2855"/>
                    <a:pt x="8544" y="2448"/>
                    <a:pt x="8490" y="2041"/>
                  </a:cubicBezTo>
                  <a:cubicBezTo>
                    <a:pt x="8409" y="1716"/>
                    <a:pt x="8409" y="1363"/>
                    <a:pt x="8381" y="1065"/>
                  </a:cubicBezTo>
                  <a:cubicBezTo>
                    <a:pt x="8463" y="956"/>
                    <a:pt x="8409" y="820"/>
                    <a:pt x="8327" y="739"/>
                  </a:cubicBezTo>
                  <a:cubicBezTo>
                    <a:pt x="8273" y="685"/>
                    <a:pt x="8246" y="685"/>
                    <a:pt x="8246" y="685"/>
                  </a:cubicBezTo>
                  <a:lnTo>
                    <a:pt x="8192" y="685"/>
                  </a:lnTo>
                  <a:cubicBezTo>
                    <a:pt x="7541" y="631"/>
                    <a:pt x="6890" y="631"/>
                    <a:pt x="6239" y="603"/>
                  </a:cubicBezTo>
                  <a:cubicBezTo>
                    <a:pt x="5615" y="549"/>
                    <a:pt x="4991" y="549"/>
                    <a:pt x="4340" y="522"/>
                  </a:cubicBezTo>
                  <a:cubicBezTo>
                    <a:pt x="3065" y="468"/>
                    <a:pt x="1818" y="414"/>
                    <a:pt x="516" y="332"/>
                  </a:cubicBezTo>
                  <a:cubicBezTo>
                    <a:pt x="190" y="332"/>
                    <a:pt x="0" y="766"/>
                    <a:pt x="326" y="902"/>
                  </a:cubicBezTo>
                  <a:cubicBezTo>
                    <a:pt x="1139" y="1254"/>
                    <a:pt x="1953" y="1499"/>
                    <a:pt x="2821" y="1688"/>
                  </a:cubicBezTo>
                  <a:cubicBezTo>
                    <a:pt x="3119" y="1743"/>
                    <a:pt x="3445" y="1770"/>
                    <a:pt x="3743" y="1905"/>
                  </a:cubicBezTo>
                  <a:cubicBezTo>
                    <a:pt x="4042" y="2041"/>
                    <a:pt x="4259" y="2258"/>
                    <a:pt x="4421" y="2529"/>
                  </a:cubicBezTo>
                  <a:cubicBezTo>
                    <a:pt x="4747" y="3099"/>
                    <a:pt x="5100" y="3641"/>
                    <a:pt x="5642" y="4075"/>
                  </a:cubicBezTo>
                  <a:cubicBezTo>
                    <a:pt x="6157" y="4509"/>
                    <a:pt x="6673" y="4835"/>
                    <a:pt x="7297" y="5079"/>
                  </a:cubicBezTo>
                  <a:cubicBezTo>
                    <a:pt x="7595" y="5160"/>
                    <a:pt x="7920" y="5269"/>
                    <a:pt x="8219" y="5296"/>
                  </a:cubicBezTo>
                  <a:cubicBezTo>
                    <a:pt x="8381" y="5323"/>
                    <a:pt x="8544" y="5323"/>
                    <a:pt x="8761" y="5377"/>
                  </a:cubicBezTo>
                  <a:cubicBezTo>
                    <a:pt x="8924" y="5377"/>
                    <a:pt x="9060" y="5350"/>
                    <a:pt x="9222" y="5269"/>
                  </a:cubicBezTo>
                  <a:cubicBezTo>
                    <a:pt x="9277" y="5269"/>
                    <a:pt x="9277" y="5242"/>
                    <a:pt x="9304" y="5242"/>
                  </a:cubicBezTo>
                  <a:lnTo>
                    <a:pt x="9900" y="5947"/>
                  </a:lnTo>
                  <a:cubicBezTo>
                    <a:pt x="10551" y="6598"/>
                    <a:pt x="11311" y="7032"/>
                    <a:pt x="12125" y="7439"/>
                  </a:cubicBezTo>
                  <a:cubicBezTo>
                    <a:pt x="12314" y="7547"/>
                    <a:pt x="12477" y="7656"/>
                    <a:pt x="12694" y="7737"/>
                  </a:cubicBezTo>
                  <a:cubicBezTo>
                    <a:pt x="12721" y="7791"/>
                    <a:pt x="12748" y="7818"/>
                    <a:pt x="12830" y="7818"/>
                  </a:cubicBezTo>
                  <a:cubicBezTo>
                    <a:pt x="13291" y="8035"/>
                    <a:pt x="13752" y="8334"/>
                    <a:pt x="14159" y="8659"/>
                  </a:cubicBezTo>
                  <a:cubicBezTo>
                    <a:pt x="13915" y="8605"/>
                    <a:pt x="13644" y="8524"/>
                    <a:pt x="13399" y="8497"/>
                  </a:cubicBezTo>
                  <a:cubicBezTo>
                    <a:pt x="13303" y="8490"/>
                    <a:pt x="13207" y="8487"/>
                    <a:pt x="13111" y="8487"/>
                  </a:cubicBezTo>
                  <a:cubicBezTo>
                    <a:pt x="12800" y="8487"/>
                    <a:pt x="12490" y="8522"/>
                    <a:pt x="12179" y="8605"/>
                  </a:cubicBezTo>
                  <a:cubicBezTo>
                    <a:pt x="11745" y="8686"/>
                    <a:pt x="11311" y="8822"/>
                    <a:pt x="10823" y="8822"/>
                  </a:cubicBezTo>
                  <a:cubicBezTo>
                    <a:pt x="10172" y="8822"/>
                    <a:pt x="9575" y="8551"/>
                    <a:pt x="9032" y="8252"/>
                  </a:cubicBezTo>
                  <a:cubicBezTo>
                    <a:pt x="7866" y="7574"/>
                    <a:pt x="6835" y="6598"/>
                    <a:pt x="5425" y="6489"/>
                  </a:cubicBezTo>
                  <a:cubicBezTo>
                    <a:pt x="5154" y="6489"/>
                    <a:pt x="5018" y="6896"/>
                    <a:pt x="5289" y="7032"/>
                  </a:cubicBezTo>
                  <a:cubicBezTo>
                    <a:pt x="6103" y="7412"/>
                    <a:pt x="6510" y="8252"/>
                    <a:pt x="6971" y="9012"/>
                  </a:cubicBezTo>
                  <a:cubicBezTo>
                    <a:pt x="7405" y="9717"/>
                    <a:pt x="7948" y="10314"/>
                    <a:pt x="8680" y="10748"/>
                  </a:cubicBezTo>
                  <a:cubicBezTo>
                    <a:pt x="9412" y="11155"/>
                    <a:pt x="10226" y="11399"/>
                    <a:pt x="11067" y="11399"/>
                  </a:cubicBezTo>
                  <a:cubicBezTo>
                    <a:pt x="11474" y="11399"/>
                    <a:pt x="11908" y="11372"/>
                    <a:pt x="12287" y="11236"/>
                  </a:cubicBezTo>
                  <a:cubicBezTo>
                    <a:pt x="12748" y="11100"/>
                    <a:pt x="13210" y="10856"/>
                    <a:pt x="13644" y="10694"/>
                  </a:cubicBezTo>
                  <a:cubicBezTo>
                    <a:pt x="14010" y="10544"/>
                    <a:pt x="14417" y="10429"/>
                    <a:pt x="14813" y="10429"/>
                  </a:cubicBezTo>
                  <a:cubicBezTo>
                    <a:pt x="15210" y="10429"/>
                    <a:pt x="15596" y="10544"/>
                    <a:pt x="15922" y="10856"/>
                  </a:cubicBezTo>
                  <a:cubicBezTo>
                    <a:pt x="15922" y="10856"/>
                    <a:pt x="15949" y="10911"/>
                    <a:pt x="15976" y="10911"/>
                  </a:cubicBezTo>
                  <a:cubicBezTo>
                    <a:pt x="16058" y="10992"/>
                    <a:pt x="16112" y="11100"/>
                    <a:pt x="16139" y="11209"/>
                  </a:cubicBezTo>
                  <a:cubicBezTo>
                    <a:pt x="16627" y="12023"/>
                    <a:pt x="17007" y="12863"/>
                    <a:pt x="17305" y="13759"/>
                  </a:cubicBezTo>
                  <a:cubicBezTo>
                    <a:pt x="17468" y="14247"/>
                    <a:pt x="17631" y="14762"/>
                    <a:pt x="17766" y="15277"/>
                  </a:cubicBezTo>
                  <a:cubicBezTo>
                    <a:pt x="17685" y="15033"/>
                    <a:pt x="17549" y="14816"/>
                    <a:pt x="17359" y="14654"/>
                  </a:cubicBezTo>
                  <a:cubicBezTo>
                    <a:pt x="17007" y="14220"/>
                    <a:pt x="16519" y="13840"/>
                    <a:pt x="15976" y="13623"/>
                  </a:cubicBezTo>
                  <a:cubicBezTo>
                    <a:pt x="15549" y="13448"/>
                    <a:pt x="15094" y="13371"/>
                    <a:pt x="14621" y="13371"/>
                  </a:cubicBezTo>
                  <a:cubicBezTo>
                    <a:pt x="14433" y="13371"/>
                    <a:pt x="14243" y="13383"/>
                    <a:pt x="14050" y="13406"/>
                  </a:cubicBezTo>
                  <a:cubicBezTo>
                    <a:pt x="13639" y="13438"/>
                    <a:pt x="13209" y="13515"/>
                    <a:pt x="12787" y="13515"/>
                  </a:cubicBezTo>
                  <a:cubicBezTo>
                    <a:pt x="12486" y="13515"/>
                    <a:pt x="12190" y="13476"/>
                    <a:pt x="11908" y="13352"/>
                  </a:cubicBezTo>
                  <a:cubicBezTo>
                    <a:pt x="11311" y="13080"/>
                    <a:pt x="10850" y="12565"/>
                    <a:pt x="10416" y="12077"/>
                  </a:cubicBezTo>
                  <a:cubicBezTo>
                    <a:pt x="10357" y="12025"/>
                    <a:pt x="10295" y="12002"/>
                    <a:pt x="10236" y="12002"/>
                  </a:cubicBezTo>
                  <a:cubicBezTo>
                    <a:pt x="10051" y="12002"/>
                    <a:pt x="9899" y="12224"/>
                    <a:pt x="9982" y="12429"/>
                  </a:cubicBezTo>
                  <a:cubicBezTo>
                    <a:pt x="10280" y="13108"/>
                    <a:pt x="10633" y="13813"/>
                    <a:pt x="11121" y="14382"/>
                  </a:cubicBezTo>
                  <a:cubicBezTo>
                    <a:pt x="11636" y="14979"/>
                    <a:pt x="12287" y="15386"/>
                    <a:pt x="13020" y="15549"/>
                  </a:cubicBezTo>
                  <a:cubicBezTo>
                    <a:pt x="13698" y="15711"/>
                    <a:pt x="14376" y="15711"/>
                    <a:pt x="15054" y="15793"/>
                  </a:cubicBezTo>
                  <a:cubicBezTo>
                    <a:pt x="15678" y="15847"/>
                    <a:pt x="16329" y="15956"/>
                    <a:pt x="16871" y="16254"/>
                  </a:cubicBezTo>
                  <a:cubicBezTo>
                    <a:pt x="17956" y="16932"/>
                    <a:pt x="18282" y="18288"/>
                    <a:pt x="18526" y="19482"/>
                  </a:cubicBezTo>
                  <a:cubicBezTo>
                    <a:pt x="18797" y="20756"/>
                    <a:pt x="19231" y="22194"/>
                    <a:pt x="19123" y="23469"/>
                  </a:cubicBezTo>
                  <a:cubicBezTo>
                    <a:pt x="19068" y="24500"/>
                    <a:pt x="19340" y="25585"/>
                    <a:pt x="19204" y="26561"/>
                  </a:cubicBezTo>
                  <a:cubicBezTo>
                    <a:pt x="19068" y="27375"/>
                    <a:pt x="18906" y="28188"/>
                    <a:pt x="18824" y="29029"/>
                  </a:cubicBezTo>
                  <a:cubicBezTo>
                    <a:pt x="18824" y="29165"/>
                    <a:pt x="18824" y="29300"/>
                    <a:pt x="18933" y="29382"/>
                  </a:cubicBezTo>
                  <a:cubicBezTo>
                    <a:pt x="18951" y="29389"/>
                    <a:pt x="18969" y="29392"/>
                    <a:pt x="18987" y="29392"/>
                  </a:cubicBezTo>
                  <a:cubicBezTo>
                    <a:pt x="19103" y="29392"/>
                    <a:pt x="19211" y="29252"/>
                    <a:pt x="19258" y="29111"/>
                  </a:cubicBezTo>
                  <a:cubicBezTo>
                    <a:pt x="20397" y="25991"/>
                    <a:pt x="19774" y="22086"/>
                    <a:pt x="19068" y="18939"/>
                  </a:cubicBezTo>
                  <a:cubicBezTo>
                    <a:pt x="19041" y="18776"/>
                    <a:pt x="18960" y="18559"/>
                    <a:pt x="18933" y="18397"/>
                  </a:cubicBezTo>
                  <a:cubicBezTo>
                    <a:pt x="18634" y="16634"/>
                    <a:pt x="18255" y="14871"/>
                    <a:pt x="17604" y="13216"/>
                  </a:cubicBezTo>
                  <a:cubicBezTo>
                    <a:pt x="17278" y="12321"/>
                    <a:pt x="16871" y="11480"/>
                    <a:pt x="16383" y="10666"/>
                  </a:cubicBezTo>
                  <a:cubicBezTo>
                    <a:pt x="15922" y="9880"/>
                    <a:pt x="15379" y="9093"/>
                    <a:pt x="14647" y="8497"/>
                  </a:cubicBezTo>
                  <a:cubicBezTo>
                    <a:pt x="14186" y="8063"/>
                    <a:pt x="13616" y="7710"/>
                    <a:pt x="13074" y="7412"/>
                  </a:cubicBezTo>
                  <a:cubicBezTo>
                    <a:pt x="13020" y="7167"/>
                    <a:pt x="12965" y="6923"/>
                    <a:pt x="12938" y="6706"/>
                  </a:cubicBezTo>
                  <a:cubicBezTo>
                    <a:pt x="12884" y="6435"/>
                    <a:pt x="12857" y="6110"/>
                    <a:pt x="12857" y="5811"/>
                  </a:cubicBezTo>
                  <a:cubicBezTo>
                    <a:pt x="12857" y="5540"/>
                    <a:pt x="12938" y="5296"/>
                    <a:pt x="12993" y="5079"/>
                  </a:cubicBezTo>
                  <a:cubicBezTo>
                    <a:pt x="13074" y="4835"/>
                    <a:pt x="13210" y="4618"/>
                    <a:pt x="13291" y="4401"/>
                  </a:cubicBezTo>
                  <a:cubicBezTo>
                    <a:pt x="13508" y="3913"/>
                    <a:pt x="13616" y="3451"/>
                    <a:pt x="13535" y="2936"/>
                  </a:cubicBezTo>
                  <a:cubicBezTo>
                    <a:pt x="13399" y="1878"/>
                    <a:pt x="12721" y="1037"/>
                    <a:pt x="12260" y="115"/>
                  </a:cubicBezTo>
                  <a:cubicBezTo>
                    <a:pt x="12215" y="34"/>
                    <a:pt x="12146" y="1"/>
                    <a:pt x="12074" y="1"/>
                  </a:cubicBezTo>
                  <a:close/>
                </a:path>
              </a:pathLst>
            </a:custGeom>
            <a:solidFill>
              <a:srgbClr val="A9B2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59" name="Google Shape;1117;p49">
              <a:extLst>
                <a:ext uri="{FF2B5EF4-FFF2-40B4-BE49-F238E27FC236}">
                  <a16:creationId xmlns:a16="http://schemas.microsoft.com/office/drawing/2014/main" id="{A464C983-EF6F-42DC-93B3-5B6D625EF718}"/>
                </a:ext>
              </a:extLst>
            </p:cNvPr>
            <p:cNvSpPr/>
            <p:nvPr/>
          </p:nvSpPr>
          <p:spPr>
            <a:xfrm>
              <a:off x="741950" y="1259900"/>
              <a:ext cx="143100" cy="16975"/>
            </a:xfrm>
            <a:custGeom>
              <a:avLst/>
              <a:gdLst/>
              <a:ahLst/>
              <a:cxnLst/>
              <a:rect l="l" t="t" r="r" b="b"/>
              <a:pathLst>
                <a:path w="5724" h="679" fill="none" extrusionOk="0">
                  <a:moveTo>
                    <a:pt x="0" y="0"/>
                  </a:moveTo>
                  <a:cubicBezTo>
                    <a:pt x="1844" y="489"/>
                    <a:pt x="3770" y="678"/>
                    <a:pt x="5723" y="59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0" name="Google Shape;1118;p49">
              <a:extLst>
                <a:ext uri="{FF2B5EF4-FFF2-40B4-BE49-F238E27FC236}">
                  <a16:creationId xmlns:a16="http://schemas.microsoft.com/office/drawing/2014/main" id="{024502FF-225D-44F4-8D17-8795FE8A3D41}"/>
                </a:ext>
              </a:extLst>
            </p:cNvPr>
            <p:cNvSpPr/>
            <p:nvPr/>
          </p:nvSpPr>
          <p:spPr>
            <a:xfrm>
              <a:off x="929100" y="1349400"/>
              <a:ext cx="21050" cy="12925"/>
            </a:xfrm>
            <a:custGeom>
              <a:avLst/>
              <a:gdLst/>
              <a:ahLst/>
              <a:cxnLst/>
              <a:rect l="l" t="t" r="r" b="b"/>
              <a:pathLst>
                <a:path w="842" h="517" fill="none" extrusionOk="0">
                  <a:moveTo>
                    <a:pt x="841" y="1"/>
                  </a:moveTo>
                  <a:cubicBezTo>
                    <a:pt x="705" y="326"/>
                    <a:pt x="380" y="516"/>
                    <a:pt x="0" y="51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1" name="Google Shape;1119;p49">
              <a:extLst>
                <a:ext uri="{FF2B5EF4-FFF2-40B4-BE49-F238E27FC236}">
                  <a16:creationId xmlns:a16="http://schemas.microsoft.com/office/drawing/2014/main" id="{A2EE4EAD-0EA2-4CBD-8D77-C767B0BACCFE}"/>
                </a:ext>
              </a:extLst>
            </p:cNvPr>
            <p:cNvSpPr/>
            <p:nvPr/>
          </p:nvSpPr>
          <p:spPr>
            <a:xfrm>
              <a:off x="1011150" y="1266675"/>
              <a:ext cx="19000" cy="138350"/>
            </a:xfrm>
            <a:custGeom>
              <a:avLst/>
              <a:gdLst/>
              <a:ahLst/>
              <a:cxnLst/>
              <a:rect l="l" t="t" r="r" b="b"/>
              <a:pathLst>
                <a:path w="760" h="5534" fill="none" extrusionOk="0">
                  <a:moveTo>
                    <a:pt x="380" y="1"/>
                  </a:moveTo>
                  <a:cubicBezTo>
                    <a:pt x="760" y="380"/>
                    <a:pt x="760" y="1031"/>
                    <a:pt x="570" y="1547"/>
                  </a:cubicBezTo>
                  <a:cubicBezTo>
                    <a:pt x="407" y="2035"/>
                    <a:pt x="136" y="2550"/>
                    <a:pt x="82" y="3066"/>
                  </a:cubicBezTo>
                  <a:cubicBezTo>
                    <a:pt x="0" y="3581"/>
                    <a:pt x="136" y="4069"/>
                    <a:pt x="244" y="4585"/>
                  </a:cubicBezTo>
                  <a:cubicBezTo>
                    <a:pt x="326" y="4991"/>
                    <a:pt x="380" y="5127"/>
                    <a:pt x="434" y="553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2" name="Google Shape;1120;p49">
              <a:extLst>
                <a:ext uri="{FF2B5EF4-FFF2-40B4-BE49-F238E27FC236}">
                  <a16:creationId xmlns:a16="http://schemas.microsoft.com/office/drawing/2014/main" id="{D79349B0-B3F9-4FDC-BA8D-878259328C91}"/>
                </a:ext>
              </a:extLst>
            </p:cNvPr>
            <p:cNvSpPr/>
            <p:nvPr/>
          </p:nvSpPr>
          <p:spPr>
            <a:xfrm>
              <a:off x="868075" y="1410425"/>
              <a:ext cx="225150" cy="70550"/>
            </a:xfrm>
            <a:custGeom>
              <a:avLst/>
              <a:gdLst/>
              <a:ahLst/>
              <a:cxnLst/>
              <a:rect l="l" t="t" r="r" b="b"/>
              <a:pathLst>
                <a:path w="9006" h="2822" fill="none" extrusionOk="0">
                  <a:moveTo>
                    <a:pt x="0" y="1"/>
                  </a:moveTo>
                  <a:cubicBezTo>
                    <a:pt x="543" y="191"/>
                    <a:pt x="1031" y="543"/>
                    <a:pt x="1438" y="977"/>
                  </a:cubicBezTo>
                  <a:cubicBezTo>
                    <a:pt x="1872" y="1466"/>
                    <a:pt x="2170" y="2089"/>
                    <a:pt x="2712" y="2469"/>
                  </a:cubicBezTo>
                  <a:cubicBezTo>
                    <a:pt x="3228" y="2795"/>
                    <a:pt x="3906" y="2822"/>
                    <a:pt x="4503" y="2740"/>
                  </a:cubicBezTo>
                  <a:cubicBezTo>
                    <a:pt x="5126" y="2632"/>
                    <a:pt x="5696" y="2442"/>
                    <a:pt x="6293" y="2333"/>
                  </a:cubicBezTo>
                  <a:cubicBezTo>
                    <a:pt x="6971" y="2225"/>
                    <a:pt x="8327" y="2361"/>
                    <a:pt x="9005" y="252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3" name="Google Shape;1121;p49">
              <a:extLst>
                <a:ext uri="{FF2B5EF4-FFF2-40B4-BE49-F238E27FC236}">
                  <a16:creationId xmlns:a16="http://schemas.microsoft.com/office/drawing/2014/main" id="{961FA379-F229-4A8D-B0FD-410C4DEFCACE}"/>
                </a:ext>
              </a:extLst>
            </p:cNvPr>
            <p:cNvSpPr/>
            <p:nvPr/>
          </p:nvSpPr>
          <p:spPr>
            <a:xfrm>
              <a:off x="979275" y="1550125"/>
              <a:ext cx="180400" cy="94950"/>
            </a:xfrm>
            <a:custGeom>
              <a:avLst/>
              <a:gdLst/>
              <a:ahLst/>
              <a:cxnLst/>
              <a:rect l="l" t="t" r="r" b="b"/>
              <a:pathLst>
                <a:path w="7216" h="3798" fill="none" extrusionOk="0">
                  <a:moveTo>
                    <a:pt x="0" y="0"/>
                  </a:moveTo>
                  <a:cubicBezTo>
                    <a:pt x="624" y="868"/>
                    <a:pt x="1574" y="1519"/>
                    <a:pt x="2659" y="1736"/>
                  </a:cubicBezTo>
                  <a:cubicBezTo>
                    <a:pt x="3174" y="1818"/>
                    <a:pt x="3689" y="1818"/>
                    <a:pt x="4205" y="1926"/>
                  </a:cubicBezTo>
                  <a:cubicBezTo>
                    <a:pt x="5317" y="2143"/>
                    <a:pt x="6510" y="2903"/>
                    <a:pt x="7215" y="379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4" name="Google Shape;1122;p49">
              <a:extLst>
                <a:ext uri="{FF2B5EF4-FFF2-40B4-BE49-F238E27FC236}">
                  <a16:creationId xmlns:a16="http://schemas.microsoft.com/office/drawing/2014/main" id="{F3ED3D2E-0031-4AF6-BE04-490857EF8A06}"/>
                </a:ext>
              </a:extLst>
            </p:cNvPr>
            <p:cNvSpPr/>
            <p:nvPr/>
          </p:nvSpPr>
          <p:spPr>
            <a:xfrm>
              <a:off x="1011825" y="1400250"/>
              <a:ext cx="33925" cy="19025"/>
            </a:xfrm>
            <a:custGeom>
              <a:avLst/>
              <a:gdLst/>
              <a:ahLst/>
              <a:cxnLst/>
              <a:rect l="l" t="t" r="r" b="b"/>
              <a:pathLst>
                <a:path w="1357" h="761" fill="none" extrusionOk="0">
                  <a:moveTo>
                    <a:pt x="0" y="1"/>
                  </a:moveTo>
                  <a:cubicBezTo>
                    <a:pt x="489" y="218"/>
                    <a:pt x="923" y="462"/>
                    <a:pt x="1357" y="7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5" name="Google Shape;1123;p49">
              <a:extLst>
                <a:ext uri="{FF2B5EF4-FFF2-40B4-BE49-F238E27FC236}">
                  <a16:creationId xmlns:a16="http://schemas.microsoft.com/office/drawing/2014/main" id="{B1A341FE-F4BF-48EA-8513-D81ABDEC59FA}"/>
                </a:ext>
              </a:extLst>
            </p:cNvPr>
            <p:cNvSpPr/>
            <p:nvPr/>
          </p:nvSpPr>
          <p:spPr>
            <a:xfrm>
              <a:off x="1057250" y="1439600"/>
              <a:ext cx="61050" cy="79350"/>
            </a:xfrm>
            <a:custGeom>
              <a:avLst/>
              <a:gdLst/>
              <a:ahLst/>
              <a:cxnLst/>
              <a:rect l="l" t="t" r="r" b="b"/>
              <a:pathLst>
                <a:path w="2442" h="3174" fill="none" extrusionOk="0">
                  <a:moveTo>
                    <a:pt x="1" y="0"/>
                  </a:moveTo>
                  <a:cubicBezTo>
                    <a:pt x="1140" y="678"/>
                    <a:pt x="2062" y="1845"/>
                    <a:pt x="2442" y="3174"/>
                  </a:cubicBezTo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6" name="Google Shape;1124;p49">
              <a:extLst>
                <a:ext uri="{FF2B5EF4-FFF2-40B4-BE49-F238E27FC236}">
                  <a16:creationId xmlns:a16="http://schemas.microsoft.com/office/drawing/2014/main" id="{3457334D-1265-4ADF-A7EE-8F47497EB300}"/>
                </a:ext>
              </a:extLst>
            </p:cNvPr>
            <p:cNvSpPr/>
            <p:nvPr/>
          </p:nvSpPr>
          <p:spPr>
            <a:xfrm>
              <a:off x="1152175" y="1602325"/>
              <a:ext cx="15625" cy="92925"/>
            </a:xfrm>
            <a:custGeom>
              <a:avLst/>
              <a:gdLst/>
              <a:ahLst/>
              <a:cxnLst/>
              <a:rect l="l" t="t" r="r" b="b"/>
              <a:pathLst>
                <a:path w="625" h="3717" fill="none" extrusionOk="0">
                  <a:moveTo>
                    <a:pt x="1" y="1"/>
                  </a:moveTo>
                  <a:cubicBezTo>
                    <a:pt x="299" y="1221"/>
                    <a:pt x="489" y="2442"/>
                    <a:pt x="625" y="3717"/>
                  </a:cubicBezTo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7" name="Google Shape;1125;p49">
              <a:extLst>
                <a:ext uri="{FF2B5EF4-FFF2-40B4-BE49-F238E27FC236}">
                  <a16:creationId xmlns:a16="http://schemas.microsoft.com/office/drawing/2014/main" id="{20E15AFA-2012-41E1-B7A6-E1EED8F14E7A}"/>
                </a:ext>
              </a:extLst>
            </p:cNvPr>
            <p:cNvSpPr/>
            <p:nvPr/>
          </p:nvSpPr>
          <p:spPr>
            <a:xfrm>
              <a:off x="1034200" y="1769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FA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8" name="Google Shape;1126;p49">
              <a:extLst>
                <a:ext uri="{FF2B5EF4-FFF2-40B4-BE49-F238E27FC236}">
                  <a16:creationId xmlns:a16="http://schemas.microsoft.com/office/drawing/2014/main" id="{D64F20EA-DC49-4A13-BD77-98F84820C04D}"/>
                </a:ext>
              </a:extLst>
            </p:cNvPr>
            <p:cNvSpPr/>
            <p:nvPr/>
          </p:nvSpPr>
          <p:spPr>
            <a:xfrm>
              <a:off x="1034875" y="177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5A9FA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69" name="Google Shape;1127;p49">
              <a:extLst>
                <a:ext uri="{FF2B5EF4-FFF2-40B4-BE49-F238E27FC236}">
                  <a16:creationId xmlns:a16="http://schemas.microsoft.com/office/drawing/2014/main" id="{3C106E92-A2EC-4442-ABB1-30AA1BCA34B6}"/>
                </a:ext>
              </a:extLst>
            </p:cNvPr>
            <p:cNvSpPr/>
            <p:nvPr/>
          </p:nvSpPr>
          <p:spPr>
            <a:xfrm>
              <a:off x="946050" y="1748975"/>
              <a:ext cx="244125" cy="226350"/>
            </a:xfrm>
            <a:custGeom>
              <a:avLst/>
              <a:gdLst/>
              <a:ahLst/>
              <a:cxnLst/>
              <a:rect l="l" t="t" r="r" b="b"/>
              <a:pathLst>
                <a:path w="9765" h="9054" extrusionOk="0">
                  <a:moveTo>
                    <a:pt x="3387" y="0"/>
                  </a:moveTo>
                  <a:cubicBezTo>
                    <a:pt x="3269" y="0"/>
                    <a:pt x="3147" y="34"/>
                    <a:pt x="3038" y="102"/>
                  </a:cubicBezTo>
                  <a:cubicBezTo>
                    <a:pt x="2903" y="183"/>
                    <a:pt x="2767" y="319"/>
                    <a:pt x="2713" y="455"/>
                  </a:cubicBezTo>
                  <a:cubicBezTo>
                    <a:pt x="2658" y="509"/>
                    <a:pt x="2631" y="590"/>
                    <a:pt x="2604" y="699"/>
                  </a:cubicBezTo>
                  <a:cubicBezTo>
                    <a:pt x="2577" y="916"/>
                    <a:pt x="2604" y="1133"/>
                    <a:pt x="2740" y="1296"/>
                  </a:cubicBezTo>
                  <a:cubicBezTo>
                    <a:pt x="2794" y="1377"/>
                    <a:pt x="2903" y="1431"/>
                    <a:pt x="3011" y="1458"/>
                  </a:cubicBezTo>
                  <a:cubicBezTo>
                    <a:pt x="3038" y="1513"/>
                    <a:pt x="3065" y="1513"/>
                    <a:pt x="3147" y="1540"/>
                  </a:cubicBezTo>
                  <a:cubicBezTo>
                    <a:pt x="3255" y="1947"/>
                    <a:pt x="3337" y="2326"/>
                    <a:pt x="3526" y="2679"/>
                  </a:cubicBezTo>
                  <a:cubicBezTo>
                    <a:pt x="3581" y="2896"/>
                    <a:pt x="3662" y="3059"/>
                    <a:pt x="3743" y="3221"/>
                  </a:cubicBezTo>
                  <a:cubicBezTo>
                    <a:pt x="3554" y="3059"/>
                    <a:pt x="3337" y="2923"/>
                    <a:pt x="3120" y="2814"/>
                  </a:cubicBezTo>
                  <a:cubicBezTo>
                    <a:pt x="2767" y="2652"/>
                    <a:pt x="2360" y="2597"/>
                    <a:pt x="2035" y="2462"/>
                  </a:cubicBezTo>
                  <a:cubicBezTo>
                    <a:pt x="1655" y="2326"/>
                    <a:pt x="1248" y="2136"/>
                    <a:pt x="868" y="1974"/>
                  </a:cubicBezTo>
                  <a:cubicBezTo>
                    <a:pt x="851" y="1968"/>
                    <a:pt x="833" y="1965"/>
                    <a:pt x="816" y="1965"/>
                  </a:cubicBezTo>
                  <a:cubicBezTo>
                    <a:pt x="673" y="1965"/>
                    <a:pt x="552" y="2151"/>
                    <a:pt x="624" y="2272"/>
                  </a:cubicBezTo>
                  <a:cubicBezTo>
                    <a:pt x="1085" y="2896"/>
                    <a:pt x="1546" y="3465"/>
                    <a:pt x="2197" y="3845"/>
                  </a:cubicBezTo>
                  <a:cubicBezTo>
                    <a:pt x="2612" y="4109"/>
                    <a:pt x="3091" y="4268"/>
                    <a:pt x="3582" y="4268"/>
                  </a:cubicBezTo>
                  <a:cubicBezTo>
                    <a:pt x="3798" y="4268"/>
                    <a:pt x="4016" y="4237"/>
                    <a:pt x="4232" y="4171"/>
                  </a:cubicBezTo>
                  <a:cubicBezTo>
                    <a:pt x="4666" y="4957"/>
                    <a:pt x="5181" y="5717"/>
                    <a:pt x="5778" y="6395"/>
                  </a:cubicBezTo>
                  <a:cubicBezTo>
                    <a:pt x="4015" y="5798"/>
                    <a:pt x="2116" y="6151"/>
                    <a:pt x="326" y="5879"/>
                  </a:cubicBezTo>
                  <a:cubicBezTo>
                    <a:pt x="163" y="5907"/>
                    <a:pt x="0" y="6178"/>
                    <a:pt x="136" y="6395"/>
                  </a:cubicBezTo>
                  <a:cubicBezTo>
                    <a:pt x="461" y="6937"/>
                    <a:pt x="923" y="7371"/>
                    <a:pt x="1411" y="7751"/>
                  </a:cubicBezTo>
                  <a:cubicBezTo>
                    <a:pt x="2306" y="8375"/>
                    <a:pt x="3418" y="8727"/>
                    <a:pt x="4503" y="8755"/>
                  </a:cubicBezTo>
                  <a:cubicBezTo>
                    <a:pt x="4620" y="8760"/>
                    <a:pt x="4740" y="8764"/>
                    <a:pt x="4862" y="8764"/>
                  </a:cubicBezTo>
                  <a:cubicBezTo>
                    <a:pt x="5308" y="8764"/>
                    <a:pt x="5774" y="8720"/>
                    <a:pt x="6157" y="8592"/>
                  </a:cubicBezTo>
                  <a:cubicBezTo>
                    <a:pt x="6429" y="8510"/>
                    <a:pt x="6700" y="8375"/>
                    <a:pt x="6944" y="8212"/>
                  </a:cubicBezTo>
                  <a:cubicBezTo>
                    <a:pt x="7080" y="8104"/>
                    <a:pt x="7215" y="8022"/>
                    <a:pt x="7324" y="7887"/>
                  </a:cubicBezTo>
                  <a:lnTo>
                    <a:pt x="7324" y="7832"/>
                  </a:lnTo>
                  <a:lnTo>
                    <a:pt x="7731" y="8158"/>
                  </a:lnTo>
                  <a:cubicBezTo>
                    <a:pt x="8029" y="8348"/>
                    <a:pt x="8327" y="8592"/>
                    <a:pt x="8680" y="8755"/>
                  </a:cubicBezTo>
                  <a:cubicBezTo>
                    <a:pt x="8843" y="8863"/>
                    <a:pt x="9005" y="8972"/>
                    <a:pt x="9222" y="8999"/>
                  </a:cubicBezTo>
                  <a:cubicBezTo>
                    <a:pt x="9324" y="9016"/>
                    <a:pt x="9436" y="9054"/>
                    <a:pt x="9538" y="9054"/>
                  </a:cubicBezTo>
                  <a:cubicBezTo>
                    <a:pt x="9601" y="9054"/>
                    <a:pt x="9660" y="9040"/>
                    <a:pt x="9711" y="8999"/>
                  </a:cubicBezTo>
                  <a:cubicBezTo>
                    <a:pt x="9765" y="8972"/>
                    <a:pt x="9765" y="8917"/>
                    <a:pt x="9765" y="8890"/>
                  </a:cubicBezTo>
                  <a:cubicBezTo>
                    <a:pt x="9711" y="8700"/>
                    <a:pt x="9521" y="8565"/>
                    <a:pt x="9358" y="8456"/>
                  </a:cubicBezTo>
                  <a:cubicBezTo>
                    <a:pt x="9168" y="8348"/>
                    <a:pt x="8978" y="8239"/>
                    <a:pt x="8816" y="8104"/>
                  </a:cubicBezTo>
                  <a:cubicBezTo>
                    <a:pt x="8463" y="7914"/>
                    <a:pt x="8137" y="7670"/>
                    <a:pt x="7785" y="7426"/>
                  </a:cubicBezTo>
                  <a:cubicBezTo>
                    <a:pt x="7378" y="7127"/>
                    <a:pt x="6971" y="6802"/>
                    <a:pt x="6646" y="6422"/>
                  </a:cubicBezTo>
                  <a:cubicBezTo>
                    <a:pt x="6700" y="6395"/>
                    <a:pt x="6727" y="6341"/>
                    <a:pt x="6781" y="6313"/>
                  </a:cubicBezTo>
                  <a:cubicBezTo>
                    <a:pt x="6971" y="6178"/>
                    <a:pt x="7134" y="6015"/>
                    <a:pt x="7324" y="5825"/>
                  </a:cubicBezTo>
                  <a:cubicBezTo>
                    <a:pt x="7866" y="5147"/>
                    <a:pt x="8137" y="4279"/>
                    <a:pt x="8137" y="3411"/>
                  </a:cubicBezTo>
                  <a:cubicBezTo>
                    <a:pt x="8137" y="2326"/>
                    <a:pt x="7758" y="1296"/>
                    <a:pt x="7324" y="319"/>
                  </a:cubicBezTo>
                  <a:cubicBezTo>
                    <a:pt x="7279" y="219"/>
                    <a:pt x="7193" y="178"/>
                    <a:pt x="7102" y="178"/>
                  </a:cubicBezTo>
                  <a:cubicBezTo>
                    <a:pt x="6971" y="178"/>
                    <a:pt x="6829" y="262"/>
                    <a:pt x="6781" y="373"/>
                  </a:cubicBezTo>
                  <a:cubicBezTo>
                    <a:pt x="6374" y="1404"/>
                    <a:pt x="5968" y="2435"/>
                    <a:pt x="5778" y="3547"/>
                  </a:cubicBezTo>
                  <a:cubicBezTo>
                    <a:pt x="5696" y="4089"/>
                    <a:pt x="5696" y="4605"/>
                    <a:pt x="5723" y="5174"/>
                  </a:cubicBezTo>
                  <a:cubicBezTo>
                    <a:pt x="5723" y="5256"/>
                    <a:pt x="5751" y="5364"/>
                    <a:pt x="5751" y="5473"/>
                  </a:cubicBezTo>
                  <a:cubicBezTo>
                    <a:pt x="5425" y="5066"/>
                    <a:pt x="5154" y="4659"/>
                    <a:pt x="4883" y="4225"/>
                  </a:cubicBezTo>
                  <a:cubicBezTo>
                    <a:pt x="4503" y="3601"/>
                    <a:pt x="4150" y="2923"/>
                    <a:pt x="3879" y="2245"/>
                  </a:cubicBezTo>
                  <a:cubicBezTo>
                    <a:pt x="3798" y="2001"/>
                    <a:pt x="3716" y="1784"/>
                    <a:pt x="3662" y="1540"/>
                  </a:cubicBezTo>
                  <a:cubicBezTo>
                    <a:pt x="3743" y="1513"/>
                    <a:pt x="3825" y="1458"/>
                    <a:pt x="3879" y="1404"/>
                  </a:cubicBezTo>
                  <a:cubicBezTo>
                    <a:pt x="3988" y="1323"/>
                    <a:pt x="4069" y="1187"/>
                    <a:pt x="4096" y="1106"/>
                  </a:cubicBezTo>
                  <a:cubicBezTo>
                    <a:pt x="4123" y="970"/>
                    <a:pt x="4123" y="834"/>
                    <a:pt x="4096" y="726"/>
                  </a:cubicBezTo>
                  <a:lnTo>
                    <a:pt x="4096" y="617"/>
                  </a:lnTo>
                  <a:cubicBezTo>
                    <a:pt x="4069" y="428"/>
                    <a:pt x="3933" y="211"/>
                    <a:pt x="3716" y="102"/>
                  </a:cubicBezTo>
                  <a:cubicBezTo>
                    <a:pt x="3621" y="34"/>
                    <a:pt x="3506" y="0"/>
                    <a:pt x="3387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0" name="Google Shape;1128;p49">
              <a:extLst>
                <a:ext uri="{FF2B5EF4-FFF2-40B4-BE49-F238E27FC236}">
                  <a16:creationId xmlns:a16="http://schemas.microsoft.com/office/drawing/2014/main" id="{C035D532-9AF9-490E-AFDE-C14FC29B690C}"/>
                </a:ext>
              </a:extLst>
            </p:cNvPr>
            <p:cNvSpPr/>
            <p:nvPr/>
          </p:nvSpPr>
          <p:spPr>
            <a:xfrm>
              <a:off x="918250" y="1598275"/>
              <a:ext cx="178350" cy="170600"/>
            </a:xfrm>
            <a:custGeom>
              <a:avLst/>
              <a:gdLst/>
              <a:ahLst/>
              <a:cxnLst/>
              <a:rect l="l" t="t" r="r" b="b"/>
              <a:pathLst>
                <a:path w="7134" h="6824" extrusionOk="0">
                  <a:moveTo>
                    <a:pt x="4693" y="0"/>
                  </a:moveTo>
                  <a:cubicBezTo>
                    <a:pt x="4611" y="0"/>
                    <a:pt x="4421" y="81"/>
                    <a:pt x="4421" y="217"/>
                  </a:cubicBezTo>
                  <a:cubicBezTo>
                    <a:pt x="4286" y="922"/>
                    <a:pt x="4204" y="1628"/>
                    <a:pt x="4069" y="2306"/>
                  </a:cubicBezTo>
                  <a:cubicBezTo>
                    <a:pt x="3553" y="1628"/>
                    <a:pt x="3065" y="977"/>
                    <a:pt x="2577" y="298"/>
                  </a:cubicBezTo>
                  <a:cubicBezTo>
                    <a:pt x="2539" y="242"/>
                    <a:pt x="2482" y="218"/>
                    <a:pt x="2419" y="218"/>
                  </a:cubicBezTo>
                  <a:cubicBezTo>
                    <a:pt x="2302" y="218"/>
                    <a:pt x="2169" y="301"/>
                    <a:pt x="2116" y="407"/>
                  </a:cubicBezTo>
                  <a:cubicBezTo>
                    <a:pt x="1953" y="1085"/>
                    <a:pt x="1845" y="1790"/>
                    <a:pt x="1899" y="2468"/>
                  </a:cubicBezTo>
                  <a:cubicBezTo>
                    <a:pt x="1411" y="2034"/>
                    <a:pt x="950" y="1600"/>
                    <a:pt x="488" y="1166"/>
                  </a:cubicBezTo>
                  <a:cubicBezTo>
                    <a:pt x="432" y="1101"/>
                    <a:pt x="357" y="1071"/>
                    <a:pt x="282" y="1071"/>
                  </a:cubicBezTo>
                  <a:cubicBezTo>
                    <a:pt x="140" y="1071"/>
                    <a:pt x="0" y="1179"/>
                    <a:pt x="0" y="1356"/>
                  </a:cubicBezTo>
                  <a:cubicBezTo>
                    <a:pt x="27" y="2468"/>
                    <a:pt x="353" y="3635"/>
                    <a:pt x="868" y="4611"/>
                  </a:cubicBezTo>
                  <a:cubicBezTo>
                    <a:pt x="1356" y="5506"/>
                    <a:pt x="2062" y="6239"/>
                    <a:pt x="3011" y="6618"/>
                  </a:cubicBezTo>
                  <a:cubicBezTo>
                    <a:pt x="3344" y="6757"/>
                    <a:pt x="3687" y="6823"/>
                    <a:pt x="4026" y="6823"/>
                  </a:cubicBezTo>
                  <a:cubicBezTo>
                    <a:pt x="4681" y="6823"/>
                    <a:pt x="5323" y="6577"/>
                    <a:pt x="5859" y="6130"/>
                  </a:cubicBezTo>
                  <a:cubicBezTo>
                    <a:pt x="6646" y="5506"/>
                    <a:pt x="7052" y="4503"/>
                    <a:pt x="7107" y="3526"/>
                  </a:cubicBezTo>
                  <a:cubicBezTo>
                    <a:pt x="7134" y="3119"/>
                    <a:pt x="7107" y="2685"/>
                    <a:pt x="7052" y="2279"/>
                  </a:cubicBezTo>
                  <a:cubicBezTo>
                    <a:pt x="7052" y="2251"/>
                    <a:pt x="7080" y="2197"/>
                    <a:pt x="7080" y="2170"/>
                  </a:cubicBezTo>
                  <a:cubicBezTo>
                    <a:pt x="7107" y="1438"/>
                    <a:pt x="6808" y="705"/>
                    <a:pt x="6374" y="136"/>
                  </a:cubicBezTo>
                  <a:cubicBezTo>
                    <a:pt x="6321" y="72"/>
                    <a:pt x="6238" y="41"/>
                    <a:pt x="6155" y="41"/>
                  </a:cubicBezTo>
                  <a:cubicBezTo>
                    <a:pt x="6028" y="41"/>
                    <a:pt x="5903" y="113"/>
                    <a:pt x="5886" y="244"/>
                  </a:cubicBezTo>
                  <a:cubicBezTo>
                    <a:pt x="5778" y="760"/>
                    <a:pt x="5696" y="1248"/>
                    <a:pt x="5615" y="1763"/>
                  </a:cubicBezTo>
                  <a:cubicBezTo>
                    <a:pt x="5371" y="1248"/>
                    <a:pt x="5154" y="760"/>
                    <a:pt x="4964" y="217"/>
                  </a:cubicBezTo>
                  <a:cubicBezTo>
                    <a:pt x="4937" y="81"/>
                    <a:pt x="4828" y="0"/>
                    <a:pt x="4693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1" name="Google Shape;1129;p49">
              <a:extLst>
                <a:ext uri="{FF2B5EF4-FFF2-40B4-BE49-F238E27FC236}">
                  <a16:creationId xmlns:a16="http://schemas.microsoft.com/office/drawing/2014/main" id="{BE1F08D7-0532-4AF2-B279-376E97E705FF}"/>
                </a:ext>
              </a:extLst>
            </p:cNvPr>
            <p:cNvSpPr/>
            <p:nvPr/>
          </p:nvSpPr>
          <p:spPr>
            <a:xfrm>
              <a:off x="964350" y="1666100"/>
              <a:ext cx="87500" cy="84750"/>
            </a:xfrm>
            <a:custGeom>
              <a:avLst/>
              <a:gdLst/>
              <a:ahLst/>
              <a:cxnLst/>
              <a:rect l="l" t="t" r="r" b="b"/>
              <a:pathLst>
                <a:path w="3500" h="3390" extrusionOk="0">
                  <a:moveTo>
                    <a:pt x="2922" y="1"/>
                  </a:moveTo>
                  <a:cubicBezTo>
                    <a:pt x="2879" y="1"/>
                    <a:pt x="2835" y="23"/>
                    <a:pt x="2794" y="81"/>
                  </a:cubicBezTo>
                  <a:cubicBezTo>
                    <a:pt x="2577" y="352"/>
                    <a:pt x="2632" y="705"/>
                    <a:pt x="2550" y="1030"/>
                  </a:cubicBezTo>
                  <a:cubicBezTo>
                    <a:pt x="2538" y="1067"/>
                    <a:pt x="2509" y="1082"/>
                    <a:pt x="2479" y="1082"/>
                  </a:cubicBezTo>
                  <a:cubicBezTo>
                    <a:pt x="2442" y="1082"/>
                    <a:pt x="2402" y="1060"/>
                    <a:pt x="2388" y="1030"/>
                  </a:cubicBezTo>
                  <a:cubicBezTo>
                    <a:pt x="2360" y="840"/>
                    <a:pt x="2252" y="678"/>
                    <a:pt x="2171" y="515"/>
                  </a:cubicBezTo>
                  <a:cubicBezTo>
                    <a:pt x="2116" y="379"/>
                    <a:pt x="1981" y="108"/>
                    <a:pt x="1818" y="81"/>
                  </a:cubicBezTo>
                  <a:cubicBezTo>
                    <a:pt x="1803" y="78"/>
                    <a:pt x="1789" y="76"/>
                    <a:pt x="1775" y="76"/>
                  </a:cubicBezTo>
                  <a:cubicBezTo>
                    <a:pt x="1571" y="76"/>
                    <a:pt x="1548" y="445"/>
                    <a:pt x="1574" y="623"/>
                  </a:cubicBezTo>
                  <a:cubicBezTo>
                    <a:pt x="1601" y="840"/>
                    <a:pt x="1682" y="1112"/>
                    <a:pt x="1709" y="1356"/>
                  </a:cubicBezTo>
                  <a:cubicBezTo>
                    <a:pt x="1727" y="1390"/>
                    <a:pt x="1679" y="1424"/>
                    <a:pt x="1634" y="1424"/>
                  </a:cubicBezTo>
                  <a:cubicBezTo>
                    <a:pt x="1608" y="1424"/>
                    <a:pt x="1584" y="1413"/>
                    <a:pt x="1574" y="1383"/>
                  </a:cubicBezTo>
                  <a:cubicBezTo>
                    <a:pt x="1465" y="1220"/>
                    <a:pt x="1357" y="1030"/>
                    <a:pt x="1275" y="840"/>
                  </a:cubicBezTo>
                  <a:cubicBezTo>
                    <a:pt x="1167" y="650"/>
                    <a:pt x="1004" y="406"/>
                    <a:pt x="760" y="298"/>
                  </a:cubicBezTo>
                  <a:cubicBezTo>
                    <a:pt x="720" y="288"/>
                    <a:pt x="677" y="282"/>
                    <a:pt x="635" y="282"/>
                  </a:cubicBezTo>
                  <a:cubicBezTo>
                    <a:pt x="563" y="282"/>
                    <a:pt x="496" y="301"/>
                    <a:pt x="462" y="352"/>
                  </a:cubicBezTo>
                  <a:cubicBezTo>
                    <a:pt x="380" y="406"/>
                    <a:pt x="380" y="542"/>
                    <a:pt x="408" y="650"/>
                  </a:cubicBezTo>
                  <a:cubicBezTo>
                    <a:pt x="462" y="895"/>
                    <a:pt x="597" y="1084"/>
                    <a:pt x="652" y="1301"/>
                  </a:cubicBezTo>
                  <a:cubicBezTo>
                    <a:pt x="669" y="1354"/>
                    <a:pt x="619" y="1384"/>
                    <a:pt x="574" y="1384"/>
                  </a:cubicBezTo>
                  <a:cubicBezTo>
                    <a:pt x="549" y="1384"/>
                    <a:pt x="526" y="1375"/>
                    <a:pt x="516" y="1356"/>
                  </a:cubicBezTo>
                  <a:cubicBezTo>
                    <a:pt x="462" y="1220"/>
                    <a:pt x="272" y="1057"/>
                    <a:pt x="109" y="1057"/>
                  </a:cubicBezTo>
                  <a:cubicBezTo>
                    <a:pt x="1" y="1057"/>
                    <a:pt x="55" y="1057"/>
                    <a:pt x="1" y="1084"/>
                  </a:cubicBezTo>
                  <a:cubicBezTo>
                    <a:pt x="55" y="1166"/>
                    <a:pt x="55" y="1220"/>
                    <a:pt x="55" y="1301"/>
                  </a:cubicBezTo>
                  <a:cubicBezTo>
                    <a:pt x="109" y="1491"/>
                    <a:pt x="218" y="1654"/>
                    <a:pt x="380" y="1735"/>
                  </a:cubicBezTo>
                  <a:cubicBezTo>
                    <a:pt x="543" y="1790"/>
                    <a:pt x="760" y="1790"/>
                    <a:pt x="923" y="1844"/>
                  </a:cubicBezTo>
                  <a:cubicBezTo>
                    <a:pt x="1303" y="1898"/>
                    <a:pt x="1628" y="2197"/>
                    <a:pt x="1872" y="2522"/>
                  </a:cubicBezTo>
                  <a:cubicBezTo>
                    <a:pt x="2062" y="2793"/>
                    <a:pt x="2171" y="3119"/>
                    <a:pt x="2388" y="3390"/>
                  </a:cubicBezTo>
                  <a:cubicBezTo>
                    <a:pt x="2496" y="2875"/>
                    <a:pt x="2523" y="2386"/>
                    <a:pt x="2849" y="1980"/>
                  </a:cubicBezTo>
                  <a:cubicBezTo>
                    <a:pt x="2957" y="1871"/>
                    <a:pt x="3066" y="1763"/>
                    <a:pt x="3201" y="1708"/>
                  </a:cubicBezTo>
                  <a:cubicBezTo>
                    <a:pt x="3256" y="1627"/>
                    <a:pt x="3391" y="1600"/>
                    <a:pt x="3445" y="1518"/>
                  </a:cubicBezTo>
                  <a:cubicBezTo>
                    <a:pt x="3500" y="1383"/>
                    <a:pt x="3445" y="1193"/>
                    <a:pt x="3391" y="1057"/>
                  </a:cubicBezTo>
                  <a:cubicBezTo>
                    <a:pt x="3364" y="976"/>
                    <a:pt x="3337" y="949"/>
                    <a:pt x="3337" y="895"/>
                  </a:cubicBezTo>
                  <a:cubicBezTo>
                    <a:pt x="3330" y="902"/>
                    <a:pt x="3320" y="905"/>
                    <a:pt x="3311" y="905"/>
                  </a:cubicBezTo>
                  <a:cubicBezTo>
                    <a:pt x="3285" y="905"/>
                    <a:pt x="3256" y="880"/>
                    <a:pt x="3256" y="840"/>
                  </a:cubicBezTo>
                  <a:cubicBezTo>
                    <a:pt x="3256" y="650"/>
                    <a:pt x="3228" y="406"/>
                    <a:pt x="3174" y="216"/>
                  </a:cubicBezTo>
                  <a:cubicBezTo>
                    <a:pt x="3117" y="122"/>
                    <a:pt x="3021" y="1"/>
                    <a:pt x="2922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2" name="Google Shape;1130;p49">
              <a:extLst>
                <a:ext uri="{FF2B5EF4-FFF2-40B4-BE49-F238E27FC236}">
                  <a16:creationId xmlns:a16="http://schemas.microsoft.com/office/drawing/2014/main" id="{0EB698DF-313A-4EB4-B0A9-F914EC10CFBE}"/>
                </a:ext>
              </a:extLst>
            </p:cNvPr>
            <p:cNvSpPr/>
            <p:nvPr/>
          </p:nvSpPr>
          <p:spPr>
            <a:xfrm>
              <a:off x="1086400" y="1900700"/>
              <a:ext cx="55650" cy="52900"/>
            </a:xfrm>
            <a:custGeom>
              <a:avLst/>
              <a:gdLst/>
              <a:ahLst/>
              <a:cxnLst/>
              <a:rect l="l" t="t" r="r" b="b"/>
              <a:pathLst>
                <a:path w="2226" h="2116" fill="none" extrusionOk="0">
                  <a:moveTo>
                    <a:pt x="1" y="0"/>
                  </a:moveTo>
                  <a:cubicBezTo>
                    <a:pt x="706" y="760"/>
                    <a:pt x="1439" y="1438"/>
                    <a:pt x="2225" y="211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3" name="Google Shape;1131;p49">
              <a:extLst>
                <a:ext uri="{FF2B5EF4-FFF2-40B4-BE49-F238E27FC236}">
                  <a16:creationId xmlns:a16="http://schemas.microsoft.com/office/drawing/2014/main" id="{5960757E-0720-429E-AC62-EAD16736AB32}"/>
                </a:ext>
              </a:extLst>
            </p:cNvPr>
            <p:cNvSpPr/>
            <p:nvPr/>
          </p:nvSpPr>
          <p:spPr>
            <a:xfrm>
              <a:off x="1089125" y="1883075"/>
              <a:ext cx="29175" cy="32575"/>
            </a:xfrm>
            <a:custGeom>
              <a:avLst/>
              <a:gdLst/>
              <a:ahLst/>
              <a:cxnLst/>
              <a:rect l="l" t="t" r="r" b="b"/>
              <a:pathLst>
                <a:path w="1167" h="1303" fill="none" extrusionOk="0">
                  <a:moveTo>
                    <a:pt x="0" y="0"/>
                  </a:moveTo>
                  <a:cubicBezTo>
                    <a:pt x="82" y="136"/>
                    <a:pt x="163" y="244"/>
                    <a:pt x="272" y="353"/>
                  </a:cubicBezTo>
                  <a:cubicBezTo>
                    <a:pt x="570" y="651"/>
                    <a:pt x="841" y="949"/>
                    <a:pt x="1167" y="1302"/>
                  </a:cubicBezTo>
                </a:path>
              </a:pathLst>
            </a:custGeom>
            <a:noFill/>
            <a:ln w="8825" cap="rnd" cmpd="sng">
              <a:solidFill>
                <a:srgbClr val="1800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4" name="Google Shape;1132;p49">
              <a:extLst>
                <a:ext uri="{FF2B5EF4-FFF2-40B4-BE49-F238E27FC236}">
                  <a16:creationId xmlns:a16="http://schemas.microsoft.com/office/drawing/2014/main" id="{38A0B0E4-B811-4493-B5AE-BB5542D1F1E7}"/>
                </a:ext>
              </a:extLst>
            </p:cNvPr>
            <p:cNvSpPr/>
            <p:nvPr/>
          </p:nvSpPr>
          <p:spPr>
            <a:xfrm>
              <a:off x="972500" y="1912225"/>
              <a:ext cx="143100" cy="27150"/>
            </a:xfrm>
            <a:custGeom>
              <a:avLst/>
              <a:gdLst/>
              <a:ahLst/>
              <a:cxnLst/>
              <a:rect l="l" t="t" r="r" b="b"/>
              <a:pathLst>
                <a:path w="5724" h="1086" fill="none" extrusionOk="0">
                  <a:moveTo>
                    <a:pt x="0" y="0"/>
                  </a:moveTo>
                  <a:cubicBezTo>
                    <a:pt x="1194" y="679"/>
                    <a:pt x="2604" y="841"/>
                    <a:pt x="3987" y="977"/>
                  </a:cubicBezTo>
                  <a:cubicBezTo>
                    <a:pt x="4557" y="1031"/>
                    <a:pt x="5235" y="1085"/>
                    <a:pt x="5723" y="7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5" name="Google Shape;1133;p49">
              <a:extLst>
                <a:ext uri="{FF2B5EF4-FFF2-40B4-BE49-F238E27FC236}">
                  <a16:creationId xmlns:a16="http://schemas.microsoft.com/office/drawing/2014/main" id="{B0894850-53F9-4B5D-A9AD-D75B98FC5228}"/>
                </a:ext>
              </a:extLst>
            </p:cNvPr>
            <p:cNvSpPr/>
            <p:nvPr/>
          </p:nvSpPr>
          <p:spPr>
            <a:xfrm>
              <a:off x="1103375" y="1771850"/>
              <a:ext cx="21725" cy="127525"/>
            </a:xfrm>
            <a:custGeom>
              <a:avLst/>
              <a:gdLst/>
              <a:ahLst/>
              <a:cxnLst/>
              <a:rect l="l" t="t" r="r" b="b"/>
              <a:pathLst>
                <a:path w="869" h="5101" fill="none" extrusionOk="0">
                  <a:moveTo>
                    <a:pt x="814" y="1"/>
                  </a:moveTo>
                  <a:cubicBezTo>
                    <a:pt x="814" y="896"/>
                    <a:pt x="868" y="1737"/>
                    <a:pt x="760" y="2632"/>
                  </a:cubicBezTo>
                  <a:cubicBezTo>
                    <a:pt x="651" y="3473"/>
                    <a:pt x="407" y="4341"/>
                    <a:pt x="0" y="51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6" name="Google Shape;1134;p49">
              <a:extLst>
                <a:ext uri="{FF2B5EF4-FFF2-40B4-BE49-F238E27FC236}">
                  <a16:creationId xmlns:a16="http://schemas.microsoft.com/office/drawing/2014/main" id="{6C228FD2-FF1E-4B1E-BDB4-36C45CE36368}"/>
                </a:ext>
              </a:extLst>
            </p:cNvPr>
            <p:cNvSpPr/>
            <p:nvPr/>
          </p:nvSpPr>
          <p:spPr>
            <a:xfrm>
              <a:off x="977925" y="1903400"/>
              <a:ext cx="23075" cy="31225"/>
            </a:xfrm>
            <a:custGeom>
              <a:avLst/>
              <a:gdLst/>
              <a:ahLst/>
              <a:cxnLst/>
              <a:rect l="l" t="t" r="r" b="b"/>
              <a:pathLst>
                <a:path w="923" h="1249" fill="none" extrusionOk="0">
                  <a:moveTo>
                    <a:pt x="271" y="1"/>
                  </a:moveTo>
                  <a:cubicBezTo>
                    <a:pt x="516" y="245"/>
                    <a:pt x="760" y="489"/>
                    <a:pt x="922" y="787"/>
                  </a:cubicBezTo>
                  <a:lnTo>
                    <a:pt x="922" y="815"/>
                  </a:lnTo>
                  <a:cubicBezTo>
                    <a:pt x="922" y="842"/>
                    <a:pt x="895" y="896"/>
                    <a:pt x="868" y="896"/>
                  </a:cubicBezTo>
                  <a:cubicBezTo>
                    <a:pt x="597" y="1032"/>
                    <a:pt x="326" y="1113"/>
                    <a:pt x="0" y="124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7" name="Google Shape;1135;p49">
              <a:extLst>
                <a:ext uri="{FF2B5EF4-FFF2-40B4-BE49-F238E27FC236}">
                  <a16:creationId xmlns:a16="http://schemas.microsoft.com/office/drawing/2014/main" id="{B7917127-5826-45AD-B0FD-6226360DF821}"/>
                </a:ext>
              </a:extLst>
            </p:cNvPr>
            <p:cNvSpPr/>
            <p:nvPr/>
          </p:nvSpPr>
          <p:spPr>
            <a:xfrm>
              <a:off x="1017925" y="1906125"/>
              <a:ext cx="27150" cy="44775"/>
            </a:xfrm>
            <a:custGeom>
              <a:avLst/>
              <a:gdLst/>
              <a:ahLst/>
              <a:cxnLst/>
              <a:rect l="l" t="t" r="r" b="b"/>
              <a:pathLst>
                <a:path w="1086" h="1791" fill="none" extrusionOk="0">
                  <a:moveTo>
                    <a:pt x="109" y="0"/>
                  </a:moveTo>
                  <a:cubicBezTo>
                    <a:pt x="434" y="299"/>
                    <a:pt x="760" y="678"/>
                    <a:pt x="1058" y="1004"/>
                  </a:cubicBezTo>
                  <a:cubicBezTo>
                    <a:pt x="1058" y="1058"/>
                    <a:pt x="1085" y="1058"/>
                    <a:pt x="1085" y="1085"/>
                  </a:cubicBezTo>
                  <a:cubicBezTo>
                    <a:pt x="1085" y="1112"/>
                    <a:pt x="1058" y="1140"/>
                    <a:pt x="1004" y="1194"/>
                  </a:cubicBezTo>
                  <a:cubicBezTo>
                    <a:pt x="706" y="1411"/>
                    <a:pt x="380" y="1628"/>
                    <a:pt x="0" y="179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8" name="Google Shape;1136;p49">
              <a:extLst>
                <a:ext uri="{FF2B5EF4-FFF2-40B4-BE49-F238E27FC236}">
                  <a16:creationId xmlns:a16="http://schemas.microsoft.com/office/drawing/2014/main" id="{6CE248F1-E1C8-4373-BDD8-583307E41109}"/>
                </a:ext>
              </a:extLst>
            </p:cNvPr>
            <p:cNvSpPr/>
            <p:nvPr/>
          </p:nvSpPr>
          <p:spPr>
            <a:xfrm>
              <a:off x="1050475" y="1910200"/>
              <a:ext cx="38000" cy="50875"/>
            </a:xfrm>
            <a:custGeom>
              <a:avLst/>
              <a:gdLst/>
              <a:ahLst/>
              <a:cxnLst/>
              <a:rect l="l" t="t" r="r" b="b"/>
              <a:pathLst>
                <a:path w="1520" h="2035" fill="none" extrusionOk="0">
                  <a:moveTo>
                    <a:pt x="0" y="0"/>
                  </a:moveTo>
                  <a:cubicBezTo>
                    <a:pt x="489" y="380"/>
                    <a:pt x="1004" y="760"/>
                    <a:pt x="1519" y="1085"/>
                  </a:cubicBezTo>
                  <a:cubicBezTo>
                    <a:pt x="1167" y="1438"/>
                    <a:pt x="814" y="1763"/>
                    <a:pt x="407" y="203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79" name="Google Shape;1137;p49">
              <a:extLst>
                <a:ext uri="{FF2B5EF4-FFF2-40B4-BE49-F238E27FC236}">
                  <a16:creationId xmlns:a16="http://schemas.microsoft.com/office/drawing/2014/main" id="{6064F357-B21A-43D3-A8D7-98ABC183FE8C}"/>
                </a:ext>
              </a:extLst>
            </p:cNvPr>
            <p:cNvSpPr/>
            <p:nvPr/>
          </p:nvSpPr>
          <p:spPr>
            <a:xfrm>
              <a:off x="1097950" y="1857975"/>
              <a:ext cx="39350" cy="27825"/>
            </a:xfrm>
            <a:custGeom>
              <a:avLst/>
              <a:gdLst/>
              <a:ahLst/>
              <a:cxnLst/>
              <a:rect l="l" t="t" r="r" b="b"/>
              <a:pathLst>
                <a:path w="1574" h="1113" fill="none" extrusionOk="0">
                  <a:moveTo>
                    <a:pt x="0" y="1"/>
                  </a:moveTo>
                  <a:cubicBezTo>
                    <a:pt x="163" y="353"/>
                    <a:pt x="298" y="706"/>
                    <a:pt x="461" y="1085"/>
                  </a:cubicBezTo>
                  <a:cubicBezTo>
                    <a:pt x="461" y="1085"/>
                    <a:pt x="461" y="1113"/>
                    <a:pt x="488" y="1113"/>
                  </a:cubicBezTo>
                  <a:lnTo>
                    <a:pt x="543" y="1113"/>
                  </a:lnTo>
                  <a:cubicBezTo>
                    <a:pt x="895" y="923"/>
                    <a:pt x="1248" y="733"/>
                    <a:pt x="1573" y="57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0" name="Google Shape;1138;p49">
              <a:extLst>
                <a:ext uri="{FF2B5EF4-FFF2-40B4-BE49-F238E27FC236}">
                  <a16:creationId xmlns:a16="http://schemas.microsoft.com/office/drawing/2014/main" id="{85D5DB1D-8B4B-4E1B-BBD1-A5827C91FC6C}"/>
                </a:ext>
              </a:extLst>
            </p:cNvPr>
            <p:cNvSpPr/>
            <p:nvPr/>
          </p:nvSpPr>
          <p:spPr>
            <a:xfrm>
              <a:off x="1104725" y="1825425"/>
              <a:ext cx="39350" cy="29175"/>
            </a:xfrm>
            <a:custGeom>
              <a:avLst/>
              <a:gdLst/>
              <a:ahLst/>
              <a:cxnLst/>
              <a:rect l="l" t="t" r="r" b="b"/>
              <a:pathLst>
                <a:path w="1574" h="1167" fill="none" extrusionOk="0">
                  <a:moveTo>
                    <a:pt x="1573" y="353"/>
                  </a:moveTo>
                  <a:cubicBezTo>
                    <a:pt x="1275" y="652"/>
                    <a:pt x="950" y="923"/>
                    <a:pt x="570" y="1167"/>
                  </a:cubicBezTo>
                  <a:cubicBezTo>
                    <a:pt x="407" y="896"/>
                    <a:pt x="217" y="570"/>
                    <a:pt x="82" y="299"/>
                  </a:cubicBezTo>
                  <a:cubicBezTo>
                    <a:pt x="27" y="218"/>
                    <a:pt x="0" y="109"/>
                    <a:pt x="0" y="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1" name="Google Shape;1139;p49">
              <a:extLst>
                <a:ext uri="{FF2B5EF4-FFF2-40B4-BE49-F238E27FC236}">
                  <a16:creationId xmlns:a16="http://schemas.microsoft.com/office/drawing/2014/main" id="{7BE0E084-AAE0-40ED-9D61-8D3CF436D2CE}"/>
                </a:ext>
              </a:extLst>
            </p:cNvPr>
            <p:cNvSpPr/>
            <p:nvPr/>
          </p:nvSpPr>
          <p:spPr>
            <a:xfrm>
              <a:off x="1113525" y="1790850"/>
              <a:ext cx="25125" cy="19675"/>
            </a:xfrm>
            <a:custGeom>
              <a:avLst/>
              <a:gdLst/>
              <a:ahLst/>
              <a:cxnLst/>
              <a:rect l="l" t="t" r="r" b="b"/>
              <a:pathLst>
                <a:path w="1005" h="787" fill="none" extrusionOk="0">
                  <a:moveTo>
                    <a:pt x="1005" y="0"/>
                  </a:moveTo>
                  <a:cubicBezTo>
                    <a:pt x="815" y="272"/>
                    <a:pt x="625" y="543"/>
                    <a:pt x="408" y="787"/>
                  </a:cubicBezTo>
                  <a:lnTo>
                    <a:pt x="1" y="163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2" name="Google Shape;1140;p49">
              <a:extLst>
                <a:ext uri="{FF2B5EF4-FFF2-40B4-BE49-F238E27FC236}">
                  <a16:creationId xmlns:a16="http://schemas.microsoft.com/office/drawing/2014/main" id="{409EFB07-64E9-46CC-A5C6-CB97E087F413}"/>
                </a:ext>
              </a:extLst>
            </p:cNvPr>
            <p:cNvSpPr/>
            <p:nvPr/>
          </p:nvSpPr>
          <p:spPr>
            <a:xfrm>
              <a:off x="1024025" y="1784075"/>
              <a:ext cx="21725" cy="6800"/>
            </a:xfrm>
            <a:custGeom>
              <a:avLst/>
              <a:gdLst/>
              <a:ahLst/>
              <a:cxnLst/>
              <a:rect l="l" t="t" r="r" b="b"/>
              <a:pathLst>
                <a:path w="869" h="272" fill="none" extrusionOk="0">
                  <a:moveTo>
                    <a:pt x="869" y="0"/>
                  </a:moveTo>
                  <a:cubicBezTo>
                    <a:pt x="679" y="244"/>
                    <a:pt x="272" y="271"/>
                    <a:pt x="1" y="10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3" name="Google Shape;1141;p49">
              <a:extLst>
                <a:ext uri="{FF2B5EF4-FFF2-40B4-BE49-F238E27FC236}">
                  <a16:creationId xmlns:a16="http://schemas.microsoft.com/office/drawing/2014/main" id="{9D09E036-20E7-4AC2-81C5-CF15A61E2F1F}"/>
                </a:ext>
              </a:extLst>
            </p:cNvPr>
            <p:cNvSpPr/>
            <p:nvPr/>
          </p:nvSpPr>
          <p:spPr>
            <a:xfrm>
              <a:off x="929100" y="1622000"/>
              <a:ext cx="148525" cy="132925"/>
            </a:xfrm>
            <a:custGeom>
              <a:avLst/>
              <a:gdLst/>
              <a:ahLst/>
              <a:cxnLst/>
              <a:rect l="l" t="t" r="r" b="b"/>
              <a:pathLst>
                <a:path w="5941" h="5317" fill="none" extrusionOk="0">
                  <a:moveTo>
                    <a:pt x="5859" y="0"/>
                  </a:moveTo>
                  <a:cubicBezTo>
                    <a:pt x="5886" y="353"/>
                    <a:pt x="5940" y="706"/>
                    <a:pt x="5886" y="1058"/>
                  </a:cubicBezTo>
                  <a:cubicBezTo>
                    <a:pt x="5832" y="1384"/>
                    <a:pt x="5696" y="1763"/>
                    <a:pt x="5398" y="1980"/>
                  </a:cubicBezTo>
                  <a:cubicBezTo>
                    <a:pt x="5208" y="2116"/>
                    <a:pt x="4964" y="2170"/>
                    <a:pt x="4883" y="2360"/>
                  </a:cubicBezTo>
                  <a:cubicBezTo>
                    <a:pt x="4747" y="2659"/>
                    <a:pt x="4937" y="2903"/>
                    <a:pt x="4964" y="3228"/>
                  </a:cubicBezTo>
                  <a:lnTo>
                    <a:pt x="4964" y="3364"/>
                  </a:lnTo>
                  <a:cubicBezTo>
                    <a:pt x="4937" y="3418"/>
                    <a:pt x="4828" y="3472"/>
                    <a:pt x="4774" y="3499"/>
                  </a:cubicBezTo>
                  <a:cubicBezTo>
                    <a:pt x="4449" y="3635"/>
                    <a:pt x="4204" y="3933"/>
                    <a:pt x="4096" y="4286"/>
                  </a:cubicBezTo>
                  <a:cubicBezTo>
                    <a:pt x="3960" y="4611"/>
                    <a:pt x="3960" y="4991"/>
                    <a:pt x="3933" y="5317"/>
                  </a:cubicBezTo>
                  <a:cubicBezTo>
                    <a:pt x="3798" y="4856"/>
                    <a:pt x="3526" y="4449"/>
                    <a:pt x="3228" y="4069"/>
                  </a:cubicBezTo>
                  <a:cubicBezTo>
                    <a:pt x="2957" y="3798"/>
                    <a:pt x="2631" y="3527"/>
                    <a:pt x="2279" y="3527"/>
                  </a:cubicBezTo>
                  <a:cubicBezTo>
                    <a:pt x="2143" y="3527"/>
                    <a:pt x="2007" y="3554"/>
                    <a:pt x="1899" y="3499"/>
                  </a:cubicBezTo>
                  <a:cubicBezTo>
                    <a:pt x="1790" y="3418"/>
                    <a:pt x="1763" y="3337"/>
                    <a:pt x="1736" y="3255"/>
                  </a:cubicBezTo>
                  <a:cubicBezTo>
                    <a:pt x="1628" y="2984"/>
                    <a:pt x="1492" y="2713"/>
                    <a:pt x="1275" y="2523"/>
                  </a:cubicBezTo>
                  <a:cubicBezTo>
                    <a:pt x="1139" y="2414"/>
                    <a:pt x="977" y="2306"/>
                    <a:pt x="841" y="2197"/>
                  </a:cubicBezTo>
                  <a:cubicBezTo>
                    <a:pt x="380" y="1872"/>
                    <a:pt x="163" y="1248"/>
                    <a:pt x="0" y="6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4" name="Google Shape;1142;p49">
              <a:extLst>
                <a:ext uri="{FF2B5EF4-FFF2-40B4-BE49-F238E27FC236}">
                  <a16:creationId xmlns:a16="http://schemas.microsoft.com/office/drawing/2014/main" id="{6E4C4BFB-F6F1-40F8-9202-FB3EFB10992C}"/>
                </a:ext>
              </a:extLst>
            </p:cNvPr>
            <p:cNvSpPr/>
            <p:nvPr/>
          </p:nvSpPr>
          <p:spPr>
            <a:xfrm>
              <a:off x="1037600" y="1819325"/>
              <a:ext cx="24425" cy="47500"/>
            </a:xfrm>
            <a:custGeom>
              <a:avLst/>
              <a:gdLst/>
              <a:ahLst/>
              <a:cxnLst/>
              <a:rect l="l" t="t" r="r" b="b"/>
              <a:pathLst>
                <a:path w="977" h="1900" fill="none" extrusionOk="0">
                  <a:moveTo>
                    <a:pt x="0" y="0"/>
                  </a:moveTo>
                  <a:cubicBezTo>
                    <a:pt x="190" y="679"/>
                    <a:pt x="597" y="1302"/>
                    <a:pt x="977" y="18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5" name="Google Shape;1143;p49">
              <a:extLst>
                <a:ext uri="{FF2B5EF4-FFF2-40B4-BE49-F238E27FC236}">
                  <a16:creationId xmlns:a16="http://schemas.microsoft.com/office/drawing/2014/main" id="{5A30603F-2DC1-41FF-A317-46A2BD53245E}"/>
                </a:ext>
              </a:extLst>
            </p:cNvPr>
            <p:cNvSpPr/>
            <p:nvPr/>
          </p:nvSpPr>
          <p:spPr>
            <a:xfrm>
              <a:off x="973850" y="1810500"/>
              <a:ext cx="70550" cy="31225"/>
            </a:xfrm>
            <a:custGeom>
              <a:avLst/>
              <a:gdLst/>
              <a:ahLst/>
              <a:cxnLst/>
              <a:rect l="l" t="t" r="r" b="b"/>
              <a:pathLst>
                <a:path w="2822" h="1249" fill="none" extrusionOk="0">
                  <a:moveTo>
                    <a:pt x="0" y="1"/>
                  </a:moveTo>
                  <a:cubicBezTo>
                    <a:pt x="624" y="408"/>
                    <a:pt x="1763" y="1249"/>
                    <a:pt x="2821" y="122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6" name="Google Shape;1144;p49">
              <a:extLst>
                <a:ext uri="{FF2B5EF4-FFF2-40B4-BE49-F238E27FC236}">
                  <a16:creationId xmlns:a16="http://schemas.microsoft.com/office/drawing/2014/main" id="{66624C52-3129-4B0C-B169-46E15E50F878}"/>
                </a:ext>
              </a:extLst>
            </p:cNvPr>
            <p:cNvSpPr/>
            <p:nvPr/>
          </p:nvSpPr>
          <p:spPr>
            <a:xfrm>
              <a:off x="987400" y="1814575"/>
              <a:ext cx="10875" cy="11550"/>
            </a:xfrm>
            <a:custGeom>
              <a:avLst/>
              <a:gdLst/>
              <a:ahLst/>
              <a:cxnLst/>
              <a:rect l="l" t="t" r="r" b="b"/>
              <a:pathLst>
                <a:path w="435" h="462" fill="none" extrusionOk="0">
                  <a:moveTo>
                    <a:pt x="245" y="1"/>
                  </a:moveTo>
                  <a:cubicBezTo>
                    <a:pt x="299" y="136"/>
                    <a:pt x="381" y="299"/>
                    <a:pt x="435" y="435"/>
                  </a:cubicBezTo>
                  <a:cubicBezTo>
                    <a:pt x="299" y="462"/>
                    <a:pt x="137" y="462"/>
                    <a:pt x="1" y="46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7" name="Google Shape;1145;p49">
              <a:extLst>
                <a:ext uri="{FF2B5EF4-FFF2-40B4-BE49-F238E27FC236}">
                  <a16:creationId xmlns:a16="http://schemas.microsoft.com/office/drawing/2014/main" id="{2ECB7EA0-757A-460C-A46C-80666A603805}"/>
                </a:ext>
              </a:extLst>
            </p:cNvPr>
            <p:cNvSpPr/>
            <p:nvPr/>
          </p:nvSpPr>
          <p:spPr>
            <a:xfrm>
              <a:off x="1006400" y="1822025"/>
              <a:ext cx="11550" cy="20375"/>
            </a:xfrm>
            <a:custGeom>
              <a:avLst/>
              <a:gdLst/>
              <a:ahLst/>
              <a:cxnLst/>
              <a:rect l="l" t="t" r="r" b="b"/>
              <a:pathLst>
                <a:path w="462" h="815" fill="none" extrusionOk="0">
                  <a:moveTo>
                    <a:pt x="163" y="1"/>
                  </a:moveTo>
                  <a:cubicBezTo>
                    <a:pt x="272" y="164"/>
                    <a:pt x="353" y="299"/>
                    <a:pt x="434" y="489"/>
                  </a:cubicBezTo>
                  <a:cubicBezTo>
                    <a:pt x="434" y="489"/>
                    <a:pt x="461" y="516"/>
                    <a:pt x="434" y="543"/>
                  </a:cubicBezTo>
                  <a:lnTo>
                    <a:pt x="407" y="571"/>
                  </a:lnTo>
                  <a:cubicBezTo>
                    <a:pt x="272" y="652"/>
                    <a:pt x="136" y="760"/>
                    <a:pt x="0" y="81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8" name="Google Shape;1146;p49">
              <a:extLst>
                <a:ext uri="{FF2B5EF4-FFF2-40B4-BE49-F238E27FC236}">
                  <a16:creationId xmlns:a16="http://schemas.microsoft.com/office/drawing/2014/main" id="{6E2CACC4-BF34-4B40-9B65-A14B7284013B}"/>
                </a:ext>
              </a:extLst>
            </p:cNvPr>
            <p:cNvSpPr/>
            <p:nvPr/>
          </p:nvSpPr>
          <p:spPr>
            <a:xfrm>
              <a:off x="1022000" y="1828825"/>
              <a:ext cx="10200" cy="17650"/>
            </a:xfrm>
            <a:custGeom>
              <a:avLst/>
              <a:gdLst/>
              <a:ahLst/>
              <a:cxnLst/>
              <a:rect l="l" t="t" r="r" b="b"/>
              <a:pathLst>
                <a:path w="408" h="706" fill="none" extrusionOk="0">
                  <a:moveTo>
                    <a:pt x="190" y="0"/>
                  </a:moveTo>
                  <a:cubicBezTo>
                    <a:pt x="244" y="136"/>
                    <a:pt x="326" y="244"/>
                    <a:pt x="380" y="380"/>
                  </a:cubicBezTo>
                  <a:cubicBezTo>
                    <a:pt x="380" y="407"/>
                    <a:pt x="407" y="407"/>
                    <a:pt x="407" y="434"/>
                  </a:cubicBezTo>
                  <a:cubicBezTo>
                    <a:pt x="407" y="461"/>
                    <a:pt x="380" y="461"/>
                    <a:pt x="380" y="461"/>
                  </a:cubicBezTo>
                  <a:cubicBezTo>
                    <a:pt x="271" y="570"/>
                    <a:pt x="136" y="651"/>
                    <a:pt x="0" y="70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89" name="Google Shape;1147;p49">
              <a:extLst>
                <a:ext uri="{FF2B5EF4-FFF2-40B4-BE49-F238E27FC236}">
                  <a16:creationId xmlns:a16="http://schemas.microsoft.com/office/drawing/2014/main" id="{FBCFC98B-A802-48EB-B09D-766F7A5A3A36}"/>
                </a:ext>
              </a:extLst>
            </p:cNvPr>
            <p:cNvSpPr/>
            <p:nvPr/>
          </p:nvSpPr>
          <p:spPr>
            <a:xfrm>
              <a:off x="996225" y="1706075"/>
              <a:ext cx="49525" cy="7500"/>
            </a:xfrm>
            <a:custGeom>
              <a:avLst/>
              <a:gdLst/>
              <a:ahLst/>
              <a:cxnLst/>
              <a:rect l="l" t="t" r="r" b="b"/>
              <a:pathLst>
                <a:path w="1981" h="300" fill="none" extrusionOk="0">
                  <a:moveTo>
                    <a:pt x="1981" y="136"/>
                  </a:moveTo>
                  <a:cubicBezTo>
                    <a:pt x="1384" y="1"/>
                    <a:pt x="543" y="55"/>
                    <a:pt x="0" y="29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0" name="Google Shape;1148;p49">
              <a:extLst>
                <a:ext uri="{FF2B5EF4-FFF2-40B4-BE49-F238E27FC236}">
                  <a16:creationId xmlns:a16="http://schemas.microsoft.com/office/drawing/2014/main" id="{4B756518-941E-41B0-9CEC-A75D84E25E5C}"/>
                </a:ext>
              </a:extLst>
            </p:cNvPr>
            <p:cNvSpPr/>
            <p:nvPr/>
          </p:nvSpPr>
          <p:spPr>
            <a:xfrm>
              <a:off x="1127775" y="1201775"/>
              <a:ext cx="450950" cy="558750"/>
            </a:xfrm>
            <a:custGeom>
              <a:avLst/>
              <a:gdLst/>
              <a:ahLst/>
              <a:cxnLst/>
              <a:rect l="l" t="t" r="r" b="b"/>
              <a:pathLst>
                <a:path w="18038" h="22350" extrusionOk="0">
                  <a:moveTo>
                    <a:pt x="7948" y="0"/>
                  </a:moveTo>
                  <a:cubicBezTo>
                    <a:pt x="6889" y="0"/>
                    <a:pt x="5823" y="366"/>
                    <a:pt x="4829" y="1240"/>
                  </a:cubicBezTo>
                  <a:cubicBezTo>
                    <a:pt x="3120" y="2732"/>
                    <a:pt x="2035" y="4956"/>
                    <a:pt x="1465" y="7099"/>
                  </a:cubicBezTo>
                  <a:cubicBezTo>
                    <a:pt x="814" y="9540"/>
                    <a:pt x="1" y="12090"/>
                    <a:pt x="55" y="14667"/>
                  </a:cubicBezTo>
                  <a:cubicBezTo>
                    <a:pt x="28" y="15589"/>
                    <a:pt x="163" y="16430"/>
                    <a:pt x="380" y="17243"/>
                  </a:cubicBezTo>
                  <a:cubicBezTo>
                    <a:pt x="1302" y="20363"/>
                    <a:pt x="3906" y="22207"/>
                    <a:pt x="7622" y="22343"/>
                  </a:cubicBezTo>
                  <a:cubicBezTo>
                    <a:pt x="7753" y="22347"/>
                    <a:pt x="7883" y="22349"/>
                    <a:pt x="8012" y="22349"/>
                  </a:cubicBezTo>
                  <a:cubicBezTo>
                    <a:pt x="11009" y="22349"/>
                    <a:pt x="13764" y="21141"/>
                    <a:pt x="15298" y="18437"/>
                  </a:cubicBezTo>
                  <a:cubicBezTo>
                    <a:pt x="18038" y="13555"/>
                    <a:pt x="16872" y="7289"/>
                    <a:pt x="13454" y="3085"/>
                  </a:cubicBezTo>
                  <a:cubicBezTo>
                    <a:pt x="12039" y="1383"/>
                    <a:pt x="10008" y="0"/>
                    <a:pt x="7948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1" name="Google Shape;1149;p49">
              <a:extLst>
                <a:ext uri="{FF2B5EF4-FFF2-40B4-BE49-F238E27FC236}">
                  <a16:creationId xmlns:a16="http://schemas.microsoft.com/office/drawing/2014/main" id="{5BD92412-00D1-436D-ADFD-3D0AB7D336D2}"/>
                </a:ext>
              </a:extLst>
            </p:cNvPr>
            <p:cNvSpPr/>
            <p:nvPr/>
          </p:nvSpPr>
          <p:spPr>
            <a:xfrm>
              <a:off x="958925" y="1317600"/>
              <a:ext cx="389925" cy="275775"/>
            </a:xfrm>
            <a:custGeom>
              <a:avLst/>
              <a:gdLst/>
              <a:ahLst/>
              <a:cxnLst/>
              <a:rect l="l" t="t" r="r" b="b"/>
              <a:pathLst>
                <a:path w="15597" h="11031" extrusionOk="0">
                  <a:moveTo>
                    <a:pt x="8747" y="1"/>
                  </a:moveTo>
                  <a:cubicBezTo>
                    <a:pt x="8703" y="1"/>
                    <a:pt x="8646" y="24"/>
                    <a:pt x="8572" y="79"/>
                  </a:cubicBezTo>
                  <a:cubicBezTo>
                    <a:pt x="6917" y="1300"/>
                    <a:pt x="4612" y="2493"/>
                    <a:pt x="3011" y="3849"/>
                  </a:cubicBezTo>
                  <a:cubicBezTo>
                    <a:pt x="1655" y="4989"/>
                    <a:pt x="1" y="6833"/>
                    <a:pt x="679" y="8786"/>
                  </a:cubicBezTo>
                  <a:cubicBezTo>
                    <a:pt x="1217" y="10441"/>
                    <a:pt x="3148" y="11031"/>
                    <a:pt x="4941" y="11031"/>
                  </a:cubicBezTo>
                  <a:cubicBezTo>
                    <a:pt x="5676" y="11031"/>
                    <a:pt x="6388" y="10932"/>
                    <a:pt x="6972" y="10766"/>
                  </a:cubicBezTo>
                  <a:cubicBezTo>
                    <a:pt x="8599" y="10305"/>
                    <a:pt x="10172" y="9491"/>
                    <a:pt x="11718" y="8813"/>
                  </a:cubicBezTo>
                  <a:cubicBezTo>
                    <a:pt x="11908" y="8732"/>
                    <a:pt x="12125" y="8650"/>
                    <a:pt x="12342" y="8542"/>
                  </a:cubicBezTo>
                  <a:lnTo>
                    <a:pt x="12423" y="8460"/>
                  </a:lnTo>
                  <a:cubicBezTo>
                    <a:pt x="12423" y="8488"/>
                    <a:pt x="13617" y="8542"/>
                    <a:pt x="13725" y="8542"/>
                  </a:cubicBezTo>
                  <a:cubicBezTo>
                    <a:pt x="13905" y="8542"/>
                    <a:pt x="14645" y="8761"/>
                    <a:pt x="14907" y="8761"/>
                  </a:cubicBezTo>
                  <a:cubicBezTo>
                    <a:pt x="14921" y="8761"/>
                    <a:pt x="14935" y="8760"/>
                    <a:pt x="14946" y="8759"/>
                  </a:cubicBezTo>
                  <a:cubicBezTo>
                    <a:pt x="15299" y="8650"/>
                    <a:pt x="15461" y="8271"/>
                    <a:pt x="15217" y="7972"/>
                  </a:cubicBezTo>
                  <a:cubicBezTo>
                    <a:pt x="15109" y="7810"/>
                    <a:pt x="14431" y="7511"/>
                    <a:pt x="14268" y="7403"/>
                  </a:cubicBezTo>
                  <a:cubicBezTo>
                    <a:pt x="13969" y="7159"/>
                    <a:pt x="13698" y="6887"/>
                    <a:pt x="13427" y="6616"/>
                  </a:cubicBezTo>
                  <a:cubicBezTo>
                    <a:pt x="13373" y="6562"/>
                    <a:pt x="13319" y="6480"/>
                    <a:pt x="13291" y="6453"/>
                  </a:cubicBezTo>
                  <a:cubicBezTo>
                    <a:pt x="13102" y="6236"/>
                    <a:pt x="12939" y="6019"/>
                    <a:pt x="12776" y="5802"/>
                  </a:cubicBezTo>
                  <a:cubicBezTo>
                    <a:pt x="12695" y="5748"/>
                    <a:pt x="12640" y="5640"/>
                    <a:pt x="12613" y="5531"/>
                  </a:cubicBezTo>
                  <a:cubicBezTo>
                    <a:pt x="12559" y="5423"/>
                    <a:pt x="12640" y="5341"/>
                    <a:pt x="12695" y="5260"/>
                  </a:cubicBezTo>
                  <a:cubicBezTo>
                    <a:pt x="13020" y="4772"/>
                    <a:pt x="13346" y="4338"/>
                    <a:pt x="13644" y="3877"/>
                  </a:cubicBezTo>
                  <a:lnTo>
                    <a:pt x="14458" y="4283"/>
                  </a:lnTo>
                  <a:cubicBezTo>
                    <a:pt x="14638" y="4358"/>
                    <a:pt x="14842" y="4442"/>
                    <a:pt x="15026" y="4442"/>
                  </a:cubicBezTo>
                  <a:cubicBezTo>
                    <a:pt x="15175" y="4442"/>
                    <a:pt x="15310" y="4387"/>
                    <a:pt x="15407" y="4229"/>
                  </a:cubicBezTo>
                  <a:cubicBezTo>
                    <a:pt x="15597" y="4148"/>
                    <a:pt x="15543" y="3822"/>
                    <a:pt x="15461" y="3605"/>
                  </a:cubicBezTo>
                  <a:cubicBezTo>
                    <a:pt x="15299" y="3307"/>
                    <a:pt x="15109" y="3036"/>
                    <a:pt x="14919" y="2792"/>
                  </a:cubicBezTo>
                  <a:cubicBezTo>
                    <a:pt x="14702" y="2520"/>
                    <a:pt x="14458" y="2276"/>
                    <a:pt x="14186" y="2086"/>
                  </a:cubicBezTo>
                  <a:cubicBezTo>
                    <a:pt x="13975" y="1917"/>
                    <a:pt x="13730" y="1781"/>
                    <a:pt x="13465" y="1781"/>
                  </a:cubicBezTo>
                  <a:cubicBezTo>
                    <a:pt x="13390" y="1781"/>
                    <a:pt x="13314" y="1791"/>
                    <a:pt x="13237" y="1815"/>
                  </a:cubicBezTo>
                  <a:cubicBezTo>
                    <a:pt x="12939" y="1897"/>
                    <a:pt x="12695" y="2168"/>
                    <a:pt x="12478" y="2412"/>
                  </a:cubicBezTo>
                  <a:lnTo>
                    <a:pt x="11745" y="3226"/>
                  </a:lnTo>
                  <a:cubicBezTo>
                    <a:pt x="11474" y="3524"/>
                    <a:pt x="11257" y="3877"/>
                    <a:pt x="11013" y="4202"/>
                  </a:cubicBezTo>
                  <a:cubicBezTo>
                    <a:pt x="10904" y="4392"/>
                    <a:pt x="10769" y="4555"/>
                    <a:pt x="10660" y="4717"/>
                  </a:cubicBezTo>
                  <a:cubicBezTo>
                    <a:pt x="10606" y="4826"/>
                    <a:pt x="10579" y="4934"/>
                    <a:pt x="10525" y="5016"/>
                  </a:cubicBezTo>
                  <a:cubicBezTo>
                    <a:pt x="10443" y="5097"/>
                    <a:pt x="10335" y="5151"/>
                    <a:pt x="10226" y="5206"/>
                  </a:cubicBezTo>
                  <a:cubicBezTo>
                    <a:pt x="9901" y="5368"/>
                    <a:pt x="9521" y="5423"/>
                    <a:pt x="9141" y="5504"/>
                  </a:cubicBezTo>
                  <a:cubicBezTo>
                    <a:pt x="8328" y="5667"/>
                    <a:pt x="7514" y="5884"/>
                    <a:pt x="6727" y="6074"/>
                  </a:cubicBezTo>
                  <a:cubicBezTo>
                    <a:pt x="6646" y="6101"/>
                    <a:pt x="6538" y="6155"/>
                    <a:pt x="6429" y="6155"/>
                  </a:cubicBezTo>
                  <a:cubicBezTo>
                    <a:pt x="6782" y="5829"/>
                    <a:pt x="7080" y="5504"/>
                    <a:pt x="7324" y="5097"/>
                  </a:cubicBezTo>
                  <a:cubicBezTo>
                    <a:pt x="7595" y="4663"/>
                    <a:pt x="7812" y="4148"/>
                    <a:pt x="7948" y="3660"/>
                  </a:cubicBezTo>
                  <a:cubicBezTo>
                    <a:pt x="8192" y="2954"/>
                    <a:pt x="8409" y="2249"/>
                    <a:pt x="8572" y="1544"/>
                  </a:cubicBezTo>
                  <a:cubicBezTo>
                    <a:pt x="8680" y="1191"/>
                    <a:pt x="8843" y="812"/>
                    <a:pt x="8870" y="459"/>
                  </a:cubicBezTo>
                  <a:cubicBezTo>
                    <a:pt x="8891" y="270"/>
                    <a:pt x="8896" y="1"/>
                    <a:pt x="8747" y="1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2" name="Google Shape;1150;p49">
              <a:extLst>
                <a:ext uri="{FF2B5EF4-FFF2-40B4-BE49-F238E27FC236}">
                  <a16:creationId xmlns:a16="http://schemas.microsoft.com/office/drawing/2014/main" id="{7BA40130-B009-4B43-9989-0DE817B812E2}"/>
                </a:ext>
              </a:extLst>
            </p:cNvPr>
            <p:cNvSpPr/>
            <p:nvPr/>
          </p:nvSpPr>
          <p:spPr>
            <a:xfrm>
              <a:off x="1167100" y="1362100"/>
              <a:ext cx="181750" cy="213125"/>
            </a:xfrm>
            <a:custGeom>
              <a:avLst/>
              <a:gdLst/>
              <a:ahLst/>
              <a:cxnLst/>
              <a:rect l="l" t="t" r="r" b="b"/>
              <a:pathLst>
                <a:path w="7270" h="8525" extrusionOk="0">
                  <a:moveTo>
                    <a:pt x="5138" y="1"/>
                  </a:moveTo>
                  <a:cubicBezTo>
                    <a:pt x="5063" y="1"/>
                    <a:pt x="4987" y="11"/>
                    <a:pt x="4910" y="35"/>
                  </a:cubicBezTo>
                  <a:cubicBezTo>
                    <a:pt x="4612" y="117"/>
                    <a:pt x="4368" y="388"/>
                    <a:pt x="4151" y="632"/>
                  </a:cubicBezTo>
                  <a:lnTo>
                    <a:pt x="3418" y="1446"/>
                  </a:lnTo>
                  <a:cubicBezTo>
                    <a:pt x="2686" y="2368"/>
                    <a:pt x="2116" y="3480"/>
                    <a:pt x="842" y="3751"/>
                  </a:cubicBezTo>
                  <a:cubicBezTo>
                    <a:pt x="625" y="3832"/>
                    <a:pt x="380" y="3860"/>
                    <a:pt x="136" y="3914"/>
                  </a:cubicBezTo>
                  <a:cubicBezTo>
                    <a:pt x="136" y="3968"/>
                    <a:pt x="136" y="3968"/>
                    <a:pt x="109" y="3995"/>
                  </a:cubicBezTo>
                  <a:cubicBezTo>
                    <a:pt x="163" y="4321"/>
                    <a:pt x="353" y="4646"/>
                    <a:pt x="380" y="4972"/>
                  </a:cubicBezTo>
                  <a:cubicBezTo>
                    <a:pt x="435" y="5514"/>
                    <a:pt x="245" y="6002"/>
                    <a:pt x="109" y="6491"/>
                  </a:cubicBezTo>
                  <a:cubicBezTo>
                    <a:pt x="28" y="6735"/>
                    <a:pt x="1" y="7006"/>
                    <a:pt x="28" y="7277"/>
                  </a:cubicBezTo>
                  <a:cubicBezTo>
                    <a:pt x="82" y="7630"/>
                    <a:pt x="218" y="7955"/>
                    <a:pt x="299" y="8308"/>
                  </a:cubicBezTo>
                  <a:cubicBezTo>
                    <a:pt x="353" y="8362"/>
                    <a:pt x="353" y="8444"/>
                    <a:pt x="380" y="8525"/>
                  </a:cubicBezTo>
                  <a:cubicBezTo>
                    <a:pt x="1438" y="8118"/>
                    <a:pt x="2442" y="7630"/>
                    <a:pt x="3418" y="7169"/>
                  </a:cubicBezTo>
                  <a:cubicBezTo>
                    <a:pt x="3635" y="7087"/>
                    <a:pt x="3825" y="7006"/>
                    <a:pt x="4042" y="6897"/>
                  </a:cubicBezTo>
                  <a:lnTo>
                    <a:pt x="4151" y="6789"/>
                  </a:lnTo>
                  <a:cubicBezTo>
                    <a:pt x="4151" y="6843"/>
                    <a:pt x="5317" y="6897"/>
                    <a:pt x="5425" y="6897"/>
                  </a:cubicBezTo>
                  <a:cubicBezTo>
                    <a:pt x="5631" y="6897"/>
                    <a:pt x="6372" y="7117"/>
                    <a:pt x="6611" y="7117"/>
                  </a:cubicBezTo>
                  <a:cubicBezTo>
                    <a:pt x="6624" y="7117"/>
                    <a:pt x="6636" y="7116"/>
                    <a:pt x="6646" y="7114"/>
                  </a:cubicBezTo>
                  <a:cubicBezTo>
                    <a:pt x="7026" y="7006"/>
                    <a:pt x="7161" y="6626"/>
                    <a:pt x="6917" y="6328"/>
                  </a:cubicBezTo>
                  <a:cubicBezTo>
                    <a:pt x="6809" y="6165"/>
                    <a:pt x="6131" y="5840"/>
                    <a:pt x="5968" y="5758"/>
                  </a:cubicBezTo>
                  <a:cubicBezTo>
                    <a:pt x="5670" y="5514"/>
                    <a:pt x="5398" y="5243"/>
                    <a:pt x="5127" y="4972"/>
                  </a:cubicBezTo>
                  <a:lnTo>
                    <a:pt x="4992" y="4809"/>
                  </a:lnTo>
                  <a:cubicBezTo>
                    <a:pt x="4829" y="4592"/>
                    <a:pt x="4639" y="4348"/>
                    <a:pt x="4476" y="4158"/>
                  </a:cubicBezTo>
                  <a:cubicBezTo>
                    <a:pt x="4422" y="4077"/>
                    <a:pt x="4341" y="3995"/>
                    <a:pt x="4313" y="3887"/>
                  </a:cubicBezTo>
                  <a:cubicBezTo>
                    <a:pt x="4286" y="3778"/>
                    <a:pt x="4341" y="3670"/>
                    <a:pt x="4422" y="3616"/>
                  </a:cubicBezTo>
                  <a:cubicBezTo>
                    <a:pt x="4720" y="3127"/>
                    <a:pt x="5046" y="2693"/>
                    <a:pt x="5371" y="2232"/>
                  </a:cubicBezTo>
                  <a:lnTo>
                    <a:pt x="6185" y="2639"/>
                  </a:lnTo>
                  <a:cubicBezTo>
                    <a:pt x="6350" y="2714"/>
                    <a:pt x="6548" y="2797"/>
                    <a:pt x="6733" y="2797"/>
                  </a:cubicBezTo>
                  <a:cubicBezTo>
                    <a:pt x="6883" y="2797"/>
                    <a:pt x="7025" y="2743"/>
                    <a:pt x="7134" y="2585"/>
                  </a:cubicBezTo>
                  <a:cubicBezTo>
                    <a:pt x="7270" y="2368"/>
                    <a:pt x="7216" y="2042"/>
                    <a:pt x="7134" y="1825"/>
                  </a:cubicBezTo>
                  <a:cubicBezTo>
                    <a:pt x="6972" y="1527"/>
                    <a:pt x="6782" y="1256"/>
                    <a:pt x="6592" y="1012"/>
                  </a:cubicBezTo>
                  <a:cubicBezTo>
                    <a:pt x="6375" y="740"/>
                    <a:pt x="6131" y="496"/>
                    <a:pt x="5859" y="306"/>
                  </a:cubicBezTo>
                  <a:cubicBezTo>
                    <a:pt x="5648" y="137"/>
                    <a:pt x="5403" y="1"/>
                    <a:pt x="5138" y="1"/>
                  </a:cubicBezTo>
                  <a:close/>
                </a:path>
              </a:pathLst>
            </a:custGeom>
            <a:solidFill>
              <a:srgbClr val="FCF7F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3" name="Google Shape;1151;p49">
              <a:extLst>
                <a:ext uri="{FF2B5EF4-FFF2-40B4-BE49-F238E27FC236}">
                  <a16:creationId xmlns:a16="http://schemas.microsoft.com/office/drawing/2014/main" id="{5A005BE4-6E6E-49B5-8D5D-8490ECCFFBDF}"/>
                </a:ext>
              </a:extLst>
            </p:cNvPr>
            <p:cNvSpPr/>
            <p:nvPr/>
          </p:nvSpPr>
          <p:spPr>
            <a:xfrm>
              <a:off x="1332550" y="1315875"/>
              <a:ext cx="383850" cy="279350"/>
            </a:xfrm>
            <a:custGeom>
              <a:avLst/>
              <a:gdLst/>
              <a:ahLst/>
              <a:cxnLst/>
              <a:rect l="l" t="t" r="r" b="b"/>
              <a:pathLst>
                <a:path w="15354" h="11174" extrusionOk="0">
                  <a:moveTo>
                    <a:pt x="6349" y="0"/>
                  </a:moveTo>
                  <a:cubicBezTo>
                    <a:pt x="6102" y="0"/>
                    <a:pt x="6716" y="799"/>
                    <a:pt x="6836" y="1233"/>
                  </a:cubicBezTo>
                  <a:cubicBezTo>
                    <a:pt x="6918" y="1532"/>
                    <a:pt x="7026" y="1830"/>
                    <a:pt x="7107" y="2155"/>
                  </a:cubicBezTo>
                  <a:cubicBezTo>
                    <a:pt x="7297" y="2698"/>
                    <a:pt x="7433" y="3267"/>
                    <a:pt x="7623" y="3810"/>
                  </a:cubicBezTo>
                  <a:cubicBezTo>
                    <a:pt x="7785" y="4325"/>
                    <a:pt x="8002" y="4786"/>
                    <a:pt x="8274" y="5220"/>
                  </a:cubicBezTo>
                  <a:cubicBezTo>
                    <a:pt x="8518" y="5600"/>
                    <a:pt x="8816" y="5953"/>
                    <a:pt x="9142" y="6278"/>
                  </a:cubicBezTo>
                  <a:cubicBezTo>
                    <a:pt x="9060" y="6251"/>
                    <a:pt x="8952" y="6224"/>
                    <a:pt x="8843" y="6224"/>
                  </a:cubicBezTo>
                  <a:cubicBezTo>
                    <a:pt x="8030" y="6007"/>
                    <a:pt x="7243" y="5817"/>
                    <a:pt x="6429" y="5627"/>
                  </a:cubicBezTo>
                  <a:cubicBezTo>
                    <a:pt x="6077" y="5573"/>
                    <a:pt x="5697" y="5492"/>
                    <a:pt x="5344" y="5329"/>
                  </a:cubicBezTo>
                  <a:cubicBezTo>
                    <a:pt x="5263" y="5275"/>
                    <a:pt x="5154" y="5220"/>
                    <a:pt x="5046" y="5166"/>
                  </a:cubicBezTo>
                  <a:cubicBezTo>
                    <a:pt x="5019" y="5058"/>
                    <a:pt x="4992" y="4949"/>
                    <a:pt x="4910" y="4868"/>
                  </a:cubicBezTo>
                  <a:cubicBezTo>
                    <a:pt x="4802" y="4678"/>
                    <a:pt x="4720" y="4515"/>
                    <a:pt x="4585" y="4352"/>
                  </a:cubicBezTo>
                  <a:cubicBezTo>
                    <a:pt x="4341" y="4000"/>
                    <a:pt x="4097" y="3674"/>
                    <a:pt x="3825" y="3376"/>
                  </a:cubicBezTo>
                  <a:cubicBezTo>
                    <a:pt x="3581" y="3105"/>
                    <a:pt x="3391" y="2833"/>
                    <a:pt x="3120" y="2562"/>
                  </a:cubicBezTo>
                  <a:cubicBezTo>
                    <a:pt x="2903" y="2318"/>
                    <a:pt x="2686" y="2047"/>
                    <a:pt x="2334" y="1938"/>
                  </a:cubicBezTo>
                  <a:cubicBezTo>
                    <a:pt x="2256" y="1913"/>
                    <a:pt x="2177" y="1901"/>
                    <a:pt x="2098" y="1901"/>
                  </a:cubicBezTo>
                  <a:cubicBezTo>
                    <a:pt x="1845" y="1901"/>
                    <a:pt x="1591" y="2024"/>
                    <a:pt x="1384" y="2210"/>
                  </a:cubicBezTo>
                  <a:cubicBezTo>
                    <a:pt x="1113" y="2427"/>
                    <a:pt x="869" y="2644"/>
                    <a:pt x="679" y="2915"/>
                  </a:cubicBezTo>
                  <a:cubicBezTo>
                    <a:pt x="462" y="3159"/>
                    <a:pt x="272" y="3430"/>
                    <a:pt x="137" y="3729"/>
                  </a:cubicBezTo>
                  <a:cubicBezTo>
                    <a:pt x="55" y="3891"/>
                    <a:pt x="1" y="4217"/>
                    <a:pt x="164" y="4407"/>
                  </a:cubicBezTo>
                  <a:cubicBezTo>
                    <a:pt x="264" y="4551"/>
                    <a:pt x="391" y="4600"/>
                    <a:pt x="527" y="4600"/>
                  </a:cubicBezTo>
                  <a:cubicBezTo>
                    <a:pt x="723" y="4600"/>
                    <a:pt x="937" y="4498"/>
                    <a:pt x="1113" y="4434"/>
                  </a:cubicBezTo>
                  <a:lnTo>
                    <a:pt x="1927" y="4054"/>
                  </a:lnTo>
                  <a:cubicBezTo>
                    <a:pt x="2279" y="4515"/>
                    <a:pt x="2578" y="4949"/>
                    <a:pt x="2876" y="5437"/>
                  </a:cubicBezTo>
                  <a:cubicBezTo>
                    <a:pt x="2957" y="5492"/>
                    <a:pt x="3012" y="5600"/>
                    <a:pt x="2985" y="5709"/>
                  </a:cubicBezTo>
                  <a:cubicBezTo>
                    <a:pt x="2957" y="5817"/>
                    <a:pt x="2876" y="5871"/>
                    <a:pt x="2822" y="5980"/>
                  </a:cubicBezTo>
                  <a:cubicBezTo>
                    <a:pt x="2632" y="6170"/>
                    <a:pt x="2469" y="6414"/>
                    <a:pt x="2306" y="6631"/>
                  </a:cubicBezTo>
                  <a:cubicBezTo>
                    <a:pt x="2279" y="6685"/>
                    <a:pt x="2198" y="6766"/>
                    <a:pt x="2171" y="6794"/>
                  </a:cubicBezTo>
                  <a:cubicBezTo>
                    <a:pt x="1900" y="7065"/>
                    <a:pt x="1628" y="7336"/>
                    <a:pt x="1330" y="7580"/>
                  </a:cubicBezTo>
                  <a:cubicBezTo>
                    <a:pt x="1194" y="7716"/>
                    <a:pt x="435" y="7933"/>
                    <a:pt x="326" y="8068"/>
                  </a:cubicBezTo>
                  <a:cubicBezTo>
                    <a:pt x="1" y="8529"/>
                    <a:pt x="408" y="8936"/>
                    <a:pt x="869" y="9018"/>
                  </a:cubicBezTo>
                  <a:cubicBezTo>
                    <a:pt x="908" y="9026"/>
                    <a:pt x="960" y="9030"/>
                    <a:pt x="1022" y="9030"/>
                  </a:cubicBezTo>
                  <a:cubicBezTo>
                    <a:pt x="1350" y="9030"/>
                    <a:pt x="1938" y="8923"/>
                    <a:pt x="2144" y="8855"/>
                  </a:cubicBezTo>
                  <a:cubicBezTo>
                    <a:pt x="2361" y="8801"/>
                    <a:pt x="2578" y="8719"/>
                    <a:pt x="2822" y="8692"/>
                  </a:cubicBezTo>
                  <a:cubicBezTo>
                    <a:pt x="2852" y="8690"/>
                    <a:pt x="2882" y="8689"/>
                    <a:pt x="2911" y="8689"/>
                  </a:cubicBezTo>
                  <a:cubicBezTo>
                    <a:pt x="3273" y="8689"/>
                    <a:pt x="3551" y="8838"/>
                    <a:pt x="3853" y="8963"/>
                  </a:cubicBezTo>
                  <a:cubicBezTo>
                    <a:pt x="4666" y="9289"/>
                    <a:pt x="5453" y="9669"/>
                    <a:pt x="6267" y="10021"/>
                  </a:cubicBezTo>
                  <a:cubicBezTo>
                    <a:pt x="7053" y="10347"/>
                    <a:pt x="7813" y="10645"/>
                    <a:pt x="8599" y="10889"/>
                  </a:cubicBezTo>
                  <a:cubicBezTo>
                    <a:pt x="9231" y="11068"/>
                    <a:pt x="9893" y="11173"/>
                    <a:pt x="10549" y="11173"/>
                  </a:cubicBezTo>
                  <a:cubicBezTo>
                    <a:pt x="11385" y="11173"/>
                    <a:pt x="12209" y="11002"/>
                    <a:pt x="12939" y="10591"/>
                  </a:cubicBezTo>
                  <a:cubicBezTo>
                    <a:pt x="13590" y="10211"/>
                    <a:pt x="14675" y="9642"/>
                    <a:pt x="14919" y="8963"/>
                  </a:cubicBezTo>
                  <a:cubicBezTo>
                    <a:pt x="15353" y="7662"/>
                    <a:pt x="14675" y="6305"/>
                    <a:pt x="13861" y="5329"/>
                  </a:cubicBezTo>
                  <a:cubicBezTo>
                    <a:pt x="12641" y="3864"/>
                    <a:pt x="10579" y="2833"/>
                    <a:pt x="9060" y="1694"/>
                  </a:cubicBezTo>
                  <a:cubicBezTo>
                    <a:pt x="8436" y="1260"/>
                    <a:pt x="7162" y="338"/>
                    <a:pt x="6484" y="40"/>
                  </a:cubicBezTo>
                  <a:cubicBezTo>
                    <a:pt x="6423" y="13"/>
                    <a:pt x="6379" y="0"/>
                    <a:pt x="6349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4" name="Google Shape;1152;p49">
              <a:extLst>
                <a:ext uri="{FF2B5EF4-FFF2-40B4-BE49-F238E27FC236}">
                  <a16:creationId xmlns:a16="http://schemas.microsoft.com/office/drawing/2014/main" id="{DE3FBFE0-7D45-4204-BD8A-1A08B3681F2C}"/>
                </a:ext>
              </a:extLst>
            </p:cNvPr>
            <p:cNvSpPr/>
            <p:nvPr/>
          </p:nvSpPr>
          <p:spPr>
            <a:xfrm>
              <a:off x="1118950" y="817050"/>
              <a:ext cx="526925" cy="534025"/>
            </a:xfrm>
            <a:custGeom>
              <a:avLst/>
              <a:gdLst/>
              <a:ahLst/>
              <a:cxnLst/>
              <a:rect l="l" t="t" r="r" b="b"/>
              <a:pathLst>
                <a:path w="21077" h="21361" extrusionOk="0">
                  <a:moveTo>
                    <a:pt x="9684" y="0"/>
                  </a:moveTo>
                  <a:cubicBezTo>
                    <a:pt x="8668" y="0"/>
                    <a:pt x="7414" y="458"/>
                    <a:pt x="6836" y="708"/>
                  </a:cubicBezTo>
                  <a:cubicBezTo>
                    <a:pt x="5182" y="1413"/>
                    <a:pt x="3934" y="2715"/>
                    <a:pt x="3120" y="4288"/>
                  </a:cubicBezTo>
                  <a:cubicBezTo>
                    <a:pt x="2144" y="6268"/>
                    <a:pt x="2225" y="8194"/>
                    <a:pt x="1737" y="10228"/>
                  </a:cubicBezTo>
                  <a:cubicBezTo>
                    <a:pt x="1655" y="10581"/>
                    <a:pt x="1520" y="10879"/>
                    <a:pt x="1384" y="11178"/>
                  </a:cubicBezTo>
                  <a:cubicBezTo>
                    <a:pt x="435" y="13564"/>
                    <a:pt x="1" y="15327"/>
                    <a:pt x="1113" y="17769"/>
                  </a:cubicBezTo>
                  <a:cubicBezTo>
                    <a:pt x="1737" y="18881"/>
                    <a:pt x="2632" y="19803"/>
                    <a:pt x="3771" y="20400"/>
                  </a:cubicBezTo>
                  <a:cubicBezTo>
                    <a:pt x="5053" y="21066"/>
                    <a:pt x="6512" y="21360"/>
                    <a:pt x="8000" y="21360"/>
                  </a:cubicBezTo>
                  <a:cubicBezTo>
                    <a:pt x="10447" y="21360"/>
                    <a:pt x="12969" y="20563"/>
                    <a:pt x="14892" y="19315"/>
                  </a:cubicBezTo>
                  <a:lnTo>
                    <a:pt x="16709" y="18094"/>
                  </a:lnTo>
                  <a:cubicBezTo>
                    <a:pt x="18689" y="16711"/>
                    <a:pt x="20534" y="14839"/>
                    <a:pt x="20913" y="12371"/>
                  </a:cubicBezTo>
                  <a:cubicBezTo>
                    <a:pt x="21049" y="12073"/>
                    <a:pt x="21076" y="11720"/>
                    <a:pt x="21049" y="11394"/>
                  </a:cubicBezTo>
                  <a:cubicBezTo>
                    <a:pt x="20995" y="10472"/>
                    <a:pt x="20588" y="9550"/>
                    <a:pt x="19747" y="9143"/>
                  </a:cubicBezTo>
                  <a:cubicBezTo>
                    <a:pt x="19426" y="8990"/>
                    <a:pt x="19071" y="8924"/>
                    <a:pt x="18710" y="8924"/>
                  </a:cubicBezTo>
                  <a:cubicBezTo>
                    <a:pt x="18430" y="8924"/>
                    <a:pt x="18148" y="8964"/>
                    <a:pt x="17876" y="9035"/>
                  </a:cubicBezTo>
                  <a:cubicBezTo>
                    <a:pt x="16791" y="9360"/>
                    <a:pt x="15868" y="10065"/>
                    <a:pt x="15299" y="11042"/>
                  </a:cubicBezTo>
                  <a:cubicBezTo>
                    <a:pt x="14973" y="9848"/>
                    <a:pt x="14811" y="8601"/>
                    <a:pt x="15245" y="7489"/>
                  </a:cubicBezTo>
                  <a:cubicBezTo>
                    <a:pt x="15706" y="6377"/>
                    <a:pt x="16058" y="5210"/>
                    <a:pt x="16438" y="4098"/>
                  </a:cubicBezTo>
                  <a:cubicBezTo>
                    <a:pt x="17008" y="4071"/>
                    <a:pt x="17631" y="4071"/>
                    <a:pt x="18201" y="3854"/>
                  </a:cubicBezTo>
                  <a:cubicBezTo>
                    <a:pt x="18744" y="3664"/>
                    <a:pt x="19286" y="3284"/>
                    <a:pt x="19503" y="2715"/>
                  </a:cubicBezTo>
                  <a:cubicBezTo>
                    <a:pt x="20111" y="997"/>
                    <a:pt x="16986" y="490"/>
                    <a:pt x="15796" y="490"/>
                  </a:cubicBezTo>
                  <a:cubicBezTo>
                    <a:pt x="15765" y="490"/>
                    <a:pt x="15734" y="490"/>
                    <a:pt x="15706" y="491"/>
                  </a:cubicBezTo>
                  <a:cubicBezTo>
                    <a:pt x="14783" y="545"/>
                    <a:pt x="14160" y="1142"/>
                    <a:pt x="13698" y="1901"/>
                  </a:cubicBezTo>
                  <a:cubicBezTo>
                    <a:pt x="13264" y="2579"/>
                    <a:pt x="12885" y="3257"/>
                    <a:pt x="12532" y="3990"/>
                  </a:cubicBezTo>
                  <a:cubicBezTo>
                    <a:pt x="12369" y="4369"/>
                    <a:pt x="12342" y="4939"/>
                    <a:pt x="11935" y="5075"/>
                  </a:cubicBezTo>
                  <a:cubicBezTo>
                    <a:pt x="11529" y="5237"/>
                    <a:pt x="11529" y="5237"/>
                    <a:pt x="10850" y="5617"/>
                  </a:cubicBezTo>
                  <a:cubicBezTo>
                    <a:pt x="11257" y="5210"/>
                    <a:pt x="11854" y="4098"/>
                    <a:pt x="11095" y="3827"/>
                  </a:cubicBezTo>
                  <a:cubicBezTo>
                    <a:pt x="11042" y="3809"/>
                    <a:pt x="10987" y="3800"/>
                    <a:pt x="10931" y="3800"/>
                  </a:cubicBezTo>
                  <a:cubicBezTo>
                    <a:pt x="10311" y="3800"/>
                    <a:pt x="9462" y="4808"/>
                    <a:pt x="9115" y="5156"/>
                  </a:cubicBezTo>
                  <a:cubicBezTo>
                    <a:pt x="8681" y="5590"/>
                    <a:pt x="8274" y="6051"/>
                    <a:pt x="7894" y="6566"/>
                  </a:cubicBezTo>
                  <a:cubicBezTo>
                    <a:pt x="7731" y="6783"/>
                    <a:pt x="7596" y="7000"/>
                    <a:pt x="7460" y="7217"/>
                  </a:cubicBezTo>
                  <a:cubicBezTo>
                    <a:pt x="6565" y="5454"/>
                    <a:pt x="9359" y="4261"/>
                    <a:pt x="10199" y="3203"/>
                  </a:cubicBezTo>
                  <a:cubicBezTo>
                    <a:pt x="10444" y="2905"/>
                    <a:pt x="10688" y="2606"/>
                    <a:pt x="10878" y="2227"/>
                  </a:cubicBezTo>
                  <a:cubicBezTo>
                    <a:pt x="11095" y="1847"/>
                    <a:pt x="11257" y="1440"/>
                    <a:pt x="11176" y="1006"/>
                  </a:cubicBezTo>
                  <a:cubicBezTo>
                    <a:pt x="11050" y="248"/>
                    <a:pt x="10431" y="0"/>
                    <a:pt x="9684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5" name="Google Shape;1153;p49">
              <a:extLst>
                <a:ext uri="{FF2B5EF4-FFF2-40B4-BE49-F238E27FC236}">
                  <a16:creationId xmlns:a16="http://schemas.microsoft.com/office/drawing/2014/main" id="{070FEE0F-764F-4C4C-9B32-2B1858EF5A98}"/>
                </a:ext>
              </a:extLst>
            </p:cNvPr>
            <p:cNvSpPr/>
            <p:nvPr/>
          </p:nvSpPr>
          <p:spPr>
            <a:xfrm>
              <a:off x="1236950" y="1020025"/>
              <a:ext cx="195325" cy="165975"/>
            </a:xfrm>
            <a:custGeom>
              <a:avLst/>
              <a:gdLst/>
              <a:ahLst/>
              <a:cxnLst/>
              <a:rect l="l" t="t" r="r" b="b"/>
              <a:pathLst>
                <a:path w="7813" h="6639" extrusionOk="0">
                  <a:moveTo>
                    <a:pt x="5030" y="0"/>
                  </a:moveTo>
                  <a:cubicBezTo>
                    <a:pt x="4774" y="0"/>
                    <a:pt x="4530" y="61"/>
                    <a:pt x="4286" y="183"/>
                  </a:cubicBezTo>
                  <a:cubicBezTo>
                    <a:pt x="3716" y="482"/>
                    <a:pt x="3716" y="1187"/>
                    <a:pt x="3445" y="1702"/>
                  </a:cubicBezTo>
                  <a:cubicBezTo>
                    <a:pt x="3310" y="2001"/>
                    <a:pt x="3038" y="2272"/>
                    <a:pt x="2713" y="2353"/>
                  </a:cubicBezTo>
                  <a:cubicBezTo>
                    <a:pt x="2647" y="2361"/>
                    <a:pt x="2582" y="2363"/>
                    <a:pt x="2518" y="2363"/>
                  </a:cubicBezTo>
                  <a:cubicBezTo>
                    <a:pt x="2270" y="2363"/>
                    <a:pt x="2029" y="2321"/>
                    <a:pt x="1790" y="2321"/>
                  </a:cubicBezTo>
                  <a:cubicBezTo>
                    <a:pt x="1627" y="2321"/>
                    <a:pt x="1464" y="2341"/>
                    <a:pt x="1302" y="2408"/>
                  </a:cubicBezTo>
                  <a:cubicBezTo>
                    <a:pt x="868" y="2625"/>
                    <a:pt x="570" y="3031"/>
                    <a:pt x="353" y="3438"/>
                  </a:cubicBezTo>
                  <a:cubicBezTo>
                    <a:pt x="163" y="3818"/>
                    <a:pt x="55" y="4225"/>
                    <a:pt x="28" y="4632"/>
                  </a:cubicBezTo>
                  <a:cubicBezTo>
                    <a:pt x="0" y="5391"/>
                    <a:pt x="299" y="6286"/>
                    <a:pt x="1113" y="6530"/>
                  </a:cubicBezTo>
                  <a:cubicBezTo>
                    <a:pt x="1263" y="6570"/>
                    <a:pt x="1412" y="6587"/>
                    <a:pt x="1559" y="6587"/>
                  </a:cubicBezTo>
                  <a:cubicBezTo>
                    <a:pt x="1914" y="6587"/>
                    <a:pt x="2259" y="6491"/>
                    <a:pt x="2604" y="6395"/>
                  </a:cubicBezTo>
                  <a:cubicBezTo>
                    <a:pt x="2922" y="6276"/>
                    <a:pt x="3269" y="6200"/>
                    <a:pt x="3602" y="6200"/>
                  </a:cubicBezTo>
                  <a:cubicBezTo>
                    <a:pt x="3724" y="6200"/>
                    <a:pt x="3844" y="6210"/>
                    <a:pt x="3961" y="6232"/>
                  </a:cubicBezTo>
                  <a:cubicBezTo>
                    <a:pt x="4395" y="6313"/>
                    <a:pt x="4774" y="6557"/>
                    <a:pt x="5208" y="6612"/>
                  </a:cubicBezTo>
                  <a:cubicBezTo>
                    <a:pt x="5290" y="6630"/>
                    <a:pt x="5368" y="6638"/>
                    <a:pt x="5444" y="6638"/>
                  </a:cubicBezTo>
                  <a:cubicBezTo>
                    <a:pt x="5823" y="6638"/>
                    <a:pt x="6140" y="6431"/>
                    <a:pt x="6456" y="6205"/>
                  </a:cubicBezTo>
                  <a:cubicBezTo>
                    <a:pt x="6836" y="5961"/>
                    <a:pt x="7161" y="5608"/>
                    <a:pt x="7351" y="5147"/>
                  </a:cubicBezTo>
                  <a:cubicBezTo>
                    <a:pt x="7432" y="4957"/>
                    <a:pt x="7487" y="4713"/>
                    <a:pt x="7541" y="4523"/>
                  </a:cubicBezTo>
                  <a:cubicBezTo>
                    <a:pt x="7622" y="4252"/>
                    <a:pt x="7677" y="3981"/>
                    <a:pt x="7704" y="3709"/>
                  </a:cubicBezTo>
                  <a:cubicBezTo>
                    <a:pt x="7812" y="2814"/>
                    <a:pt x="7812" y="1675"/>
                    <a:pt x="7134" y="997"/>
                  </a:cubicBezTo>
                  <a:cubicBezTo>
                    <a:pt x="7053" y="861"/>
                    <a:pt x="6863" y="753"/>
                    <a:pt x="6700" y="699"/>
                  </a:cubicBezTo>
                  <a:lnTo>
                    <a:pt x="6700" y="753"/>
                  </a:lnTo>
                  <a:cubicBezTo>
                    <a:pt x="6700" y="767"/>
                    <a:pt x="6687" y="773"/>
                    <a:pt x="6673" y="773"/>
                  </a:cubicBezTo>
                  <a:cubicBezTo>
                    <a:pt x="6659" y="773"/>
                    <a:pt x="6646" y="767"/>
                    <a:pt x="6646" y="753"/>
                  </a:cubicBezTo>
                  <a:cubicBezTo>
                    <a:pt x="6646" y="726"/>
                    <a:pt x="6592" y="699"/>
                    <a:pt x="6592" y="617"/>
                  </a:cubicBezTo>
                  <a:cubicBezTo>
                    <a:pt x="6158" y="455"/>
                    <a:pt x="5696" y="346"/>
                    <a:pt x="5317" y="75"/>
                  </a:cubicBezTo>
                  <a:cubicBezTo>
                    <a:pt x="5290" y="75"/>
                    <a:pt x="5290" y="48"/>
                    <a:pt x="5290" y="21"/>
                  </a:cubicBezTo>
                  <a:cubicBezTo>
                    <a:pt x="5201" y="7"/>
                    <a:pt x="5115" y="0"/>
                    <a:pt x="5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6" name="Google Shape;1154;p49">
              <a:extLst>
                <a:ext uri="{FF2B5EF4-FFF2-40B4-BE49-F238E27FC236}">
                  <a16:creationId xmlns:a16="http://schemas.microsoft.com/office/drawing/2014/main" id="{E2C27BB4-81AC-408A-AD6A-BF47B48CA76A}"/>
                </a:ext>
              </a:extLst>
            </p:cNvPr>
            <p:cNvSpPr/>
            <p:nvPr/>
          </p:nvSpPr>
          <p:spPr>
            <a:xfrm>
              <a:off x="1587525" y="1141400"/>
              <a:ext cx="29850" cy="33075"/>
            </a:xfrm>
            <a:custGeom>
              <a:avLst/>
              <a:gdLst/>
              <a:ahLst/>
              <a:cxnLst/>
              <a:rect l="l" t="t" r="r" b="b"/>
              <a:pathLst>
                <a:path w="1194" h="1323" extrusionOk="0">
                  <a:moveTo>
                    <a:pt x="136" y="0"/>
                  </a:moveTo>
                  <a:cubicBezTo>
                    <a:pt x="123" y="0"/>
                    <a:pt x="109" y="7"/>
                    <a:pt x="109" y="21"/>
                  </a:cubicBezTo>
                  <a:cubicBezTo>
                    <a:pt x="82" y="102"/>
                    <a:pt x="82" y="184"/>
                    <a:pt x="82" y="238"/>
                  </a:cubicBezTo>
                  <a:cubicBezTo>
                    <a:pt x="28" y="265"/>
                    <a:pt x="1" y="346"/>
                    <a:pt x="28" y="401"/>
                  </a:cubicBezTo>
                  <a:cubicBezTo>
                    <a:pt x="28" y="482"/>
                    <a:pt x="82" y="563"/>
                    <a:pt x="82" y="645"/>
                  </a:cubicBezTo>
                  <a:cubicBezTo>
                    <a:pt x="28" y="672"/>
                    <a:pt x="28" y="753"/>
                    <a:pt x="82" y="780"/>
                  </a:cubicBezTo>
                  <a:lnTo>
                    <a:pt x="82" y="807"/>
                  </a:lnTo>
                  <a:lnTo>
                    <a:pt x="82" y="970"/>
                  </a:lnTo>
                  <a:cubicBezTo>
                    <a:pt x="82" y="1052"/>
                    <a:pt x="109" y="1079"/>
                    <a:pt x="163" y="1079"/>
                  </a:cubicBezTo>
                  <a:cubicBezTo>
                    <a:pt x="208" y="1146"/>
                    <a:pt x="253" y="1194"/>
                    <a:pt x="312" y="1194"/>
                  </a:cubicBezTo>
                  <a:cubicBezTo>
                    <a:pt x="325" y="1194"/>
                    <a:pt x="339" y="1192"/>
                    <a:pt x="353" y="1187"/>
                  </a:cubicBezTo>
                  <a:cubicBezTo>
                    <a:pt x="380" y="1214"/>
                    <a:pt x="407" y="1241"/>
                    <a:pt x="489" y="1296"/>
                  </a:cubicBezTo>
                  <a:cubicBezTo>
                    <a:pt x="516" y="1296"/>
                    <a:pt x="570" y="1296"/>
                    <a:pt x="651" y="1241"/>
                  </a:cubicBezTo>
                  <a:lnTo>
                    <a:pt x="787" y="1241"/>
                  </a:lnTo>
                  <a:cubicBezTo>
                    <a:pt x="787" y="1241"/>
                    <a:pt x="814" y="1241"/>
                    <a:pt x="814" y="1296"/>
                  </a:cubicBezTo>
                  <a:cubicBezTo>
                    <a:pt x="841" y="1323"/>
                    <a:pt x="923" y="1323"/>
                    <a:pt x="950" y="1323"/>
                  </a:cubicBezTo>
                  <a:cubicBezTo>
                    <a:pt x="1058" y="1323"/>
                    <a:pt x="1113" y="1296"/>
                    <a:pt x="1167" y="1214"/>
                  </a:cubicBezTo>
                  <a:cubicBezTo>
                    <a:pt x="1194" y="1052"/>
                    <a:pt x="1167" y="997"/>
                    <a:pt x="1058" y="916"/>
                  </a:cubicBezTo>
                  <a:cubicBezTo>
                    <a:pt x="841" y="753"/>
                    <a:pt x="624" y="618"/>
                    <a:pt x="380" y="455"/>
                  </a:cubicBezTo>
                  <a:cubicBezTo>
                    <a:pt x="380" y="373"/>
                    <a:pt x="353" y="346"/>
                    <a:pt x="353" y="265"/>
                  </a:cubicBezTo>
                  <a:cubicBezTo>
                    <a:pt x="299" y="211"/>
                    <a:pt x="272" y="184"/>
                    <a:pt x="217" y="184"/>
                  </a:cubicBezTo>
                  <a:cubicBezTo>
                    <a:pt x="217" y="129"/>
                    <a:pt x="163" y="75"/>
                    <a:pt x="163" y="21"/>
                  </a:cubicBezTo>
                  <a:cubicBezTo>
                    <a:pt x="163" y="7"/>
                    <a:pt x="150" y="0"/>
                    <a:pt x="136" y="0"/>
                  </a:cubicBezTo>
                  <a:close/>
                </a:path>
              </a:pathLst>
            </a:custGeom>
            <a:solidFill>
              <a:srgbClr val="18006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7" name="Google Shape;1155;p49">
              <a:extLst>
                <a:ext uri="{FF2B5EF4-FFF2-40B4-BE49-F238E27FC236}">
                  <a16:creationId xmlns:a16="http://schemas.microsoft.com/office/drawing/2014/main" id="{B9C1466B-9132-4B88-ADB8-B94DB4048C6A}"/>
                </a:ext>
              </a:extLst>
            </p:cNvPr>
            <p:cNvSpPr/>
            <p:nvPr/>
          </p:nvSpPr>
          <p:spPr>
            <a:xfrm>
              <a:off x="1562425" y="1157650"/>
              <a:ext cx="75300" cy="136175"/>
            </a:xfrm>
            <a:custGeom>
              <a:avLst/>
              <a:gdLst/>
              <a:ahLst/>
              <a:cxnLst/>
              <a:rect l="l" t="t" r="r" b="b"/>
              <a:pathLst>
                <a:path w="3012" h="5447" extrusionOk="0">
                  <a:moveTo>
                    <a:pt x="1277" y="0"/>
                  </a:moveTo>
                  <a:cubicBezTo>
                    <a:pt x="1183" y="0"/>
                    <a:pt x="1099" y="31"/>
                    <a:pt x="1032" y="103"/>
                  </a:cubicBezTo>
                  <a:cubicBezTo>
                    <a:pt x="977" y="157"/>
                    <a:pt x="977" y="429"/>
                    <a:pt x="950" y="537"/>
                  </a:cubicBezTo>
                  <a:cubicBezTo>
                    <a:pt x="869" y="673"/>
                    <a:pt x="733" y="781"/>
                    <a:pt x="625" y="917"/>
                  </a:cubicBezTo>
                  <a:cubicBezTo>
                    <a:pt x="435" y="1107"/>
                    <a:pt x="164" y="1324"/>
                    <a:pt x="55" y="1622"/>
                  </a:cubicBezTo>
                  <a:cubicBezTo>
                    <a:pt x="1" y="1812"/>
                    <a:pt x="543" y="2300"/>
                    <a:pt x="625" y="2490"/>
                  </a:cubicBezTo>
                  <a:cubicBezTo>
                    <a:pt x="706" y="2599"/>
                    <a:pt x="733" y="2707"/>
                    <a:pt x="760" y="2816"/>
                  </a:cubicBezTo>
                  <a:cubicBezTo>
                    <a:pt x="815" y="2951"/>
                    <a:pt x="842" y="3087"/>
                    <a:pt x="842" y="3222"/>
                  </a:cubicBezTo>
                  <a:cubicBezTo>
                    <a:pt x="869" y="3792"/>
                    <a:pt x="706" y="4389"/>
                    <a:pt x="869" y="4931"/>
                  </a:cubicBezTo>
                  <a:cubicBezTo>
                    <a:pt x="977" y="5202"/>
                    <a:pt x="1140" y="5447"/>
                    <a:pt x="1493" y="5447"/>
                  </a:cubicBezTo>
                  <a:cubicBezTo>
                    <a:pt x="1764" y="5447"/>
                    <a:pt x="1981" y="5284"/>
                    <a:pt x="2171" y="5067"/>
                  </a:cubicBezTo>
                  <a:cubicBezTo>
                    <a:pt x="2523" y="4660"/>
                    <a:pt x="2713" y="4172"/>
                    <a:pt x="2768" y="3656"/>
                  </a:cubicBezTo>
                  <a:cubicBezTo>
                    <a:pt x="2849" y="3439"/>
                    <a:pt x="2903" y="3222"/>
                    <a:pt x="2930" y="3005"/>
                  </a:cubicBezTo>
                  <a:cubicBezTo>
                    <a:pt x="3012" y="2327"/>
                    <a:pt x="2930" y="1649"/>
                    <a:pt x="2605" y="1052"/>
                  </a:cubicBezTo>
                  <a:cubicBezTo>
                    <a:pt x="2469" y="781"/>
                    <a:pt x="1749" y="0"/>
                    <a:pt x="1277" y="0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8" name="Google Shape;1156;p49">
              <a:extLst>
                <a:ext uri="{FF2B5EF4-FFF2-40B4-BE49-F238E27FC236}">
                  <a16:creationId xmlns:a16="http://schemas.microsoft.com/office/drawing/2014/main" id="{E17175CE-3172-42EF-9437-1A3B31411629}"/>
                </a:ext>
              </a:extLst>
            </p:cNvPr>
            <p:cNvSpPr/>
            <p:nvPr/>
          </p:nvSpPr>
          <p:spPr>
            <a:xfrm>
              <a:off x="1504800" y="1131050"/>
              <a:ext cx="124125" cy="86150"/>
            </a:xfrm>
            <a:custGeom>
              <a:avLst/>
              <a:gdLst/>
              <a:ahLst/>
              <a:cxnLst/>
              <a:rect l="l" t="t" r="r" b="b"/>
              <a:pathLst>
                <a:path w="4965" h="3446" fill="none" extrusionOk="0">
                  <a:moveTo>
                    <a:pt x="0" y="3446"/>
                  </a:moveTo>
                  <a:cubicBezTo>
                    <a:pt x="1140" y="3364"/>
                    <a:pt x="2225" y="2903"/>
                    <a:pt x="2848" y="2144"/>
                  </a:cubicBezTo>
                  <a:cubicBezTo>
                    <a:pt x="3337" y="1547"/>
                    <a:pt x="3526" y="760"/>
                    <a:pt x="3445" y="1"/>
                  </a:cubicBezTo>
                  <a:cubicBezTo>
                    <a:pt x="3526" y="679"/>
                    <a:pt x="4123" y="1330"/>
                    <a:pt x="4964" y="157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99" name="Google Shape;1157;p49">
              <a:extLst>
                <a:ext uri="{FF2B5EF4-FFF2-40B4-BE49-F238E27FC236}">
                  <a16:creationId xmlns:a16="http://schemas.microsoft.com/office/drawing/2014/main" id="{0E064FF3-B951-4925-8014-981781445C5F}"/>
                </a:ext>
              </a:extLst>
            </p:cNvPr>
            <p:cNvSpPr/>
            <p:nvPr/>
          </p:nvSpPr>
          <p:spPr>
            <a:xfrm>
              <a:off x="1588200" y="1164275"/>
              <a:ext cx="27150" cy="108525"/>
            </a:xfrm>
            <a:custGeom>
              <a:avLst/>
              <a:gdLst/>
              <a:ahLst/>
              <a:cxnLst/>
              <a:rect l="l" t="t" r="r" b="b"/>
              <a:pathLst>
                <a:path w="1086" h="4341" fill="none" extrusionOk="0">
                  <a:moveTo>
                    <a:pt x="1" y="1"/>
                  </a:moveTo>
                  <a:cubicBezTo>
                    <a:pt x="597" y="408"/>
                    <a:pt x="814" y="1167"/>
                    <a:pt x="923" y="1845"/>
                  </a:cubicBezTo>
                  <a:cubicBezTo>
                    <a:pt x="1058" y="2659"/>
                    <a:pt x="1086" y="3500"/>
                    <a:pt x="1058" y="434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0" name="Google Shape;1158;p49">
              <a:extLst>
                <a:ext uri="{FF2B5EF4-FFF2-40B4-BE49-F238E27FC236}">
                  <a16:creationId xmlns:a16="http://schemas.microsoft.com/office/drawing/2014/main" id="{1CD2DDD1-1F4F-409C-BAD1-7CE19EB65D29}"/>
                </a:ext>
              </a:extLst>
            </p:cNvPr>
            <p:cNvSpPr/>
            <p:nvPr/>
          </p:nvSpPr>
          <p:spPr>
            <a:xfrm>
              <a:off x="1548875" y="1094350"/>
              <a:ext cx="62400" cy="53000"/>
            </a:xfrm>
            <a:custGeom>
              <a:avLst/>
              <a:gdLst/>
              <a:ahLst/>
              <a:cxnLst/>
              <a:rect l="l" t="t" r="r" b="b"/>
              <a:pathLst>
                <a:path w="2496" h="2120" extrusionOk="0">
                  <a:moveTo>
                    <a:pt x="2099" y="0"/>
                  </a:moveTo>
                  <a:cubicBezTo>
                    <a:pt x="2051" y="0"/>
                    <a:pt x="2002" y="10"/>
                    <a:pt x="1953" y="31"/>
                  </a:cubicBezTo>
                  <a:cubicBezTo>
                    <a:pt x="1845" y="58"/>
                    <a:pt x="1791" y="113"/>
                    <a:pt x="1709" y="221"/>
                  </a:cubicBezTo>
                  <a:cubicBezTo>
                    <a:pt x="1682" y="248"/>
                    <a:pt x="1655" y="330"/>
                    <a:pt x="1628" y="357"/>
                  </a:cubicBezTo>
                  <a:cubicBezTo>
                    <a:pt x="1547" y="465"/>
                    <a:pt x="1438" y="601"/>
                    <a:pt x="1357" y="655"/>
                  </a:cubicBezTo>
                  <a:cubicBezTo>
                    <a:pt x="1194" y="736"/>
                    <a:pt x="1058" y="791"/>
                    <a:pt x="950" y="791"/>
                  </a:cubicBezTo>
                  <a:cubicBezTo>
                    <a:pt x="760" y="791"/>
                    <a:pt x="597" y="764"/>
                    <a:pt x="434" y="764"/>
                  </a:cubicBezTo>
                  <a:cubicBezTo>
                    <a:pt x="407" y="764"/>
                    <a:pt x="353" y="791"/>
                    <a:pt x="299" y="791"/>
                  </a:cubicBezTo>
                  <a:cubicBezTo>
                    <a:pt x="217" y="791"/>
                    <a:pt x="190" y="845"/>
                    <a:pt x="163" y="872"/>
                  </a:cubicBezTo>
                  <a:cubicBezTo>
                    <a:pt x="28" y="981"/>
                    <a:pt x="0" y="1170"/>
                    <a:pt x="136" y="1306"/>
                  </a:cubicBezTo>
                  <a:cubicBezTo>
                    <a:pt x="299" y="1523"/>
                    <a:pt x="597" y="1577"/>
                    <a:pt x="868" y="1577"/>
                  </a:cubicBezTo>
                  <a:cubicBezTo>
                    <a:pt x="923" y="1577"/>
                    <a:pt x="1004" y="1577"/>
                    <a:pt x="1058" y="1604"/>
                  </a:cubicBezTo>
                  <a:cubicBezTo>
                    <a:pt x="1275" y="1686"/>
                    <a:pt x="1465" y="1821"/>
                    <a:pt x="1601" y="2011"/>
                  </a:cubicBezTo>
                  <a:cubicBezTo>
                    <a:pt x="1655" y="2093"/>
                    <a:pt x="1709" y="2120"/>
                    <a:pt x="1818" y="2120"/>
                  </a:cubicBezTo>
                  <a:cubicBezTo>
                    <a:pt x="1872" y="2120"/>
                    <a:pt x="1953" y="2066"/>
                    <a:pt x="1980" y="1984"/>
                  </a:cubicBezTo>
                  <a:cubicBezTo>
                    <a:pt x="2062" y="1686"/>
                    <a:pt x="2116" y="1387"/>
                    <a:pt x="2252" y="1062"/>
                  </a:cubicBezTo>
                  <a:cubicBezTo>
                    <a:pt x="2306" y="899"/>
                    <a:pt x="2496" y="601"/>
                    <a:pt x="2442" y="357"/>
                  </a:cubicBezTo>
                  <a:cubicBezTo>
                    <a:pt x="2463" y="161"/>
                    <a:pt x="2293" y="0"/>
                    <a:pt x="2099" y="0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1" name="Google Shape;1159;p49">
              <a:extLst>
                <a:ext uri="{FF2B5EF4-FFF2-40B4-BE49-F238E27FC236}">
                  <a16:creationId xmlns:a16="http://schemas.microsoft.com/office/drawing/2014/main" id="{8AD36A84-4C17-456C-9B61-7EEF7B740D51}"/>
                </a:ext>
              </a:extLst>
            </p:cNvPr>
            <p:cNvSpPr/>
            <p:nvPr/>
          </p:nvSpPr>
          <p:spPr>
            <a:xfrm>
              <a:off x="1352900" y="1091050"/>
              <a:ext cx="38675" cy="58350"/>
            </a:xfrm>
            <a:custGeom>
              <a:avLst/>
              <a:gdLst/>
              <a:ahLst/>
              <a:cxnLst/>
              <a:rect l="l" t="t" r="r" b="b"/>
              <a:pathLst>
                <a:path w="1547" h="2334" extrusionOk="0">
                  <a:moveTo>
                    <a:pt x="760" y="1"/>
                  </a:moveTo>
                  <a:cubicBezTo>
                    <a:pt x="326" y="1"/>
                    <a:pt x="1" y="516"/>
                    <a:pt x="1" y="1167"/>
                  </a:cubicBezTo>
                  <a:cubicBezTo>
                    <a:pt x="1" y="1818"/>
                    <a:pt x="326" y="2333"/>
                    <a:pt x="760" y="2333"/>
                  </a:cubicBezTo>
                  <a:cubicBezTo>
                    <a:pt x="1221" y="2333"/>
                    <a:pt x="1547" y="1818"/>
                    <a:pt x="1547" y="1167"/>
                  </a:cubicBezTo>
                  <a:cubicBezTo>
                    <a:pt x="1547" y="516"/>
                    <a:pt x="1194" y="28"/>
                    <a:pt x="760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2" name="Google Shape;1160;p49">
              <a:extLst>
                <a:ext uri="{FF2B5EF4-FFF2-40B4-BE49-F238E27FC236}">
                  <a16:creationId xmlns:a16="http://schemas.microsoft.com/office/drawing/2014/main" id="{0AD811F6-234C-42EB-942D-115785868232}"/>
                </a:ext>
              </a:extLst>
            </p:cNvPr>
            <p:cNvSpPr/>
            <p:nvPr/>
          </p:nvSpPr>
          <p:spPr>
            <a:xfrm>
              <a:off x="1371200" y="1093075"/>
              <a:ext cx="16300" cy="16300"/>
            </a:xfrm>
            <a:custGeom>
              <a:avLst/>
              <a:gdLst/>
              <a:ahLst/>
              <a:cxnLst/>
              <a:rect l="l" t="t" r="r" b="b"/>
              <a:pathLst>
                <a:path w="652" h="652" extrusionOk="0">
                  <a:moveTo>
                    <a:pt x="326" y="1"/>
                  </a:moveTo>
                  <a:cubicBezTo>
                    <a:pt x="272" y="82"/>
                    <a:pt x="245" y="109"/>
                    <a:pt x="218" y="164"/>
                  </a:cubicBezTo>
                  <a:cubicBezTo>
                    <a:pt x="164" y="245"/>
                    <a:pt x="137" y="272"/>
                    <a:pt x="109" y="353"/>
                  </a:cubicBezTo>
                  <a:cubicBezTo>
                    <a:pt x="82" y="408"/>
                    <a:pt x="28" y="489"/>
                    <a:pt x="1" y="516"/>
                  </a:cubicBezTo>
                  <a:lnTo>
                    <a:pt x="1" y="598"/>
                  </a:lnTo>
                  <a:cubicBezTo>
                    <a:pt x="28" y="652"/>
                    <a:pt x="82" y="652"/>
                    <a:pt x="82" y="652"/>
                  </a:cubicBezTo>
                  <a:cubicBezTo>
                    <a:pt x="109" y="652"/>
                    <a:pt x="164" y="598"/>
                    <a:pt x="218" y="598"/>
                  </a:cubicBezTo>
                  <a:cubicBezTo>
                    <a:pt x="245" y="570"/>
                    <a:pt x="299" y="570"/>
                    <a:pt x="354" y="543"/>
                  </a:cubicBezTo>
                  <a:cubicBezTo>
                    <a:pt x="489" y="516"/>
                    <a:pt x="543" y="489"/>
                    <a:pt x="652" y="408"/>
                  </a:cubicBezTo>
                  <a:cubicBezTo>
                    <a:pt x="543" y="245"/>
                    <a:pt x="462" y="109"/>
                    <a:pt x="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3" name="Google Shape;1161;p49">
              <a:extLst>
                <a:ext uri="{FF2B5EF4-FFF2-40B4-BE49-F238E27FC236}">
                  <a16:creationId xmlns:a16="http://schemas.microsoft.com/office/drawing/2014/main" id="{916FF7EE-72F0-4DC8-887B-3F22A039CF2E}"/>
                </a:ext>
              </a:extLst>
            </p:cNvPr>
            <p:cNvSpPr/>
            <p:nvPr/>
          </p:nvSpPr>
          <p:spPr>
            <a:xfrm>
              <a:off x="1455975" y="1065950"/>
              <a:ext cx="39350" cy="57675"/>
            </a:xfrm>
            <a:custGeom>
              <a:avLst/>
              <a:gdLst/>
              <a:ahLst/>
              <a:cxnLst/>
              <a:rect l="l" t="t" r="r" b="b"/>
              <a:pathLst>
                <a:path w="1574" h="2307" extrusionOk="0">
                  <a:moveTo>
                    <a:pt x="787" y="1"/>
                  </a:moveTo>
                  <a:cubicBezTo>
                    <a:pt x="353" y="1"/>
                    <a:pt x="0" y="516"/>
                    <a:pt x="0" y="1167"/>
                  </a:cubicBezTo>
                  <a:cubicBezTo>
                    <a:pt x="0" y="1791"/>
                    <a:pt x="353" y="2306"/>
                    <a:pt x="787" y="2306"/>
                  </a:cubicBezTo>
                  <a:cubicBezTo>
                    <a:pt x="1221" y="2306"/>
                    <a:pt x="1574" y="1791"/>
                    <a:pt x="1574" y="1167"/>
                  </a:cubicBezTo>
                  <a:cubicBezTo>
                    <a:pt x="1574" y="516"/>
                    <a:pt x="1221" y="1"/>
                    <a:pt x="787" y="1"/>
                  </a:cubicBezTo>
                  <a:close/>
                </a:path>
              </a:pathLst>
            </a:custGeom>
            <a:solidFill>
              <a:srgbClr val="4D3838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4" name="Google Shape;1162;p49">
              <a:extLst>
                <a:ext uri="{FF2B5EF4-FFF2-40B4-BE49-F238E27FC236}">
                  <a16:creationId xmlns:a16="http://schemas.microsoft.com/office/drawing/2014/main" id="{EDACF38D-6C1F-4985-AAAB-69B979F5A6FF}"/>
                </a:ext>
              </a:extLst>
            </p:cNvPr>
            <p:cNvSpPr/>
            <p:nvPr/>
          </p:nvSpPr>
          <p:spPr>
            <a:xfrm>
              <a:off x="1475650" y="1068000"/>
              <a:ext cx="16300" cy="15625"/>
            </a:xfrm>
            <a:custGeom>
              <a:avLst/>
              <a:gdLst/>
              <a:ahLst/>
              <a:cxnLst/>
              <a:rect l="l" t="t" r="r" b="b"/>
              <a:pathLst>
                <a:path w="652" h="625" extrusionOk="0">
                  <a:moveTo>
                    <a:pt x="298" y="0"/>
                  </a:moveTo>
                  <a:cubicBezTo>
                    <a:pt x="271" y="55"/>
                    <a:pt x="244" y="82"/>
                    <a:pt x="217" y="163"/>
                  </a:cubicBezTo>
                  <a:cubicBezTo>
                    <a:pt x="163" y="217"/>
                    <a:pt x="136" y="244"/>
                    <a:pt x="109" y="326"/>
                  </a:cubicBezTo>
                  <a:cubicBezTo>
                    <a:pt x="54" y="407"/>
                    <a:pt x="27" y="461"/>
                    <a:pt x="0" y="489"/>
                  </a:cubicBezTo>
                  <a:lnTo>
                    <a:pt x="0" y="597"/>
                  </a:lnTo>
                  <a:cubicBezTo>
                    <a:pt x="27" y="624"/>
                    <a:pt x="54" y="624"/>
                    <a:pt x="54" y="624"/>
                  </a:cubicBezTo>
                  <a:cubicBezTo>
                    <a:pt x="109" y="624"/>
                    <a:pt x="163" y="597"/>
                    <a:pt x="190" y="597"/>
                  </a:cubicBezTo>
                  <a:cubicBezTo>
                    <a:pt x="244" y="570"/>
                    <a:pt x="298" y="570"/>
                    <a:pt x="326" y="516"/>
                  </a:cubicBezTo>
                  <a:cubicBezTo>
                    <a:pt x="434" y="489"/>
                    <a:pt x="515" y="461"/>
                    <a:pt x="651" y="407"/>
                  </a:cubicBezTo>
                  <a:cubicBezTo>
                    <a:pt x="543" y="217"/>
                    <a:pt x="434" y="82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5" name="Google Shape;1163;p49">
              <a:extLst>
                <a:ext uri="{FF2B5EF4-FFF2-40B4-BE49-F238E27FC236}">
                  <a16:creationId xmlns:a16="http://schemas.microsoft.com/office/drawing/2014/main" id="{EBBDE4F6-59AF-4D13-85CA-2697DFC9ADE9}"/>
                </a:ext>
              </a:extLst>
            </p:cNvPr>
            <p:cNvSpPr/>
            <p:nvPr/>
          </p:nvSpPr>
          <p:spPr>
            <a:xfrm>
              <a:off x="1309500" y="907275"/>
              <a:ext cx="156000" cy="104475"/>
            </a:xfrm>
            <a:custGeom>
              <a:avLst/>
              <a:gdLst/>
              <a:ahLst/>
              <a:cxnLst/>
              <a:rect l="l" t="t" r="r" b="b"/>
              <a:pathLst>
                <a:path w="6240" h="4179" fill="none" extrusionOk="0">
                  <a:moveTo>
                    <a:pt x="1" y="3527"/>
                  </a:moveTo>
                  <a:cubicBezTo>
                    <a:pt x="570" y="2279"/>
                    <a:pt x="1465" y="1194"/>
                    <a:pt x="2605" y="408"/>
                  </a:cubicBezTo>
                  <a:cubicBezTo>
                    <a:pt x="2930" y="218"/>
                    <a:pt x="3310" y="1"/>
                    <a:pt x="3635" y="218"/>
                  </a:cubicBezTo>
                  <a:cubicBezTo>
                    <a:pt x="3961" y="462"/>
                    <a:pt x="3934" y="950"/>
                    <a:pt x="3771" y="1330"/>
                  </a:cubicBezTo>
                  <a:cubicBezTo>
                    <a:pt x="3500" y="1954"/>
                    <a:pt x="3093" y="2442"/>
                    <a:pt x="2577" y="2822"/>
                  </a:cubicBezTo>
                  <a:cubicBezTo>
                    <a:pt x="2442" y="2632"/>
                    <a:pt x="2632" y="2306"/>
                    <a:pt x="2876" y="2171"/>
                  </a:cubicBezTo>
                  <a:cubicBezTo>
                    <a:pt x="3228" y="1954"/>
                    <a:pt x="3554" y="1764"/>
                    <a:pt x="3934" y="1601"/>
                  </a:cubicBezTo>
                  <a:cubicBezTo>
                    <a:pt x="4476" y="1411"/>
                    <a:pt x="5154" y="1303"/>
                    <a:pt x="5534" y="1737"/>
                  </a:cubicBezTo>
                  <a:cubicBezTo>
                    <a:pt x="5832" y="2117"/>
                    <a:pt x="5751" y="2659"/>
                    <a:pt x="5507" y="3066"/>
                  </a:cubicBezTo>
                  <a:cubicBezTo>
                    <a:pt x="5236" y="3473"/>
                    <a:pt x="4829" y="3717"/>
                    <a:pt x="4422" y="3934"/>
                  </a:cubicBezTo>
                  <a:lnTo>
                    <a:pt x="5317" y="3527"/>
                  </a:lnTo>
                  <a:cubicBezTo>
                    <a:pt x="5453" y="3473"/>
                    <a:pt x="5642" y="3391"/>
                    <a:pt x="5805" y="3391"/>
                  </a:cubicBezTo>
                  <a:cubicBezTo>
                    <a:pt x="5968" y="3391"/>
                    <a:pt x="6131" y="3500"/>
                    <a:pt x="6185" y="3636"/>
                  </a:cubicBezTo>
                  <a:cubicBezTo>
                    <a:pt x="6239" y="3853"/>
                    <a:pt x="6104" y="4015"/>
                    <a:pt x="5968" y="417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6" name="Google Shape;1164;p49">
              <a:extLst>
                <a:ext uri="{FF2B5EF4-FFF2-40B4-BE49-F238E27FC236}">
                  <a16:creationId xmlns:a16="http://schemas.microsoft.com/office/drawing/2014/main" id="{0BD1CFEE-D551-4EB0-88C8-9B8B6F07EFB3}"/>
                </a:ext>
              </a:extLst>
            </p:cNvPr>
            <p:cNvSpPr/>
            <p:nvPr/>
          </p:nvSpPr>
          <p:spPr>
            <a:xfrm>
              <a:off x="1464800" y="912700"/>
              <a:ext cx="105125" cy="10875"/>
            </a:xfrm>
            <a:custGeom>
              <a:avLst/>
              <a:gdLst/>
              <a:ahLst/>
              <a:cxnLst/>
              <a:rect l="l" t="t" r="r" b="b"/>
              <a:pathLst>
                <a:path w="4205" h="435" fill="none" extrusionOk="0">
                  <a:moveTo>
                    <a:pt x="0" y="1"/>
                  </a:moveTo>
                  <a:cubicBezTo>
                    <a:pt x="1221" y="164"/>
                    <a:pt x="3011" y="435"/>
                    <a:pt x="4204" y="8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7" name="Google Shape;1165;p49">
              <a:extLst>
                <a:ext uri="{FF2B5EF4-FFF2-40B4-BE49-F238E27FC236}">
                  <a16:creationId xmlns:a16="http://schemas.microsoft.com/office/drawing/2014/main" id="{FC54BE35-AC50-48AB-9B03-C40A1C91D829}"/>
                </a:ext>
              </a:extLst>
            </p:cNvPr>
            <p:cNvSpPr/>
            <p:nvPr/>
          </p:nvSpPr>
          <p:spPr>
            <a:xfrm>
              <a:off x="1222025" y="916775"/>
              <a:ext cx="134300" cy="54275"/>
            </a:xfrm>
            <a:custGeom>
              <a:avLst/>
              <a:gdLst/>
              <a:ahLst/>
              <a:cxnLst/>
              <a:rect l="l" t="t" r="r" b="b"/>
              <a:pathLst>
                <a:path w="5372" h="2171" fill="none" extrusionOk="0">
                  <a:moveTo>
                    <a:pt x="5371" y="1"/>
                  </a:moveTo>
                  <a:cubicBezTo>
                    <a:pt x="3798" y="1167"/>
                    <a:pt x="1954" y="1899"/>
                    <a:pt x="1" y="217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8" name="Google Shape;1166;p49">
              <a:extLst>
                <a:ext uri="{FF2B5EF4-FFF2-40B4-BE49-F238E27FC236}">
                  <a16:creationId xmlns:a16="http://schemas.microsoft.com/office/drawing/2014/main" id="{00C73BA5-200E-478A-9A87-928029B6B296}"/>
                </a:ext>
              </a:extLst>
            </p:cNvPr>
            <p:cNvSpPr/>
            <p:nvPr/>
          </p:nvSpPr>
          <p:spPr>
            <a:xfrm>
              <a:off x="1242375" y="969675"/>
              <a:ext cx="4775" cy="48175"/>
            </a:xfrm>
            <a:custGeom>
              <a:avLst/>
              <a:gdLst/>
              <a:ahLst/>
              <a:cxnLst/>
              <a:rect l="l" t="t" r="r" b="b"/>
              <a:pathLst>
                <a:path w="191" h="1927" fill="none" extrusionOk="0">
                  <a:moveTo>
                    <a:pt x="190" y="0"/>
                  </a:moveTo>
                  <a:cubicBezTo>
                    <a:pt x="82" y="461"/>
                    <a:pt x="0" y="1438"/>
                    <a:pt x="0" y="192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09" name="Google Shape;1167;p49">
              <a:extLst>
                <a:ext uri="{FF2B5EF4-FFF2-40B4-BE49-F238E27FC236}">
                  <a16:creationId xmlns:a16="http://schemas.microsoft.com/office/drawing/2014/main" id="{094F169D-DB5B-4BCC-B1B2-D8B970705110}"/>
                </a:ext>
              </a:extLst>
            </p:cNvPr>
            <p:cNvSpPr/>
            <p:nvPr/>
          </p:nvSpPr>
          <p:spPr>
            <a:xfrm>
              <a:off x="1275600" y="958825"/>
              <a:ext cx="2750" cy="50875"/>
            </a:xfrm>
            <a:custGeom>
              <a:avLst/>
              <a:gdLst/>
              <a:ahLst/>
              <a:cxnLst/>
              <a:rect l="l" t="t" r="r" b="b"/>
              <a:pathLst>
                <a:path w="110" h="2035" fill="none" extrusionOk="0">
                  <a:moveTo>
                    <a:pt x="109" y="0"/>
                  </a:moveTo>
                  <a:cubicBezTo>
                    <a:pt x="28" y="516"/>
                    <a:pt x="1" y="1519"/>
                    <a:pt x="28" y="2035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0" name="Google Shape;1168;p49">
              <a:extLst>
                <a:ext uri="{FF2B5EF4-FFF2-40B4-BE49-F238E27FC236}">
                  <a16:creationId xmlns:a16="http://schemas.microsoft.com/office/drawing/2014/main" id="{F6C9FA07-633D-4CE5-B140-C86F038208EE}"/>
                </a:ext>
              </a:extLst>
            </p:cNvPr>
            <p:cNvSpPr/>
            <p:nvPr/>
          </p:nvSpPr>
          <p:spPr>
            <a:xfrm>
              <a:off x="1465475" y="917450"/>
              <a:ext cx="31200" cy="87500"/>
            </a:xfrm>
            <a:custGeom>
              <a:avLst/>
              <a:gdLst/>
              <a:ahLst/>
              <a:cxnLst/>
              <a:rect l="l" t="t" r="r" b="b"/>
              <a:pathLst>
                <a:path w="1248" h="3500" fill="none" extrusionOk="0">
                  <a:moveTo>
                    <a:pt x="1248" y="1"/>
                  </a:moveTo>
                  <a:cubicBezTo>
                    <a:pt x="814" y="1140"/>
                    <a:pt x="271" y="2306"/>
                    <a:pt x="0" y="350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1" name="Google Shape;1169;p49">
              <a:extLst>
                <a:ext uri="{FF2B5EF4-FFF2-40B4-BE49-F238E27FC236}">
                  <a16:creationId xmlns:a16="http://schemas.microsoft.com/office/drawing/2014/main" id="{41C1A53D-768E-41D9-87BD-1A7C729CC2B6}"/>
                </a:ext>
              </a:extLst>
            </p:cNvPr>
            <p:cNvSpPr/>
            <p:nvPr/>
          </p:nvSpPr>
          <p:spPr>
            <a:xfrm>
              <a:off x="1452575" y="914075"/>
              <a:ext cx="18350" cy="51550"/>
            </a:xfrm>
            <a:custGeom>
              <a:avLst/>
              <a:gdLst/>
              <a:ahLst/>
              <a:cxnLst/>
              <a:rect l="l" t="t" r="r" b="b"/>
              <a:pathLst>
                <a:path w="734" h="2062" fill="none" extrusionOk="0">
                  <a:moveTo>
                    <a:pt x="733" y="0"/>
                  </a:moveTo>
                  <a:cubicBezTo>
                    <a:pt x="462" y="705"/>
                    <a:pt x="218" y="1329"/>
                    <a:pt x="1" y="206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2" name="Google Shape;1170;p49">
              <a:extLst>
                <a:ext uri="{FF2B5EF4-FFF2-40B4-BE49-F238E27FC236}">
                  <a16:creationId xmlns:a16="http://schemas.microsoft.com/office/drawing/2014/main" id="{F7BBF9B7-FEB5-492B-9093-91F1D9BD9C80}"/>
                </a:ext>
              </a:extLst>
            </p:cNvPr>
            <p:cNvSpPr/>
            <p:nvPr/>
          </p:nvSpPr>
          <p:spPr>
            <a:xfrm>
              <a:off x="1359675" y="1274825"/>
              <a:ext cx="170925" cy="69175"/>
            </a:xfrm>
            <a:custGeom>
              <a:avLst/>
              <a:gdLst/>
              <a:ahLst/>
              <a:cxnLst/>
              <a:rect l="l" t="t" r="r" b="b"/>
              <a:pathLst>
                <a:path w="6837" h="2767" fill="none" extrusionOk="0">
                  <a:moveTo>
                    <a:pt x="6836" y="0"/>
                  </a:moveTo>
                  <a:cubicBezTo>
                    <a:pt x="5073" y="1519"/>
                    <a:pt x="2849" y="2767"/>
                    <a:pt x="1" y="265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3" name="Google Shape;1171;p49">
              <a:extLst>
                <a:ext uri="{FF2B5EF4-FFF2-40B4-BE49-F238E27FC236}">
                  <a16:creationId xmlns:a16="http://schemas.microsoft.com/office/drawing/2014/main" id="{354A7577-C558-4F77-A37B-C5D28D910107}"/>
                </a:ext>
              </a:extLst>
            </p:cNvPr>
            <p:cNvSpPr/>
            <p:nvPr/>
          </p:nvSpPr>
          <p:spPr>
            <a:xfrm>
              <a:off x="1238975" y="1370425"/>
              <a:ext cx="101075" cy="63775"/>
            </a:xfrm>
            <a:custGeom>
              <a:avLst/>
              <a:gdLst/>
              <a:ahLst/>
              <a:cxnLst/>
              <a:rect l="l" t="t" r="r" b="b"/>
              <a:pathLst>
                <a:path w="4043" h="2551" fill="none" extrusionOk="0">
                  <a:moveTo>
                    <a:pt x="4042" y="1085"/>
                  </a:moveTo>
                  <a:cubicBezTo>
                    <a:pt x="3473" y="597"/>
                    <a:pt x="2822" y="136"/>
                    <a:pt x="2388" y="1"/>
                  </a:cubicBezTo>
                  <a:cubicBezTo>
                    <a:pt x="1357" y="597"/>
                    <a:pt x="543" y="1492"/>
                    <a:pt x="1" y="255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4" name="Google Shape;1172;p49">
              <a:extLst>
                <a:ext uri="{FF2B5EF4-FFF2-40B4-BE49-F238E27FC236}">
                  <a16:creationId xmlns:a16="http://schemas.microsoft.com/office/drawing/2014/main" id="{2691DC69-0BCD-4427-8719-C37EF65C5BAF}"/>
                </a:ext>
              </a:extLst>
            </p:cNvPr>
            <p:cNvSpPr/>
            <p:nvPr/>
          </p:nvSpPr>
          <p:spPr>
            <a:xfrm>
              <a:off x="1338675" y="1377200"/>
              <a:ext cx="96300" cy="37325"/>
            </a:xfrm>
            <a:custGeom>
              <a:avLst/>
              <a:gdLst/>
              <a:ahLst/>
              <a:cxnLst/>
              <a:rect l="l" t="t" r="r" b="b"/>
              <a:pathLst>
                <a:path w="3852" h="1493" fill="none" extrusionOk="0">
                  <a:moveTo>
                    <a:pt x="0" y="1059"/>
                  </a:moveTo>
                  <a:cubicBezTo>
                    <a:pt x="298" y="842"/>
                    <a:pt x="1166" y="272"/>
                    <a:pt x="1519" y="109"/>
                  </a:cubicBezTo>
                  <a:cubicBezTo>
                    <a:pt x="1573" y="55"/>
                    <a:pt x="1682" y="1"/>
                    <a:pt x="1790" y="1"/>
                  </a:cubicBezTo>
                  <a:cubicBezTo>
                    <a:pt x="1953" y="1"/>
                    <a:pt x="2116" y="109"/>
                    <a:pt x="2251" y="191"/>
                  </a:cubicBezTo>
                  <a:cubicBezTo>
                    <a:pt x="2794" y="652"/>
                    <a:pt x="3309" y="1059"/>
                    <a:pt x="3852" y="1493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5" name="Google Shape;1173;p49">
              <a:extLst>
                <a:ext uri="{FF2B5EF4-FFF2-40B4-BE49-F238E27FC236}">
                  <a16:creationId xmlns:a16="http://schemas.microsoft.com/office/drawing/2014/main" id="{E0B01223-8E77-4975-9D04-7C032B75740B}"/>
                </a:ext>
              </a:extLst>
            </p:cNvPr>
            <p:cNvSpPr/>
            <p:nvPr/>
          </p:nvSpPr>
          <p:spPr>
            <a:xfrm>
              <a:off x="1333925" y="1357550"/>
              <a:ext cx="86825" cy="71225"/>
            </a:xfrm>
            <a:custGeom>
              <a:avLst/>
              <a:gdLst/>
              <a:ahLst/>
              <a:cxnLst/>
              <a:rect l="l" t="t" r="r" b="b"/>
              <a:pathLst>
                <a:path w="3473" h="2849" fill="none" extrusionOk="0">
                  <a:moveTo>
                    <a:pt x="2089" y="2170"/>
                  </a:moveTo>
                  <a:cubicBezTo>
                    <a:pt x="1682" y="2468"/>
                    <a:pt x="1221" y="2685"/>
                    <a:pt x="760" y="2821"/>
                  </a:cubicBezTo>
                  <a:cubicBezTo>
                    <a:pt x="651" y="2848"/>
                    <a:pt x="597" y="2848"/>
                    <a:pt x="488" y="2848"/>
                  </a:cubicBezTo>
                  <a:cubicBezTo>
                    <a:pt x="163" y="2821"/>
                    <a:pt x="0" y="2523"/>
                    <a:pt x="27" y="2197"/>
                  </a:cubicBezTo>
                  <a:cubicBezTo>
                    <a:pt x="82" y="1899"/>
                    <a:pt x="244" y="1655"/>
                    <a:pt x="407" y="1438"/>
                  </a:cubicBezTo>
                  <a:cubicBezTo>
                    <a:pt x="705" y="1085"/>
                    <a:pt x="1031" y="760"/>
                    <a:pt x="1383" y="434"/>
                  </a:cubicBezTo>
                  <a:lnTo>
                    <a:pt x="1465" y="380"/>
                  </a:lnTo>
                  <a:cubicBezTo>
                    <a:pt x="1465" y="380"/>
                    <a:pt x="1872" y="0"/>
                    <a:pt x="2468" y="271"/>
                  </a:cubicBezTo>
                  <a:lnTo>
                    <a:pt x="3472" y="1302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6" name="Google Shape;1174;p49">
              <a:extLst>
                <a:ext uri="{FF2B5EF4-FFF2-40B4-BE49-F238E27FC236}">
                  <a16:creationId xmlns:a16="http://schemas.microsoft.com/office/drawing/2014/main" id="{7C973EB9-4C38-41FC-AA44-F3EF5321F3C1}"/>
                </a:ext>
              </a:extLst>
            </p:cNvPr>
            <p:cNvSpPr/>
            <p:nvPr/>
          </p:nvSpPr>
          <p:spPr>
            <a:xfrm>
              <a:off x="1418000" y="1388725"/>
              <a:ext cx="237350" cy="84800"/>
            </a:xfrm>
            <a:custGeom>
              <a:avLst/>
              <a:gdLst/>
              <a:ahLst/>
              <a:cxnLst/>
              <a:rect l="l" t="t" r="r" b="b"/>
              <a:pathLst>
                <a:path w="9494" h="3392" fill="none" extrusionOk="0">
                  <a:moveTo>
                    <a:pt x="1" y="1"/>
                  </a:moveTo>
                  <a:cubicBezTo>
                    <a:pt x="1085" y="1059"/>
                    <a:pt x="2360" y="1872"/>
                    <a:pt x="3662" y="2686"/>
                  </a:cubicBezTo>
                  <a:cubicBezTo>
                    <a:pt x="3906" y="2849"/>
                    <a:pt x="3771" y="2795"/>
                    <a:pt x="4042" y="2876"/>
                  </a:cubicBezTo>
                  <a:cubicBezTo>
                    <a:pt x="4693" y="3120"/>
                    <a:pt x="5371" y="3337"/>
                    <a:pt x="6049" y="3364"/>
                  </a:cubicBezTo>
                  <a:cubicBezTo>
                    <a:pt x="7188" y="3391"/>
                    <a:pt x="8409" y="2930"/>
                    <a:pt x="9494" y="3364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7" name="Google Shape;1175;p49">
              <a:extLst>
                <a:ext uri="{FF2B5EF4-FFF2-40B4-BE49-F238E27FC236}">
                  <a16:creationId xmlns:a16="http://schemas.microsoft.com/office/drawing/2014/main" id="{E082AB3B-49C8-4103-998E-1B345C0CCC25}"/>
                </a:ext>
              </a:extLst>
            </p:cNvPr>
            <p:cNvSpPr/>
            <p:nvPr/>
          </p:nvSpPr>
          <p:spPr>
            <a:xfrm>
              <a:off x="1491225" y="1318900"/>
              <a:ext cx="54950" cy="149200"/>
            </a:xfrm>
            <a:custGeom>
              <a:avLst/>
              <a:gdLst/>
              <a:ahLst/>
              <a:cxnLst/>
              <a:rect l="l" t="t" r="r" b="b"/>
              <a:pathLst>
                <a:path w="2198" h="5968" fill="none" extrusionOk="0">
                  <a:moveTo>
                    <a:pt x="1" y="0"/>
                  </a:moveTo>
                  <a:cubicBezTo>
                    <a:pt x="733" y="1980"/>
                    <a:pt x="1438" y="3987"/>
                    <a:pt x="2198" y="5967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8" name="Google Shape;1176;p49">
              <a:extLst>
                <a:ext uri="{FF2B5EF4-FFF2-40B4-BE49-F238E27FC236}">
                  <a16:creationId xmlns:a16="http://schemas.microsoft.com/office/drawing/2014/main" id="{9822FF0E-F66A-43D8-ABA2-A931A0DA2C50}"/>
                </a:ext>
              </a:extLst>
            </p:cNvPr>
            <p:cNvSpPr/>
            <p:nvPr/>
          </p:nvSpPr>
          <p:spPr>
            <a:xfrm>
              <a:off x="1142700" y="1310750"/>
              <a:ext cx="46800" cy="155300"/>
            </a:xfrm>
            <a:custGeom>
              <a:avLst/>
              <a:gdLst/>
              <a:ahLst/>
              <a:cxnLst/>
              <a:rect l="l" t="t" r="r" b="b"/>
              <a:pathLst>
                <a:path w="1872" h="6212" fill="none" extrusionOk="0">
                  <a:moveTo>
                    <a:pt x="1872" y="1"/>
                  </a:moveTo>
                  <a:cubicBezTo>
                    <a:pt x="868" y="1492"/>
                    <a:pt x="516" y="4259"/>
                    <a:pt x="0" y="621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19" name="Google Shape;1177;p49">
              <a:extLst>
                <a:ext uri="{FF2B5EF4-FFF2-40B4-BE49-F238E27FC236}">
                  <a16:creationId xmlns:a16="http://schemas.microsoft.com/office/drawing/2014/main" id="{768E1889-67A1-4769-A51E-A647CD5EBD84}"/>
                </a:ext>
              </a:extLst>
            </p:cNvPr>
            <p:cNvSpPr/>
            <p:nvPr/>
          </p:nvSpPr>
          <p:spPr>
            <a:xfrm>
              <a:off x="1024700" y="1360250"/>
              <a:ext cx="307200" cy="130225"/>
            </a:xfrm>
            <a:custGeom>
              <a:avLst/>
              <a:gdLst/>
              <a:ahLst/>
              <a:cxnLst/>
              <a:rect l="l" t="t" r="r" b="b"/>
              <a:pathLst>
                <a:path w="12288" h="5209" fill="none" extrusionOk="0">
                  <a:moveTo>
                    <a:pt x="12288" y="1086"/>
                  </a:moveTo>
                  <a:cubicBezTo>
                    <a:pt x="12288" y="1086"/>
                    <a:pt x="11474" y="136"/>
                    <a:pt x="11094" y="55"/>
                  </a:cubicBezTo>
                  <a:cubicBezTo>
                    <a:pt x="10715" y="1"/>
                    <a:pt x="10660" y="28"/>
                    <a:pt x="10389" y="191"/>
                  </a:cubicBezTo>
                  <a:cubicBezTo>
                    <a:pt x="10118" y="380"/>
                    <a:pt x="9114" y="1547"/>
                    <a:pt x="9114" y="1547"/>
                  </a:cubicBezTo>
                  <a:cubicBezTo>
                    <a:pt x="8382" y="2415"/>
                    <a:pt x="7812" y="3473"/>
                    <a:pt x="6619" y="3825"/>
                  </a:cubicBezTo>
                  <a:cubicBezTo>
                    <a:pt x="5588" y="4123"/>
                    <a:pt x="4585" y="4449"/>
                    <a:pt x="3527" y="4449"/>
                  </a:cubicBezTo>
                  <a:cubicBezTo>
                    <a:pt x="3011" y="4449"/>
                    <a:pt x="2469" y="4340"/>
                    <a:pt x="1981" y="4395"/>
                  </a:cubicBezTo>
                  <a:cubicBezTo>
                    <a:pt x="1248" y="4503"/>
                    <a:pt x="625" y="4856"/>
                    <a:pt x="1" y="520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0" name="Google Shape;1178;p49">
              <a:extLst>
                <a:ext uri="{FF2B5EF4-FFF2-40B4-BE49-F238E27FC236}">
                  <a16:creationId xmlns:a16="http://schemas.microsoft.com/office/drawing/2014/main" id="{0E7B3B0E-35CD-477A-9785-B9A827137808}"/>
                </a:ext>
              </a:extLst>
            </p:cNvPr>
            <p:cNvSpPr/>
            <p:nvPr/>
          </p:nvSpPr>
          <p:spPr>
            <a:xfrm>
              <a:off x="1116925" y="1531800"/>
              <a:ext cx="222450" cy="62425"/>
            </a:xfrm>
            <a:custGeom>
              <a:avLst/>
              <a:gdLst/>
              <a:ahLst/>
              <a:cxnLst/>
              <a:rect l="l" t="t" r="r" b="b"/>
              <a:pathLst>
                <a:path w="8898" h="2497" fill="none" extrusionOk="0">
                  <a:moveTo>
                    <a:pt x="1" y="2496"/>
                  </a:moveTo>
                  <a:cubicBezTo>
                    <a:pt x="1" y="2496"/>
                    <a:pt x="3120" y="1601"/>
                    <a:pt x="4801" y="652"/>
                  </a:cubicBezTo>
                  <a:lnTo>
                    <a:pt x="6158" y="1"/>
                  </a:lnTo>
                  <a:cubicBezTo>
                    <a:pt x="6158" y="1"/>
                    <a:pt x="8734" y="408"/>
                    <a:pt x="8897" y="21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1" name="Google Shape;1179;p49">
              <a:extLst>
                <a:ext uri="{FF2B5EF4-FFF2-40B4-BE49-F238E27FC236}">
                  <a16:creationId xmlns:a16="http://schemas.microsoft.com/office/drawing/2014/main" id="{9EBCE46F-0F44-4CBA-B9E5-8A906CC535CC}"/>
                </a:ext>
              </a:extLst>
            </p:cNvPr>
            <p:cNvSpPr/>
            <p:nvPr/>
          </p:nvSpPr>
          <p:spPr>
            <a:xfrm>
              <a:off x="1274925" y="1417225"/>
              <a:ext cx="66475" cy="99025"/>
            </a:xfrm>
            <a:custGeom>
              <a:avLst/>
              <a:gdLst/>
              <a:ahLst/>
              <a:cxnLst/>
              <a:rect l="l" t="t" r="r" b="b"/>
              <a:pathLst>
                <a:path w="2659" h="3961" fill="none" extrusionOk="0">
                  <a:moveTo>
                    <a:pt x="2659" y="434"/>
                  </a:moveTo>
                  <a:cubicBezTo>
                    <a:pt x="2659" y="434"/>
                    <a:pt x="2523" y="543"/>
                    <a:pt x="2306" y="543"/>
                  </a:cubicBezTo>
                  <a:cubicBezTo>
                    <a:pt x="2062" y="488"/>
                    <a:pt x="1058" y="0"/>
                    <a:pt x="1058" y="0"/>
                  </a:cubicBezTo>
                  <a:lnTo>
                    <a:pt x="0" y="1492"/>
                  </a:lnTo>
                  <a:cubicBezTo>
                    <a:pt x="0" y="1492"/>
                    <a:pt x="1329" y="3689"/>
                    <a:pt x="2442" y="396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2" name="Google Shape;1180;p49">
              <a:extLst>
                <a:ext uri="{FF2B5EF4-FFF2-40B4-BE49-F238E27FC236}">
                  <a16:creationId xmlns:a16="http://schemas.microsoft.com/office/drawing/2014/main" id="{FDCF6647-3CF6-42BE-958D-09662FEF7AD8}"/>
                </a:ext>
              </a:extLst>
            </p:cNvPr>
            <p:cNvSpPr/>
            <p:nvPr/>
          </p:nvSpPr>
          <p:spPr>
            <a:xfrm>
              <a:off x="1326450" y="1417225"/>
              <a:ext cx="221100" cy="172250"/>
            </a:xfrm>
            <a:custGeom>
              <a:avLst/>
              <a:gdLst/>
              <a:ahLst/>
              <a:cxnLst/>
              <a:rect l="l" t="t" r="r" b="b"/>
              <a:pathLst>
                <a:path w="8844" h="6890" fill="none" extrusionOk="0">
                  <a:moveTo>
                    <a:pt x="2144" y="0"/>
                  </a:moveTo>
                  <a:lnTo>
                    <a:pt x="3229" y="1546"/>
                  </a:lnTo>
                  <a:lnTo>
                    <a:pt x="2686" y="2360"/>
                  </a:lnTo>
                  <a:lnTo>
                    <a:pt x="1655" y="3391"/>
                  </a:lnTo>
                  <a:lnTo>
                    <a:pt x="462" y="4069"/>
                  </a:lnTo>
                  <a:cubicBezTo>
                    <a:pt x="1" y="4801"/>
                    <a:pt x="1004" y="5018"/>
                    <a:pt x="1004" y="5018"/>
                  </a:cubicBezTo>
                  <a:lnTo>
                    <a:pt x="1872" y="4909"/>
                  </a:lnTo>
                  <a:lnTo>
                    <a:pt x="3174" y="4638"/>
                  </a:lnTo>
                  <a:lnTo>
                    <a:pt x="3825" y="4828"/>
                  </a:lnTo>
                  <a:lnTo>
                    <a:pt x="6212" y="5886"/>
                  </a:lnTo>
                  <a:lnTo>
                    <a:pt x="8843" y="6890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3" name="Google Shape;1181;p49">
              <a:extLst>
                <a:ext uri="{FF2B5EF4-FFF2-40B4-BE49-F238E27FC236}">
                  <a16:creationId xmlns:a16="http://schemas.microsoft.com/office/drawing/2014/main" id="{7D55AF7F-6457-4AE9-A579-4B8F36A04116}"/>
                </a:ext>
              </a:extLst>
            </p:cNvPr>
            <p:cNvSpPr/>
            <p:nvPr/>
          </p:nvSpPr>
          <p:spPr>
            <a:xfrm>
              <a:off x="1342725" y="1182600"/>
              <a:ext cx="121400" cy="79550"/>
            </a:xfrm>
            <a:custGeom>
              <a:avLst/>
              <a:gdLst/>
              <a:ahLst/>
              <a:cxnLst/>
              <a:rect l="l" t="t" r="r" b="b"/>
              <a:pathLst>
                <a:path w="4856" h="3182" extrusionOk="0">
                  <a:moveTo>
                    <a:pt x="3029" y="1"/>
                  </a:moveTo>
                  <a:cubicBezTo>
                    <a:pt x="2681" y="1"/>
                    <a:pt x="2304" y="62"/>
                    <a:pt x="1927" y="190"/>
                  </a:cubicBezTo>
                  <a:cubicBezTo>
                    <a:pt x="733" y="624"/>
                    <a:pt x="1" y="1573"/>
                    <a:pt x="272" y="2360"/>
                  </a:cubicBezTo>
                  <a:cubicBezTo>
                    <a:pt x="453" y="2886"/>
                    <a:pt x="1048" y="3182"/>
                    <a:pt x="1770" y="3182"/>
                  </a:cubicBezTo>
                  <a:cubicBezTo>
                    <a:pt x="2128" y="3182"/>
                    <a:pt x="2517" y="3109"/>
                    <a:pt x="2903" y="2957"/>
                  </a:cubicBezTo>
                  <a:cubicBezTo>
                    <a:pt x="4096" y="2523"/>
                    <a:pt x="4856" y="1573"/>
                    <a:pt x="4585" y="787"/>
                  </a:cubicBezTo>
                  <a:cubicBezTo>
                    <a:pt x="4399" y="286"/>
                    <a:pt x="3782" y="1"/>
                    <a:pt x="3029" y="1"/>
                  </a:cubicBez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4" name="Google Shape;1182;p49">
              <a:extLst>
                <a:ext uri="{FF2B5EF4-FFF2-40B4-BE49-F238E27FC236}">
                  <a16:creationId xmlns:a16="http://schemas.microsoft.com/office/drawing/2014/main" id="{6ED1ECF3-7229-4CA6-9D02-15574C6E6D1B}"/>
                </a:ext>
              </a:extLst>
            </p:cNvPr>
            <p:cNvSpPr/>
            <p:nvPr/>
          </p:nvSpPr>
          <p:spPr>
            <a:xfrm>
              <a:off x="1006400" y="1657350"/>
              <a:ext cx="291600" cy="361525"/>
            </a:xfrm>
            <a:custGeom>
              <a:avLst/>
              <a:gdLst/>
              <a:ahLst/>
              <a:cxnLst/>
              <a:rect l="l" t="t" r="r" b="b"/>
              <a:pathLst>
                <a:path w="11664" h="14461" extrusionOk="0">
                  <a:moveTo>
                    <a:pt x="9066" y="0"/>
                  </a:moveTo>
                  <a:cubicBezTo>
                    <a:pt x="8182" y="0"/>
                    <a:pt x="7253" y="295"/>
                    <a:pt x="6863" y="1163"/>
                  </a:cubicBezTo>
                  <a:cubicBezTo>
                    <a:pt x="6836" y="1272"/>
                    <a:pt x="6781" y="1407"/>
                    <a:pt x="6727" y="1516"/>
                  </a:cubicBezTo>
                  <a:cubicBezTo>
                    <a:pt x="6700" y="1651"/>
                    <a:pt x="6727" y="1787"/>
                    <a:pt x="6727" y="1923"/>
                  </a:cubicBezTo>
                  <a:cubicBezTo>
                    <a:pt x="6727" y="1977"/>
                    <a:pt x="6781" y="2004"/>
                    <a:pt x="6781" y="2058"/>
                  </a:cubicBezTo>
                  <a:cubicBezTo>
                    <a:pt x="6727" y="2248"/>
                    <a:pt x="6673" y="2492"/>
                    <a:pt x="6619" y="2682"/>
                  </a:cubicBezTo>
                  <a:cubicBezTo>
                    <a:pt x="6483" y="3333"/>
                    <a:pt x="6374" y="3984"/>
                    <a:pt x="6266" y="4662"/>
                  </a:cubicBezTo>
                  <a:cubicBezTo>
                    <a:pt x="6022" y="5991"/>
                    <a:pt x="5832" y="7293"/>
                    <a:pt x="5615" y="8595"/>
                  </a:cubicBezTo>
                  <a:cubicBezTo>
                    <a:pt x="5506" y="9273"/>
                    <a:pt x="5425" y="9978"/>
                    <a:pt x="5317" y="10657"/>
                  </a:cubicBezTo>
                  <a:cubicBezTo>
                    <a:pt x="5262" y="10657"/>
                    <a:pt x="5262" y="10657"/>
                    <a:pt x="5235" y="10684"/>
                  </a:cubicBezTo>
                  <a:cubicBezTo>
                    <a:pt x="5073" y="10657"/>
                    <a:pt x="4910" y="10629"/>
                    <a:pt x="4693" y="10629"/>
                  </a:cubicBezTo>
                  <a:lnTo>
                    <a:pt x="3825" y="10629"/>
                  </a:lnTo>
                  <a:cubicBezTo>
                    <a:pt x="3228" y="10657"/>
                    <a:pt x="2658" y="10765"/>
                    <a:pt x="2116" y="10955"/>
                  </a:cubicBezTo>
                  <a:cubicBezTo>
                    <a:pt x="1194" y="11335"/>
                    <a:pt x="407" y="12013"/>
                    <a:pt x="82" y="12989"/>
                  </a:cubicBezTo>
                  <a:cubicBezTo>
                    <a:pt x="27" y="13260"/>
                    <a:pt x="0" y="13613"/>
                    <a:pt x="299" y="13776"/>
                  </a:cubicBezTo>
                  <a:cubicBezTo>
                    <a:pt x="434" y="13857"/>
                    <a:pt x="597" y="13884"/>
                    <a:pt x="733" y="13911"/>
                  </a:cubicBezTo>
                  <a:cubicBezTo>
                    <a:pt x="895" y="13939"/>
                    <a:pt x="1031" y="13993"/>
                    <a:pt x="1194" y="14020"/>
                  </a:cubicBezTo>
                  <a:cubicBezTo>
                    <a:pt x="1818" y="14128"/>
                    <a:pt x="2469" y="14210"/>
                    <a:pt x="3092" y="14291"/>
                  </a:cubicBezTo>
                  <a:cubicBezTo>
                    <a:pt x="4110" y="14404"/>
                    <a:pt x="5164" y="14461"/>
                    <a:pt x="6210" y="14461"/>
                  </a:cubicBezTo>
                  <a:cubicBezTo>
                    <a:pt x="6419" y="14461"/>
                    <a:pt x="6628" y="14458"/>
                    <a:pt x="6836" y="14454"/>
                  </a:cubicBezTo>
                  <a:cubicBezTo>
                    <a:pt x="7432" y="14454"/>
                    <a:pt x="8056" y="14454"/>
                    <a:pt x="8653" y="14345"/>
                  </a:cubicBezTo>
                  <a:cubicBezTo>
                    <a:pt x="8978" y="14318"/>
                    <a:pt x="9250" y="14183"/>
                    <a:pt x="9412" y="13911"/>
                  </a:cubicBezTo>
                  <a:cubicBezTo>
                    <a:pt x="9548" y="13667"/>
                    <a:pt x="9602" y="13369"/>
                    <a:pt x="9684" y="13098"/>
                  </a:cubicBezTo>
                  <a:cubicBezTo>
                    <a:pt x="10009" y="11877"/>
                    <a:pt x="10280" y="10657"/>
                    <a:pt x="10552" y="9436"/>
                  </a:cubicBezTo>
                  <a:cubicBezTo>
                    <a:pt x="10823" y="8215"/>
                    <a:pt x="11040" y="6968"/>
                    <a:pt x="11230" y="5747"/>
                  </a:cubicBezTo>
                  <a:cubicBezTo>
                    <a:pt x="11338" y="5123"/>
                    <a:pt x="11447" y="4499"/>
                    <a:pt x="11501" y="3876"/>
                  </a:cubicBezTo>
                  <a:cubicBezTo>
                    <a:pt x="11555" y="3306"/>
                    <a:pt x="11664" y="2736"/>
                    <a:pt x="11609" y="2194"/>
                  </a:cubicBezTo>
                  <a:cubicBezTo>
                    <a:pt x="11582" y="1651"/>
                    <a:pt x="11447" y="1109"/>
                    <a:pt x="11067" y="729"/>
                  </a:cubicBezTo>
                  <a:cubicBezTo>
                    <a:pt x="10714" y="349"/>
                    <a:pt x="10199" y="160"/>
                    <a:pt x="9711" y="51"/>
                  </a:cubicBezTo>
                  <a:cubicBezTo>
                    <a:pt x="9505" y="19"/>
                    <a:pt x="9286" y="0"/>
                    <a:pt x="9066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5" name="Google Shape;1183;p49">
              <a:extLst>
                <a:ext uri="{FF2B5EF4-FFF2-40B4-BE49-F238E27FC236}">
                  <a16:creationId xmlns:a16="http://schemas.microsoft.com/office/drawing/2014/main" id="{9EB0EC4C-B42D-4C8D-97C8-F4504245368A}"/>
                </a:ext>
              </a:extLst>
            </p:cNvPr>
            <p:cNvSpPr/>
            <p:nvPr/>
          </p:nvSpPr>
          <p:spPr>
            <a:xfrm>
              <a:off x="1367825" y="1656400"/>
              <a:ext cx="292950" cy="361800"/>
            </a:xfrm>
            <a:custGeom>
              <a:avLst/>
              <a:gdLst/>
              <a:ahLst/>
              <a:cxnLst/>
              <a:rect l="l" t="t" r="r" b="b"/>
              <a:pathLst>
                <a:path w="11718" h="14472" extrusionOk="0">
                  <a:moveTo>
                    <a:pt x="2662" y="0"/>
                  </a:moveTo>
                  <a:cubicBezTo>
                    <a:pt x="2431" y="0"/>
                    <a:pt x="2201" y="22"/>
                    <a:pt x="1980" y="62"/>
                  </a:cubicBezTo>
                  <a:cubicBezTo>
                    <a:pt x="1465" y="143"/>
                    <a:pt x="950" y="360"/>
                    <a:pt x="624" y="740"/>
                  </a:cubicBezTo>
                  <a:cubicBezTo>
                    <a:pt x="244" y="1120"/>
                    <a:pt x="82" y="1635"/>
                    <a:pt x="82" y="2178"/>
                  </a:cubicBezTo>
                  <a:cubicBezTo>
                    <a:pt x="0" y="2774"/>
                    <a:pt x="109" y="3344"/>
                    <a:pt x="190" y="3886"/>
                  </a:cubicBezTo>
                  <a:cubicBezTo>
                    <a:pt x="244" y="4483"/>
                    <a:pt x="353" y="5134"/>
                    <a:pt x="461" y="5758"/>
                  </a:cubicBezTo>
                  <a:cubicBezTo>
                    <a:pt x="651" y="7006"/>
                    <a:pt x="868" y="8226"/>
                    <a:pt x="1140" y="9447"/>
                  </a:cubicBezTo>
                  <a:cubicBezTo>
                    <a:pt x="1411" y="10667"/>
                    <a:pt x="1682" y="11888"/>
                    <a:pt x="2008" y="13109"/>
                  </a:cubicBezTo>
                  <a:cubicBezTo>
                    <a:pt x="2089" y="13380"/>
                    <a:pt x="2143" y="13678"/>
                    <a:pt x="2279" y="13922"/>
                  </a:cubicBezTo>
                  <a:cubicBezTo>
                    <a:pt x="2442" y="14194"/>
                    <a:pt x="2713" y="14329"/>
                    <a:pt x="3038" y="14356"/>
                  </a:cubicBezTo>
                  <a:cubicBezTo>
                    <a:pt x="3635" y="14438"/>
                    <a:pt x="4259" y="14438"/>
                    <a:pt x="4856" y="14465"/>
                  </a:cubicBezTo>
                  <a:cubicBezTo>
                    <a:pt x="5063" y="14469"/>
                    <a:pt x="5271" y="14472"/>
                    <a:pt x="5478" y="14472"/>
                  </a:cubicBezTo>
                  <a:cubicBezTo>
                    <a:pt x="6512" y="14472"/>
                    <a:pt x="7536" y="14415"/>
                    <a:pt x="8599" y="14302"/>
                  </a:cubicBezTo>
                  <a:cubicBezTo>
                    <a:pt x="9222" y="14221"/>
                    <a:pt x="9846" y="14112"/>
                    <a:pt x="10497" y="14031"/>
                  </a:cubicBezTo>
                  <a:cubicBezTo>
                    <a:pt x="10660" y="13977"/>
                    <a:pt x="10796" y="13949"/>
                    <a:pt x="10958" y="13922"/>
                  </a:cubicBezTo>
                  <a:cubicBezTo>
                    <a:pt x="11094" y="13895"/>
                    <a:pt x="11257" y="13895"/>
                    <a:pt x="11392" y="13787"/>
                  </a:cubicBezTo>
                  <a:cubicBezTo>
                    <a:pt x="11718" y="13624"/>
                    <a:pt x="11664" y="13298"/>
                    <a:pt x="11609" y="13000"/>
                  </a:cubicBezTo>
                  <a:cubicBezTo>
                    <a:pt x="11338" y="12024"/>
                    <a:pt x="10497" y="11346"/>
                    <a:pt x="9575" y="10966"/>
                  </a:cubicBezTo>
                  <a:cubicBezTo>
                    <a:pt x="9033" y="10776"/>
                    <a:pt x="8463" y="10667"/>
                    <a:pt x="7866" y="10640"/>
                  </a:cubicBezTo>
                  <a:cubicBezTo>
                    <a:pt x="7667" y="10640"/>
                    <a:pt x="7468" y="10616"/>
                    <a:pt x="7278" y="10616"/>
                  </a:cubicBezTo>
                  <a:cubicBezTo>
                    <a:pt x="7182" y="10616"/>
                    <a:pt x="7089" y="10622"/>
                    <a:pt x="6998" y="10640"/>
                  </a:cubicBezTo>
                  <a:cubicBezTo>
                    <a:pt x="6836" y="10640"/>
                    <a:pt x="6619" y="10667"/>
                    <a:pt x="6456" y="10695"/>
                  </a:cubicBezTo>
                  <a:cubicBezTo>
                    <a:pt x="6429" y="10695"/>
                    <a:pt x="6429" y="10695"/>
                    <a:pt x="6374" y="10667"/>
                  </a:cubicBezTo>
                  <a:cubicBezTo>
                    <a:pt x="6293" y="9989"/>
                    <a:pt x="6185" y="9284"/>
                    <a:pt x="6076" y="8606"/>
                  </a:cubicBezTo>
                  <a:cubicBezTo>
                    <a:pt x="5886" y="7277"/>
                    <a:pt x="5669" y="5948"/>
                    <a:pt x="5425" y="4673"/>
                  </a:cubicBezTo>
                  <a:cubicBezTo>
                    <a:pt x="5290" y="4022"/>
                    <a:pt x="5208" y="3371"/>
                    <a:pt x="5073" y="2693"/>
                  </a:cubicBezTo>
                  <a:cubicBezTo>
                    <a:pt x="5018" y="2503"/>
                    <a:pt x="4991" y="2259"/>
                    <a:pt x="4937" y="2042"/>
                  </a:cubicBezTo>
                  <a:cubicBezTo>
                    <a:pt x="4964" y="2015"/>
                    <a:pt x="4964" y="1988"/>
                    <a:pt x="4964" y="1906"/>
                  </a:cubicBezTo>
                  <a:cubicBezTo>
                    <a:pt x="4964" y="1771"/>
                    <a:pt x="4991" y="1635"/>
                    <a:pt x="4964" y="1500"/>
                  </a:cubicBezTo>
                  <a:cubicBezTo>
                    <a:pt x="4937" y="1364"/>
                    <a:pt x="4883" y="1283"/>
                    <a:pt x="4828" y="1174"/>
                  </a:cubicBezTo>
                  <a:cubicBezTo>
                    <a:pt x="4421" y="316"/>
                    <a:pt x="3537" y="0"/>
                    <a:pt x="2662" y="0"/>
                  </a:cubicBezTo>
                  <a:close/>
                </a:path>
              </a:pathLst>
            </a:custGeom>
            <a:solidFill>
              <a:srgbClr val="EEC78B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6" name="Google Shape;1184;p49">
              <a:extLst>
                <a:ext uri="{FF2B5EF4-FFF2-40B4-BE49-F238E27FC236}">
                  <a16:creationId xmlns:a16="http://schemas.microsoft.com/office/drawing/2014/main" id="{AD5736E4-B400-4539-A0A6-8FA96C501EAA}"/>
                </a:ext>
              </a:extLst>
            </p:cNvPr>
            <p:cNvSpPr/>
            <p:nvPr/>
          </p:nvSpPr>
          <p:spPr>
            <a:xfrm>
              <a:off x="1390875" y="1834250"/>
              <a:ext cx="268550" cy="184625"/>
            </a:xfrm>
            <a:custGeom>
              <a:avLst/>
              <a:gdLst/>
              <a:ahLst/>
              <a:cxnLst/>
              <a:rect l="l" t="t" r="r" b="b"/>
              <a:pathLst>
                <a:path w="10742" h="7385" extrusionOk="0">
                  <a:moveTo>
                    <a:pt x="4883" y="0"/>
                  </a:moveTo>
                  <a:cubicBezTo>
                    <a:pt x="4829" y="0"/>
                    <a:pt x="4747" y="0"/>
                    <a:pt x="4639" y="54"/>
                  </a:cubicBezTo>
                  <a:cubicBezTo>
                    <a:pt x="4368" y="217"/>
                    <a:pt x="4205" y="488"/>
                    <a:pt x="4015" y="705"/>
                  </a:cubicBezTo>
                  <a:cubicBezTo>
                    <a:pt x="3798" y="895"/>
                    <a:pt x="3554" y="1139"/>
                    <a:pt x="3255" y="1221"/>
                  </a:cubicBezTo>
                  <a:cubicBezTo>
                    <a:pt x="3190" y="1235"/>
                    <a:pt x="3129" y="1242"/>
                    <a:pt x="3069" y="1242"/>
                  </a:cubicBezTo>
                  <a:cubicBezTo>
                    <a:pt x="2908" y="1242"/>
                    <a:pt x="2763" y="1192"/>
                    <a:pt x="2604" y="1112"/>
                  </a:cubicBezTo>
                  <a:cubicBezTo>
                    <a:pt x="2415" y="1004"/>
                    <a:pt x="2198" y="868"/>
                    <a:pt x="1981" y="814"/>
                  </a:cubicBezTo>
                  <a:cubicBezTo>
                    <a:pt x="1800" y="742"/>
                    <a:pt x="1583" y="705"/>
                    <a:pt x="1370" y="705"/>
                  </a:cubicBezTo>
                  <a:cubicBezTo>
                    <a:pt x="1263" y="705"/>
                    <a:pt x="1158" y="714"/>
                    <a:pt x="1058" y="733"/>
                  </a:cubicBezTo>
                  <a:cubicBezTo>
                    <a:pt x="652" y="814"/>
                    <a:pt x="272" y="1031"/>
                    <a:pt x="1" y="1356"/>
                  </a:cubicBezTo>
                  <a:lnTo>
                    <a:pt x="218" y="2360"/>
                  </a:lnTo>
                  <a:cubicBezTo>
                    <a:pt x="489" y="3581"/>
                    <a:pt x="760" y="4801"/>
                    <a:pt x="1086" y="6022"/>
                  </a:cubicBezTo>
                  <a:cubicBezTo>
                    <a:pt x="1167" y="6293"/>
                    <a:pt x="1221" y="6591"/>
                    <a:pt x="1357" y="6835"/>
                  </a:cubicBezTo>
                  <a:cubicBezTo>
                    <a:pt x="1520" y="7107"/>
                    <a:pt x="1791" y="7242"/>
                    <a:pt x="2116" y="7269"/>
                  </a:cubicBezTo>
                  <a:cubicBezTo>
                    <a:pt x="2713" y="7351"/>
                    <a:pt x="3337" y="7351"/>
                    <a:pt x="3934" y="7378"/>
                  </a:cubicBezTo>
                  <a:cubicBezTo>
                    <a:pt x="4141" y="7382"/>
                    <a:pt x="4349" y="7385"/>
                    <a:pt x="4556" y="7385"/>
                  </a:cubicBezTo>
                  <a:cubicBezTo>
                    <a:pt x="5590" y="7385"/>
                    <a:pt x="6614" y="7328"/>
                    <a:pt x="7677" y="7215"/>
                  </a:cubicBezTo>
                  <a:cubicBezTo>
                    <a:pt x="8300" y="7134"/>
                    <a:pt x="8924" y="7052"/>
                    <a:pt x="9575" y="6944"/>
                  </a:cubicBezTo>
                  <a:cubicBezTo>
                    <a:pt x="9738" y="6917"/>
                    <a:pt x="9874" y="6863"/>
                    <a:pt x="10036" y="6835"/>
                  </a:cubicBezTo>
                  <a:cubicBezTo>
                    <a:pt x="10172" y="6808"/>
                    <a:pt x="10335" y="6808"/>
                    <a:pt x="10470" y="6700"/>
                  </a:cubicBezTo>
                  <a:cubicBezTo>
                    <a:pt x="10742" y="6537"/>
                    <a:pt x="10715" y="6184"/>
                    <a:pt x="10660" y="5913"/>
                  </a:cubicBezTo>
                  <a:cubicBezTo>
                    <a:pt x="10389" y="4937"/>
                    <a:pt x="9521" y="4259"/>
                    <a:pt x="8626" y="3879"/>
                  </a:cubicBezTo>
                  <a:cubicBezTo>
                    <a:pt x="8083" y="3689"/>
                    <a:pt x="7487" y="3581"/>
                    <a:pt x="6917" y="3553"/>
                  </a:cubicBezTo>
                  <a:cubicBezTo>
                    <a:pt x="6718" y="3553"/>
                    <a:pt x="6519" y="3541"/>
                    <a:pt x="6328" y="3541"/>
                  </a:cubicBezTo>
                  <a:cubicBezTo>
                    <a:pt x="6233" y="3541"/>
                    <a:pt x="6140" y="3544"/>
                    <a:pt x="6049" y="3553"/>
                  </a:cubicBezTo>
                  <a:cubicBezTo>
                    <a:pt x="5859" y="3553"/>
                    <a:pt x="5669" y="3581"/>
                    <a:pt x="5507" y="3608"/>
                  </a:cubicBezTo>
                  <a:cubicBezTo>
                    <a:pt x="5452" y="3608"/>
                    <a:pt x="5452" y="3608"/>
                    <a:pt x="5425" y="3581"/>
                  </a:cubicBezTo>
                  <a:cubicBezTo>
                    <a:pt x="5317" y="2902"/>
                    <a:pt x="5235" y="2197"/>
                    <a:pt x="5127" y="1519"/>
                  </a:cubicBezTo>
                  <a:cubicBezTo>
                    <a:pt x="5046" y="1004"/>
                    <a:pt x="4964" y="488"/>
                    <a:pt x="4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7" name="Google Shape;1185;p49">
              <a:extLst>
                <a:ext uri="{FF2B5EF4-FFF2-40B4-BE49-F238E27FC236}">
                  <a16:creationId xmlns:a16="http://schemas.microsoft.com/office/drawing/2014/main" id="{CE0A72CD-0AE1-4362-B339-BFE106EBBEDB}"/>
                </a:ext>
              </a:extLst>
            </p:cNvPr>
            <p:cNvSpPr/>
            <p:nvPr/>
          </p:nvSpPr>
          <p:spPr>
            <a:xfrm>
              <a:off x="1506150" y="1790850"/>
              <a:ext cx="19700" cy="132925"/>
            </a:xfrm>
            <a:custGeom>
              <a:avLst/>
              <a:gdLst/>
              <a:ahLst/>
              <a:cxnLst/>
              <a:rect l="l" t="t" r="r" b="b"/>
              <a:pathLst>
                <a:path w="788" h="5317" fill="none" extrusionOk="0">
                  <a:moveTo>
                    <a:pt x="1" y="0"/>
                  </a:moveTo>
                  <a:lnTo>
                    <a:pt x="787" y="5317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8" name="Google Shape;1186;p49">
              <a:extLst>
                <a:ext uri="{FF2B5EF4-FFF2-40B4-BE49-F238E27FC236}">
                  <a16:creationId xmlns:a16="http://schemas.microsoft.com/office/drawing/2014/main" id="{E58C81B9-25F0-4ACE-A1D6-9F38DA6F306E}"/>
                </a:ext>
              </a:extLst>
            </p:cNvPr>
            <p:cNvSpPr/>
            <p:nvPr/>
          </p:nvSpPr>
          <p:spPr>
            <a:xfrm>
              <a:off x="1384100" y="1839000"/>
              <a:ext cx="33925" cy="145800"/>
            </a:xfrm>
            <a:custGeom>
              <a:avLst/>
              <a:gdLst/>
              <a:ahLst/>
              <a:cxnLst/>
              <a:rect l="l" t="t" r="r" b="b"/>
              <a:pathLst>
                <a:path w="1357" h="5832" fill="none" extrusionOk="0">
                  <a:moveTo>
                    <a:pt x="0" y="0"/>
                  </a:moveTo>
                  <a:cubicBezTo>
                    <a:pt x="0" y="163"/>
                    <a:pt x="1357" y="5832"/>
                    <a:pt x="1357" y="5832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29" name="Google Shape;1187;p49">
              <a:extLst>
                <a:ext uri="{FF2B5EF4-FFF2-40B4-BE49-F238E27FC236}">
                  <a16:creationId xmlns:a16="http://schemas.microsoft.com/office/drawing/2014/main" id="{A8C659E5-7FAD-4391-A5DC-5ACCEA9D9453}"/>
                </a:ext>
              </a:extLst>
            </p:cNvPr>
            <p:cNvSpPr/>
            <p:nvPr/>
          </p:nvSpPr>
          <p:spPr>
            <a:xfrm>
              <a:off x="1157600" y="1659300"/>
              <a:ext cx="352650" cy="105800"/>
            </a:xfrm>
            <a:custGeom>
              <a:avLst/>
              <a:gdLst/>
              <a:ahLst/>
              <a:cxnLst/>
              <a:rect l="l" t="t" r="r" b="b"/>
              <a:pathLst>
                <a:path w="14106" h="4232" fill="none" extrusionOk="0">
                  <a:moveTo>
                    <a:pt x="1" y="922"/>
                  </a:moveTo>
                  <a:cubicBezTo>
                    <a:pt x="760" y="2387"/>
                    <a:pt x="2225" y="3364"/>
                    <a:pt x="3771" y="3798"/>
                  </a:cubicBezTo>
                  <a:cubicBezTo>
                    <a:pt x="5317" y="4232"/>
                    <a:pt x="7026" y="4150"/>
                    <a:pt x="8626" y="3798"/>
                  </a:cubicBezTo>
                  <a:cubicBezTo>
                    <a:pt x="10905" y="3336"/>
                    <a:pt x="13265" y="2143"/>
                    <a:pt x="14105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0" name="Google Shape;1188;p49">
              <a:extLst>
                <a:ext uri="{FF2B5EF4-FFF2-40B4-BE49-F238E27FC236}">
                  <a16:creationId xmlns:a16="http://schemas.microsoft.com/office/drawing/2014/main" id="{A8002167-74E7-4771-9EC2-80E95E06B623}"/>
                </a:ext>
              </a:extLst>
            </p:cNvPr>
            <p:cNvSpPr/>
            <p:nvPr/>
          </p:nvSpPr>
          <p:spPr>
            <a:xfrm>
              <a:off x="1570575" y="1956300"/>
              <a:ext cx="54950" cy="51550"/>
            </a:xfrm>
            <a:custGeom>
              <a:avLst/>
              <a:gdLst/>
              <a:ahLst/>
              <a:cxnLst/>
              <a:rect l="l" t="t" r="r" b="b"/>
              <a:pathLst>
                <a:path w="2198" h="2062" fill="none" extrusionOk="0">
                  <a:moveTo>
                    <a:pt x="2143" y="2062"/>
                  </a:moveTo>
                  <a:cubicBezTo>
                    <a:pt x="2197" y="1519"/>
                    <a:pt x="1926" y="977"/>
                    <a:pt x="1492" y="624"/>
                  </a:cubicBezTo>
                  <a:cubicBezTo>
                    <a:pt x="1085" y="299"/>
                    <a:pt x="543" y="136"/>
                    <a:pt x="0" y="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1" name="Google Shape;1189;p49">
              <a:extLst>
                <a:ext uri="{FF2B5EF4-FFF2-40B4-BE49-F238E27FC236}">
                  <a16:creationId xmlns:a16="http://schemas.microsoft.com/office/drawing/2014/main" id="{AF7E576F-9549-4B8F-BD06-54E6078AC2D1}"/>
                </a:ext>
              </a:extLst>
            </p:cNvPr>
            <p:cNvSpPr/>
            <p:nvPr/>
          </p:nvSpPr>
          <p:spPr>
            <a:xfrm>
              <a:off x="1609900" y="1948150"/>
              <a:ext cx="34600" cy="52250"/>
            </a:xfrm>
            <a:custGeom>
              <a:avLst/>
              <a:gdLst/>
              <a:ahLst/>
              <a:cxnLst/>
              <a:rect l="l" t="t" r="r" b="b"/>
              <a:pathLst>
                <a:path w="1384" h="2090" fill="none" extrusionOk="0">
                  <a:moveTo>
                    <a:pt x="1" y="1"/>
                  </a:moveTo>
                  <a:cubicBezTo>
                    <a:pt x="814" y="381"/>
                    <a:pt x="1357" y="1194"/>
                    <a:pt x="1384" y="2090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2" name="Google Shape;1190;p49">
              <a:extLst>
                <a:ext uri="{FF2B5EF4-FFF2-40B4-BE49-F238E27FC236}">
                  <a16:creationId xmlns:a16="http://schemas.microsoft.com/office/drawing/2014/main" id="{E306501B-73C8-4B6E-9FB8-85C3808B0373}"/>
                </a:ext>
              </a:extLst>
            </p:cNvPr>
            <p:cNvSpPr/>
            <p:nvPr/>
          </p:nvSpPr>
          <p:spPr>
            <a:xfrm>
              <a:off x="1492600" y="1923750"/>
              <a:ext cx="78675" cy="5450"/>
            </a:xfrm>
            <a:custGeom>
              <a:avLst/>
              <a:gdLst/>
              <a:ahLst/>
              <a:cxnLst/>
              <a:rect l="l" t="t" r="r" b="b"/>
              <a:pathLst>
                <a:path w="3147" h="218" fill="none" extrusionOk="0">
                  <a:moveTo>
                    <a:pt x="3147" y="28"/>
                  </a:moveTo>
                  <a:cubicBezTo>
                    <a:pt x="2116" y="1"/>
                    <a:pt x="1058" y="28"/>
                    <a:pt x="0" y="218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3" name="Google Shape;1191;p49">
              <a:extLst>
                <a:ext uri="{FF2B5EF4-FFF2-40B4-BE49-F238E27FC236}">
                  <a16:creationId xmlns:a16="http://schemas.microsoft.com/office/drawing/2014/main" id="{63A07836-C7A6-4AA7-8142-5081AEF1547E}"/>
                </a:ext>
              </a:extLst>
            </p:cNvPr>
            <p:cNvSpPr/>
            <p:nvPr/>
          </p:nvSpPr>
          <p:spPr>
            <a:xfrm>
              <a:off x="1045050" y="1953575"/>
              <a:ext cx="56300" cy="54275"/>
            </a:xfrm>
            <a:custGeom>
              <a:avLst/>
              <a:gdLst/>
              <a:ahLst/>
              <a:cxnLst/>
              <a:rect l="l" t="t" r="r" b="b"/>
              <a:pathLst>
                <a:path w="2252" h="2171" fill="none" extrusionOk="0">
                  <a:moveTo>
                    <a:pt x="2252" y="1"/>
                  </a:moveTo>
                  <a:cubicBezTo>
                    <a:pt x="1112" y="137"/>
                    <a:pt x="163" y="1059"/>
                    <a:pt x="0" y="2171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4" name="Google Shape;1192;p49">
              <a:extLst>
                <a:ext uri="{FF2B5EF4-FFF2-40B4-BE49-F238E27FC236}">
                  <a16:creationId xmlns:a16="http://schemas.microsoft.com/office/drawing/2014/main" id="{045E17A1-C1FA-4136-BA54-228806CA1665}"/>
                </a:ext>
              </a:extLst>
            </p:cNvPr>
            <p:cNvSpPr/>
            <p:nvPr/>
          </p:nvSpPr>
          <p:spPr>
            <a:xfrm>
              <a:off x="1019950" y="1946800"/>
              <a:ext cx="51575" cy="57000"/>
            </a:xfrm>
            <a:custGeom>
              <a:avLst/>
              <a:gdLst/>
              <a:ahLst/>
              <a:cxnLst/>
              <a:rect l="l" t="t" r="r" b="b"/>
              <a:pathLst>
                <a:path w="2063" h="2280" fill="none" extrusionOk="0">
                  <a:moveTo>
                    <a:pt x="2062" y="1"/>
                  </a:moveTo>
                  <a:cubicBezTo>
                    <a:pt x="950" y="163"/>
                    <a:pt x="28" y="1194"/>
                    <a:pt x="1" y="2279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5" name="Google Shape;1193;p49">
              <a:extLst>
                <a:ext uri="{FF2B5EF4-FFF2-40B4-BE49-F238E27FC236}">
                  <a16:creationId xmlns:a16="http://schemas.microsoft.com/office/drawing/2014/main" id="{A27EB958-9254-4ED1-88DE-ECBB1C3FBD67}"/>
                </a:ext>
              </a:extLst>
            </p:cNvPr>
            <p:cNvSpPr/>
            <p:nvPr/>
          </p:nvSpPr>
          <p:spPr>
            <a:xfrm>
              <a:off x="1111500" y="1923750"/>
              <a:ext cx="55625" cy="2750"/>
            </a:xfrm>
            <a:custGeom>
              <a:avLst/>
              <a:gdLst/>
              <a:ahLst/>
              <a:cxnLst/>
              <a:rect l="l" t="t" r="r" b="b"/>
              <a:pathLst>
                <a:path w="2225" h="110" fill="none" extrusionOk="0">
                  <a:moveTo>
                    <a:pt x="1" y="1"/>
                  </a:moveTo>
                  <a:lnTo>
                    <a:pt x="2225" y="109"/>
                  </a:ln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  <p:sp>
          <p:nvSpPr>
            <p:cNvPr id="136" name="Google Shape;1194;p49">
              <a:extLst>
                <a:ext uri="{FF2B5EF4-FFF2-40B4-BE49-F238E27FC236}">
                  <a16:creationId xmlns:a16="http://schemas.microsoft.com/office/drawing/2014/main" id="{CF89C977-F52D-4273-B1C1-0B93B7A43C55}"/>
                </a:ext>
              </a:extLst>
            </p:cNvPr>
            <p:cNvSpPr/>
            <p:nvPr/>
          </p:nvSpPr>
          <p:spPr>
            <a:xfrm>
              <a:off x="1493275" y="1193450"/>
              <a:ext cx="12900" cy="48150"/>
            </a:xfrm>
            <a:custGeom>
              <a:avLst/>
              <a:gdLst/>
              <a:ahLst/>
              <a:cxnLst/>
              <a:rect l="l" t="t" r="r" b="b"/>
              <a:pathLst>
                <a:path w="516" h="1926" fill="none" extrusionOk="0">
                  <a:moveTo>
                    <a:pt x="136" y="0"/>
                  </a:moveTo>
                  <a:cubicBezTo>
                    <a:pt x="516" y="597"/>
                    <a:pt x="461" y="1411"/>
                    <a:pt x="0" y="1926"/>
                  </a:cubicBezTo>
                </a:path>
              </a:pathLst>
            </a:custGeom>
            <a:noFill/>
            <a:ln w="8825" cap="rnd" cmpd="sng">
              <a:solidFill>
                <a:srgbClr val="4D38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300" kern="0">
                <a:cs typeface="Arial"/>
                <a:sym typeface="Arial"/>
              </a:endParaRPr>
            </a:p>
          </p:txBody>
        </p:sp>
      </p:grpSp>
      <p:sp>
        <p:nvSpPr>
          <p:cNvPr id="137" name="Google Shape;1281;p53">
            <a:extLst>
              <a:ext uri="{FF2B5EF4-FFF2-40B4-BE49-F238E27FC236}">
                <a16:creationId xmlns:a16="http://schemas.microsoft.com/office/drawing/2014/main" id="{FCE344C2-896F-45CF-B974-3A6D1C8DD639}"/>
              </a:ext>
            </a:extLst>
          </p:cNvPr>
          <p:cNvSpPr/>
          <p:nvPr/>
        </p:nvSpPr>
        <p:spPr>
          <a:xfrm>
            <a:off x="11134657" y="2527373"/>
            <a:ext cx="661047" cy="682474"/>
          </a:xfrm>
          <a:custGeom>
            <a:avLst/>
            <a:gdLst/>
            <a:ahLst/>
            <a:cxnLst/>
            <a:rect l="l" t="t" r="r" b="b"/>
            <a:pathLst>
              <a:path w="17030" h="17582" extrusionOk="0">
                <a:moveTo>
                  <a:pt x="7400" y="1"/>
                </a:moveTo>
                <a:cubicBezTo>
                  <a:pt x="7297" y="1"/>
                  <a:pt x="7195" y="69"/>
                  <a:pt x="7152" y="196"/>
                </a:cubicBezTo>
                <a:cubicBezTo>
                  <a:pt x="6641" y="2347"/>
                  <a:pt x="6211" y="4525"/>
                  <a:pt x="5835" y="6703"/>
                </a:cubicBezTo>
                <a:cubicBezTo>
                  <a:pt x="5835" y="6810"/>
                  <a:pt x="5781" y="6891"/>
                  <a:pt x="5673" y="6918"/>
                </a:cubicBezTo>
                <a:cubicBezTo>
                  <a:pt x="3872" y="7402"/>
                  <a:pt x="2071" y="7886"/>
                  <a:pt x="269" y="8370"/>
                </a:cubicBezTo>
                <a:cubicBezTo>
                  <a:pt x="27" y="8424"/>
                  <a:pt x="0" y="8719"/>
                  <a:pt x="242" y="8827"/>
                </a:cubicBezTo>
                <a:cubicBezTo>
                  <a:pt x="1856" y="9472"/>
                  <a:pt x="3415" y="10171"/>
                  <a:pt x="5001" y="10951"/>
                </a:cubicBezTo>
                <a:cubicBezTo>
                  <a:pt x="5109" y="11005"/>
                  <a:pt x="5136" y="11112"/>
                  <a:pt x="5136" y="11220"/>
                </a:cubicBezTo>
                <a:cubicBezTo>
                  <a:pt x="4867" y="13263"/>
                  <a:pt x="4679" y="15280"/>
                  <a:pt x="4490" y="17296"/>
                </a:cubicBezTo>
                <a:cubicBezTo>
                  <a:pt x="4472" y="17465"/>
                  <a:pt x="4610" y="17582"/>
                  <a:pt x="4760" y="17582"/>
                </a:cubicBezTo>
                <a:cubicBezTo>
                  <a:pt x="4824" y="17582"/>
                  <a:pt x="4891" y="17560"/>
                  <a:pt x="4947" y="17511"/>
                </a:cubicBezTo>
                <a:cubicBezTo>
                  <a:pt x="6346" y="16167"/>
                  <a:pt x="7717" y="14742"/>
                  <a:pt x="9034" y="13344"/>
                </a:cubicBezTo>
                <a:cubicBezTo>
                  <a:pt x="9086" y="13292"/>
                  <a:pt x="9161" y="13262"/>
                  <a:pt x="9229" y="13262"/>
                </a:cubicBezTo>
                <a:cubicBezTo>
                  <a:pt x="9266" y="13262"/>
                  <a:pt x="9301" y="13271"/>
                  <a:pt x="9330" y="13290"/>
                </a:cubicBezTo>
                <a:cubicBezTo>
                  <a:pt x="11185" y="14365"/>
                  <a:pt x="12959" y="15548"/>
                  <a:pt x="14707" y="16839"/>
                </a:cubicBezTo>
                <a:cubicBezTo>
                  <a:pt x="14756" y="16875"/>
                  <a:pt x="14807" y="16891"/>
                  <a:pt x="14856" y="16891"/>
                </a:cubicBezTo>
                <a:cubicBezTo>
                  <a:pt x="15024" y="16891"/>
                  <a:pt x="15167" y="16704"/>
                  <a:pt x="15083" y="16516"/>
                </a:cubicBezTo>
                <a:cubicBezTo>
                  <a:pt x="14116" y="14365"/>
                  <a:pt x="13094" y="12215"/>
                  <a:pt x="12126" y="10064"/>
                </a:cubicBezTo>
                <a:cubicBezTo>
                  <a:pt x="12099" y="9983"/>
                  <a:pt x="12099" y="9875"/>
                  <a:pt x="12153" y="9795"/>
                </a:cubicBezTo>
                <a:cubicBezTo>
                  <a:pt x="13766" y="7913"/>
                  <a:pt x="15352" y="5977"/>
                  <a:pt x="16912" y="3907"/>
                </a:cubicBezTo>
                <a:cubicBezTo>
                  <a:pt x="17029" y="3742"/>
                  <a:pt x="16879" y="3516"/>
                  <a:pt x="16678" y="3516"/>
                </a:cubicBezTo>
                <a:cubicBezTo>
                  <a:pt x="16649" y="3516"/>
                  <a:pt x="16619" y="3520"/>
                  <a:pt x="16589" y="3530"/>
                </a:cubicBezTo>
                <a:cubicBezTo>
                  <a:pt x="14519" y="4229"/>
                  <a:pt x="12422" y="4902"/>
                  <a:pt x="10325" y="5547"/>
                </a:cubicBezTo>
                <a:cubicBezTo>
                  <a:pt x="10307" y="5550"/>
                  <a:pt x="10290" y="5552"/>
                  <a:pt x="10273" y="5552"/>
                </a:cubicBezTo>
                <a:cubicBezTo>
                  <a:pt x="10162" y="5552"/>
                  <a:pt x="10072" y="5479"/>
                  <a:pt x="10002" y="5385"/>
                </a:cubicBezTo>
                <a:cubicBezTo>
                  <a:pt x="9249" y="3665"/>
                  <a:pt x="8443" y="1890"/>
                  <a:pt x="7636" y="170"/>
                </a:cubicBezTo>
                <a:cubicBezTo>
                  <a:pt x="7585" y="55"/>
                  <a:pt x="7492" y="1"/>
                  <a:pt x="7400" y="1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endParaRPr sz="2300" kern="0">
              <a:cs typeface="Arial"/>
              <a:sym typeface="Arial"/>
            </a:endParaRPr>
          </a:p>
        </p:txBody>
      </p:sp>
      <p:sp>
        <p:nvSpPr>
          <p:cNvPr id="138" name="Google Shape;1284;p53">
            <a:extLst>
              <a:ext uri="{FF2B5EF4-FFF2-40B4-BE49-F238E27FC236}">
                <a16:creationId xmlns:a16="http://schemas.microsoft.com/office/drawing/2014/main" id="{F7989E67-BA84-4997-81B6-9F657FB1CF0A}"/>
              </a:ext>
            </a:extLst>
          </p:cNvPr>
          <p:cNvSpPr/>
          <p:nvPr/>
        </p:nvSpPr>
        <p:spPr>
          <a:xfrm flipH="1">
            <a:off x="9976975" y="3452275"/>
            <a:ext cx="357024" cy="368600"/>
          </a:xfrm>
          <a:custGeom>
            <a:avLst/>
            <a:gdLst/>
            <a:ahLst/>
            <a:cxnLst/>
            <a:rect l="l" t="t" r="r" b="b"/>
            <a:pathLst>
              <a:path w="17030" h="17582" extrusionOk="0">
                <a:moveTo>
                  <a:pt x="7400" y="1"/>
                </a:moveTo>
                <a:cubicBezTo>
                  <a:pt x="7297" y="1"/>
                  <a:pt x="7195" y="69"/>
                  <a:pt x="7152" y="196"/>
                </a:cubicBezTo>
                <a:cubicBezTo>
                  <a:pt x="6641" y="2347"/>
                  <a:pt x="6211" y="4525"/>
                  <a:pt x="5835" y="6703"/>
                </a:cubicBezTo>
                <a:cubicBezTo>
                  <a:pt x="5835" y="6810"/>
                  <a:pt x="5781" y="6891"/>
                  <a:pt x="5673" y="6918"/>
                </a:cubicBezTo>
                <a:cubicBezTo>
                  <a:pt x="3872" y="7402"/>
                  <a:pt x="2071" y="7886"/>
                  <a:pt x="269" y="8370"/>
                </a:cubicBezTo>
                <a:cubicBezTo>
                  <a:pt x="27" y="8424"/>
                  <a:pt x="0" y="8719"/>
                  <a:pt x="242" y="8827"/>
                </a:cubicBezTo>
                <a:cubicBezTo>
                  <a:pt x="1856" y="9472"/>
                  <a:pt x="3415" y="10171"/>
                  <a:pt x="5001" y="10951"/>
                </a:cubicBezTo>
                <a:cubicBezTo>
                  <a:pt x="5109" y="11005"/>
                  <a:pt x="5136" y="11112"/>
                  <a:pt x="5136" y="11220"/>
                </a:cubicBezTo>
                <a:cubicBezTo>
                  <a:pt x="4867" y="13263"/>
                  <a:pt x="4679" y="15280"/>
                  <a:pt x="4490" y="17296"/>
                </a:cubicBezTo>
                <a:cubicBezTo>
                  <a:pt x="4472" y="17465"/>
                  <a:pt x="4610" y="17582"/>
                  <a:pt x="4760" y="17582"/>
                </a:cubicBezTo>
                <a:cubicBezTo>
                  <a:pt x="4824" y="17582"/>
                  <a:pt x="4891" y="17560"/>
                  <a:pt x="4947" y="17511"/>
                </a:cubicBezTo>
                <a:cubicBezTo>
                  <a:pt x="6346" y="16167"/>
                  <a:pt x="7717" y="14742"/>
                  <a:pt x="9034" y="13344"/>
                </a:cubicBezTo>
                <a:cubicBezTo>
                  <a:pt x="9086" y="13292"/>
                  <a:pt x="9161" y="13262"/>
                  <a:pt x="9229" y="13262"/>
                </a:cubicBezTo>
                <a:cubicBezTo>
                  <a:pt x="9266" y="13262"/>
                  <a:pt x="9301" y="13271"/>
                  <a:pt x="9330" y="13290"/>
                </a:cubicBezTo>
                <a:cubicBezTo>
                  <a:pt x="11185" y="14365"/>
                  <a:pt x="12959" y="15548"/>
                  <a:pt x="14707" y="16839"/>
                </a:cubicBezTo>
                <a:cubicBezTo>
                  <a:pt x="14756" y="16875"/>
                  <a:pt x="14807" y="16891"/>
                  <a:pt x="14856" y="16891"/>
                </a:cubicBezTo>
                <a:cubicBezTo>
                  <a:pt x="15024" y="16891"/>
                  <a:pt x="15167" y="16704"/>
                  <a:pt x="15083" y="16516"/>
                </a:cubicBezTo>
                <a:cubicBezTo>
                  <a:pt x="14116" y="14365"/>
                  <a:pt x="13094" y="12215"/>
                  <a:pt x="12126" y="10064"/>
                </a:cubicBezTo>
                <a:cubicBezTo>
                  <a:pt x="12099" y="9983"/>
                  <a:pt x="12099" y="9875"/>
                  <a:pt x="12153" y="9795"/>
                </a:cubicBezTo>
                <a:cubicBezTo>
                  <a:pt x="13766" y="7913"/>
                  <a:pt x="15352" y="5977"/>
                  <a:pt x="16912" y="3907"/>
                </a:cubicBezTo>
                <a:cubicBezTo>
                  <a:pt x="17029" y="3742"/>
                  <a:pt x="16879" y="3516"/>
                  <a:pt x="16678" y="3516"/>
                </a:cubicBezTo>
                <a:cubicBezTo>
                  <a:pt x="16649" y="3516"/>
                  <a:pt x="16619" y="3520"/>
                  <a:pt x="16589" y="3530"/>
                </a:cubicBezTo>
                <a:cubicBezTo>
                  <a:pt x="14519" y="4229"/>
                  <a:pt x="12422" y="4902"/>
                  <a:pt x="10325" y="5547"/>
                </a:cubicBezTo>
                <a:cubicBezTo>
                  <a:pt x="10307" y="5550"/>
                  <a:pt x="10290" y="5552"/>
                  <a:pt x="10273" y="5552"/>
                </a:cubicBezTo>
                <a:cubicBezTo>
                  <a:pt x="10162" y="5552"/>
                  <a:pt x="10072" y="5479"/>
                  <a:pt x="10002" y="5385"/>
                </a:cubicBezTo>
                <a:cubicBezTo>
                  <a:pt x="9249" y="3665"/>
                  <a:pt x="8443" y="1890"/>
                  <a:pt x="7636" y="170"/>
                </a:cubicBezTo>
                <a:cubicBezTo>
                  <a:pt x="7585" y="55"/>
                  <a:pt x="7492" y="1"/>
                  <a:pt x="7400" y="1"/>
                </a:cubicBezTo>
                <a:close/>
              </a:path>
            </a:pathLst>
          </a:custGeom>
          <a:solidFill>
            <a:srgbClr val="EEC78B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endParaRPr sz="2300" kern="0">
              <a:cs typeface="Arial"/>
              <a:sym typeface="Arial"/>
            </a:endParaRPr>
          </a:p>
        </p:txBody>
      </p:sp>
      <p:sp>
        <p:nvSpPr>
          <p:cNvPr id="139" name="Google Shape;1286;p53">
            <a:extLst>
              <a:ext uri="{FF2B5EF4-FFF2-40B4-BE49-F238E27FC236}">
                <a16:creationId xmlns:a16="http://schemas.microsoft.com/office/drawing/2014/main" id="{29381CA1-6FFC-4E12-8227-11D914D30D1D}"/>
              </a:ext>
            </a:extLst>
          </p:cNvPr>
          <p:cNvSpPr/>
          <p:nvPr/>
        </p:nvSpPr>
        <p:spPr>
          <a:xfrm>
            <a:off x="10741962" y="4924683"/>
            <a:ext cx="206978" cy="271495"/>
          </a:xfrm>
          <a:custGeom>
            <a:avLst/>
            <a:gdLst/>
            <a:ahLst/>
            <a:cxnLst/>
            <a:rect l="l" t="t" r="r" b="b"/>
            <a:pathLst>
              <a:path w="6211" h="8147" extrusionOk="0">
                <a:moveTo>
                  <a:pt x="3307" y="0"/>
                </a:moveTo>
                <a:cubicBezTo>
                  <a:pt x="2958" y="0"/>
                  <a:pt x="2447" y="2178"/>
                  <a:pt x="2178" y="3361"/>
                </a:cubicBezTo>
                <a:cubicBezTo>
                  <a:pt x="1264" y="3495"/>
                  <a:pt x="0" y="3737"/>
                  <a:pt x="0" y="3925"/>
                </a:cubicBezTo>
                <a:cubicBezTo>
                  <a:pt x="0" y="4141"/>
                  <a:pt x="1210" y="4463"/>
                  <a:pt x="2124" y="4678"/>
                </a:cubicBezTo>
                <a:cubicBezTo>
                  <a:pt x="2259" y="5781"/>
                  <a:pt x="2581" y="8147"/>
                  <a:pt x="2931" y="8147"/>
                </a:cubicBezTo>
                <a:cubicBezTo>
                  <a:pt x="3253" y="8147"/>
                  <a:pt x="3764" y="5942"/>
                  <a:pt x="4033" y="4786"/>
                </a:cubicBezTo>
                <a:cubicBezTo>
                  <a:pt x="4947" y="4651"/>
                  <a:pt x="6211" y="4409"/>
                  <a:pt x="6211" y="4194"/>
                </a:cubicBezTo>
                <a:cubicBezTo>
                  <a:pt x="6211" y="3979"/>
                  <a:pt x="5001" y="3657"/>
                  <a:pt x="4114" y="3468"/>
                </a:cubicBezTo>
                <a:cubicBezTo>
                  <a:pt x="3979" y="2366"/>
                  <a:pt x="3630" y="0"/>
                  <a:pt x="3307" y="0"/>
                </a:cubicBezTo>
                <a:close/>
              </a:path>
            </a:pathLst>
          </a:custGeom>
          <a:solidFill>
            <a:srgbClr val="D0AD7A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endParaRPr sz="23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891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</TotalTime>
  <Words>892</Words>
  <Application>Microsoft Office PowerPoint</Application>
  <PresentationFormat>Custom</PresentationFormat>
  <Paragraphs>78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UTM Avo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26</cp:revision>
  <dcterms:created xsi:type="dcterms:W3CDTF">2023-10-24T04:45:10Z</dcterms:created>
  <dcterms:modified xsi:type="dcterms:W3CDTF">2024-01-09T08:05:28Z</dcterms:modified>
  <cp:category>9Slide.vn</cp:category>
</cp:coreProperties>
</file>