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notesMasterIdLst>
    <p:notesMasterId r:id="rId18"/>
  </p:notesMasterIdLst>
  <p:sldIdLst>
    <p:sldId id="256" r:id="rId4"/>
    <p:sldId id="259" r:id="rId5"/>
    <p:sldId id="266" r:id="rId6"/>
    <p:sldId id="260" r:id="rId7"/>
    <p:sldId id="264" r:id="rId8"/>
    <p:sldId id="301" r:id="rId9"/>
    <p:sldId id="304" r:id="rId10"/>
    <p:sldId id="300" r:id="rId11"/>
    <p:sldId id="305" r:id="rId12"/>
    <p:sldId id="302" r:id="rId13"/>
    <p:sldId id="263" r:id="rId14"/>
    <p:sldId id="270" r:id="rId15"/>
    <p:sldId id="279" r:id="rId16"/>
    <p:sldId id="280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UTM Avo" panose="02040603050506020204" pitchFamily="18" charset="0"/>
      <p:regular r:id="rId25"/>
      <p:bold r:id="rId26"/>
      <p:italic r:id="rId27"/>
      <p:boldItalic r:id="rId28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3B3"/>
    <a:srgbClr val="757070"/>
    <a:srgbClr val="FF5050"/>
    <a:srgbClr val="FF9999"/>
    <a:srgbClr val="44546A"/>
    <a:srgbClr val="3FA4AE"/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9C56-6DAA-494A-B0B7-71F262502AD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2B2F3-1DE3-42E0-A402-B4826F0D7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3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B359-C368-FAAB-58D5-0D02FBB3D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32F6F-935E-C66B-8985-FCC11798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BAB38-F9B1-12E8-4194-CD76A9D9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0F5B9-0BBA-6237-AA41-7C8A68FB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F7DC-A0D2-2B59-3108-A6C6969B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10C0-86E6-71B8-02C1-6ADF112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FDAF7-A048-683D-CCCC-A63BA5B5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BC5C8-39F6-6DD7-9FBA-7C02F011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DA172-8CFC-0C43-AABF-1121A5E1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E851D-8129-DE77-B672-9040F1A2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6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A3BDA-1EAA-353D-F8DE-1FA3FAC2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14AA8-3789-CBC3-5C55-CAEDF3B88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B3290-4B06-5823-1D14-C03BE4FA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E6A11-9C61-AEB0-DA00-C59F4DD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08BEB-E646-E98F-031B-DAA706C8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D68C-4EF3-3E93-F0E4-7A1EAF30A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9882-3F56-BADC-45F5-A1FA9E284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AE65-1C31-E61D-C80A-17679EA4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17C64-8BD3-3E2A-43D6-03E984216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8E1E-00B5-FF84-1631-BE2FDBC6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4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9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99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7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34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02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13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7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7DA0A-999E-F79D-3D7B-BC0F80AB9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3E550-A2B2-1FD4-FC5E-0155D7D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D8D4-E3E9-3387-ECDD-20703B53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3999-2E2F-4649-76D3-B231DD65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A913-02D6-7024-9DDD-B530DE88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6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78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20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8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6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10D7-43E2-27E6-B52B-80214C7A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B1AF0-1660-95CB-8909-C7079FB0B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CF109-C42D-ABD0-92C8-8E04F6898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B5F6-C21A-532C-A7A0-20FFA9B8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4B400-062F-F623-23E7-2F390EBF3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765A9-6170-524F-1675-81BB3793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0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FFF5-B0CD-4F13-AC32-B2D3C699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59DCE-D1E5-36F7-3C1C-28022F7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AE6A7-B025-35F2-355E-7BB5EAA86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4B650-45FF-38E4-C8D8-C877757FA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9E66-9168-3AF3-51A1-AC9160720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3256E-39DB-9C33-4E7F-391F27F0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8C339-1E2E-D100-3748-06F1DA82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6C3A0B-C84F-EB4D-66BA-36B5DCDD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6ED7-C03A-95E1-BC49-5FD53FC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AF172-E041-99AC-255A-8B5AB21F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00131-E27D-75AB-A7EA-C5355539F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67D31-2DC5-DB2A-29BF-E0835B10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01730-6A3E-18EC-47DD-A614769CD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4E3FDD-3A6C-B024-AEC6-BED99AB0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CE5AC-7F66-41A2-B146-4000CBB9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3546-C49D-9798-0C37-F80C1935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CA46A-6FFF-8B45-A293-C794CFBD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69AA1-2D1A-3054-CDD6-567969990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2BBB5-2CDF-8FC1-981F-4A0C5518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D70F-5533-0BBF-9AEF-91CAC5B0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8F2FB-2DEE-F0A1-465D-C673D139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2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39B4-E217-B28D-30FF-2C0AB0D7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3FFDC-E88F-1F0C-ECF0-7AA21FFA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10CB-D284-A341-F846-78EED0D97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62789-07EF-DBB0-122A-BEA8179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F583-0148-4553-964E-C48E0D09F0A7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2917-4D78-E2C5-B240-2C83A2A0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4E6FDF-BCDB-7F7A-F813-4FDA4DCA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6640-AC40-4FB1-869D-32BD2614E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CE697A-28CD-EDD6-6415-D3C701EC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A0CBA-D392-B3C6-11C8-2B7A43CD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CAAC-A88B-1C44-0137-1A638B2A3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9B35F583-0148-4553-964E-C48E0D09F0A7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EEFD4-4D1A-FAD6-8C8F-648DA608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C7197-0211-521E-ABF8-E35EA0FC8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E5E96640-AC40-4FB1-869D-32BD2614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6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5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47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4.png"/><Relationship Id="rId5" Type="http://schemas.microsoft.com/office/2007/relationships/hdphoto" Target="../media/hdphoto2.wdp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4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47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7.svg"/><Relationship Id="rId4" Type="http://schemas.openxmlformats.org/officeDocument/2006/relationships/image" Target="../media/image22.sv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3A7158-F256-0F37-DC68-7D8AA6BFCB04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4A85AF-B5D2-9AE2-F443-FFA2E121B5BA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E2DA8A9E-0953-ED8C-7BAC-84F79CDCD854}"/>
              </a:ext>
            </a:extLst>
          </p:cNvPr>
          <p:cNvSpPr txBox="1">
            <a:spLocks/>
          </p:cNvSpPr>
          <p:nvPr/>
        </p:nvSpPr>
        <p:spPr>
          <a:xfrm>
            <a:off x="808592" y="1646130"/>
            <a:ext cx="10574816" cy="356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</a:t>
            </a:r>
            <a:r>
              <a:rPr lang="en-US" sz="5200" b="1" kern="0" dirty="0">
                <a:solidFill>
                  <a:srgbClr val="002060"/>
                </a:solidFill>
                <a:latin typeface="UTM Avo" panose="02040603050506020204" pitchFamily="18" charset="0"/>
              </a:rPr>
              <a:t>6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Góc sáng tạo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: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Quan sát vườn cây</a:t>
            </a:r>
            <a:endParaRPr kumimoji="0" lang="vi-VN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816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70837E6-82D9-AA39-3C59-B8CAF793257E}"/>
              </a:ext>
            </a:extLst>
          </p:cNvPr>
          <p:cNvGrpSpPr/>
          <p:nvPr/>
        </p:nvGrpSpPr>
        <p:grpSpPr>
          <a:xfrm rot="5400000">
            <a:off x="5271581" y="-971082"/>
            <a:ext cx="1827435" cy="9279432"/>
            <a:chOff x="-9098" y="-6508"/>
            <a:chExt cx="1878487" cy="9538664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5FD19DDF-143E-2852-20E3-6BBB4B4E989A}"/>
                </a:ext>
              </a:extLst>
            </p:cNvPr>
            <p:cNvSpPr/>
            <p:nvPr/>
          </p:nvSpPr>
          <p:spPr>
            <a:xfrm>
              <a:off x="-9098" y="-6508"/>
              <a:ext cx="1878487" cy="9538664"/>
            </a:xfrm>
            <a:custGeom>
              <a:avLst/>
              <a:gdLst/>
              <a:ahLst/>
              <a:cxnLst/>
              <a:rect l="l" t="t" r="r" b="b"/>
              <a:pathLst>
                <a:path w="2317198" h="9538664">
                  <a:moveTo>
                    <a:pt x="63030" y="8945111"/>
                  </a:moveTo>
                  <a:cubicBezTo>
                    <a:pt x="63030" y="8945111"/>
                    <a:pt x="0" y="869854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424125" y="6965"/>
                  </a:cubicBezTo>
                  <a:lnTo>
                    <a:pt x="1424126" y="6965"/>
                  </a:lnTo>
                  <a:cubicBezTo>
                    <a:pt x="1640873" y="16819"/>
                    <a:pt x="1845188" y="36481"/>
                    <a:pt x="1979377" y="101690"/>
                  </a:cubicBezTo>
                  <a:cubicBezTo>
                    <a:pt x="2235423" y="226120"/>
                    <a:pt x="2317198" y="459160"/>
                    <a:pt x="2311710" y="704684"/>
                  </a:cubicBezTo>
                  <a:cubicBezTo>
                    <a:pt x="2311710" y="704684"/>
                    <a:pt x="2268422" y="1013073"/>
                    <a:pt x="2275856" y="1248607"/>
                  </a:cubicBezTo>
                  <a:cubicBezTo>
                    <a:pt x="2282979" y="8686912"/>
                    <a:pt x="2290136" y="8882515"/>
                    <a:pt x="2290136" y="8882515"/>
                  </a:cubicBezTo>
                  <a:cubicBezTo>
                    <a:pt x="2273454" y="9098247"/>
                    <a:pt x="2158810" y="9308859"/>
                    <a:pt x="1961941" y="9420483"/>
                  </a:cubicBezTo>
                  <a:cubicBezTo>
                    <a:pt x="1811589" y="9505732"/>
                    <a:pt x="1613558" y="9520830"/>
                    <a:pt x="1272988" y="9510088"/>
                  </a:cubicBezTo>
                  <a:lnTo>
                    <a:pt x="1272980" y="9510088"/>
                  </a:lnTo>
                  <a:cubicBezTo>
                    <a:pt x="645952" y="9504811"/>
                    <a:pt x="384604" y="9538664"/>
                    <a:pt x="254278" y="9429507"/>
                  </a:cubicBezTo>
                  <a:cubicBezTo>
                    <a:pt x="145767" y="9338622"/>
                    <a:pt x="81795" y="9145309"/>
                    <a:pt x="63030" y="8945111"/>
                  </a:cubicBezTo>
                  <a:close/>
                </a:path>
              </a:pathLst>
            </a:custGeom>
            <a:solidFill>
              <a:srgbClr val="EDD8C2"/>
            </a:solidFill>
          </p:spPr>
          <p:txBody>
            <a:bodyPr vert="vert27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Em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hãy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phát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biểu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về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thu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hoạch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của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mình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.</a:t>
              </a:r>
            </a:p>
          </p:txBody>
        </p:sp>
      </p:grpSp>
      <p:sp>
        <p:nvSpPr>
          <p:cNvPr id="5" name="Freeform 13">
            <a:extLst>
              <a:ext uri="{FF2B5EF4-FFF2-40B4-BE49-F238E27FC236}">
                <a16:creationId xmlns:a16="http://schemas.microsoft.com/office/drawing/2014/main" id="{48F56D18-3CC8-F74B-6149-949EF8527738}"/>
              </a:ext>
            </a:extLst>
          </p:cNvPr>
          <p:cNvSpPr/>
          <p:nvPr/>
        </p:nvSpPr>
        <p:spPr>
          <a:xfrm rot="5870203">
            <a:off x="11013621" y="3153291"/>
            <a:ext cx="693360" cy="816919"/>
          </a:xfrm>
          <a:custGeom>
            <a:avLst/>
            <a:gdLst/>
            <a:ahLst/>
            <a:cxnLst/>
            <a:rect l="l" t="t" r="r" b="b"/>
            <a:pathLst>
              <a:path w="1040040" h="1225378">
                <a:moveTo>
                  <a:pt x="0" y="0"/>
                </a:moveTo>
                <a:lnTo>
                  <a:pt x="1040040" y="0"/>
                </a:lnTo>
                <a:lnTo>
                  <a:pt x="1040040" y="1225378"/>
                </a:lnTo>
                <a:lnTo>
                  <a:pt x="0" y="12253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1764E820-2D8B-FEFE-08A5-F3D7EB262086}"/>
              </a:ext>
            </a:extLst>
          </p:cNvPr>
          <p:cNvSpPr/>
          <p:nvPr/>
        </p:nvSpPr>
        <p:spPr>
          <a:xfrm rot="9627462">
            <a:off x="904473" y="2009111"/>
            <a:ext cx="1120940" cy="1089909"/>
          </a:xfrm>
          <a:custGeom>
            <a:avLst/>
            <a:gdLst/>
            <a:ahLst/>
            <a:cxnLst/>
            <a:rect l="l" t="t" r="r" b="b"/>
            <a:pathLst>
              <a:path w="920118" h="894646">
                <a:moveTo>
                  <a:pt x="0" y="0"/>
                </a:moveTo>
                <a:lnTo>
                  <a:pt x="920118" y="0"/>
                </a:lnTo>
                <a:lnTo>
                  <a:pt x="920118" y="894646"/>
                </a:lnTo>
                <a:lnTo>
                  <a:pt x="0" y="8946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9862" t="-47964"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292229C7-F414-BB77-E22D-E5B27F5A0FB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724011" y="3879916"/>
            <a:ext cx="2202008" cy="297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2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531807-B177-DCA4-1367-DBCF80E4A1B5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562BAD5A-1C17-664D-2E96-043E1B093B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72DD646-32C6-1AE4-852A-D54D201B05DD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FA3666-D0C7-C310-D377-6CBC90D9BB56}"/>
              </a:ext>
            </a:extLst>
          </p:cNvPr>
          <p:cNvSpPr/>
          <p:nvPr/>
        </p:nvSpPr>
        <p:spPr>
          <a:xfrm>
            <a:off x="733878" y="2639534"/>
            <a:ext cx="4513943" cy="18016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>
              <a:lnSpc>
                <a:spcPct val="125000"/>
              </a:lnSpc>
            </a:pP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Em thấy tiết học này có gì bổ ích, thú vị; có điều gì cần rút kinh nghiệm?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41EC412-461A-398E-9C18-E25C302F0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26" y="4165138"/>
            <a:ext cx="3394529" cy="25477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EFA2CD0-2772-E835-6EDF-84BFC4C36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64" y="1990226"/>
            <a:ext cx="1138572" cy="113857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1D1E53-5877-82D8-0F1E-D573197D7383}"/>
              </a:ext>
            </a:extLst>
          </p:cNvPr>
          <p:cNvSpPr/>
          <p:nvPr/>
        </p:nvSpPr>
        <p:spPr>
          <a:xfrm>
            <a:off x="6944178" y="2639534"/>
            <a:ext cx="4513943" cy="18016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Hoàn thành </a:t>
            </a:r>
            <a:r>
              <a:rPr lang="vi-VN" sz="2400" i="1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Tự đánh giá </a:t>
            </a:r>
            <a:endParaRPr lang="en-US" sz="2400" i="1" dirty="0">
              <a:solidFill>
                <a:schemeClr val="accent2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ở nhà.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A9033-6E9B-A26D-F7E9-9E7043200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864" y="1990226"/>
            <a:ext cx="1138572" cy="1138572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73D41BB4-4BD8-7E89-A475-CE3FDF179BE0}"/>
              </a:ext>
            </a:extLst>
          </p:cNvPr>
          <p:cNvSpPr/>
          <p:nvPr/>
        </p:nvSpPr>
        <p:spPr>
          <a:xfrm rot="440717" flipH="1">
            <a:off x="10716265" y="4220418"/>
            <a:ext cx="930047" cy="1016950"/>
          </a:xfrm>
          <a:custGeom>
            <a:avLst/>
            <a:gdLst/>
            <a:ahLst/>
            <a:cxnLst/>
            <a:rect l="l" t="t" r="r" b="b"/>
            <a:pathLst>
              <a:path w="2717544" h="2971470">
                <a:moveTo>
                  <a:pt x="2717544" y="0"/>
                </a:moveTo>
                <a:lnTo>
                  <a:pt x="0" y="0"/>
                </a:lnTo>
                <a:lnTo>
                  <a:pt x="0" y="2971469"/>
                </a:lnTo>
                <a:lnTo>
                  <a:pt x="2717544" y="2971469"/>
                </a:lnTo>
                <a:lnTo>
                  <a:pt x="271754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35B7A1A5-8FCE-4791-940F-56406DB247C7}"/>
              </a:ext>
            </a:extLst>
          </p:cNvPr>
          <p:cNvSpPr/>
          <p:nvPr/>
        </p:nvSpPr>
        <p:spPr>
          <a:xfrm rot="-905475">
            <a:off x="598560" y="3962579"/>
            <a:ext cx="610827" cy="957136"/>
          </a:xfrm>
          <a:custGeom>
            <a:avLst/>
            <a:gdLst/>
            <a:ahLst/>
            <a:cxnLst/>
            <a:rect l="l" t="t" r="r" b="b"/>
            <a:pathLst>
              <a:path w="1691330" h="2650232">
                <a:moveTo>
                  <a:pt x="0" y="0"/>
                </a:moveTo>
                <a:lnTo>
                  <a:pt x="1691330" y="0"/>
                </a:lnTo>
                <a:lnTo>
                  <a:pt x="1691330" y="2650232"/>
                </a:lnTo>
                <a:lnTo>
                  <a:pt x="0" y="26502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38D950-B004-BF22-DB2E-E6EEDD51A530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4" name="Picture 3">
              <a:hlinkClick r:id="rId3"/>
              <a:extLst>
                <a:ext uri="{FF2B5EF4-FFF2-40B4-BE49-F238E27FC236}">
                  <a16:creationId xmlns:a16="http://schemas.microsoft.com/office/drawing/2014/main" id="{CB0976A1-4C27-DB39-E3BF-AB6B94F37B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BB5102-EA28-7B4C-BA2A-8CA0A1FDCC9A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45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9789E20C-3A4E-E1D4-1C75-31FF99AA27D6}"/>
              </a:ext>
            </a:extLst>
          </p:cNvPr>
          <p:cNvSpPr/>
          <p:nvPr/>
        </p:nvSpPr>
        <p:spPr>
          <a:xfrm>
            <a:off x="1041400" y="2108200"/>
            <a:ext cx="3454400" cy="3452127"/>
          </a:xfrm>
          <a:custGeom>
            <a:avLst/>
            <a:gdLst/>
            <a:ahLst/>
            <a:cxnLst/>
            <a:rect l="l" t="t" r="r" b="b"/>
            <a:pathLst>
              <a:path w="4138944" h="4114800">
                <a:moveTo>
                  <a:pt x="0" y="0"/>
                </a:moveTo>
                <a:lnTo>
                  <a:pt x="4138944" y="0"/>
                </a:lnTo>
                <a:lnTo>
                  <a:pt x="41389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35A203-97F5-AA16-3535-84A1A852FFB6}"/>
              </a:ext>
            </a:extLst>
          </p:cNvPr>
          <p:cNvGrpSpPr/>
          <p:nvPr/>
        </p:nvGrpSpPr>
        <p:grpSpPr>
          <a:xfrm>
            <a:off x="5407025" y="1701801"/>
            <a:ext cx="5984875" cy="3994149"/>
            <a:chOff x="8101012" y="2147887"/>
            <a:chExt cx="9644063" cy="6958013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A8CFE31-1EF0-CD67-F4D5-2D4786A43AC5}"/>
                </a:ext>
              </a:extLst>
            </p:cNvPr>
            <p:cNvSpPr/>
            <p:nvPr/>
          </p:nvSpPr>
          <p:spPr>
            <a:xfrm>
              <a:off x="8101012" y="2147887"/>
              <a:ext cx="9448800" cy="6958013"/>
            </a:xfrm>
            <a:prstGeom prst="roundRect">
              <a:avLst>
                <a:gd name="adj" fmla="val 8313"/>
              </a:avLst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C0377AD-2FDA-A327-44CF-7790EAED5CC8}"/>
                </a:ext>
              </a:extLst>
            </p:cNvPr>
            <p:cNvSpPr/>
            <p:nvPr/>
          </p:nvSpPr>
          <p:spPr>
            <a:xfrm>
              <a:off x="8296275" y="2300287"/>
              <a:ext cx="9448800" cy="6805613"/>
            </a:xfrm>
            <a:prstGeom prst="roundRect">
              <a:avLst>
                <a:gd name="adj" fmla="val 8313"/>
              </a:avLst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Nhiệm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vụ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defTabSz="60953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Quan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sát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tìm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hiểu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về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loài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cây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quanh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trường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học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  <a:p>
              <a:pPr marL="381019" marR="0" lvl="0" indent="-381019" defTabSz="60953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Đây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là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cây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gì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  <a:p>
              <a:pPr marL="381019" marR="0" lvl="0" indent="-381019" defTabSz="60953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Cây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dáng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như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thế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nào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  <a:p>
              <a:pPr marL="381019" marR="0" lvl="0" indent="-381019" defTabSz="60953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Lá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cây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đặc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điểm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gì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1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16EC347-07D8-D0CA-6EEF-F0F0B6054940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BDAF1D9F-35F7-9B71-A727-0C0FBB223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1FB0E0-B646-2FC2-5A05-F2CE853DDC21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84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6">
            <a:extLst>
              <a:ext uri="{FF2B5EF4-FFF2-40B4-BE49-F238E27FC236}">
                <a16:creationId xmlns:a16="http://schemas.microsoft.com/office/drawing/2014/main" id="{984844FD-02E3-F703-C4A7-5337350A0173}"/>
              </a:ext>
            </a:extLst>
          </p:cNvPr>
          <p:cNvGrpSpPr/>
          <p:nvPr/>
        </p:nvGrpSpPr>
        <p:grpSpPr>
          <a:xfrm rot="5400000">
            <a:off x="5335778" y="-863289"/>
            <a:ext cx="2153886" cy="9479938"/>
            <a:chOff x="-9099" y="-6510"/>
            <a:chExt cx="2265345" cy="6110459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61EC487-A285-AAA9-996B-8699516E2E17}"/>
                </a:ext>
              </a:extLst>
            </p:cNvPr>
            <p:cNvSpPr/>
            <p:nvPr/>
          </p:nvSpPr>
          <p:spPr>
            <a:xfrm>
              <a:off x="-9099" y="-6510"/>
              <a:ext cx="2265345" cy="6110459"/>
            </a:xfrm>
            <a:custGeom>
              <a:avLst/>
              <a:gdLst/>
              <a:ahLst/>
              <a:cxnLst/>
              <a:rect l="l" t="t" r="r" b="b"/>
              <a:pathLst>
                <a:path w="2265345" h="6110459">
                  <a:moveTo>
                    <a:pt x="63030" y="5516905"/>
                  </a:moveTo>
                  <a:cubicBezTo>
                    <a:pt x="63030" y="5516905"/>
                    <a:pt x="0" y="527034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372272" y="6965"/>
                  </a:cubicBezTo>
                  <a:lnTo>
                    <a:pt x="1372274" y="6965"/>
                  </a:lnTo>
                  <a:cubicBezTo>
                    <a:pt x="1589021" y="16819"/>
                    <a:pt x="1793336" y="36481"/>
                    <a:pt x="1927524" y="101690"/>
                  </a:cubicBezTo>
                  <a:cubicBezTo>
                    <a:pt x="2183570" y="226120"/>
                    <a:pt x="2265345" y="459160"/>
                    <a:pt x="2259857" y="704684"/>
                  </a:cubicBezTo>
                  <a:cubicBezTo>
                    <a:pt x="2259857" y="704684"/>
                    <a:pt x="2216569" y="1013073"/>
                    <a:pt x="2224003" y="1248607"/>
                  </a:cubicBezTo>
                  <a:cubicBezTo>
                    <a:pt x="2231126" y="5258707"/>
                    <a:pt x="2238283" y="5454309"/>
                    <a:pt x="2238283" y="5454309"/>
                  </a:cubicBezTo>
                  <a:cubicBezTo>
                    <a:pt x="2221601" y="5670042"/>
                    <a:pt x="2106957" y="5880654"/>
                    <a:pt x="1910088" y="5992278"/>
                  </a:cubicBezTo>
                  <a:cubicBezTo>
                    <a:pt x="1759736" y="6077526"/>
                    <a:pt x="1561705" y="6092624"/>
                    <a:pt x="1231692" y="6081882"/>
                  </a:cubicBezTo>
                  <a:lnTo>
                    <a:pt x="1231685" y="6081882"/>
                  </a:lnTo>
                  <a:cubicBezTo>
                    <a:pt x="645952" y="6076606"/>
                    <a:pt x="384604" y="6110459"/>
                    <a:pt x="254278" y="6001301"/>
                  </a:cubicBezTo>
                  <a:cubicBezTo>
                    <a:pt x="145767" y="5910416"/>
                    <a:pt x="81795" y="5717104"/>
                    <a:pt x="63030" y="551690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vert270" anchor="ctr"/>
            <a:lstStyle/>
            <a:p>
              <a:pPr marL="0" marR="0" lvl="0" indent="0" algn="ctr" defTabSz="60953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HOẠT ĐỘNG 1</a:t>
              </a:r>
            </a:p>
            <a:p>
              <a:pPr marL="0" marR="0" lvl="0" indent="0" algn="ctr" defTabSz="60953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NGHE GIỚI THIỆU VỀ KHU VƯỜN</a:t>
              </a:r>
            </a:p>
          </p:txBody>
        </p:sp>
      </p:grpSp>
      <p:sp>
        <p:nvSpPr>
          <p:cNvPr id="13" name="Freeform 9">
            <a:extLst>
              <a:ext uri="{FF2B5EF4-FFF2-40B4-BE49-F238E27FC236}">
                <a16:creationId xmlns:a16="http://schemas.microsoft.com/office/drawing/2014/main" id="{63FA599D-903D-732E-D270-0FEB30D36CC3}"/>
              </a:ext>
            </a:extLst>
          </p:cNvPr>
          <p:cNvSpPr/>
          <p:nvPr/>
        </p:nvSpPr>
        <p:spPr>
          <a:xfrm flipH="1">
            <a:off x="1137724" y="4412139"/>
            <a:ext cx="1411452" cy="1039342"/>
          </a:xfrm>
          <a:custGeom>
            <a:avLst/>
            <a:gdLst/>
            <a:ahLst/>
            <a:cxnLst/>
            <a:rect l="l" t="t" r="r" b="b"/>
            <a:pathLst>
              <a:path w="2117178" h="1559013">
                <a:moveTo>
                  <a:pt x="2117178" y="0"/>
                </a:moveTo>
                <a:lnTo>
                  <a:pt x="0" y="0"/>
                </a:lnTo>
                <a:lnTo>
                  <a:pt x="0" y="1559012"/>
                </a:lnTo>
                <a:lnTo>
                  <a:pt x="2117178" y="1559012"/>
                </a:lnTo>
                <a:lnTo>
                  <a:pt x="21171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FDC93A47-5441-8C69-82ED-863531600192}"/>
              </a:ext>
            </a:extLst>
          </p:cNvPr>
          <p:cNvSpPr/>
          <p:nvPr/>
        </p:nvSpPr>
        <p:spPr>
          <a:xfrm rot="2206150">
            <a:off x="9309494" y="1395200"/>
            <a:ext cx="1452241" cy="1417916"/>
          </a:xfrm>
          <a:custGeom>
            <a:avLst/>
            <a:gdLst/>
            <a:ahLst/>
            <a:cxnLst/>
            <a:rect l="l" t="t" r="r" b="b"/>
            <a:pathLst>
              <a:path w="2178362" h="2126874">
                <a:moveTo>
                  <a:pt x="0" y="0"/>
                </a:moveTo>
                <a:lnTo>
                  <a:pt x="2178363" y="0"/>
                </a:lnTo>
                <a:lnTo>
                  <a:pt x="2178363" y="2126874"/>
                </a:lnTo>
                <a:lnTo>
                  <a:pt x="0" y="21268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38C1028F-37F3-83C7-EF1E-2D0A9CF44BFA}"/>
              </a:ext>
            </a:extLst>
          </p:cNvPr>
          <p:cNvSpPr/>
          <p:nvPr/>
        </p:nvSpPr>
        <p:spPr>
          <a:xfrm rot="1455362">
            <a:off x="10058426" y="4263862"/>
            <a:ext cx="1358334" cy="1485255"/>
          </a:xfrm>
          <a:custGeom>
            <a:avLst/>
            <a:gdLst/>
            <a:ahLst/>
            <a:cxnLst/>
            <a:rect l="l" t="t" r="r" b="b"/>
            <a:pathLst>
              <a:path w="2037501" h="2227883">
                <a:moveTo>
                  <a:pt x="0" y="0"/>
                </a:moveTo>
                <a:lnTo>
                  <a:pt x="2037501" y="0"/>
                </a:lnTo>
                <a:lnTo>
                  <a:pt x="2037501" y="2227883"/>
                </a:lnTo>
                <a:lnTo>
                  <a:pt x="0" y="22278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A101AD10-04F3-BAE4-27DE-60FE1171D889}"/>
              </a:ext>
            </a:extLst>
          </p:cNvPr>
          <p:cNvSpPr/>
          <p:nvPr/>
        </p:nvSpPr>
        <p:spPr>
          <a:xfrm rot="2760415">
            <a:off x="11298734" y="2662266"/>
            <a:ext cx="538709" cy="634709"/>
          </a:xfrm>
          <a:custGeom>
            <a:avLst/>
            <a:gdLst/>
            <a:ahLst/>
            <a:cxnLst/>
            <a:rect l="l" t="t" r="r" b="b"/>
            <a:pathLst>
              <a:path w="808063" h="952063">
                <a:moveTo>
                  <a:pt x="0" y="0"/>
                </a:moveTo>
                <a:lnTo>
                  <a:pt x="808063" y="0"/>
                </a:lnTo>
                <a:lnTo>
                  <a:pt x="808063" y="952063"/>
                </a:lnTo>
                <a:lnTo>
                  <a:pt x="0" y="9520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D406B094-1676-8635-0B26-06E77179518D}"/>
              </a:ext>
            </a:extLst>
          </p:cNvPr>
          <p:cNvSpPr/>
          <p:nvPr/>
        </p:nvSpPr>
        <p:spPr>
          <a:xfrm rot="640987">
            <a:off x="4550257" y="6058175"/>
            <a:ext cx="1074676" cy="462111"/>
          </a:xfrm>
          <a:custGeom>
            <a:avLst/>
            <a:gdLst/>
            <a:ahLst/>
            <a:cxnLst/>
            <a:rect l="l" t="t" r="r" b="b"/>
            <a:pathLst>
              <a:path w="1612014" h="693166">
                <a:moveTo>
                  <a:pt x="0" y="0"/>
                </a:moveTo>
                <a:lnTo>
                  <a:pt x="1612014" y="0"/>
                </a:lnTo>
                <a:lnTo>
                  <a:pt x="1612014" y="693166"/>
                </a:lnTo>
                <a:lnTo>
                  <a:pt x="0" y="69316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07D4A26B-B995-70BB-CD27-86AA4B4D3027}"/>
              </a:ext>
            </a:extLst>
          </p:cNvPr>
          <p:cNvSpPr/>
          <p:nvPr/>
        </p:nvSpPr>
        <p:spPr>
          <a:xfrm rot="4914919">
            <a:off x="1682135" y="2618090"/>
            <a:ext cx="602311" cy="766055"/>
          </a:xfrm>
          <a:custGeom>
            <a:avLst/>
            <a:gdLst/>
            <a:ahLst/>
            <a:cxnLst/>
            <a:rect l="l" t="t" r="r" b="b"/>
            <a:pathLst>
              <a:path w="903466" h="1149083">
                <a:moveTo>
                  <a:pt x="0" y="0"/>
                </a:moveTo>
                <a:lnTo>
                  <a:pt x="903466" y="0"/>
                </a:lnTo>
                <a:lnTo>
                  <a:pt x="903466" y="1149083"/>
                </a:lnTo>
                <a:lnTo>
                  <a:pt x="0" y="11490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1548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">
            <a:extLst>
              <a:ext uri="{FF2B5EF4-FFF2-40B4-BE49-F238E27FC236}">
                <a16:creationId xmlns:a16="http://schemas.microsoft.com/office/drawing/2014/main" id="{5B9B46EB-508A-8E83-0C6B-F5E20AD5EC88}"/>
              </a:ext>
            </a:extLst>
          </p:cNvPr>
          <p:cNvGrpSpPr/>
          <p:nvPr/>
        </p:nvGrpSpPr>
        <p:grpSpPr>
          <a:xfrm rot="-5400000">
            <a:off x="6874060" y="153408"/>
            <a:ext cx="2791969" cy="7391400"/>
            <a:chOff x="1024725" y="-498491"/>
            <a:chExt cx="2236497" cy="7745777"/>
          </a:xfrm>
          <a:solidFill>
            <a:srgbClr val="F79646">
              <a:lumMod val="20000"/>
              <a:lumOff val="80000"/>
            </a:srgbClr>
          </a:solidFill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DD16BA6-F3D9-B1E7-EB58-EAE16576D2AE}"/>
                </a:ext>
              </a:extLst>
            </p:cNvPr>
            <p:cNvSpPr/>
            <p:nvPr/>
          </p:nvSpPr>
          <p:spPr>
            <a:xfrm>
              <a:off x="1024725" y="-498491"/>
              <a:ext cx="2236497" cy="7745777"/>
            </a:xfrm>
            <a:custGeom>
              <a:avLst/>
              <a:gdLst/>
              <a:ahLst/>
              <a:cxnLst/>
              <a:rect l="l" t="t" r="r" b="b"/>
              <a:pathLst>
                <a:path w="3270320" h="7253794">
                  <a:moveTo>
                    <a:pt x="63030" y="6660241"/>
                  </a:moveTo>
                  <a:cubicBezTo>
                    <a:pt x="63030" y="6660241"/>
                    <a:pt x="0" y="6413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77247" y="6965"/>
                  </a:cubicBezTo>
                  <a:lnTo>
                    <a:pt x="2377248" y="6965"/>
                  </a:lnTo>
                  <a:cubicBezTo>
                    <a:pt x="2593995" y="16819"/>
                    <a:pt x="2798310" y="36481"/>
                    <a:pt x="2932498" y="101690"/>
                  </a:cubicBezTo>
                  <a:cubicBezTo>
                    <a:pt x="3188544" y="226120"/>
                    <a:pt x="3270319" y="459160"/>
                    <a:pt x="3264832" y="704684"/>
                  </a:cubicBezTo>
                  <a:cubicBezTo>
                    <a:pt x="3264832" y="704684"/>
                    <a:pt x="3221544" y="1013073"/>
                    <a:pt x="3228977" y="1248607"/>
                  </a:cubicBezTo>
                  <a:cubicBezTo>
                    <a:pt x="3236100" y="6402042"/>
                    <a:pt x="3243257" y="6597645"/>
                    <a:pt x="3243257" y="6597645"/>
                  </a:cubicBezTo>
                  <a:cubicBezTo>
                    <a:pt x="3226575" y="6813377"/>
                    <a:pt x="3111931" y="7023989"/>
                    <a:pt x="2915062" y="7135613"/>
                  </a:cubicBezTo>
                  <a:cubicBezTo>
                    <a:pt x="2764711" y="7220862"/>
                    <a:pt x="2566680" y="7235960"/>
                    <a:pt x="2032054" y="7225218"/>
                  </a:cubicBezTo>
                  <a:lnTo>
                    <a:pt x="2032034" y="7225218"/>
                  </a:lnTo>
                  <a:cubicBezTo>
                    <a:pt x="645952" y="7219942"/>
                    <a:pt x="384604" y="7253795"/>
                    <a:pt x="254278" y="7144637"/>
                  </a:cubicBezTo>
                  <a:cubicBezTo>
                    <a:pt x="145767" y="7053752"/>
                    <a:pt x="81795" y="6860440"/>
                    <a:pt x="63030" y="6660241"/>
                  </a:cubicBezTo>
                  <a:close/>
                </a:path>
              </a:pathLst>
            </a:custGeom>
            <a:grpFill/>
          </p:spPr>
          <p:txBody>
            <a:bodyPr vert="vert" anchor="ctr"/>
            <a:lstStyle/>
            <a:p>
              <a:pPr marL="114300" marR="0" lvl="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Em  hãy ghi lại thông tin về khu vườn: </a:t>
              </a:r>
            </a:p>
            <a:p>
              <a:pPr marL="571500" marR="0" lvl="0" indent="-45720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Diện tích</a:t>
              </a:r>
            </a:p>
            <a:p>
              <a:pPr marL="571500" marR="0" lvl="0" indent="-457200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Các loài cây và đặc điểm của chúng</a:t>
              </a:r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98FF9EAF-6841-E69B-4D1B-85E30B43BD07}"/>
              </a:ext>
            </a:extLst>
          </p:cNvPr>
          <p:cNvSpPr/>
          <p:nvPr/>
        </p:nvSpPr>
        <p:spPr>
          <a:xfrm rot="300383">
            <a:off x="11597296" y="3729273"/>
            <a:ext cx="326997" cy="410612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8"/>
                </a:lnTo>
                <a:lnTo>
                  <a:pt x="0" y="6159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043B8E14-EA17-3341-0370-02BFAF7AA297}"/>
              </a:ext>
            </a:extLst>
          </p:cNvPr>
          <p:cNvSpPr/>
          <p:nvPr/>
        </p:nvSpPr>
        <p:spPr>
          <a:xfrm rot="-446010" flipH="1">
            <a:off x="11507316" y="4689678"/>
            <a:ext cx="235350" cy="295531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7"/>
                </a:lnTo>
                <a:lnTo>
                  <a:pt x="353025" y="443297"/>
                </a:lnTo>
                <a:lnTo>
                  <a:pt x="35302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83065319-DA82-AAC6-090B-5C304A56000E}"/>
              </a:ext>
            </a:extLst>
          </p:cNvPr>
          <p:cNvSpPr/>
          <p:nvPr/>
        </p:nvSpPr>
        <p:spPr>
          <a:xfrm rot="389171" flipH="1">
            <a:off x="10269816" y="2490522"/>
            <a:ext cx="1567970" cy="484111"/>
          </a:xfrm>
          <a:custGeom>
            <a:avLst/>
            <a:gdLst/>
            <a:ahLst/>
            <a:cxnLst/>
            <a:rect l="l" t="t" r="r" b="b"/>
            <a:pathLst>
              <a:path w="2351955" h="726166">
                <a:moveTo>
                  <a:pt x="2351955" y="0"/>
                </a:moveTo>
                <a:lnTo>
                  <a:pt x="0" y="0"/>
                </a:lnTo>
                <a:lnTo>
                  <a:pt x="0" y="726166"/>
                </a:lnTo>
                <a:lnTo>
                  <a:pt x="2351955" y="726166"/>
                </a:lnTo>
                <a:lnTo>
                  <a:pt x="235195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5" name="Picture 2" descr="Khu vườn đẹp đến mê mẩn của chàng trai trẻ với niềm đam mê duy nhất trong  đời là trồng cây và hoa">
            <a:extLst>
              <a:ext uri="{FF2B5EF4-FFF2-40B4-BE49-F238E27FC236}">
                <a16:creationId xmlns:a16="http://schemas.microsoft.com/office/drawing/2014/main" id="{40BA7105-4B9D-CEDA-4AC0-0B9B90BFB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55" y="2453124"/>
            <a:ext cx="4021896" cy="30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71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6">
            <a:extLst>
              <a:ext uri="{FF2B5EF4-FFF2-40B4-BE49-F238E27FC236}">
                <a16:creationId xmlns:a16="http://schemas.microsoft.com/office/drawing/2014/main" id="{984844FD-02E3-F703-C4A7-5337350A0173}"/>
              </a:ext>
            </a:extLst>
          </p:cNvPr>
          <p:cNvGrpSpPr/>
          <p:nvPr/>
        </p:nvGrpSpPr>
        <p:grpSpPr>
          <a:xfrm rot="5400000">
            <a:off x="5335778" y="-863289"/>
            <a:ext cx="2153886" cy="9479938"/>
            <a:chOff x="-9099" y="-6510"/>
            <a:chExt cx="2265345" cy="6110459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61EC487-A285-AAA9-996B-8699516E2E17}"/>
                </a:ext>
              </a:extLst>
            </p:cNvPr>
            <p:cNvSpPr/>
            <p:nvPr/>
          </p:nvSpPr>
          <p:spPr>
            <a:xfrm>
              <a:off x="-9099" y="-6510"/>
              <a:ext cx="2265345" cy="6110459"/>
            </a:xfrm>
            <a:custGeom>
              <a:avLst/>
              <a:gdLst/>
              <a:ahLst/>
              <a:cxnLst/>
              <a:rect l="l" t="t" r="r" b="b"/>
              <a:pathLst>
                <a:path w="2265345" h="6110459">
                  <a:moveTo>
                    <a:pt x="63030" y="5516905"/>
                  </a:moveTo>
                  <a:cubicBezTo>
                    <a:pt x="63030" y="5516905"/>
                    <a:pt x="0" y="527034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372272" y="6965"/>
                  </a:cubicBezTo>
                  <a:lnTo>
                    <a:pt x="1372274" y="6965"/>
                  </a:lnTo>
                  <a:cubicBezTo>
                    <a:pt x="1589021" y="16819"/>
                    <a:pt x="1793336" y="36481"/>
                    <a:pt x="1927524" y="101690"/>
                  </a:cubicBezTo>
                  <a:cubicBezTo>
                    <a:pt x="2183570" y="226120"/>
                    <a:pt x="2265345" y="459160"/>
                    <a:pt x="2259857" y="704684"/>
                  </a:cubicBezTo>
                  <a:cubicBezTo>
                    <a:pt x="2259857" y="704684"/>
                    <a:pt x="2216569" y="1013073"/>
                    <a:pt x="2224003" y="1248607"/>
                  </a:cubicBezTo>
                  <a:cubicBezTo>
                    <a:pt x="2231126" y="5258707"/>
                    <a:pt x="2238283" y="5454309"/>
                    <a:pt x="2238283" y="5454309"/>
                  </a:cubicBezTo>
                  <a:cubicBezTo>
                    <a:pt x="2221601" y="5670042"/>
                    <a:pt x="2106957" y="5880654"/>
                    <a:pt x="1910088" y="5992278"/>
                  </a:cubicBezTo>
                  <a:cubicBezTo>
                    <a:pt x="1759736" y="6077526"/>
                    <a:pt x="1561705" y="6092624"/>
                    <a:pt x="1231692" y="6081882"/>
                  </a:cubicBezTo>
                  <a:lnTo>
                    <a:pt x="1231685" y="6081882"/>
                  </a:lnTo>
                  <a:cubicBezTo>
                    <a:pt x="645952" y="6076606"/>
                    <a:pt x="384604" y="6110459"/>
                    <a:pt x="254278" y="6001301"/>
                  </a:cubicBezTo>
                  <a:cubicBezTo>
                    <a:pt x="145767" y="5910416"/>
                    <a:pt x="81795" y="5717104"/>
                    <a:pt x="63030" y="551690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vert270" anchor="ctr"/>
            <a:lstStyle/>
            <a:p>
              <a:pPr marL="0" marR="0" lvl="0" indent="0" algn="ctr" defTabSz="60953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HOẠT ĐỘNG 2</a:t>
              </a:r>
            </a:p>
            <a:p>
              <a:pPr marL="0" marR="0" lvl="0" indent="0" algn="ctr" defTabSz="60953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QUAN SÁT VƯỜN CÂY </a:t>
              </a:r>
            </a:p>
          </p:txBody>
        </p:sp>
      </p:grpSp>
      <p:sp>
        <p:nvSpPr>
          <p:cNvPr id="13" name="Freeform 9">
            <a:extLst>
              <a:ext uri="{FF2B5EF4-FFF2-40B4-BE49-F238E27FC236}">
                <a16:creationId xmlns:a16="http://schemas.microsoft.com/office/drawing/2014/main" id="{63FA599D-903D-732E-D270-0FEB30D36CC3}"/>
              </a:ext>
            </a:extLst>
          </p:cNvPr>
          <p:cNvSpPr/>
          <p:nvPr/>
        </p:nvSpPr>
        <p:spPr>
          <a:xfrm flipH="1">
            <a:off x="1137724" y="4412139"/>
            <a:ext cx="1411452" cy="1039342"/>
          </a:xfrm>
          <a:custGeom>
            <a:avLst/>
            <a:gdLst/>
            <a:ahLst/>
            <a:cxnLst/>
            <a:rect l="l" t="t" r="r" b="b"/>
            <a:pathLst>
              <a:path w="2117178" h="1559013">
                <a:moveTo>
                  <a:pt x="2117178" y="0"/>
                </a:moveTo>
                <a:lnTo>
                  <a:pt x="0" y="0"/>
                </a:lnTo>
                <a:lnTo>
                  <a:pt x="0" y="1559012"/>
                </a:lnTo>
                <a:lnTo>
                  <a:pt x="2117178" y="1559012"/>
                </a:lnTo>
                <a:lnTo>
                  <a:pt x="21171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FDC93A47-5441-8C69-82ED-863531600192}"/>
              </a:ext>
            </a:extLst>
          </p:cNvPr>
          <p:cNvSpPr/>
          <p:nvPr/>
        </p:nvSpPr>
        <p:spPr>
          <a:xfrm rot="2206150">
            <a:off x="9309494" y="1395200"/>
            <a:ext cx="1452241" cy="1417916"/>
          </a:xfrm>
          <a:custGeom>
            <a:avLst/>
            <a:gdLst/>
            <a:ahLst/>
            <a:cxnLst/>
            <a:rect l="l" t="t" r="r" b="b"/>
            <a:pathLst>
              <a:path w="2178362" h="2126874">
                <a:moveTo>
                  <a:pt x="0" y="0"/>
                </a:moveTo>
                <a:lnTo>
                  <a:pt x="2178363" y="0"/>
                </a:lnTo>
                <a:lnTo>
                  <a:pt x="2178363" y="2126874"/>
                </a:lnTo>
                <a:lnTo>
                  <a:pt x="0" y="21268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38C1028F-37F3-83C7-EF1E-2D0A9CF44BFA}"/>
              </a:ext>
            </a:extLst>
          </p:cNvPr>
          <p:cNvSpPr/>
          <p:nvPr/>
        </p:nvSpPr>
        <p:spPr>
          <a:xfrm rot="1455362">
            <a:off x="10058426" y="4263862"/>
            <a:ext cx="1358334" cy="1485255"/>
          </a:xfrm>
          <a:custGeom>
            <a:avLst/>
            <a:gdLst/>
            <a:ahLst/>
            <a:cxnLst/>
            <a:rect l="l" t="t" r="r" b="b"/>
            <a:pathLst>
              <a:path w="2037501" h="2227883">
                <a:moveTo>
                  <a:pt x="0" y="0"/>
                </a:moveTo>
                <a:lnTo>
                  <a:pt x="2037501" y="0"/>
                </a:lnTo>
                <a:lnTo>
                  <a:pt x="2037501" y="2227883"/>
                </a:lnTo>
                <a:lnTo>
                  <a:pt x="0" y="22278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A101AD10-04F3-BAE4-27DE-60FE1171D889}"/>
              </a:ext>
            </a:extLst>
          </p:cNvPr>
          <p:cNvSpPr/>
          <p:nvPr/>
        </p:nvSpPr>
        <p:spPr>
          <a:xfrm rot="2760415">
            <a:off x="11298734" y="2662266"/>
            <a:ext cx="538709" cy="634709"/>
          </a:xfrm>
          <a:custGeom>
            <a:avLst/>
            <a:gdLst/>
            <a:ahLst/>
            <a:cxnLst/>
            <a:rect l="l" t="t" r="r" b="b"/>
            <a:pathLst>
              <a:path w="808063" h="952063">
                <a:moveTo>
                  <a:pt x="0" y="0"/>
                </a:moveTo>
                <a:lnTo>
                  <a:pt x="808063" y="0"/>
                </a:lnTo>
                <a:lnTo>
                  <a:pt x="808063" y="952063"/>
                </a:lnTo>
                <a:lnTo>
                  <a:pt x="0" y="9520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D406B094-1676-8635-0B26-06E77179518D}"/>
              </a:ext>
            </a:extLst>
          </p:cNvPr>
          <p:cNvSpPr/>
          <p:nvPr/>
        </p:nvSpPr>
        <p:spPr>
          <a:xfrm rot="640987">
            <a:off x="4550257" y="6058175"/>
            <a:ext cx="1074676" cy="462111"/>
          </a:xfrm>
          <a:custGeom>
            <a:avLst/>
            <a:gdLst/>
            <a:ahLst/>
            <a:cxnLst/>
            <a:rect l="l" t="t" r="r" b="b"/>
            <a:pathLst>
              <a:path w="1612014" h="693166">
                <a:moveTo>
                  <a:pt x="0" y="0"/>
                </a:moveTo>
                <a:lnTo>
                  <a:pt x="1612014" y="0"/>
                </a:lnTo>
                <a:lnTo>
                  <a:pt x="1612014" y="693166"/>
                </a:lnTo>
                <a:lnTo>
                  <a:pt x="0" y="69316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07D4A26B-B995-70BB-CD27-86AA4B4D3027}"/>
              </a:ext>
            </a:extLst>
          </p:cNvPr>
          <p:cNvSpPr/>
          <p:nvPr/>
        </p:nvSpPr>
        <p:spPr>
          <a:xfrm rot="4914919">
            <a:off x="1682135" y="2618090"/>
            <a:ext cx="602311" cy="766055"/>
          </a:xfrm>
          <a:custGeom>
            <a:avLst/>
            <a:gdLst/>
            <a:ahLst/>
            <a:cxnLst/>
            <a:rect l="l" t="t" r="r" b="b"/>
            <a:pathLst>
              <a:path w="903466" h="1149083">
                <a:moveTo>
                  <a:pt x="0" y="0"/>
                </a:moveTo>
                <a:lnTo>
                  <a:pt x="903466" y="0"/>
                </a:lnTo>
                <a:lnTo>
                  <a:pt x="903466" y="1149083"/>
                </a:lnTo>
                <a:lnTo>
                  <a:pt x="0" y="11490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9123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24A579D9-1AD6-F75B-16C2-E0A13A819125}"/>
              </a:ext>
            </a:extLst>
          </p:cNvPr>
          <p:cNvGrpSpPr/>
          <p:nvPr/>
        </p:nvGrpSpPr>
        <p:grpSpPr>
          <a:xfrm rot="-5400000">
            <a:off x="6090617" y="161752"/>
            <a:ext cx="3496006" cy="6973578"/>
            <a:chOff x="51899" y="-410769"/>
            <a:chExt cx="2800463" cy="7253794"/>
          </a:xfrm>
          <a:solidFill>
            <a:srgbClr val="F79646">
              <a:lumMod val="20000"/>
              <a:lumOff val="80000"/>
            </a:srgbClr>
          </a:solidFill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C7923AB-05E9-D7E3-DF38-BA5863962003}"/>
                </a:ext>
              </a:extLst>
            </p:cNvPr>
            <p:cNvSpPr/>
            <p:nvPr/>
          </p:nvSpPr>
          <p:spPr>
            <a:xfrm>
              <a:off x="51899" y="-410769"/>
              <a:ext cx="2800463" cy="7253794"/>
            </a:xfrm>
            <a:custGeom>
              <a:avLst/>
              <a:gdLst/>
              <a:ahLst/>
              <a:cxnLst/>
              <a:rect l="l" t="t" r="r" b="b"/>
              <a:pathLst>
                <a:path w="3270320" h="7253794">
                  <a:moveTo>
                    <a:pt x="63030" y="6660241"/>
                  </a:moveTo>
                  <a:cubicBezTo>
                    <a:pt x="63030" y="6660241"/>
                    <a:pt x="0" y="6413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77247" y="6965"/>
                  </a:cubicBezTo>
                  <a:lnTo>
                    <a:pt x="2377248" y="6965"/>
                  </a:lnTo>
                  <a:cubicBezTo>
                    <a:pt x="2593995" y="16819"/>
                    <a:pt x="2798310" y="36481"/>
                    <a:pt x="2932498" y="101690"/>
                  </a:cubicBezTo>
                  <a:cubicBezTo>
                    <a:pt x="3188544" y="226120"/>
                    <a:pt x="3270319" y="459160"/>
                    <a:pt x="3264832" y="704684"/>
                  </a:cubicBezTo>
                  <a:cubicBezTo>
                    <a:pt x="3264832" y="704684"/>
                    <a:pt x="3221544" y="1013073"/>
                    <a:pt x="3228977" y="1248607"/>
                  </a:cubicBezTo>
                  <a:cubicBezTo>
                    <a:pt x="3236100" y="6402042"/>
                    <a:pt x="3243257" y="6597645"/>
                    <a:pt x="3243257" y="6597645"/>
                  </a:cubicBezTo>
                  <a:cubicBezTo>
                    <a:pt x="3226575" y="6813377"/>
                    <a:pt x="3111931" y="7023989"/>
                    <a:pt x="2915062" y="7135613"/>
                  </a:cubicBezTo>
                  <a:cubicBezTo>
                    <a:pt x="2764711" y="7220862"/>
                    <a:pt x="2566680" y="7235960"/>
                    <a:pt x="2032054" y="7225218"/>
                  </a:cubicBezTo>
                  <a:lnTo>
                    <a:pt x="2032034" y="7225218"/>
                  </a:lnTo>
                  <a:cubicBezTo>
                    <a:pt x="645952" y="7219942"/>
                    <a:pt x="384604" y="7253795"/>
                    <a:pt x="254278" y="7144637"/>
                  </a:cubicBezTo>
                  <a:cubicBezTo>
                    <a:pt x="145767" y="7053752"/>
                    <a:pt x="81795" y="6860440"/>
                    <a:pt x="63030" y="6660241"/>
                  </a:cubicBezTo>
                  <a:close/>
                </a:path>
              </a:pathLst>
            </a:custGeom>
            <a:grpFill/>
          </p:spPr>
          <p:txBody>
            <a:bodyPr vert="vert" anchor="ctr"/>
            <a:lstStyle/>
            <a:p>
              <a:pPr marL="171450" marR="0" lvl="0" algn="just" defTabSz="60953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Em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quan sát vườn cây và ghi chép về cây (một cây hoặc một số loài cây trong vườn).</a:t>
              </a:r>
            </a:p>
          </p:txBody>
        </p:sp>
      </p:grpSp>
      <p:sp>
        <p:nvSpPr>
          <p:cNvPr id="7" name="Freeform 12">
            <a:extLst>
              <a:ext uri="{FF2B5EF4-FFF2-40B4-BE49-F238E27FC236}">
                <a16:creationId xmlns:a16="http://schemas.microsoft.com/office/drawing/2014/main" id="{AF900FD4-80DC-68DE-9828-EC1CB82CC579}"/>
              </a:ext>
            </a:extLst>
          </p:cNvPr>
          <p:cNvSpPr/>
          <p:nvPr/>
        </p:nvSpPr>
        <p:spPr>
          <a:xfrm rot="300383">
            <a:off x="11161911" y="3758004"/>
            <a:ext cx="326997" cy="410612"/>
          </a:xfrm>
          <a:custGeom>
            <a:avLst/>
            <a:gdLst/>
            <a:ahLst/>
            <a:cxnLst/>
            <a:rect l="l" t="t" r="r" b="b"/>
            <a:pathLst>
              <a:path w="490495" h="615918">
                <a:moveTo>
                  <a:pt x="0" y="0"/>
                </a:moveTo>
                <a:lnTo>
                  <a:pt x="490495" y="0"/>
                </a:lnTo>
                <a:lnTo>
                  <a:pt x="490495" y="615918"/>
                </a:lnTo>
                <a:lnTo>
                  <a:pt x="0" y="6159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69157F79-8962-A69D-3198-9E40EEA32EB3}"/>
              </a:ext>
            </a:extLst>
          </p:cNvPr>
          <p:cNvSpPr/>
          <p:nvPr/>
        </p:nvSpPr>
        <p:spPr>
          <a:xfrm rot="-446010" flipH="1">
            <a:off x="11071931" y="4576623"/>
            <a:ext cx="235350" cy="295531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5" y="0"/>
                </a:moveTo>
                <a:lnTo>
                  <a:pt x="0" y="0"/>
                </a:lnTo>
                <a:lnTo>
                  <a:pt x="0" y="443297"/>
                </a:lnTo>
                <a:lnTo>
                  <a:pt x="353025" y="443297"/>
                </a:lnTo>
                <a:lnTo>
                  <a:pt x="35302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45F6D6B4-AF70-6E5B-84FB-4687FFB29B7B}"/>
              </a:ext>
            </a:extLst>
          </p:cNvPr>
          <p:cNvSpPr/>
          <p:nvPr/>
        </p:nvSpPr>
        <p:spPr>
          <a:xfrm rot="-446010" flipH="1">
            <a:off x="2941077" y="3267314"/>
            <a:ext cx="235350" cy="295531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6" y="0"/>
                </a:moveTo>
                <a:lnTo>
                  <a:pt x="0" y="0"/>
                </a:lnTo>
                <a:lnTo>
                  <a:pt x="0" y="443296"/>
                </a:lnTo>
                <a:lnTo>
                  <a:pt x="353026" y="443296"/>
                </a:lnTo>
                <a:lnTo>
                  <a:pt x="35302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043BB890-AA69-9A80-7612-6C6003B8F678}"/>
              </a:ext>
            </a:extLst>
          </p:cNvPr>
          <p:cNvSpPr/>
          <p:nvPr/>
        </p:nvSpPr>
        <p:spPr>
          <a:xfrm rot="2760415">
            <a:off x="1346360" y="2605550"/>
            <a:ext cx="606376" cy="714434"/>
          </a:xfrm>
          <a:custGeom>
            <a:avLst/>
            <a:gdLst/>
            <a:ahLst/>
            <a:cxnLst/>
            <a:rect l="l" t="t" r="r" b="b"/>
            <a:pathLst>
              <a:path w="909564" h="1071651">
                <a:moveTo>
                  <a:pt x="0" y="0"/>
                </a:moveTo>
                <a:lnTo>
                  <a:pt x="909564" y="0"/>
                </a:lnTo>
                <a:lnTo>
                  <a:pt x="909564" y="1071652"/>
                </a:lnTo>
                <a:lnTo>
                  <a:pt x="0" y="10716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6D56A85A-BBCE-247C-9C82-CE8D96D972B3}"/>
              </a:ext>
            </a:extLst>
          </p:cNvPr>
          <p:cNvSpPr/>
          <p:nvPr/>
        </p:nvSpPr>
        <p:spPr>
          <a:xfrm rot="389171" flipH="1">
            <a:off x="9901658" y="1842344"/>
            <a:ext cx="1567970" cy="484111"/>
          </a:xfrm>
          <a:custGeom>
            <a:avLst/>
            <a:gdLst/>
            <a:ahLst/>
            <a:cxnLst/>
            <a:rect l="l" t="t" r="r" b="b"/>
            <a:pathLst>
              <a:path w="2351955" h="726166">
                <a:moveTo>
                  <a:pt x="2351955" y="0"/>
                </a:moveTo>
                <a:lnTo>
                  <a:pt x="0" y="0"/>
                </a:lnTo>
                <a:lnTo>
                  <a:pt x="0" y="726166"/>
                </a:lnTo>
                <a:lnTo>
                  <a:pt x="2351955" y="726166"/>
                </a:lnTo>
                <a:lnTo>
                  <a:pt x="235195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4091233-B726-2C03-3D8D-881413723671}"/>
              </a:ext>
            </a:extLst>
          </p:cNvPr>
          <p:cNvSpPr/>
          <p:nvPr/>
        </p:nvSpPr>
        <p:spPr>
          <a:xfrm rot="-262827">
            <a:off x="1221565" y="2848861"/>
            <a:ext cx="3402766" cy="4074550"/>
          </a:xfrm>
          <a:custGeom>
            <a:avLst/>
            <a:gdLst/>
            <a:ahLst/>
            <a:cxnLst/>
            <a:rect l="l" t="t" r="r" b="b"/>
            <a:pathLst>
              <a:path w="5659786" h="7519040">
                <a:moveTo>
                  <a:pt x="0" y="0"/>
                </a:moveTo>
                <a:lnTo>
                  <a:pt x="5659786" y="0"/>
                </a:lnTo>
                <a:lnTo>
                  <a:pt x="5659786" y="7519040"/>
                </a:lnTo>
                <a:lnTo>
                  <a:pt x="0" y="75190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118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6">
            <a:extLst>
              <a:ext uri="{FF2B5EF4-FFF2-40B4-BE49-F238E27FC236}">
                <a16:creationId xmlns:a16="http://schemas.microsoft.com/office/drawing/2014/main" id="{984844FD-02E3-F703-C4A7-5337350A0173}"/>
              </a:ext>
            </a:extLst>
          </p:cNvPr>
          <p:cNvGrpSpPr/>
          <p:nvPr/>
        </p:nvGrpSpPr>
        <p:grpSpPr>
          <a:xfrm rot="5400000">
            <a:off x="5335778" y="-863289"/>
            <a:ext cx="2153886" cy="9479938"/>
            <a:chOff x="-9099" y="-6510"/>
            <a:chExt cx="2265345" cy="6110459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61EC487-A285-AAA9-996B-8699516E2E17}"/>
                </a:ext>
              </a:extLst>
            </p:cNvPr>
            <p:cNvSpPr/>
            <p:nvPr/>
          </p:nvSpPr>
          <p:spPr>
            <a:xfrm>
              <a:off x="-9099" y="-6510"/>
              <a:ext cx="2265345" cy="6110459"/>
            </a:xfrm>
            <a:custGeom>
              <a:avLst/>
              <a:gdLst/>
              <a:ahLst/>
              <a:cxnLst/>
              <a:rect l="l" t="t" r="r" b="b"/>
              <a:pathLst>
                <a:path w="2265345" h="6110459">
                  <a:moveTo>
                    <a:pt x="63030" y="5516905"/>
                  </a:moveTo>
                  <a:cubicBezTo>
                    <a:pt x="63030" y="5516905"/>
                    <a:pt x="0" y="5270341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372272" y="6965"/>
                  </a:cubicBezTo>
                  <a:lnTo>
                    <a:pt x="1372274" y="6965"/>
                  </a:lnTo>
                  <a:cubicBezTo>
                    <a:pt x="1589021" y="16819"/>
                    <a:pt x="1793336" y="36481"/>
                    <a:pt x="1927524" y="101690"/>
                  </a:cubicBezTo>
                  <a:cubicBezTo>
                    <a:pt x="2183570" y="226120"/>
                    <a:pt x="2265345" y="459160"/>
                    <a:pt x="2259857" y="704684"/>
                  </a:cubicBezTo>
                  <a:cubicBezTo>
                    <a:pt x="2259857" y="704684"/>
                    <a:pt x="2216569" y="1013073"/>
                    <a:pt x="2224003" y="1248607"/>
                  </a:cubicBezTo>
                  <a:cubicBezTo>
                    <a:pt x="2231126" y="5258707"/>
                    <a:pt x="2238283" y="5454309"/>
                    <a:pt x="2238283" y="5454309"/>
                  </a:cubicBezTo>
                  <a:cubicBezTo>
                    <a:pt x="2221601" y="5670042"/>
                    <a:pt x="2106957" y="5880654"/>
                    <a:pt x="1910088" y="5992278"/>
                  </a:cubicBezTo>
                  <a:cubicBezTo>
                    <a:pt x="1759736" y="6077526"/>
                    <a:pt x="1561705" y="6092624"/>
                    <a:pt x="1231692" y="6081882"/>
                  </a:cubicBezTo>
                  <a:lnTo>
                    <a:pt x="1231685" y="6081882"/>
                  </a:lnTo>
                  <a:cubicBezTo>
                    <a:pt x="645952" y="6076606"/>
                    <a:pt x="384604" y="6110459"/>
                    <a:pt x="254278" y="6001301"/>
                  </a:cubicBezTo>
                  <a:cubicBezTo>
                    <a:pt x="145767" y="5910416"/>
                    <a:pt x="81795" y="5717104"/>
                    <a:pt x="63030" y="5516905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txBody>
            <a:bodyPr vert="vert270" anchor="ctr"/>
            <a:lstStyle/>
            <a:p>
              <a:pPr marL="0" marR="0" lvl="0" indent="0" algn="ctr" defTabSz="60953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HOẠT ĐỘNG 3</a:t>
              </a:r>
            </a:p>
            <a:p>
              <a:pPr marL="0" marR="0" lvl="0" indent="0" algn="ctr" defTabSz="609539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TRAO ĐỔI VỀ KẾT QUẢ QUAN SÁT</a:t>
              </a:r>
            </a:p>
          </p:txBody>
        </p:sp>
      </p:grpSp>
      <p:sp>
        <p:nvSpPr>
          <p:cNvPr id="13" name="Freeform 9">
            <a:extLst>
              <a:ext uri="{FF2B5EF4-FFF2-40B4-BE49-F238E27FC236}">
                <a16:creationId xmlns:a16="http://schemas.microsoft.com/office/drawing/2014/main" id="{63FA599D-903D-732E-D270-0FEB30D36CC3}"/>
              </a:ext>
            </a:extLst>
          </p:cNvPr>
          <p:cNvSpPr/>
          <p:nvPr/>
        </p:nvSpPr>
        <p:spPr>
          <a:xfrm flipH="1">
            <a:off x="1137724" y="4412139"/>
            <a:ext cx="1411452" cy="1039342"/>
          </a:xfrm>
          <a:custGeom>
            <a:avLst/>
            <a:gdLst/>
            <a:ahLst/>
            <a:cxnLst/>
            <a:rect l="l" t="t" r="r" b="b"/>
            <a:pathLst>
              <a:path w="2117178" h="1559013">
                <a:moveTo>
                  <a:pt x="2117178" y="0"/>
                </a:moveTo>
                <a:lnTo>
                  <a:pt x="0" y="0"/>
                </a:lnTo>
                <a:lnTo>
                  <a:pt x="0" y="1559012"/>
                </a:lnTo>
                <a:lnTo>
                  <a:pt x="2117178" y="1559012"/>
                </a:lnTo>
                <a:lnTo>
                  <a:pt x="21171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FDC93A47-5441-8C69-82ED-863531600192}"/>
              </a:ext>
            </a:extLst>
          </p:cNvPr>
          <p:cNvSpPr/>
          <p:nvPr/>
        </p:nvSpPr>
        <p:spPr>
          <a:xfrm rot="2206150">
            <a:off x="9309494" y="1395200"/>
            <a:ext cx="1452241" cy="1417916"/>
          </a:xfrm>
          <a:custGeom>
            <a:avLst/>
            <a:gdLst/>
            <a:ahLst/>
            <a:cxnLst/>
            <a:rect l="l" t="t" r="r" b="b"/>
            <a:pathLst>
              <a:path w="2178362" h="2126874">
                <a:moveTo>
                  <a:pt x="0" y="0"/>
                </a:moveTo>
                <a:lnTo>
                  <a:pt x="2178363" y="0"/>
                </a:lnTo>
                <a:lnTo>
                  <a:pt x="2178363" y="2126874"/>
                </a:lnTo>
                <a:lnTo>
                  <a:pt x="0" y="21268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38C1028F-37F3-83C7-EF1E-2D0A9CF44BFA}"/>
              </a:ext>
            </a:extLst>
          </p:cNvPr>
          <p:cNvSpPr/>
          <p:nvPr/>
        </p:nvSpPr>
        <p:spPr>
          <a:xfrm rot="1455362">
            <a:off x="10058426" y="4263862"/>
            <a:ext cx="1358334" cy="1485255"/>
          </a:xfrm>
          <a:custGeom>
            <a:avLst/>
            <a:gdLst/>
            <a:ahLst/>
            <a:cxnLst/>
            <a:rect l="l" t="t" r="r" b="b"/>
            <a:pathLst>
              <a:path w="2037501" h="2227883">
                <a:moveTo>
                  <a:pt x="0" y="0"/>
                </a:moveTo>
                <a:lnTo>
                  <a:pt x="2037501" y="0"/>
                </a:lnTo>
                <a:lnTo>
                  <a:pt x="2037501" y="2227883"/>
                </a:lnTo>
                <a:lnTo>
                  <a:pt x="0" y="22278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A101AD10-04F3-BAE4-27DE-60FE1171D889}"/>
              </a:ext>
            </a:extLst>
          </p:cNvPr>
          <p:cNvSpPr/>
          <p:nvPr/>
        </p:nvSpPr>
        <p:spPr>
          <a:xfrm rot="2760415">
            <a:off x="11298734" y="2662266"/>
            <a:ext cx="538709" cy="634709"/>
          </a:xfrm>
          <a:custGeom>
            <a:avLst/>
            <a:gdLst/>
            <a:ahLst/>
            <a:cxnLst/>
            <a:rect l="l" t="t" r="r" b="b"/>
            <a:pathLst>
              <a:path w="808063" h="952063">
                <a:moveTo>
                  <a:pt x="0" y="0"/>
                </a:moveTo>
                <a:lnTo>
                  <a:pt x="808063" y="0"/>
                </a:lnTo>
                <a:lnTo>
                  <a:pt x="808063" y="952063"/>
                </a:lnTo>
                <a:lnTo>
                  <a:pt x="0" y="9520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D406B094-1676-8635-0B26-06E77179518D}"/>
              </a:ext>
            </a:extLst>
          </p:cNvPr>
          <p:cNvSpPr/>
          <p:nvPr/>
        </p:nvSpPr>
        <p:spPr>
          <a:xfrm rot="640987">
            <a:off x="4550257" y="6058175"/>
            <a:ext cx="1074676" cy="462111"/>
          </a:xfrm>
          <a:custGeom>
            <a:avLst/>
            <a:gdLst/>
            <a:ahLst/>
            <a:cxnLst/>
            <a:rect l="l" t="t" r="r" b="b"/>
            <a:pathLst>
              <a:path w="1612014" h="693166">
                <a:moveTo>
                  <a:pt x="0" y="0"/>
                </a:moveTo>
                <a:lnTo>
                  <a:pt x="1612014" y="0"/>
                </a:lnTo>
                <a:lnTo>
                  <a:pt x="1612014" y="693166"/>
                </a:lnTo>
                <a:lnTo>
                  <a:pt x="0" y="69316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07D4A26B-B995-70BB-CD27-86AA4B4D3027}"/>
              </a:ext>
            </a:extLst>
          </p:cNvPr>
          <p:cNvSpPr/>
          <p:nvPr/>
        </p:nvSpPr>
        <p:spPr>
          <a:xfrm rot="4914919">
            <a:off x="1682135" y="2618090"/>
            <a:ext cx="602311" cy="766055"/>
          </a:xfrm>
          <a:custGeom>
            <a:avLst/>
            <a:gdLst/>
            <a:ahLst/>
            <a:cxnLst/>
            <a:rect l="l" t="t" r="r" b="b"/>
            <a:pathLst>
              <a:path w="903466" h="1149083">
                <a:moveTo>
                  <a:pt x="0" y="0"/>
                </a:moveTo>
                <a:lnTo>
                  <a:pt x="903466" y="0"/>
                </a:lnTo>
                <a:lnTo>
                  <a:pt x="903466" y="1149083"/>
                </a:lnTo>
                <a:lnTo>
                  <a:pt x="0" y="11490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53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2836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Tuần 11-Trao đổi-Em đọc sách báo</Template>
  <TotalTime>43</TotalTime>
  <Words>214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UTM Avo</vt:lpstr>
      <vt:lpstr>Calibri Light</vt:lpstr>
      <vt:lpstr>Calibri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Monkey</dc:creator>
  <cp:lastModifiedBy>OnePercent</cp:lastModifiedBy>
  <cp:revision>5</cp:revision>
  <dcterms:created xsi:type="dcterms:W3CDTF">2023-10-30T08:06:19Z</dcterms:created>
  <dcterms:modified xsi:type="dcterms:W3CDTF">2023-12-08T06:52:14Z</dcterms:modified>
</cp:coreProperties>
</file>