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260" r:id="rId4"/>
    <p:sldId id="272" r:id="rId6"/>
    <p:sldId id="274" r:id="rId7"/>
    <p:sldId id="275" r:id="rId8"/>
    <p:sldId id="276" r:id="rId9"/>
    <p:sldId id="277" r:id="rId10"/>
    <p:sldId id="278" r:id="rId11"/>
    <p:sldId id="279" r:id="rId12"/>
    <p:sldId id="280" r:id="rId13"/>
    <p:sldId id="281" r:id="rId14"/>
    <p:sldId id="261" r:id="rId15"/>
    <p:sldId id="273" r:id="rId16"/>
    <p:sldId id="290" r:id="rId17"/>
    <p:sldId id="270" r:id="rId18"/>
    <p:sldId id="265" r:id="rId19"/>
    <p:sldId id="291" r:id="rId20"/>
    <p:sldId id="268" r:id="rId21"/>
    <p:sldId id="262" r:id="rId22"/>
    <p:sldId id="292" r:id="rId23"/>
    <p:sldId id="271" r:id="rId24"/>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15"/>
    <a:srgbClr val="F7C62B"/>
    <a:srgbClr val="F7C185"/>
    <a:srgbClr val="D18C2B"/>
    <a:srgbClr val="07593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3455" autoAdjust="0"/>
  </p:normalViewPr>
  <p:slideViewPr>
    <p:cSldViewPr snapToGrid="0">
      <p:cViewPr>
        <p:scale>
          <a:sx n="66" d="100"/>
          <a:sy n="66" d="100"/>
        </p:scale>
        <p:origin x="996"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76300" y="-1386972"/>
            <a:ext cx="13601700" cy="993424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5" Type="http://schemas.openxmlformats.org/officeDocument/2006/relationships/theme" Target="../theme/theme2.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endParaRP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endPar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endParaRPr>
          </a:p>
        </p:txBody>
      </p:sp>
      <p:pic>
        <p:nvPicPr>
          <p:cNvPr id="3" name="图片 2"/>
          <p:cNvPicPr>
            <a:picLocks noChangeAspect="1"/>
          </p:cNvPicPr>
          <p:nvPr userDrawn="1"/>
        </p:nvPicPr>
        <p:blipFill rotWithShape="1">
          <a:blip r:embed="rId11" cstate="print"/>
          <a:srcRect/>
          <a:stretch>
            <a:fillRect/>
          </a:stretch>
        </p:blipFill>
        <p:spPr>
          <a:xfrm>
            <a:off x="0" y="1"/>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FB1C5A-CB58-4DD1-90B1-7052941874B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AD37797-F2D5-4D76-8220-41DF9AD2BB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7.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29.pn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31.png"/><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image33.wdp"/><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image" Target="../media/image37.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6.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39.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9.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8.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slide" Target="slide6.xml"/><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image16.wdp"/><Relationship Id="rId3" Type="http://schemas.openxmlformats.org/officeDocument/2006/relationships/image" Target="../media/image15.png"/><Relationship Id="rId2" Type="http://schemas.microsoft.com/office/2007/relationships/hdphoto" Target="../media/image14.wdp"/><Relationship Id="rId18" Type="http://schemas.openxmlformats.org/officeDocument/2006/relationships/notesSlide" Target="../notesSlides/notesSlide3.xml"/><Relationship Id="rId17" Type="http://schemas.openxmlformats.org/officeDocument/2006/relationships/slideLayout" Target="../slideLayouts/slideLayout11.xml"/><Relationship Id="rId16" Type="http://schemas.openxmlformats.org/officeDocument/2006/relationships/slide" Target="slide11.xml"/><Relationship Id="rId15" Type="http://schemas.microsoft.com/office/2007/relationships/hdphoto" Target="../media/image12.wdp"/><Relationship Id="rId14" Type="http://schemas.openxmlformats.org/officeDocument/2006/relationships/image" Target="../media/image11.png"/><Relationship Id="rId13" Type="http://schemas.openxmlformats.org/officeDocument/2006/relationships/slide" Target="slide10.xml"/><Relationship Id="rId12" Type="http://schemas.openxmlformats.org/officeDocument/2006/relationships/slide" Target="slide9.xml"/><Relationship Id="rId11" Type="http://schemas.openxmlformats.org/officeDocument/2006/relationships/slide" Target="slide8.xml"/><Relationship Id="rId10" Type="http://schemas.openxmlformats.org/officeDocument/2006/relationships/slide" Target="slide7.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3.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4.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5.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6.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2037299" y="252123"/>
            <a:ext cx="8117401" cy="6480753"/>
          </a:xfrm>
          <a:prstGeom prst="rect">
            <a:avLst/>
          </a:prstGeom>
        </p:spPr>
      </p:pic>
      <p:sp>
        <p:nvSpPr>
          <p:cNvPr id="3" name="文本框 2"/>
          <p:cNvSpPr txBox="1"/>
          <p:nvPr/>
        </p:nvSpPr>
        <p:spPr>
          <a:xfrm>
            <a:off x="3204426" y="3115922"/>
            <a:ext cx="6041174" cy="1445260"/>
          </a:xfrm>
          <a:prstGeom prst="rect">
            <a:avLst/>
          </a:prstGeom>
          <a:noFill/>
        </p:spPr>
        <p:txBody>
          <a:bodyPr wrap="square" rtlCol="0">
            <a:spAutoFit/>
            <a:scene3d>
              <a:camera prst="orthographicFront"/>
              <a:lightRig rig="threePt" dir="t"/>
            </a:scene3d>
            <a:sp3d contourW="12700"/>
          </a:bodyPr>
          <a:lstStyle/>
          <a:p>
            <a:pPr algn="ctr"/>
            <a:r>
              <a:rPr lang="en-US" altLang="zh-CN" sz="4400" b="1" smtClean="0">
                <a:solidFill>
                  <a:srgbClr val="F7C62B"/>
                </a:solidFill>
                <a:ea typeface="+mj-ea"/>
              </a:rPr>
              <a:t>Trao đổi: </a:t>
            </a:r>
            <a:endParaRPr lang="en-US" altLang="zh-CN" sz="4400" b="1" smtClean="0">
              <a:solidFill>
                <a:srgbClr val="F7C62B"/>
              </a:solidFill>
              <a:ea typeface="+mj-ea"/>
            </a:endParaRPr>
          </a:p>
          <a:p>
            <a:pPr algn="ctr"/>
            <a:r>
              <a:rPr lang="en-US" altLang="zh-CN" sz="4400" b="1" dirty="0">
                <a:solidFill>
                  <a:srgbClr val="F7C62B"/>
                </a:solidFill>
                <a:ea typeface="+mj-ea"/>
              </a:rPr>
              <a:t>Tài năng của con người</a:t>
            </a:r>
            <a:endParaRPr lang="en-US" altLang="zh-CN" sz="4400" b="1" dirty="0">
              <a:solidFill>
                <a:srgbClr val="F7C62B"/>
              </a:solidFill>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 y="0"/>
            <a:ext cx="10584180" cy="598043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596890"/>
            <a:ext cx="7345680" cy="1413510"/>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9011123" y="4390392"/>
            <a:ext cx="1254760"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00FF"/>
                </a:solidFill>
                <a:effectLst/>
                <a:uLnTx/>
                <a:uFillTx/>
                <a:latin typeface="Calibri" panose="020F0502020204030204"/>
                <a:ea typeface="+mn-ea"/>
                <a:cs typeface="+mn-cs"/>
              </a:rPr>
              <a:t>Là ai</a:t>
            </a:r>
            <a:r>
              <a:rPr lang="en-US" sz="3600" b="1" smtClean="0">
                <a:solidFill>
                  <a:srgbClr val="0000FF"/>
                </a:solidFill>
                <a:latin typeface="Calibri" panose="020F0502020204030204"/>
              </a:rPr>
              <a:t>?</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 name="TextBox 10"/>
          <p:cNvSpPr txBox="1"/>
          <p:nvPr/>
        </p:nvSpPr>
        <p:spPr>
          <a:xfrm>
            <a:off x="3894644" y="5980480"/>
            <a:ext cx="3764915"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rPr>
              <a:t>Ca-tơ-rin Giôn-xơn</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0" name="Oval 9"/>
          <p:cNvSpPr/>
          <p:nvPr/>
        </p:nvSpPr>
        <p:spPr>
          <a:xfrm>
            <a:off x="141262" y="197283"/>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smtClean="0">
                <a:ln>
                  <a:noFill/>
                </a:ln>
                <a:solidFill>
                  <a:srgbClr val="009900"/>
                </a:solidFill>
                <a:effectLst/>
                <a:uLnTx/>
                <a:uFillTx/>
                <a:latin typeface="Calibri" panose="020F0502020204030204"/>
                <a:ea typeface="+mn-ea"/>
                <a:cs typeface="+mn-cs"/>
              </a:rPr>
              <a:t>5</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pic>
        <p:nvPicPr>
          <p:cNvPr id="2" name="Content Placeholder 1" descr="Capture"/>
          <p:cNvPicPr>
            <a:picLocks noChangeAspect="1"/>
          </p:cNvPicPr>
          <p:nvPr>
            <p:ph idx="1"/>
          </p:nvPr>
        </p:nvPicPr>
        <p:blipFill>
          <a:blip r:embed="rId6"/>
          <a:stretch>
            <a:fillRect/>
          </a:stretch>
        </p:blipFill>
        <p:spPr>
          <a:xfrm>
            <a:off x="2473325" y="772795"/>
            <a:ext cx="6905625"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11"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10662" y="1988843"/>
            <a:ext cx="5300434" cy="2308324"/>
          </a:xfrm>
          <a:prstGeom prst="rect">
            <a:avLst/>
          </a:prstGeom>
          <a:noFill/>
        </p:spPr>
        <p:txBody>
          <a:bodyPr wrap="square" rtlCol="0">
            <a:spAutoFit/>
            <a:scene3d>
              <a:camera prst="orthographicFront"/>
              <a:lightRig rig="threePt" dir="t"/>
            </a:scene3d>
            <a:sp3d contourW="12700"/>
          </a:bodyPr>
          <a:lstStyle/>
          <a:p>
            <a:pPr algn="ctr"/>
            <a:r>
              <a:rPr lang="en-US" altLang="zh-CN" sz="7200" b="1" smtClean="0">
                <a:solidFill>
                  <a:srgbClr val="F7C62B"/>
                </a:solidFill>
                <a:latin typeface="Coiny Cyrillic" panose="02000903060500060000" pitchFamily="2" charset="0"/>
                <a:ea typeface="Microsoft YaHei" panose="020B0503020204020204" pitchFamily="34" charset="-122"/>
              </a:rPr>
              <a:t>Chuẩn bị bài nói</a:t>
            </a:r>
            <a:endParaRPr lang="zh-CN" altLang="en-US" sz="7200" b="1" dirty="0">
              <a:solidFill>
                <a:srgbClr val="F7C62B"/>
              </a:solidFill>
              <a:latin typeface="Coiny Cyrillic" panose="02000903060500060000" pitchFamily="2" charset="0"/>
              <a:ea typeface="Microsoft YaHei" panose="020B0503020204020204" pitchFamily="34" charset="-122"/>
            </a:endParaRPr>
          </a:p>
        </p:txBody>
      </p:sp>
      <p:pic>
        <p:nvPicPr>
          <p:cNvPr id="3" name="图片 2"/>
          <p:cNvPicPr>
            <a:picLocks noChangeAspect="1"/>
          </p:cNvPicPr>
          <p:nvPr/>
        </p:nvPicPr>
        <p:blipFill>
          <a:blip r:embed="rId1" cstate="print"/>
          <a:stretch>
            <a:fillRect/>
          </a:stretch>
        </p:blipFill>
        <p:spPr>
          <a:xfrm>
            <a:off x="9634538" y="4113962"/>
            <a:ext cx="1338263" cy="1552517"/>
          </a:xfrm>
          <a:prstGeom prst="rect">
            <a:avLst/>
          </a:prstGeom>
        </p:spPr>
      </p:pic>
      <p:pic>
        <p:nvPicPr>
          <p:cNvPr id="5" name="图片 4"/>
          <p:cNvPicPr>
            <a:picLocks noChangeAspect="1"/>
          </p:cNvPicPr>
          <p:nvPr/>
        </p:nvPicPr>
        <p:blipFill>
          <a:blip r:embed="rId2" cstate="print"/>
          <a:stretch>
            <a:fillRect/>
          </a:stretch>
        </p:blipFill>
        <p:spPr>
          <a:xfrm flipH="1" flipV="1">
            <a:off x="1432323" y="1307022"/>
            <a:ext cx="1542888" cy="2806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494" y="1297820"/>
            <a:ext cx="10101506" cy="2084070"/>
          </a:xfrm>
          <a:prstGeom prst="rect">
            <a:avLst/>
          </a:prstGeom>
        </p:spPr>
        <p:txBody>
          <a:bodyPr wrap="square">
            <a:spAutoFit/>
          </a:bodyPr>
          <a:lstStyle/>
          <a:p>
            <a:pPr indent="228600" algn="just">
              <a:lnSpc>
                <a:spcPct val="120000"/>
              </a:lnSpc>
              <a:spcAft>
                <a:spcPts val="0"/>
              </a:spcAft>
            </a:pPr>
            <a:r>
              <a:rPr lang="en-US" altLang="nl-NL" sz="3600" u="sng"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nl-NL" sz="3600" smtClean="0">
                <a:solidFill>
                  <a:schemeClr val="bg1"/>
                </a:solidFill>
                <a:latin typeface="Tahoma" panose="020B0604030504040204" pitchFamily="34" charset="0"/>
                <a:ea typeface="Tahoma" panose="020B0604030504040204" pitchFamily="34" charset="0"/>
                <a:cs typeface="Tahoma" panose="020B0604030504040204" pitchFamily="34" charset="0"/>
              </a:rPr>
              <a:t>Hãy nói cảm nghĩ của em về một nhân vật có tài trong những câu chuyện em đã học hoặc đã nghe.</a:t>
            </a:r>
            <a:endParaRPr lang="en-US" altLang="nl-NL" sz="360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yk"/>
          <p:cNvPicPr>
            <a:picLocks noChangeAspect="1"/>
          </p:cNvPicPr>
          <p:nvPr/>
        </p:nvPicPr>
        <p:blipFill>
          <a:blip r:embed="rId1"/>
          <a:stretch>
            <a:fillRect/>
          </a:stretch>
        </p:blipFill>
        <p:spPr>
          <a:xfrm>
            <a:off x="332105" y="179070"/>
            <a:ext cx="4791075" cy="2829560"/>
          </a:xfrm>
          <a:prstGeom prst="rect">
            <a:avLst/>
          </a:prstGeom>
        </p:spPr>
      </p:pic>
      <p:pic>
        <p:nvPicPr>
          <p:cNvPr id="6" name="Picture 5" descr="cbq"/>
          <p:cNvPicPr>
            <a:picLocks noChangeAspect="1"/>
          </p:cNvPicPr>
          <p:nvPr/>
        </p:nvPicPr>
        <p:blipFill>
          <a:blip r:embed="rId2"/>
          <a:stretch>
            <a:fillRect/>
          </a:stretch>
        </p:blipFill>
        <p:spPr>
          <a:xfrm>
            <a:off x="6321425" y="118745"/>
            <a:ext cx="4660900" cy="2949575"/>
          </a:xfrm>
          <a:prstGeom prst="rect">
            <a:avLst/>
          </a:prstGeom>
        </p:spPr>
      </p:pic>
      <p:pic>
        <p:nvPicPr>
          <p:cNvPr id="5" name="Picture 4" descr="cbhm"/>
          <p:cNvPicPr>
            <a:picLocks noChangeAspect="1"/>
          </p:cNvPicPr>
          <p:nvPr/>
        </p:nvPicPr>
        <p:blipFill>
          <a:blip r:embed="rId3"/>
          <a:stretch>
            <a:fillRect/>
          </a:stretch>
        </p:blipFill>
        <p:spPr>
          <a:xfrm>
            <a:off x="332740" y="3543935"/>
            <a:ext cx="4694555" cy="3314700"/>
          </a:xfrm>
          <a:prstGeom prst="rect">
            <a:avLst/>
          </a:prstGeom>
        </p:spPr>
      </p:pic>
      <p:pic>
        <p:nvPicPr>
          <p:cNvPr id="4" name="Picture 3" descr="Capture"/>
          <p:cNvPicPr>
            <a:picLocks noChangeAspect="1"/>
          </p:cNvPicPr>
          <p:nvPr/>
        </p:nvPicPr>
        <p:blipFill>
          <a:blip r:embed="rId4"/>
          <a:stretch>
            <a:fillRect/>
          </a:stretch>
        </p:blipFill>
        <p:spPr>
          <a:xfrm>
            <a:off x="6320790" y="3543300"/>
            <a:ext cx="4661535" cy="32410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9836553" y="5034302"/>
            <a:ext cx="1858106" cy="1823698"/>
          </a:xfrm>
          <a:prstGeom prst="rect">
            <a:avLst/>
          </a:prstGeom>
        </p:spPr>
      </p:pic>
      <p:pic>
        <p:nvPicPr>
          <p:cNvPr id="2" name="Picture 1" descr="dý"/>
          <p:cNvPicPr>
            <a:picLocks noChangeAspect="1"/>
          </p:cNvPicPr>
          <p:nvPr/>
        </p:nvPicPr>
        <p:blipFill>
          <a:blip r:embed="rId2"/>
          <a:stretch>
            <a:fillRect/>
          </a:stretch>
        </p:blipFill>
        <p:spPr>
          <a:xfrm>
            <a:off x="1537335" y="247650"/>
            <a:ext cx="9070975" cy="5806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stretch>
            <a:fillRect/>
          </a:stretch>
        </p:blipFill>
        <p:spPr>
          <a:xfrm>
            <a:off x="8519250" y="447610"/>
            <a:ext cx="523221" cy="606988"/>
          </a:xfrm>
          <a:prstGeom prst="rect">
            <a:avLst/>
          </a:prstGeom>
        </p:spPr>
      </p:pic>
      <p:pic>
        <p:nvPicPr>
          <p:cNvPr id="6" name="图片 5"/>
          <p:cNvPicPr>
            <a:picLocks noChangeAspect="1"/>
          </p:cNvPicPr>
          <p:nvPr/>
        </p:nvPicPr>
        <p:blipFill>
          <a:blip r:embed="rId2" cstate="print"/>
          <a:stretch>
            <a:fillRect/>
          </a:stretch>
        </p:blipFill>
        <p:spPr>
          <a:xfrm flipH="1" flipV="1">
            <a:off x="2566455" y="431264"/>
            <a:ext cx="456399" cy="830316"/>
          </a:xfrm>
          <a:prstGeom prst="rect">
            <a:avLst/>
          </a:prstGeom>
        </p:spPr>
      </p:pic>
      <p:pic>
        <p:nvPicPr>
          <p:cNvPr id="1026" name="Picture 2" descr="Premium Vector | Boy and girl talking in class talking | Student cartoon,  Girl talk, Cartoon clip ar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88" b="95730" l="4473" r="45208"/>
                    </a14:imgEffect>
                  </a14:imgLayer>
                </a14:imgProps>
              </a:ext>
              <a:ext uri="{28A0092B-C50C-407E-A947-70E740481C1C}">
                <a14:useLocalDpi xmlns:a14="http://schemas.microsoft.com/office/drawing/2010/main" val="0"/>
              </a:ext>
            </a:extLst>
          </a:blip>
          <a:srcRect r="54166"/>
          <a:stretch>
            <a:fillRect/>
          </a:stretch>
        </p:blipFill>
        <p:spPr bwMode="auto">
          <a:xfrm>
            <a:off x="3130875" y="2386012"/>
            <a:ext cx="2732896" cy="42386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3723443" y="45622"/>
            <a:ext cx="4541914" cy="2017951"/>
          </a:xfrm>
          <a:prstGeom prst="rect">
            <a:avLst/>
          </a:prstGeom>
        </p:spPr>
      </p:pic>
      <p:pic>
        <p:nvPicPr>
          <p:cNvPr id="7" name="Picture 2" descr="Premium Vector | Boy and girl talking in class talking | Student cartoon,  Girl talk, Cartoon clip art"/>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5618" b="97753" l="45208" r="96486">
                        <a14:foregroundMark x1="62460" y1="40674" x2="66933" y2="44719"/>
                        <a14:foregroundMark x1="73802" y1="46517" x2="76677" y2="53034"/>
                        <a14:foregroundMark x1="53195" y1="86067" x2="62141" y2="80674"/>
                      </a14:backgroundRemoval>
                    </a14:imgEffect>
                  </a14:imgLayer>
                </a14:imgProps>
              </a:ext>
              <a:ext uri="{28A0092B-C50C-407E-A947-70E740481C1C}">
                <a14:useLocalDpi xmlns:a14="http://schemas.microsoft.com/office/drawing/2010/main" val="0"/>
              </a:ext>
            </a:extLst>
          </a:blip>
          <a:srcRect l="43816" t="3424" r="2562" b="-3424"/>
          <a:stretch>
            <a:fillRect/>
          </a:stretch>
        </p:blipFill>
        <p:spPr bwMode="auto">
          <a:xfrm>
            <a:off x="5845189" y="2502126"/>
            <a:ext cx="3197282" cy="4238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629285" y="0"/>
            <a:ext cx="10734040" cy="6734175"/>
          </a:xfrm>
          <a:prstGeom prst="rect">
            <a:avLst/>
          </a:prstGeom>
        </p:spPr>
        <p:txBody>
          <a:bodyPr wrap="square">
            <a:spAutoFit/>
          </a:bodyPr>
          <a:p>
            <a:pPr indent="228600" algn="just">
              <a:lnSpc>
                <a:spcPct val="120000"/>
              </a:lnSpc>
              <a:spcAft>
                <a:spcPts val="0"/>
              </a:spcAft>
            </a:pPr>
            <a:r>
              <a:rPr lang="en-US" altLang="nl-NL" sz="3600" u="sng" smtClean="0">
                <a:solidFill>
                  <a:schemeClr val="bg1"/>
                </a:solidFill>
                <a:latin typeface="Tahoma" panose="020B0604030504040204" pitchFamily="34" charset="0"/>
                <a:ea typeface="Tahoma" panose="020B0604030504040204" pitchFamily="34" charset="0"/>
                <a:cs typeface="Tahoma" panose="020B0604030504040204" pitchFamily="34" charset="0"/>
              </a:rPr>
              <a:t>Ví dụ: </a:t>
            </a:r>
            <a:r>
              <a:rPr lang="en-US" altLang="nl-NL" sz="3600" smtClean="0">
                <a:solidFill>
                  <a:schemeClr val="bg1"/>
                </a:solidFill>
                <a:latin typeface="Tahoma" panose="020B0604030504040204" pitchFamily="34" charset="0"/>
                <a:ea typeface="Tahoma" panose="020B0604030504040204" pitchFamily="34" charset="0"/>
                <a:cs typeface="Tahoma" panose="020B0604030504040204" pitchFamily="34" charset="0"/>
              </a:rPr>
              <a:t> Trần Quốc Toản là một thiếu niên yêu nước. Vì chưa đủ tuổi nên Quốc Toản không được tham dự việc vua quan bàn việc nước. Vì quá nóng lòng gặp vua để vạch rõ mưu đồ của giặc Nguyên, chàng đã xô cả lính gác, xăm xăm xông xuống bến thuyền nơi vua quan hội họp. Nhà vua tha tội bà ban cho Quốc Toản quả cam quý. Nhưng do quá căm giận quân giặc và lo lắng cho việc nước, Quốc Toản đã bóp nát quả cam. Em vô cùng khâm phục tinh thần yêu nước của Quốc Toản.</a:t>
            </a:r>
            <a:endParaRPr lang="en-US" altLang="nl-NL" sz="360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3411087" y="-692150"/>
            <a:ext cx="5344426" cy="6754224"/>
          </a:xfrm>
          <a:prstGeom prst="rect">
            <a:avLst/>
          </a:prstGeom>
        </p:spPr>
      </p:pic>
      <p:pic>
        <p:nvPicPr>
          <p:cNvPr id="3" name="图片 2"/>
          <p:cNvPicPr>
            <a:picLocks noChangeAspect="1"/>
          </p:cNvPicPr>
          <p:nvPr/>
        </p:nvPicPr>
        <p:blipFill>
          <a:blip r:embed="rId2" cstate="print"/>
          <a:stretch>
            <a:fillRect/>
          </a:stretch>
        </p:blipFill>
        <p:spPr>
          <a:xfrm>
            <a:off x="7560078" y="654592"/>
            <a:ext cx="523221" cy="606988"/>
          </a:xfrm>
          <a:prstGeom prst="rect">
            <a:avLst/>
          </a:prstGeom>
        </p:spPr>
      </p:pic>
      <p:pic>
        <p:nvPicPr>
          <p:cNvPr id="4" name="图片 3"/>
          <p:cNvPicPr>
            <a:picLocks noChangeAspect="1"/>
          </p:cNvPicPr>
          <p:nvPr/>
        </p:nvPicPr>
        <p:blipFill>
          <a:blip r:embed="rId3" cstate="print"/>
          <a:stretch>
            <a:fillRect/>
          </a:stretch>
        </p:blipFill>
        <p:spPr>
          <a:xfrm flipH="1" flipV="1">
            <a:off x="4175524" y="487650"/>
            <a:ext cx="456399" cy="830316"/>
          </a:xfrm>
          <a:prstGeom prst="rect">
            <a:avLst/>
          </a:prstGeom>
        </p:spPr>
      </p:pic>
      <p:pic>
        <p:nvPicPr>
          <p:cNvPr id="5" name="Picture 4"/>
          <p:cNvPicPr>
            <a:picLocks noChangeAspect="1"/>
          </p:cNvPicPr>
          <p:nvPr/>
        </p:nvPicPr>
        <p:blipFill>
          <a:blip r:embed="rId4"/>
          <a:stretch>
            <a:fillRect/>
          </a:stretch>
        </p:blipFill>
        <p:spPr>
          <a:xfrm>
            <a:off x="3553747" y="1849999"/>
            <a:ext cx="5084505" cy="31580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4586513" y="4074714"/>
            <a:ext cx="3018974" cy="2035032"/>
          </a:xfrm>
          <a:prstGeom prst="rect">
            <a:avLst/>
          </a:prstGeom>
          <a:effectLst>
            <a:outerShdw blurRad="88900" dist="38100" dir="2700000" algn="tl" rotWithShape="0">
              <a:prstClr val="black">
                <a:alpha val="72000"/>
              </a:prstClr>
            </a:outerShdw>
          </a:effectLst>
        </p:spPr>
      </p:pic>
      <p:sp>
        <p:nvSpPr>
          <p:cNvPr id="3" name="文本框 2"/>
          <p:cNvSpPr txBox="1"/>
          <p:nvPr/>
        </p:nvSpPr>
        <p:spPr>
          <a:xfrm>
            <a:off x="4391025" y="237788"/>
            <a:ext cx="3384550" cy="707886"/>
          </a:xfrm>
          <a:prstGeom prst="rect">
            <a:avLst/>
          </a:prstGeom>
          <a:noFill/>
        </p:spPr>
        <p:txBody>
          <a:bodyPr wrap="square" rtlCol="0">
            <a:spAutoFit/>
            <a:scene3d>
              <a:camera prst="orthographicFront"/>
              <a:lightRig rig="threePt" dir="t"/>
            </a:scene3d>
            <a:sp3d contourW="12700"/>
          </a:bodyPr>
          <a:lstStyle/>
          <a:p>
            <a:pPr algn="ctr"/>
            <a:r>
              <a:rPr lang="en-US" altLang="zh-CN" sz="4000" b="1" smtClean="0">
                <a:solidFill>
                  <a:srgbClr val="F7C62B"/>
                </a:solidFill>
                <a:latin typeface="Tahoma" panose="020B0604030504040204" pitchFamily="34" charset="0"/>
                <a:ea typeface="Tahoma" panose="020B0604030504040204" pitchFamily="34" charset="0"/>
                <a:cs typeface="Tahoma" panose="020B0604030504040204" pitchFamily="34" charset="0"/>
              </a:rPr>
              <a:t>Vận dụng</a:t>
            </a:r>
            <a:endParaRPr lang="zh-CN" altLang="en-US" sz="4800" b="1" dirty="0">
              <a:solidFill>
                <a:srgbClr val="F7C62B"/>
              </a:solidFill>
              <a:latin typeface="Tahoma" panose="020B0604030504040204" pitchFamily="34" charset="0"/>
              <a:ea typeface="Microsoft YaHei" panose="020B0503020204020204" pitchFamily="34" charset="-122"/>
              <a:cs typeface="Tahoma" panose="020B0604030504040204" pitchFamily="34" charset="0"/>
            </a:endParaRPr>
          </a:p>
        </p:txBody>
      </p:sp>
      <p:pic>
        <p:nvPicPr>
          <p:cNvPr id="4" name="图片 3"/>
          <p:cNvPicPr>
            <a:picLocks noChangeAspect="1"/>
          </p:cNvPicPr>
          <p:nvPr/>
        </p:nvPicPr>
        <p:blipFill>
          <a:blip r:embed="rId2" cstate="print"/>
          <a:stretch>
            <a:fillRect/>
          </a:stretch>
        </p:blipFill>
        <p:spPr>
          <a:xfrm>
            <a:off x="7560078" y="349792"/>
            <a:ext cx="523221" cy="606988"/>
          </a:xfrm>
          <a:prstGeom prst="rect">
            <a:avLst/>
          </a:prstGeom>
        </p:spPr>
      </p:pic>
      <p:pic>
        <p:nvPicPr>
          <p:cNvPr id="5" name="图片 4"/>
          <p:cNvPicPr>
            <a:picLocks noChangeAspect="1"/>
          </p:cNvPicPr>
          <p:nvPr/>
        </p:nvPicPr>
        <p:blipFill>
          <a:blip r:embed="rId3" cstate="print"/>
          <a:stretch>
            <a:fillRect/>
          </a:stretch>
        </p:blipFill>
        <p:spPr>
          <a:xfrm flipH="1" flipV="1">
            <a:off x="4175524" y="182850"/>
            <a:ext cx="456399" cy="830316"/>
          </a:xfrm>
          <a:prstGeom prst="rect">
            <a:avLst/>
          </a:prstGeom>
        </p:spPr>
      </p:pic>
      <p:pic>
        <p:nvPicPr>
          <p:cNvPr id="9" name="图片 8"/>
          <p:cNvPicPr>
            <a:picLocks noChangeAspect="1"/>
          </p:cNvPicPr>
          <p:nvPr/>
        </p:nvPicPr>
        <p:blipFill>
          <a:blip r:embed="rId4"/>
          <a:stretch>
            <a:fillRect/>
          </a:stretch>
        </p:blipFill>
        <p:spPr>
          <a:xfrm>
            <a:off x="304800" y="725283"/>
            <a:ext cx="4936127" cy="4181580"/>
          </a:xfrm>
          <a:prstGeom prst="rect">
            <a:avLst/>
          </a:prstGeom>
        </p:spPr>
      </p:pic>
      <p:pic>
        <p:nvPicPr>
          <p:cNvPr id="10" name="图片 9"/>
          <p:cNvPicPr>
            <a:picLocks noChangeAspect="1"/>
          </p:cNvPicPr>
          <p:nvPr/>
        </p:nvPicPr>
        <p:blipFill>
          <a:blip r:embed="rId4"/>
          <a:stretch>
            <a:fillRect/>
          </a:stretch>
        </p:blipFill>
        <p:spPr>
          <a:xfrm flipH="1">
            <a:off x="6930256" y="857412"/>
            <a:ext cx="4785494" cy="4053974"/>
          </a:xfrm>
          <a:prstGeom prst="rect">
            <a:avLst/>
          </a:prstGeom>
        </p:spPr>
      </p:pic>
      <p:sp>
        <p:nvSpPr>
          <p:cNvPr id="12" name="文本框 11"/>
          <p:cNvSpPr txBox="1"/>
          <p:nvPr/>
        </p:nvSpPr>
        <p:spPr>
          <a:xfrm>
            <a:off x="857358" y="1538800"/>
            <a:ext cx="3546365" cy="1568450"/>
          </a:xfrm>
          <a:prstGeom prst="rect">
            <a:avLst/>
          </a:prstGeom>
          <a:noFill/>
        </p:spPr>
        <p:txBody>
          <a:bodyPr wrap="square" rtlCol="0">
            <a:spAutoFit/>
            <a:scene3d>
              <a:camera prst="orthographicFront"/>
              <a:lightRig rig="threePt" dir="t"/>
            </a:scene3d>
            <a:sp3d contourW="12700"/>
          </a:bodyPr>
          <a:lstStyle/>
          <a:p>
            <a:pPr algn="ctr"/>
            <a:r>
              <a:rPr lang="en-US" altLang="nl-NL" sz="3200" b="1"/>
              <a:t>Theo em, tài năng của con người nhờ đâu mà có</a:t>
            </a:r>
            <a:r>
              <a:rPr lang="nl-NL" sz="3200" b="1"/>
              <a:t>?</a:t>
            </a:r>
            <a:endParaRPr lang="zh-CN" altLang="en-US" sz="3200" b="1" dirty="0">
              <a:solidFill>
                <a:srgbClr val="161615"/>
              </a:solidFill>
              <a:latin typeface="Microsoft YaHei" panose="020B0503020204020204" pitchFamily="34" charset="-122"/>
              <a:ea typeface="Microsoft YaHei" panose="020B0503020204020204" pitchFamily="34" charset="-122"/>
            </a:endParaRPr>
          </a:p>
        </p:txBody>
      </p:sp>
      <p:sp>
        <p:nvSpPr>
          <p:cNvPr id="17" name="文本框 16"/>
          <p:cNvSpPr txBox="1"/>
          <p:nvPr/>
        </p:nvSpPr>
        <p:spPr>
          <a:xfrm rot="798285">
            <a:off x="7954281" y="1750906"/>
            <a:ext cx="3136718" cy="2061210"/>
          </a:xfrm>
          <a:prstGeom prst="rect">
            <a:avLst/>
          </a:prstGeom>
          <a:noFill/>
        </p:spPr>
        <p:txBody>
          <a:bodyPr wrap="square" rtlCol="0">
            <a:spAutoFit/>
            <a:scene3d>
              <a:camera prst="orthographicFront"/>
              <a:lightRig rig="threePt" dir="t"/>
            </a:scene3d>
            <a:sp3d contourW="12700"/>
          </a:bodyPr>
          <a:lstStyle/>
          <a:p>
            <a:r>
              <a:rPr lang="en-US" altLang="nl-NL" sz="3200" b="1"/>
              <a:t>Chúng ta nên làm gì để trở thành những người tài năng?</a:t>
            </a:r>
            <a:endParaRPr lang="en-US" altLang="nl-NL" sz="3200" b="1"/>
          </a:p>
        </p:txBody>
      </p:sp>
      <p:pic>
        <p:nvPicPr>
          <p:cNvPr id="19" name="图片 7"/>
          <p:cNvPicPr>
            <a:picLocks noChangeAspect="1"/>
          </p:cNvPicPr>
          <p:nvPr/>
        </p:nvPicPr>
        <p:blipFill>
          <a:blip r:embed="rId2" cstate="print"/>
          <a:stretch>
            <a:fillRect/>
          </a:stretch>
        </p:blipFill>
        <p:spPr>
          <a:xfrm>
            <a:off x="5165872" y="6337016"/>
            <a:ext cx="523221" cy="606988"/>
          </a:xfrm>
          <a:prstGeom prst="rect">
            <a:avLst/>
          </a:prstGeom>
        </p:spPr>
      </p:pic>
      <p:pic>
        <p:nvPicPr>
          <p:cNvPr id="20" name="图片 8"/>
          <p:cNvPicPr>
            <a:picLocks noChangeAspect="1"/>
          </p:cNvPicPr>
          <p:nvPr/>
        </p:nvPicPr>
        <p:blipFill>
          <a:blip r:embed="rId3" cstate="print"/>
          <a:stretch>
            <a:fillRect/>
          </a:stretch>
        </p:blipFill>
        <p:spPr>
          <a:xfrm flipH="1" flipV="1">
            <a:off x="4130114" y="5449296"/>
            <a:ext cx="456399" cy="830316"/>
          </a:xfrm>
          <a:prstGeom prst="rect">
            <a:avLst/>
          </a:prstGeom>
        </p:spPr>
      </p:pic>
      <p:pic>
        <p:nvPicPr>
          <p:cNvPr id="21" name="图片 6"/>
          <p:cNvPicPr>
            <a:picLocks noChangeAspect="1"/>
          </p:cNvPicPr>
          <p:nvPr/>
        </p:nvPicPr>
        <p:blipFill>
          <a:blip r:embed="rId5" cstate="print"/>
          <a:stretch>
            <a:fillRect/>
          </a:stretch>
        </p:blipFill>
        <p:spPr>
          <a:xfrm>
            <a:off x="6889688" y="5206478"/>
            <a:ext cx="1340779" cy="13159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nhom"/>
          <p:cNvPicPr>
            <a:picLocks noChangeAspect="1"/>
          </p:cNvPicPr>
          <p:nvPr/>
        </p:nvPicPr>
        <p:blipFill>
          <a:blip r:embed="rId1"/>
          <a:stretch>
            <a:fillRect/>
          </a:stretch>
        </p:blipFill>
        <p:spPr>
          <a:xfrm>
            <a:off x="1763395" y="-265430"/>
            <a:ext cx="8695690" cy="72345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225725" y="347435"/>
            <a:ext cx="8694703" cy="6743644"/>
            <a:chOff x="1403973" y="1916570"/>
            <a:chExt cx="3396386" cy="4734306"/>
          </a:xfrm>
        </p:grpSpPr>
        <p:pic>
          <p:nvPicPr>
            <p:cNvPr id="11" name="图片 10"/>
            <p:cNvPicPr>
              <a:picLocks noChangeAspect="1"/>
            </p:cNvPicPr>
            <p:nvPr/>
          </p:nvPicPr>
          <p:blipFill>
            <a:blip r:embed="rId1"/>
            <a:stretch>
              <a:fillRect/>
            </a:stretch>
          </p:blipFill>
          <p:spPr>
            <a:xfrm rot="20761657">
              <a:off x="1403973" y="1916570"/>
              <a:ext cx="3373573" cy="3303893"/>
            </a:xfrm>
            <a:prstGeom prst="rect">
              <a:avLst/>
            </a:prstGeom>
          </p:spPr>
        </p:pic>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515" y="4183368"/>
              <a:ext cx="868844" cy="2467508"/>
            </a:xfrm>
            <a:prstGeom prst="rect">
              <a:avLst/>
            </a:prstGeom>
          </p:spPr>
        </p:pic>
      </p:grpSp>
      <p:pic>
        <p:nvPicPr>
          <p:cNvPr id="2" name="Picture 1"/>
          <p:cNvPicPr>
            <a:picLocks noChangeAspect="1"/>
          </p:cNvPicPr>
          <p:nvPr/>
        </p:nvPicPr>
        <p:blipFill>
          <a:blip r:embed="rId3"/>
          <a:stretch>
            <a:fillRect/>
          </a:stretch>
        </p:blipFill>
        <p:spPr>
          <a:xfrm>
            <a:off x="1924500" y="1814220"/>
            <a:ext cx="7200000" cy="2353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2037299" y="252123"/>
            <a:ext cx="8117401" cy="6480753"/>
          </a:xfrm>
          <a:prstGeom prst="rect">
            <a:avLst/>
          </a:prstGeom>
        </p:spPr>
      </p:pic>
      <p:sp>
        <p:nvSpPr>
          <p:cNvPr id="15" name="文本框 14"/>
          <p:cNvSpPr txBox="1"/>
          <p:nvPr/>
        </p:nvSpPr>
        <p:spPr>
          <a:xfrm>
            <a:off x="3449958" y="2724150"/>
            <a:ext cx="5292082" cy="2123658"/>
          </a:xfrm>
          <a:prstGeom prst="rect">
            <a:avLst/>
          </a:prstGeom>
          <a:noFill/>
        </p:spPr>
        <p:txBody>
          <a:bodyPr wrap="square" rtlCol="0">
            <a:spAutoFit/>
            <a:scene3d>
              <a:camera prst="orthographicFront"/>
              <a:lightRig rig="threePt" dir="t"/>
            </a:scene3d>
            <a:sp3d contourW="12700"/>
          </a:bodyPr>
          <a:lstStyle/>
          <a:p>
            <a:pPr algn="ctr"/>
            <a:r>
              <a:rPr lang="en-US" altLang="zh-CN" sz="6600" b="1" smtClean="0">
                <a:solidFill>
                  <a:srgbClr val="F7C62B"/>
                </a:solidFill>
                <a:latin typeface="Tahoma" panose="020B0604030504040204" pitchFamily="34" charset="0"/>
                <a:ea typeface="Tahoma" panose="020B0604030504040204" pitchFamily="34" charset="0"/>
                <a:cs typeface="Tahoma" panose="020B0604030504040204" pitchFamily="34" charset="0"/>
              </a:rPr>
              <a:t>Chúc các em học tốt!</a:t>
            </a:r>
            <a:endParaRPr lang="zh-CN" altLang="en-US" sz="6600" b="1" dirty="0">
              <a:solidFill>
                <a:srgbClr val="F7C62B"/>
              </a:solidFill>
              <a:latin typeface="Tahoma" panose="020B0604030504040204" pitchFamily="34" charset="0"/>
              <a:ea typeface="Microsoft YaHei" panose="020B0503020204020204" pitchFamily="34" charset="-122"/>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677" y="-135615"/>
            <a:ext cx="8235554" cy="2852577"/>
          </a:xfrm>
          <a:prstGeom prst="rect">
            <a:avLst/>
          </a:prstGeom>
        </p:spPr>
      </p:pic>
      <p:sp>
        <p:nvSpPr>
          <p:cNvPr id="15" name="TextBox 14"/>
          <p:cNvSpPr txBox="1"/>
          <p:nvPr/>
        </p:nvSpPr>
        <p:spPr>
          <a:xfrm>
            <a:off x="2898760" y="518722"/>
            <a:ext cx="644599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300" b="0" i="0" u="none" strike="noStrike" kern="1200" cap="none" spc="0" normalizeH="0" baseline="0" noProof="0" dirty="0" smtClean="0">
                <a:ln>
                  <a:noFill/>
                </a:ln>
                <a:solidFill>
                  <a:srgbClr val="C00000"/>
                </a:solidFill>
                <a:effectLst/>
                <a:uLnTx/>
                <a:uFillTx/>
                <a:latin typeface="Algerian" panose="04020705040A02060702" pitchFamily="82" charset="0"/>
                <a:ea typeface="+mn-ea"/>
                <a:cs typeface="+mn-cs"/>
              </a:rPr>
              <a:t>KIẾN VỀ TỔ</a:t>
            </a:r>
            <a:endParaRPr kumimoji="0" lang="en-US" sz="9300" b="0" i="0" u="none" strike="noStrike" kern="1200" cap="none" spc="0" normalizeH="0" baseline="0" noProof="0" dirty="0">
              <a:ln>
                <a:noFill/>
              </a:ln>
              <a:solidFill>
                <a:srgbClr val="C00000"/>
              </a:solidFill>
              <a:effectLst/>
              <a:uLnTx/>
              <a:uFillTx/>
              <a:latin typeface="Algerian" panose="04020705040A02060702" pitchFamily="82" charset="0"/>
              <a:ea typeface="+mn-ea"/>
              <a:cs typeface="+mn-cs"/>
            </a:endParaRPr>
          </a:p>
        </p:txBody>
      </p:sp>
      <p:pic>
        <p:nvPicPr>
          <p:cNvPr id="2" name="Zen Garden">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2648784" y="51872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17" repeatCount="indefinite" fill="hold" display="0">
                  <p:stCondLst>
                    <p:cond delay="indefinite"/>
                  </p:stCondLst>
                  <p:endCondLst>
                    <p:cond evt="onStopAudio" delay="0">
                      <p:tgtEl>
                        <p:sldTgt/>
                      </p:tgtEl>
                    </p:cond>
                  </p:endCondLst>
                </p:cTn>
                <p:tgtEl>
                  <p:spTgt spid="2"/>
                </p:tgtEl>
              </p:cMediaNode>
            </p:audio>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6"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8980" y="-1031631"/>
            <a:ext cx="4314825" cy="2776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Ã¬nh áº£nh cÃ³ liÃªn quan"/>
          <p:cNvPicPr>
            <a:picLocks noChangeAspect="1" noChangeArrowheads="1"/>
          </p:cNvPicPr>
          <p:nvPr/>
        </p:nvPicPr>
        <p:blipFill>
          <a:blip r:embed="rId2">
            <a:clrChange>
              <a:clrFrom>
                <a:srgbClr val="81A1A4">
                  <a:alpha val="76471"/>
                </a:srgbClr>
              </a:clrFrom>
              <a:clrTo>
                <a:srgbClr val="81A1A4">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6119" y="-2861962"/>
            <a:ext cx="7635600"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Ã¬nh áº£nh cÃ³ liÃªn quan"/>
          <p:cNvPicPr>
            <a:picLocks noChangeAspect="1" noChangeArrowheads="1"/>
          </p:cNvPicPr>
          <p:nvPr/>
        </p:nvPicPr>
        <p:blipFill>
          <a:blip r:embed="rId2">
            <a:clrChange>
              <a:clrFrom>
                <a:srgbClr val="81A1A4">
                  <a:alpha val="76471"/>
                </a:srgbClr>
              </a:clrFrom>
              <a:clrTo>
                <a:srgbClr val="81A1A4">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3977" y="-3033596"/>
            <a:ext cx="6706119"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0" y="265567"/>
            <a:ext cx="11220450" cy="6535283"/>
          </a:xfrm>
          <a:prstGeom prst="rect">
            <a:avLst/>
          </a:prstGeom>
        </p:spPr>
      </p:pic>
      <p:sp>
        <p:nvSpPr>
          <p:cNvPr id="16" name="TextBox 15"/>
          <p:cNvSpPr txBox="1"/>
          <p:nvPr/>
        </p:nvSpPr>
        <p:spPr>
          <a:xfrm>
            <a:off x="2216762" y="1305340"/>
            <a:ext cx="748665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Hãy</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giúp</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các</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chú</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kiến</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mang</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thức</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ăn</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về</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tổ</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trước</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khi</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trời</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mưa</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endPar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bằng</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cách</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trả</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lời</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đúng</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các</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câu</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 </a:t>
            </a:r>
            <a:r>
              <a:rPr kumimoji="0" lang="en-US" sz="5200" b="0" i="0" u="none" strike="noStrike" kern="1200" cap="none" spc="0" normalizeH="0" baseline="0" noProof="0" dirty="0" err="1" smtClean="0">
                <a:ln>
                  <a:noFill/>
                </a:ln>
                <a:solidFill>
                  <a:srgbClr val="009900"/>
                </a:solidFill>
                <a:effectLst/>
                <a:uLnTx/>
                <a:uFillTx/>
                <a:latin typeface="Arial" panose="020B0604020202020204" pitchFamily="34" charset="0"/>
                <a:ea typeface="+mn-ea"/>
                <a:cs typeface="Arial" panose="020B0604020202020204" pitchFamily="34" charset="0"/>
              </a:rPr>
              <a:t>hỏi</a:t>
            </a:r>
            <a:r>
              <a:rPr kumimoji="0" lang="en-US" sz="5200" b="0" i="0" u="none" strike="noStrike" kern="1200" cap="none" spc="0" normalizeH="0" baseline="0" noProof="0" dirty="0" smtClean="0">
                <a:ln>
                  <a:noFill/>
                </a:ln>
                <a:solidFill>
                  <a:srgbClr val="009900"/>
                </a:solidFill>
                <a:effectLst/>
                <a:uLnTx/>
                <a:uFillTx/>
                <a:latin typeface="Arial" panose="020B0604020202020204" pitchFamily="34" charset="0"/>
                <a:ea typeface="+mn-ea"/>
                <a:cs typeface="Arial" panose="020B0604020202020204" pitchFamily="34" charset="0"/>
              </a:rPr>
              <a:t>.</a:t>
            </a:r>
            <a:endParaRPr kumimoji="0" lang="en-US" sz="52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344527" flipH="1">
            <a:off x="3638355" y="3966304"/>
            <a:ext cx="1560718" cy="162502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0982" flipH="1">
            <a:off x="1947772" y="2874653"/>
            <a:ext cx="1385220" cy="280544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55575" y="3773454"/>
            <a:ext cx="1135562" cy="2389399"/>
          </a:xfrm>
          <a:prstGeom prst="rect">
            <a:avLst/>
          </a:prstGeom>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5531" y="2785974"/>
            <a:ext cx="1352403" cy="3001828"/>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0506" y="3739773"/>
            <a:ext cx="1200595" cy="2664871"/>
          </a:xfrm>
          <a:prstGeom prst="rect">
            <a:avLst/>
          </a:prstGeom>
        </p:spPr>
      </p:pic>
      <p:sp>
        <p:nvSpPr>
          <p:cNvPr id="41" name="Oval 40">
            <a:hlinkClick r:id="rId9" action="ppaction://hlinksldjump"/>
          </p:cNvPr>
          <p:cNvSpPr/>
          <p:nvPr/>
        </p:nvSpPr>
        <p:spPr>
          <a:xfrm>
            <a:off x="355753" y="3711049"/>
            <a:ext cx="680787" cy="671988"/>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smtClean="0">
                <a:ln>
                  <a:noFill/>
                </a:ln>
                <a:solidFill>
                  <a:srgbClr val="009900"/>
                </a:solidFill>
                <a:effectLst/>
                <a:uLnTx/>
                <a:uFillTx/>
                <a:latin typeface="Calibri" panose="020F0502020204030204"/>
                <a:ea typeface="+mn-ea"/>
                <a:cs typeface="+mn-cs"/>
              </a:rPr>
              <a:t>1</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44" name="Oval 43">
            <a:hlinkClick r:id="rId10" action="ppaction://hlinksldjump"/>
          </p:cNvPr>
          <p:cNvSpPr/>
          <p:nvPr/>
        </p:nvSpPr>
        <p:spPr>
          <a:xfrm>
            <a:off x="2183965" y="3514230"/>
            <a:ext cx="680787" cy="671988"/>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9900"/>
                </a:solidFill>
                <a:effectLst/>
                <a:uLnTx/>
                <a:uFillTx/>
                <a:latin typeface="Calibri" panose="020F0502020204030204"/>
                <a:ea typeface="+mn-ea"/>
                <a:cs typeface="+mn-cs"/>
              </a:rPr>
              <a:t>2</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46" name="Oval 45">
            <a:hlinkClick r:id="rId11" action="ppaction://hlinksldjump"/>
          </p:cNvPr>
          <p:cNvSpPr/>
          <p:nvPr/>
        </p:nvSpPr>
        <p:spPr>
          <a:xfrm>
            <a:off x="3902601" y="3514230"/>
            <a:ext cx="680787" cy="671988"/>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9900"/>
                </a:solidFill>
                <a:effectLst/>
                <a:uLnTx/>
                <a:uFillTx/>
                <a:latin typeface="Calibri" panose="020F0502020204030204"/>
                <a:ea typeface="+mn-ea"/>
                <a:cs typeface="+mn-cs"/>
              </a:rPr>
              <a:t>3</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51" name="Oval 50">
            <a:hlinkClick r:id="rId12" action="ppaction://hlinksldjump"/>
          </p:cNvPr>
          <p:cNvSpPr/>
          <p:nvPr/>
        </p:nvSpPr>
        <p:spPr>
          <a:xfrm>
            <a:off x="8750105" y="3277773"/>
            <a:ext cx="878468" cy="853300"/>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9900"/>
                </a:solidFill>
                <a:effectLst/>
                <a:uLnTx/>
                <a:uFillTx/>
                <a:latin typeface="Calibri" panose="020F0502020204030204"/>
                <a:ea typeface="+mn-ea"/>
                <a:cs typeface="+mn-cs"/>
              </a:rPr>
              <a:t>4</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52" name="Oval 51">
            <a:hlinkClick r:id="rId13" action="ppaction://hlinksldjump"/>
          </p:cNvPr>
          <p:cNvSpPr/>
          <p:nvPr/>
        </p:nvSpPr>
        <p:spPr>
          <a:xfrm>
            <a:off x="10445250" y="3997340"/>
            <a:ext cx="878468" cy="853300"/>
          </a:xfrm>
          <a:prstGeom prst="ellipse">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9900"/>
                </a:solidFill>
                <a:effectLst/>
                <a:uLnTx/>
                <a:uFillTx/>
                <a:latin typeface="Calibri" panose="020F0502020204030204"/>
                <a:ea typeface="+mn-ea"/>
                <a:cs typeface="+mn-cs"/>
              </a:rPr>
              <a:t>5</a:t>
            </a:r>
            <a:endParaRPr kumimoji="0" lang="en-US" sz="3600" b="1"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2" name="AutoShape 2" descr="HÃ¬nh áº£nh cÃ³ liÃ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descr="HÃ¬nh áº£nh cÃ³ liÃªn quan"/>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8980" y="-1031631"/>
            <a:ext cx="4314825" cy="277684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Ã¬nh áº£nh cÃ³ liÃªn quan"/>
          <p:cNvPicPr>
            <a:picLocks noChangeAspect="1" noChangeArrowheads="1"/>
          </p:cNvPicPr>
          <p:nvPr/>
        </p:nvPicPr>
        <p:blipFill>
          <a:blip r:embed="rId14">
            <a:clrChange>
              <a:clrFrom>
                <a:srgbClr val="81A1A4">
                  <a:alpha val="76471"/>
                </a:srgbClr>
              </a:clrFrom>
              <a:clrTo>
                <a:srgbClr val="81A1A4">
                  <a:alpha val="0"/>
                </a:srgbClr>
              </a:clrTo>
            </a:clrChange>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6119" y="-2861962"/>
            <a:ext cx="7635600" cy="41956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Ã¬nh áº£nh cÃ³ liÃªn quan"/>
          <p:cNvPicPr>
            <a:picLocks noChangeAspect="1" noChangeArrowheads="1"/>
          </p:cNvPicPr>
          <p:nvPr/>
        </p:nvPicPr>
        <p:blipFill>
          <a:blip r:embed="rId14">
            <a:clrChange>
              <a:clrFrom>
                <a:srgbClr val="81A1A4">
                  <a:alpha val="76471"/>
                </a:srgbClr>
              </a:clrFrom>
              <a:clrTo>
                <a:srgbClr val="81A1A4">
                  <a:alpha val="0"/>
                </a:srgbClr>
              </a:clrTo>
            </a:clrChange>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3977" y="-3033596"/>
            <a:ext cx="6706119" cy="4195669"/>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Forward or Next 2">
            <a:hlinkClick r:id="rId16" action="ppaction://hlinksldjump" highlightClick="1"/>
          </p:cNvPr>
          <p:cNvSpPr/>
          <p:nvPr/>
        </p:nvSpPr>
        <p:spPr>
          <a:xfrm>
            <a:off x="11323718" y="6224953"/>
            <a:ext cx="783102" cy="633047"/>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536373" y="253429"/>
            <a:ext cx="6550372"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smtClean="0"/>
              <a:t>- Thầy cô kích chọn vào số để đến câu hỏi</a:t>
            </a:r>
            <a:endParaRPr lang="en-US" sz="2800" smtClean="0"/>
          </a:p>
          <a:p>
            <a:pPr marL="285750" indent="-285750">
              <a:buFontTx/>
              <a:buChar char="-"/>
            </a:pPr>
            <a:r>
              <a:rPr lang="en-US" sz="2800" smtClean="0"/>
              <a:t>Sau khi học sinh trả lời xong thầy cô kích vào con kiến góc phải bên dưới</a:t>
            </a:r>
            <a:endParaRPr lang="en-US" sz="2800" smtClean="0"/>
          </a:p>
          <a:p>
            <a:pPr marL="285750" indent="-285750">
              <a:buFontTx/>
              <a:buChar char="-"/>
            </a:pPr>
            <a:r>
              <a:rPr lang="en-US" sz="2800" smtClean="0"/>
              <a:t>Kích chọn vào con kiến HS vừa trả lời để kiến vào tổ.</a:t>
            </a:r>
            <a:endParaRPr lang="en-US" sz="2800" smtClean="0"/>
          </a:p>
          <a:p>
            <a:pPr marL="285750" indent="-285750">
              <a:buFontTx/>
              <a:buChar char="-"/>
            </a:pPr>
            <a:r>
              <a:rPr lang="en-US" sz="2800" smtClean="0"/>
              <a:t>Tương tự như thế đến hết 5 câu.</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9"/>
                                        </p:tgtEl>
                                        <p:attrNameLst>
                                          <p:attrName>r</p:attrName>
                                        </p:attrNameLst>
                                      </p:cBhvr>
                                    </p:animRot>
                                    <p:animRot by="-240000">
                                      <p:cBhvr>
                                        <p:cTn id="7" dur="600" fill="hold">
                                          <p:stCondLst>
                                            <p:cond delay="600"/>
                                          </p:stCondLst>
                                        </p:cTn>
                                        <p:tgtEl>
                                          <p:spTgt spid="29"/>
                                        </p:tgtEl>
                                        <p:attrNameLst>
                                          <p:attrName>r</p:attrName>
                                        </p:attrNameLst>
                                      </p:cBhvr>
                                    </p:animRot>
                                    <p:animRot by="240000">
                                      <p:cBhvr>
                                        <p:cTn id="8" dur="600" fill="hold">
                                          <p:stCondLst>
                                            <p:cond delay="1200"/>
                                          </p:stCondLst>
                                        </p:cTn>
                                        <p:tgtEl>
                                          <p:spTgt spid="29"/>
                                        </p:tgtEl>
                                        <p:attrNameLst>
                                          <p:attrName>r</p:attrName>
                                        </p:attrNameLst>
                                      </p:cBhvr>
                                    </p:animRot>
                                    <p:animRot by="-240000">
                                      <p:cBhvr>
                                        <p:cTn id="9" dur="600" fill="hold">
                                          <p:stCondLst>
                                            <p:cond delay="1800"/>
                                          </p:stCondLst>
                                        </p:cTn>
                                        <p:tgtEl>
                                          <p:spTgt spid="29"/>
                                        </p:tgtEl>
                                        <p:attrNameLst>
                                          <p:attrName>r</p:attrName>
                                        </p:attrNameLst>
                                      </p:cBhvr>
                                    </p:animRot>
                                    <p:animRot by="120000">
                                      <p:cBhvr>
                                        <p:cTn id="10" dur="600" fill="hold">
                                          <p:stCondLst>
                                            <p:cond delay="2400"/>
                                          </p:stCondLst>
                                        </p:cTn>
                                        <p:tgtEl>
                                          <p:spTgt spid="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4"/>
                                        </p:tgtEl>
                                        <p:attrNameLst>
                                          <p:attrName>r</p:attrName>
                                        </p:attrNameLst>
                                      </p:cBhvr>
                                    </p:animRot>
                                    <p:animRot by="-240000">
                                      <p:cBhvr>
                                        <p:cTn id="13" dur="600" fill="hold">
                                          <p:stCondLst>
                                            <p:cond delay="600"/>
                                          </p:stCondLst>
                                        </p:cTn>
                                        <p:tgtEl>
                                          <p:spTgt spid="34"/>
                                        </p:tgtEl>
                                        <p:attrNameLst>
                                          <p:attrName>r</p:attrName>
                                        </p:attrNameLst>
                                      </p:cBhvr>
                                    </p:animRot>
                                    <p:animRot by="240000">
                                      <p:cBhvr>
                                        <p:cTn id="14" dur="600" fill="hold">
                                          <p:stCondLst>
                                            <p:cond delay="1200"/>
                                          </p:stCondLst>
                                        </p:cTn>
                                        <p:tgtEl>
                                          <p:spTgt spid="34"/>
                                        </p:tgtEl>
                                        <p:attrNameLst>
                                          <p:attrName>r</p:attrName>
                                        </p:attrNameLst>
                                      </p:cBhvr>
                                    </p:animRot>
                                    <p:animRot by="-240000">
                                      <p:cBhvr>
                                        <p:cTn id="15" dur="600" fill="hold">
                                          <p:stCondLst>
                                            <p:cond delay="1800"/>
                                          </p:stCondLst>
                                        </p:cTn>
                                        <p:tgtEl>
                                          <p:spTgt spid="34"/>
                                        </p:tgtEl>
                                        <p:attrNameLst>
                                          <p:attrName>r</p:attrName>
                                        </p:attrNameLst>
                                      </p:cBhvr>
                                    </p:animRot>
                                    <p:animRot by="120000">
                                      <p:cBhvr>
                                        <p:cTn id="16" dur="600" fill="hold">
                                          <p:stCondLst>
                                            <p:cond delay="24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6"/>
                                        </p:tgtEl>
                                        <p:attrNameLst>
                                          <p:attrName>r</p:attrName>
                                        </p:attrNameLst>
                                      </p:cBhvr>
                                    </p:animRot>
                                    <p:animRot by="-240000">
                                      <p:cBhvr>
                                        <p:cTn id="25" dur="600" fill="hold">
                                          <p:stCondLst>
                                            <p:cond delay="600"/>
                                          </p:stCondLst>
                                        </p:cTn>
                                        <p:tgtEl>
                                          <p:spTgt spid="36"/>
                                        </p:tgtEl>
                                        <p:attrNameLst>
                                          <p:attrName>r</p:attrName>
                                        </p:attrNameLst>
                                      </p:cBhvr>
                                    </p:animRot>
                                    <p:animRot by="240000">
                                      <p:cBhvr>
                                        <p:cTn id="26" dur="600" fill="hold">
                                          <p:stCondLst>
                                            <p:cond delay="1200"/>
                                          </p:stCondLst>
                                        </p:cTn>
                                        <p:tgtEl>
                                          <p:spTgt spid="36"/>
                                        </p:tgtEl>
                                        <p:attrNameLst>
                                          <p:attrName>r</p:attrName>
                                        </p:attrNameLst>
                                      </p:cBhvr>
                                    </p:animRot>
                                    <p:animRot by="-240000">
                                      <p:cBhvr>
                                        <p:cTn id="27" dur="600" fill="hold">
                                          <p:stCondLst>
                                            <p:cond delay="1800"/>
                                          </p:stCondLst>
                                        </p:cTn>
                                        <p:tgtEl>
                                          <p:spTgt spid="36"/>
                                        </p:tgtEl>
                                        <p:attrNameLst>
                                          <p:attrName>r</p:attrName>
                                        </p:attrNameLst>
                                      </p:cBhvr>
                                    </p:animRot>
                                    <p:animRot by="120000">
                                      <p:cBhvr>
                                        <p:cTn id="28" dur="600" fill="hold">
                                          <p:stCondLst>
                                            <p:cond delay="2400"/>
                                          </p:stCondLst>
                                        </p:cTn>
                                        <p:tgtEl>
                                          <p:spTgt spid="3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40"/>
                                        </p:tgtEl>
                                        <p:attrNameLst>
                                          <p:attrName>r</p:attrName>
                                        </p:attrNameLst>
                                      </p:cBhvr>
                                    </p:animRot>
                                    <p:animRot by="-240000">
                                      <p:cBhvr>
                                        <p:cTn id="31" dur="600" fill="hold">
                                          <p:stCondLst>
                                            <p:cond delay="600"/>
                                          </p:stCondLst>
                                        </p:cTn>
                                        <p:tgtEl>
                                          <p:spTgt spid="40"/>
                                        </p:tgtEl>
                                        <p:attrNameLst>
                                          <p:attrName>r</p:attrName>
                                        </p:attrNameLst>
                                      </p:cBhvr>
                                    </p:animRot>
                                    <p:animRot by="240000">
                                      <p:cBhvr>
                                        <p:cTn id="32" dur="600" fill="hold">
                                          <p:stCondLst>
                                            <p:cond delay="1200"/>
                                          </p:stCondLst>
                                        </p:cTn>
                                        <p:tgtEl>
                                          <p:spTgt spid="40"/>
                                        </p:tgtEl>
                                        <p:attrNameLst>
                                          <p:attrName>r</p:attrName>
                                        </p:attrNameLst>
                                      </p:cBhvr>
                                    </p:animRot>
                                    <p:animRot by="-240000">
                                      <p:cBhvr>
                                        <p:cTn id="33" dur="600" fill="hold">
                                          <p:stCondLst>
                                            <p:cond delay="1800"/>
                                          </p:stCondLst>
                                        </p:cTn>
                                        <p:tgtEl>
                                          <p:spTgt spid="40"/>
                                        </p:tgtEl>
                                        <p:attrNameLst>
                                          <p:attrName>r</p:attrName>
                                        </p:attrNameLst>
                                      </p:cBhvr>
                                    </p:animRot>
                                    <p:animRot by="120000">
                                      <p:cBhvr>
                                        <p:cTn id="34" dur="600" fill="hold">
                                          <p:stCondLst>
                                            <p:cond delay="24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0" fill="hold">
                                          <p:stCondLst>
                                            <p:cond delay="0"/>
                                          </p:stCondLst>
                                        </p:cTn>
                                        <p:tgtEl>
                                          <p:spTgt spid="42"/>
                                        </p:tgtEl>
                                        <p:attrNameLst>
                                          <p:attrName>r</p:attrName>
                                        </p:attrNameLst>
                                      </p:cBhvr>
                                    </p:animRot>
                                    <p:animRot by="-240000">
                                      <p:cBhvr>
                                        <p:cTn id="37" dur="4000" fill="hold">
                                          <p:stCondLst>
                                            <p:cond delay="4000"/>
                                          </p:stCondLst>
                                        </p:cTn>
                                        <p:tgtEl>
                                          <p:spTgt spid="42"/>
                                        </p:tgtEl>
                                        <p:attrNameLst>
                                          <p:attrName>r</p:attrName>
                                        </p:attrNameLst>
                                      </p:cBhvr>
                                    </p:animRot>
                                    <p:animRot by="240000">
                                      <p:cBhvr>
                                        <p:cTn id="38" dur="4000" fill="hold">
                                          <p:stCondLst>
                                            <p:cond delay="8000"/>
                                          </p:stCondLst>
                                        </p:cTn>
                                        <p:tgtEl>
                                          <p:spTgt spid="42"/>
                                        </p:tgtEl>
                                        <p:attrNameLst>
                                          <p:attrName>r</p:attrName>
                                        </p:attrNameLst>
                                      </p:cBhvr>
                                    </p:animRot>
                                    <p:animRot by="-240000">
                                      <p:cBhvr>
                                        <p:cTn id="39" dur="4000" fill="hold">
                                          <p:stCondLst>
                                            <p:cond delay="12000"/>
                                          </p:stCondLst>
                                        </p:cTn>
                                        <p:tgtEl>
                                          <p:spTgt spid="42"/>
                                        </p:tgtEl>
                                        <p:attrNameLst>
                                          <p:attrName>r</p:attrName>
                                        </p:attrNameLst>
                                      </p:cBhvr>
                                    </p:animRot>
                                    <p:animRot by="120000">
                                      <p:cBhvr>
                                        <p:cTn id="40" dur="4000" fill="hold">
                                          <p:stCondLst>
                                            <p:cond delay="16000"/>
                                          </p:stCondLst>
                                        </p:cTn>
                                        <p:tgtEl>
                                          <p:spTgt spid="42"/>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0" fill="hold">
                                          <p:stCondLst>
                                            <p:cond delay="0"/>
                                          </p:stCondLst>
                                        </p:cTn>
                                        <p:tgtEl>
                                          <p:spTgt spid="1030"/>
                                        </p:tgtEl>
                                        <p:attrNameLst>
                                          <p:attrName>r</p:attrName>
                                        </p:attrNameLst>
                                      </p:cBhvr>
                                    </p:animRot>
                                    <p:animRot by="-240000">
                                      <p:cBhvr>
                                        <p:cTn id="43" dur="4000" fill="hold">
                                          <p:stCondLst>
                                            <p:cond delay="4000"/>
                                          </p:stCondLst>
                                        </p:cTn>
                                        <p:tgtEl>
                                          <p:spTgt spid="1030"/>
                                        </p:tgtEl>
                                        <p:attrNameLst>
                                          <p:attrName>r</p:attrName>
                                        </p:attrNameLst>
                                      </p:cBhvr>
                                    </p:animRot>
                                    <p:animRot by="240000">
                                      <p:cBhvr>
                                        <p:cTn id="44" dur="4000" fill="hold">
                                          <p:stCondLst>
                                            <p:cond delay="8000"/>
                                          </p:stCondLst>
                                        </p:cTn>
                                        <p:tgtEl>
                                          <p:spTgt spid="1030"/>
                                        </p:tgtEl>
                                        <p:attrNameLst>
                                          <p:attrName>r</p:attrName>
                                        </p:attrNameLst>
                                      </p:cBhvr>
                                    </p:animRot>
                                    <p:animRot by="-240000">
                                      <p:cBhvr>
                                        <p:cTn id="45" dur="4000" fill="hold">
                                          <p:stCondLst>
                                            <p:cond delay="12000"/>
                                          </p:stCondLst>
                                        </p:cTn>
                                        <p:tgtEl>
                                          <p:spTgt spid="1030"/>
                                        </p:tgtEl>
                                        <p:attrNameLst>
                                          <p:attrName>r</p:attrName>
                                        </p:attrNameLst>
                                      </p:cBhvr>
                                    </p:animRot>
                                    <p:animRot by="120000">
                                      <p:cBhvr>
                                        <p:cTn id="46" dur="4000" fill="hold">
                                          <p:stCondLst>
                                            <p:cond delay="16000"/>
                                          </p:stCondLst>
                                        </p:cTn>
                                        <p:tgtEl>
                                          <p:spTgt spid="1030"/>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0" fill="hold">
                                          <p:stCondLst>
                                            <p:cond delay="0"/>
                                          </p:stCondLst>
                                        </p:cTn>
                                        <p:tgtEl>
                                          <p:spTgt spid="35"/>
                                        </p:tgtEl>
                                        <p:attrNameLst>
                                          <p:attrName>r</p:attrName>
                                        </p:attrNameLst>
                                      </p:cBhvr>
                                    </p:animRot>
                                    <p:animRot by="-240000">
                                      <p:cBhvr>
                                        <p:cTn id="49" dur="4000" fill="hold">
                                          <p:stCondLst>
                                            <p:cond delay="4000"/>
                                          </p:stCondLst>
                                        </p:cTn>
                                        <p:tgtEl>
                                          <p:spTgt spid="35"/>
                                        </p:tgtEl>
                                        <p:attrNameLst>
                                          <p:attrName>r</p:attrName>
                                        </p:attrNameLst>
                                      </p:cBhvr>
                                    </p:animRot>
                                    <p:animRot by="240000">
                                      <p:cBhvr>
                                        <p:cTn id="50" dur="4000" fill="hold">
                                          <p:stCondLst>
                                            <p:cond delay="8000"/>
                                          </p:stCondLst>
                                        </p:cTn>
                                        <p:tgtEl>
                                          <p:spTgt spid="35"/>
                                        </p:tgtEl>
                                        <p:attrNameLst>
                                          <p:attrName>r</p:attrName>
                                        </p:attrNameLst>
                                      </p:cBhvr>
                                    </p:animRot>
                                    <p:animRot by="-240000">
                                      <p:cBhvr>
                                        <p:cTn id="51" dur="4000" fill="hold">
                                          <p:stCondLst>
                                            <p:cond delay="12000"/>
                                          </p:stCondLst>
                                        </p:cTn>
                                        <p:tgtEl>
                                          <p:spTgt spid="35"/>
                                        </p:tgtEl>
                                        <p:attrNameLst>
                                          <p:attrName>r</p:attrName>
                                        </p:attrNameLst>
                                      </p:cBhvr>
                                    </p:animRot>
                                    <p:animRot by="120000">
                                      <p:cBhvr>
                                        <p:cTn id="52" dur="4000" fill="hold">
                                          <p:stCondLst>
                                            <p:cond delay="160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41"/>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4"/>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3" restart="whenNotActive" fill="hold" evtFilter="cancelBubble" nodeType="interactiveSeq">
                <p:stCondLst>
                  <p:cond evt="onClick" delay="0">
                    <p:tgtEl>
                      <p:spTgt spid="46"/>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8" restart="whenNotActive" fill="hold" evtFilter="cancelBubble" nodeType="interactiveSeq">
                <p:stCondLst>
                  <p:cond evt="onClick" delay="0">
                    <p:tgtEl>
                      <p:spTgt spid="51"/>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3" restart="whenNotActive" fill="hold" evtFilter="cancelBubble" nodeType="interactiveSeq">
                <p:stCondLst>
                  <p:cond evt="onClick" delay="0">
                    <p:tgtEl>
                      <p:spTgt spid="52"/>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grpId="0" nodeType="clickEffect">
                                  <p:stCondLst>
                                    <p:cond delay="0"/>
                                  </p:stCondLst>
                                  <p:childTnLst>
                                    <p:set>
                                      <p:cBhvr>
                                        <p:cTn id="77"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8" restart="whenNotActive" fill="hold" evtFilter="cancelBubble" nodeType="interactiveSeq">
                <p:stCondLst>
                  <p:cond evt="onClick" delay="0">
                    <p:tgtEl>
                      <p:spTgt spid="34"/>
                    </p:tgtEl>
                  </p:cond>
                </p:stCondLst>
                <p:endSync evt="end" delay="0">
                  <p:rtn val="all"/>
                </p:endSync>
                <p:childTnLst>
                  <p:par>
                    <p:cTn id="79" fill="hold">
                      <p:stCondLst>
                        <p:cond delay="0"/>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3.75E-6 2.22222E-6 L 0.44271 0.05301 " pathEditMode="relative" rAng="0" ptsTypes="AA">
                                      <p:cBhvr>
                                        <p:cTn id="82" dur="3000" fill="hold"/>
                                        <p:tgtEl>
                                          <p:spTgt spid="34"/>
                                        </p:tgtEl>
                                        <p:attrNameLst>
                                          <p:attrName>ppt_x</p:attrName>
                                          <p:attrName>ppt_y</p:attrName>
                                        </p:attrNameLst>
                                      </p:cBhvr>
                                      <p:rCtr x="22135" y="2639"/>
                                    </p:animMotion>
                                  </p:childTnLst>
                                </p:cTn>
                              </p:par>
                            </p:childTnLst>
                          </p:cTn>
                        </p:par>
                        <p:par>
                          <p:cTn id="83" fill="hold">
                            <p:stCondLst>
                              <p:cond delay="3000"/>
                            </p:stCondLst>
                            <p:childTnLst>
                              <p:par>
                                <p:cTn id="84" presetID="37" presetClass="exit" presetSubtype="0" fill="hold" nodeType="afterEffect">
                                  <p:stCondLst>
                                    <p:cond delay="0"/>
                                  </p:stCondLst>
                                  <p:childTnLst>
                                    <p:animEffect transition="out" filter="fade">
                                      <p:cBhvr>
                                        <p:cTn id="85" dur="1000"/>
                                        <p:tgtEl>
                                          <p:spTgt spid="34"/>
                                        </p:tgtEl>
                                      </p:cBhvr>
                                    </p:animEffect>
                                    <p:anim calcmode="lin" valueType="num">
                                      <p:cBhvr>
                                        <p:cTn id="86" dur="1000"/>
                                        <p:tgtEl>
                                          <p:spTgt spid="34"/>
                                        </p:tgtEl>
                                        <p:attrNameLst>
                                          <p:attrName>ppt_x</p:attrName>
                                        </p:attrNameLst>
                                      </p:cBhvr>
                                      <p:tavLst>
                                        <p:tav tm="0">
                                          <p:val>
                                            <p:strVal val="ppt_x"/>
                                          </p:val>
                                        </p:tav>
                                        <p:tav tm="100000">
                                          <p:val>
                                            <p:strVal val="ppt_x"/>
                                          </p:val>
                                        </p:tav>
                                      </p:tavLst>
                                    </p:anim>
                                    <p:anim calcmode="lin" valueType="num">
                                      <p:cBhvr>
                                        <p:cTn id="87" dur="100" decel="100000"/>
                                        <p:tgtEl>
                                          <p:spTgt spid="34"/>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34"/>
                                        </p:tgtEl>
                                        <p:attrNameLst>
                                          <p:attrName>ppt_y</p:attrName>
                                        </p:attrNameLst>
                                      </p:cBhvr>
                                      <p:tavLst>
                                        <p:tav tm="0">
                                          <p:val>
                                            <p:strVal val="ppt_y"/>
                                          </p:val>
                                        </p:tav>
                                        <p:tav tm="100000">
                                          <p:val>
                                            <p:strVal val="ppt_y+1"/>
                                          </p:val>
                                        </p:tav>
                                      </p:tavLst>
                                    </p:anim>
                                    <p:set>
                                      <p:cBhvr>
                                        <p:cTn id="8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2"/>
                    </p:tgtEl>
                  </p:cond>
                </p:stCondLst>
                <p:endSync evt="end" delay="0">
                  <p:rtn val="all"/>
                </p:endSync>
                <p:childTnLst>
                  <p:par>
                    <p:cTn id="91" fill="hold">
                      <p:stCondLst>
                        <p:cond delay="0"/>
                      </p:stCondLst>
                      <p:childTnLst>
                        <p:par>
                          <p:cTn id="92" fill="hold">
                            <p:stCondLst>
                              <p:cond delay="0"/>
                            </p:stCondLst>
                            <p:childTnLst>
                              <p:par>
                                <p:cTn id="93" presetID="63" presetClass="path" presetSubtype="0" accel="50000" decel="50000" fill="hold" nodeType="clickEffect">
                                  <p:stCondLst>
                                    <p:cond delay="0"/>
                                  </p:stCondLst>
                                  <p:childTnLst>
                                    <p:animMotion origin="layout" path="M 1.04167E-6 -3.7037E-7 L 0.2901 0.12361 " pathEditMode="relative" rAng="0" ptsTypes="AA">
                                      <p:cBhvr>
                                        <p:cTn id="94" dur="3000" fill="hold"/>
                                        <p:tgtEl>
                                          <p:spTgt spid="32"/>
                                        </p:tgtEl>
                                        <p:attrNameLst>
                                          <p:attrName>ppt_x</p:attrName>
                                          <p:attrName>ppt_y</p:attrName>
                                        </p:attrNameLst>
                                      </p:cBhvr>
                                      <p:rCtr x="14505" y="6181"/>
                                    </p:animMotion>
                                  </p:childTnLst>
                                </p:cTn>
                              </p:par>
                            </p:childTnLst>
                          </p:cTn>
                        </p:par>
                        <p:par>
                          <p:cTn id="95" fill="hold">
                            <p:stCondLst>
                              <p:cond delay="3000"/>
                            </p:stCondLst>
                            <p:childTnLst>
                              <p:par>
                                <p:cTn id="96" presetID="37" presetClass="exit" presetSubtype="0" fill="hold" nodeType="afterEffect">
                                  <p:stCondLst>
                                    <p:cond delay="0"/>
                                  </p:stCondLst>
                                  <p:childTnLst>
                                    <p:animEffect transition="out" filter="fade">
                                      <p:cBhvr>
                                        <p:cTn id="97" dur="1000"/>
                                        <p:tgtEl>
                                          <p:spTgt spid="32"/>
                                        </p:tgtEl>
                                      </p:cBhvr>
                                    </p:animEffect>
                                    <p:anim calcmode="lin" valueType="num">
                                      <p:cBhvr>
                                        <p:cTn id="98" dur="1000"/>
                                        <p:tgtEl>
                                          <p:spTgt spid="32"/>
                                        </p:tgtEl>
                                        <p:attrNameLst>
                                          <p:attrName>ppt_x</p:attrName>
                                        </p:attrNameLst>
                                      </p:cBhvr>
                                      <p:tavLst>
                                        <p:tav tm="0">
                                          <p:val>
                                            <p:strVal val="ppt_x"/>
                                          </p:val>
                                        </p:tav>
                                        <p:tav tm="100000">
                                          <p:val>
                                            <p:strVal val="ppt_x"/>
                                          </p:val>
                                        </p:tav>
                                      </p:tavLst>
                                    </p:anim>
                                    <p:anim calcmode="lin" valueType="num">
                                      <p:cBhvr>
                                        <p:cTn id="99" dur="100" decel="100000"/>
                                        <p:tgtEl>
                                          <p:spTgt spid="32"/>
                                        </p:tgtEl>
                                        <p:attrNameLst>
                                          <p:attrName>ppt_y</p:attrName>
                                        </p:attrNameLst>
                                      </p:cBhvr>
                                      <p:tavLst>
                                        <p:tav tm="0">
                                          <p:val>
                                            <p:strVal val="ppt_y"/>
                                          </p:val>
                                        </p:tav>
                                        <p:tav tm="100000">
                                          <p:val>
                                            <p:strVal val="ppt_y-.03"/>
                                          </p:val>
                                        </p:tav>
                                      </p:tavLst>
                                    </p:anim>
                                    <p:anim calcmode="lin" valueType="num">
                                      <p:cBhvr>
                                        <p:cTn id="100" dur="900" accel="100000">
                                          <p:stCondLst>
                                            <p:cond delay="100"/>
                                          </p:stCondLst>
                                        </p:cTn>
                                        <p:tgtEl>
                                          <p:spTgt spid="32"/>
                                        </p:tgtEl>
                                        <p:attrNameLst>
                                          <p:attrName>ppt_y</p:attrName>
                                        </p:attrNameLst>
                                      </p:cBhvr>
                                      <p:tavLst>
                                        <p:tav tm="0">
                                          <p:val>
                                            <p:strVal val="ppt_y"/>
                                          </p:val>
                                        </p:tav>
                                        <p:tav tm="100000">
                                          <p:val>
                                            <p:strVal val="ppt_y+1"/>
                                          </p:val>
                                        </p:tav>
                                      </p:tavLst>
                                    </p:anim>
                                    <p:set>
                                      <p:cBhvr>
                                        <p:cTn id="101"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02" restart="whenNotActive" fill="hold" evtFilter="cancelBubble" nodeType="interactiveSeq">
                <p:stCondLst>
                  <p:cond evt="onClick" delay="0">
                    <p:tgtEl>
                      <p:spTgt spid="29"/>
                    </p:tgtEl>
                  </p:cond>
                </p:stCondLst>
                <p:endSync evt="end" delay="0">
                  <p:rtn val="all"/>
                </p:endSync>
                <p:childTnLst>
                  <p:par>
                    <p:cTn id="103" fill="hold">
                      <p:stCondLst>
                        <p:cond delay="0"/>
                      </p:stCondLst>
                      <p:childTnLst>
                        <p:par>
                          <p:cTn id="104" fill="hold">
                            <p:stCondLst>
                              <p:cond delay="0"/>
                            </p:stCondLst>
                            <p:childTnLst>
                              <p:par>
                                <p:cTn id="105" presetID="63" presetClass="path" presetSubtype="0" accel="50000" decel="50000" fill="hold" nodeType="clickEffect">
                                  <p:stCondLst>
                                    <p:cond delay="0"/>
                                  </p:stCondLst>
                                  <p:childTnLst>
                                    <p:animMotion origin="layout" path="M 1.875E-6 -2.96296E-6 L 0.1526 0.12269 " pathEditMode="relative" rAng="0" ptsTypes="AA">
                                      <p:cBhvr>
                                        <p:cTn id="106" dur="3000" fill="hold"/>
                                        <p:tgtEl>
                                          <p:spTgt spid="29"/>
                                        </p:tgtEl>
                                        <p:attrNameLst>
                                          <p:attrName>ppt_x</p:attrName>
                                          <p:attrName>ppt_y</p:attrName>
                                        </p:attrNameLst>
                                      </p:cBhvr>
                                      <p:rCtr x="7630" y="6134"/>
                                    </p:animMotion>
                                  </p:childTnLst>
                                </p:cTn>
                              </p:par>
                            </p:childTnLst>
                          </p:cTn>
                        </p:par>
                        <p:par>
                          <p:cTn id="107" fill="hold">
                            <p:stCondLst>
                              <p:cond delay="3000"/>
                            </p:stCondLst>
                            <p:childTnLst>
                              <p:par>
                                <p:cTn id="108" presetID="37" presetClass="exit" presetSubtype="0" fill="hold" nodeType="afterEffect">
                                  <p:stCondLst>
                                    <p:cond delay="0"/>
                                  </p:stCondLst>
                                  <p:childTnLst>
                                    <p:animEffect transition="out" filter="fade">
                                      <p:cBhvr>
                                        <p:cTn id="109" dur="1000"/>
                                        <p:tgtEl>
                                          <p:spTgt spid="29"/>
                                        </p:tgtEl>
                                      </p:cBhvr>
                                    </p:animEffect>
                                    <p:anim calcmode="lin" valueType="num">
                                      <p:cBhvr>
                                        <p:cTn id="110" dur="1000"/>
                                        <p:tgtEl>
                                          <p:spTgt spid="29"/>
                                        </p:tgtEl>
                                        <p:attrNameLst>
                                          <p:attrName>ppt_x</p:attrName>
                                        </p:attrNameLst>
                                      </p:cBhvr>
                                      <p:tavLst>
                                        <p:tav tm="0">
                                          <p:val>
                                            <p:strVal val="ppt_x"/>
                                          </p:val>
                                        </p:tav>
                                        <p:tav tm="100000">
                                          <p:val>
                                            <p:strVal val="ppt_x"/>
                                          </p:val>
                                        </p:tav>
                                      </p:tavLst>
                                    </p:anim>
                                    <p:anim calcmode="lin" valueType="num">
                                      <p:cBhvr>
                                        <p:cTn id="111" dur="100" decel="100000"/>
                                        <p:tgtEl>
                                          <p:spTgt spid="29"/>
                                        </p:tgtEl>
                                        <p:attrNameLst>
                                          <p:attrName>ppt_y</p:attrName>
                                        </p:attrNameLst>
                                      </p:cBhvr>
                                      <p:tavLst>
                                        <p:tav tm="0">
                                          <p:val>
                                            <p:strVal val="ppt_y"/>
                                          </p:val>
                                        </p:tav>
                                        <p:tav tm="100000">
                                          <p:val>
                                            <p:strVal val="ppt_y-.03"/>
                                          </p:val>
                                        </p:tav>
                                      </p:tavLst>
                                    </p:anim>
                                    <p:anim calcmode="lin" valueType="num">
                                      <p:cBhvr>
                                        <p:cTn id="112" dur="900" accel="100000">
                                          <p:stCondLst>
                                            <p:cond delay="100"/>
                                          </p:stCondLst>
                                        </p:cTn>
                                        <p:tgtEl>
                                          <p:spTgt spid="29"/>
                                        </p:tgtEl>
                                        <p:attrNameLst>
                                          <p:attrName>ppt_y</p:attrName>
                                        </p:attrNameLst>
                                      </p:cBhvr>
                                      <p:tavLst>
                                        <p:tav tm="0">
                                          <p:val>
                                            <p:strVal val="ppt_y"/>
                                          </p:val>
                                        </p:tav>
                                        <p:tav tm="100000">
                                          <p:val>
                                            <p:strVal val="ppt_y+1"/>
                                          </p:val>
                                        </p:tav>
                                      </p:tavLst>
                                    </p:anim>
                                    <p:set>
                                      <p:cBhvr>
                                        <p:cTn id="113"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14" restart="whenNotActive" fill="hold" evtFilter="cancelBubble" nodeType="interactiveSeq">
                <p:stCondLst>
                  <p:cond evt="onClick" delay="0">
                    <p:tgtEl>
                      <p:spTgt spid="36"/>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3.75E-6 3.33333E-6 L -0.27018 0.12037 " pathEditMode="relative" rAng="0" ptsTypes="AA">
                                      <p:cBhvr>
                                        <p:cTn id="118" dur="3000" fill="hold"/>
                                        <p:tgtEl>
                                          <p:spTgt spid="36"/>
                                        </p:tgtEl>
                                        <p:attrNameLst>
                                          <p:attrName>ppt_x</p:attrName>
                                          <p:attrName>ppt_y</p:attrName>
                                        </p:attrNameLst>
                                      </p:cBhvr>
                                      <p:rCtr x="-13516" y="6019"/>
                                    </p:animMotion>
                                  </p:childTnLst>
                                </p:cTn>
                              </p:par>
                            </p:childTnLst>
                          </p:cTn>
                        </p:par>
                        <p:par>
                          <p:cTn id="119" fill="hold">
                            <p:stCondLst>
                              <p:cond delay="3000"/>
                            </p:stCondLst>
                            <p:childTnLst>
                              <p:par>
                                <p:cTn id="120" presetID="37" presetClass="exit" presetSubtype="0" fill="hold" nodeType="afterEffect">
                                  <p:stCondLst>
                                    <p:cond delay="0"/>
                                  </p:stCondLst>
                                  <p:childTnLst>
                                    <p:animEffect transition="out" filter="fade">
                                      <p:cBhvr>
                                        <p:cTn id="121" dur="1000"/>
                                        <p:tgtEl>
                                          <p:spTgt spid="36"/>
                                        </p:tgtEl>
                                      </p:cBhvr>
                                    </p:animEffect>
                                    <p:anim calcmode="lin" valueType="num">
                                      <p:cBhvr>
                                        <p:cTn id="122" dur="1000"/>
                                        <p:tgtEl>
                                          <p:spTgt spid="36"/>
                                        </p:tgtEl>
                                        <p:attrNameLst>
                                          <p:attrName>ppt_x</p:attrName>
                                        </p:attrNameLst>
                                      </p:cBhvr>
                                      <p:tavLst>
                                        <p:tav tm="0">
                                          <p:val>
                                            <p:strVal val="ppt_x"/>
                                          </p:val>
                                        </p:tav>
                                        <p:tav tm="100000">
                                          <p:val>
                                            <p:strVal val="ppt_x"/>
                                          </p:val>
                                        </p:tav>
                                      </p:tavLst>
                                    </p:anim>
                                    <p:anim calcmode="lin" valueType="num">
                                      <p:cBhvr>
                                        <p:cTn id="123" dur="100" decel="100000"/>
                                        <p:tgtEl>
                                          <p:spTgt spid="36"/>
                                        </p:tgtEl>
                                        <p:attrNameLst>
                                          <p:attrName>ppt_y</p:attrName>
                                        </p:attrNameLst>
                                      </p:cBhvr>
                                      <p:tavLst>
                                        <p:tav tm="0">
                                          <p:val>
                                            <p:strVal val="ppt_y"/>
                                          </p:val>
                                        </p:tav>
                                        <p:tav tm="100000">
                                          <p:val>
                                            <p:strVal val="ppt_y-.03"/>
                                          </p:val>
                                        </p:tav>
                                      </p:tavLst>
                                    </p:anim>
                                    <p:anim calcmode="lin" valueType="num">
                                      <p:cBhvr>
                                        <p:cTn id="124" dur="900" accel="100000">
                                          <p:stCondLst>
                                            <p:cond delay="100"/>
                                          </p:stCondLst>
                                        </p:cTn>
                                        <p:tgtEl>
                                          <p:spTgt spid="36"/>
                                        </p:tgtEl>
                                        <p:attrNameLst>
                                          <p:attrName>ppt_y</p:attrName>
                                        </p:attrNameLst>
                                      </p:cBhvr>
                                      <p:tavLst>
                                        <p:tav tm="0">
                                          <p:val>
                                            <p:strVal val="ppt_y"/>
                                          </p:val>
                                        </p:tav>
                                        <p:tav tm="100000">
                                          <p:val>
                                            <p:strVal val="ppt_y+1"/>
                                          </p:val>
                                        </p:tav>
                                      </p:tavLst>
                                    </p:anim>
                                    <p:set>
                                      <p:cBhvr>
                                        <p:cTn id="12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6" restart="whenNotActive" fill="hold" evtFilter="cancelBubble" nodeType="interactiveSeq">
                <p:stCondLst>
                  <p:cond evt="onClick" delay="0">
                    <p:tgtEl>
                      <p:spTgt spid="40"/>
                    </p:tgtEl>
                  </p:cond>
                </p:stCondLst>
                <p:endSync evt="end" delay="0">
                  <p:rtn val="all"/>
                </p:endSync>
                <p:childTnLst>
                  <p:par>
                    <p:cTn id="127" fill="hold">
                      <p:stCondLst>
                        <p:cond delay="0"/>
                      </p:stCondLst>
                      <p:childTnLst>
                        <p:par>
                          <p:cTn id="128" fill="hold">
                            <p:stCondLst>
                              <p:cond delay="0"/>
                            </p:stCondLst>
                            <p:childTnLst>
                              <p:par>
                                <p:cTn id="129" presetID="35" presetClass="path" presetSubtype="0" accel="50000" decel="50000" fill="hold" nodeType="clickEffect">
                                  <p:stCondLst>
                                    <p:cond delay="0"/>
                                  </p:stCondLst>
                                  <p:childTnLst>
                                    <p:animMotion origin="layout" path="M 2.5E-6 1.11111E-6 L -0.35039 -0.02176 " pathEditMode="relative" rAng="0" ptsTypes="AA">
                                      <p:cBhvr>
                                        <p:cTn id="130" dur="3000" fill="hold"/>
                                        <p:tgtEl>
                                          <p:spTgt spid="40"/>
                                        </p:tgtEl>
                                        <p:attrNameLst>
                                          <p:attrName>ppt_x</p:attrName>
                                          <p:attrName>ppt_y</p:attrName>
                                        </p:attrNameLst>
                                      </p:cBhvr>
                                      <p:rCtr x="-17526" y="-1088"/>
                                    </p:animMotion>
                                  </p:childTnLst>
                                </p:cTn>
                              </p:par>
                            </p:childTnLst>
                          </p:cTn>
                        </p:par>
                        <p:par>
                          <p:cTn id="131" fill="hold">
                            <p:stCondLst>
                              <p:cond delay="3000"/>
                            </p:stCondLst>
                            <p:childTnLst>
                              <p:par>
                                <p:cTn id="132" presetID="37" presetClass="exit" presetSubtype="0" fill="hold" nodeType="afterEffect">
                                  <p:stCondLst>
                                    <p:cond delay="0"/>
                                  </p:stCondLst>
                                  <p:childTnLst>
                                    <p:animEffect transition="out" filter="fade">
                                      <p:cBhvr>
                                        <p:cTn id="133" dur="1000"/>
                                        <p:tgtEl>
                                          <p:spTgt spid="40"/>
                                        </p:tgtEl>
                                      </p:cBhvr>
                                    </p:animEffect>
                                    <p:anim calcmode="lin" valueType="num">
                                      <p:cBhvr>
                                        <p:cTn id="134" dur="1000"/>
                                        <p:tgtEl>
                                          <p:spTgt spid="40"/>
                                        </p:tgtEl>
                                        <p:attrNameLst>
                                          <p:attrName>ppt_x</p:attrName>
                                        </p:attrNameLst>
                                      </p:cBhvr>
                                      <p:tavLst>
                                        <p:tav tm="0">
                                          <p:val>
                                            <p:strVal val="ppt_x"/>
                                          </p:val>
                                        </p:tav>
                                        <p:tav tm="100000">
                                          <p:val>
                                            <p:strVal val="ppt_x"/>
                                          </p:val>
                                        </p:tav>
                                      </p:tavLst>
                                    </p:anim>
                                    <p:anim calcmode="lin" valueType="num">
                                      <p:cBhvr>
                                        <p:cTn id="135" dur="100" decel="100000"/>
                                        <p:tgtEl>
                                          <p:spTgt spid="40"/>
                                        </p:tgtEl>
                                        <p:attrNameLst>
                                          <p:attrName>ppt_y</p:attrName>
                                        </p:attrNameLst>
                                      </p:cBhvr>
                                      <p:tavLst>
                                        <p:tav tm="0">
                                          <p:val>
                                            <p:strVal val="ppt_y"/>
                                          </p:val>
                                        </p:tav>
                                        <p:tav tm="100000">
                                          <p:val>
                                            <p:strVal val="ppt_y-.03"/>
                                          </p:val>
                                        </p:tav>
                                      </p:tavLst>
                                    </p:anim>
                                    <p:anim calcmode="lin" valueType="num">
                                      <p:cBhvr>
                                        <p:cTn id="136" dur="900" accel="100000">
                                          <p:stCondLst>
                                            <p:cond delay="100"/>
                                          </p:stCondLst>
                                        </p:cTn>
                                        <p:tgtEl>
                                          <p:spTgt spid="40"/>
                                        </p:tgtEl>
                                        <p:attrNameLst>
                                          <p:attrName>ppt_y</p:attrName>
                                        </p:attrNameLst>
                                      </p:cBhvr>
                                      <p:tavLst>
                                        <p:tav tm="0">
                                          <p:val>
                                            <p:strVal val="ppt_y"/>
                                          </p:val>
                                        </p:tav>
                                        <p:tav tm="100000">
                                          <p:val>
                                            <p:strVal val="ppt_y+1"/>
                                          </p:val>
                                        </p:tav>
                                      </p:tavLst>
                                    </p:anim>
                                    <p:set>
                                      <p:cBhvr>
                                        <p:cTn id="137"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41" grpId="0" animBg="1"/>
      <p:bldP spid="44" grpId="0" animBg="1"/>
      <p:bldP spid="46"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 y="281305"/>
            <a:ext cx="10583545" cy="580072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800090"/>
            <a:ext cx="7345680" cy="1210310"/>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8670289" y="4890137"/>
            <a:ext cx="1254760"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smtClean="0">
                <a:solidFill>
                  <a:srgbClr val="0000FF"/>
                </a:solidFill>
                <a:latin typeface="Calibri" panose="020F0502020204030204"/>
              </a:rPr>
              <a:t>Là ai?</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 name="TextBox 10"/>
          <p:cNvSpPr txBox="1"/>
          <p:nvPr/>
        </p:nvSpPr>
        <p:spPr>
          <a:xfrm>
            <a:off x="5532309" y="6082080"/>
            <a:ext cx="1493520"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Bác Hồ</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Oval 11"/>
          <p:cNvSpPr/>
          <p:nvPr/>
        </p:nvSpPr>
        <p:spPr>
          <a:xfrm>
            <a:off x="70631" y="68037"/>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smtClean="0">
                <a:ln>
                  <a:noFill/>
                </a:ln>
                <a:solidFill>
                  <a:srgbClr val="009900"/>
                </a:solidFill>
                <a:effectLst/>
                <a:uLnTx/>
                <a:uFillTx/>
                <a:latin typeface="Calibri" panose="020F0502020204030204"/>
                <a:ea typeface="+mn-ea"/>
                <a:cs typeface="+mn-cs"/>
              </a:rPr>
              <a:t>1</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pic>
        <p:nvPicPr>
          <p:cNvPr id="2" name="Content Placeholder 1" descr="bh"/>
          <p:cNvPicPr>
            <a:picLocks noChangeAspect="1"/>
          </p:cNvPicPr>
          <p:nvPr>
            <p:ph idx="1"/>
          </p:nvPr>
        </p:nvPicPr>
        <p:blipFill>
          <a:blip r:embed="rId6"/>
          <a:stretch>
            <a:fillRect/>
          </a:stretch>
        </p:blipFill>
        <p:spPr>
          <a:xfrm>
            <a:off x="3324860" y="870585"/>
            <a:ext cx="4274820" cy="4164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 y="0"/>
            <a:ext cx="10584180" cy="503491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488305"/>
            <a:ext cx="7345680" cy="1522095"/>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8964133" y="3682367"/>
            <a:ext cx="1254760"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noProof="0" smtClean="0">
                <a:ln>
                  <a:noFill/>
                </a:ln>
                <a:solidFill>
                  <a:srgbClr val="0000FF"/>
                </a:solidFill>
                <a:effectLst/>
                <a:uLnTx/>
                <a:uFillTx/>
                <a:latin typeface="Calibri" panose="020F0502020204030204"/>
                <a:ea typeface="+mn-ea"/>
                <a:cs typeface="+mn-cs"/>
              </a:rPr>
              <a:t>Là ai?</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0" name="Oval 9"/>
          <p:cNvSpPr/>
          <p:nvPr/>
        </p:nvSpPr>
        <p:spPr>
          <a:xfrm>
            <a:off x="141262" y="145201"/>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rPr>
              <a:t>2</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13" name="TextBox 12"/>
          <p:cNvSpPr txBox="1"/>
          <p:nvPr/>
        </p:nvSpPr>
        <p:spPr>
          <a:xfrm>
            <a:off x="5590729" y="5926505"/>
            <a:ext cx="2523490"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FF0000"/>
                </a:solidFill>
                <a:effectLst/>
                <a:uLnTx/>
                <a:uFillTx/>
                <a:latin typeface="Calibri" panose="020F0502020204030204"/>
                <a:ea typeface="+mn-ea"/>
                <a:cs typeface="+mn-cs"/>
              </a:rPr>
              <a:t>Cao Bá Quát</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Content Placeholder 1" descr="cbq"/>
          <p:cNvPicPr>
            <a:picLocks noChangeAspect="1"/>
          </p:cNvPicPr>
          <p:nvPr>
            <p:ph idx="1"/>
          </p:nvPr>
        </p:nvPicPr>
        <p:blipFill>
          <a:blip r:embed="rId6"/>
          <a:stretch>
            <a:fillRect/>
          </a:stretch>
        </p:blipFill>
        <p:spPr>
          <a:xfrm>
            <a:off x="2503805" y="547370"/>
            <a:ext cx="7715250" cy="3261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10"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 y="0"/>
            <a:ext cx="10584180" cy="551434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635625"/>
            <a:ext cx="7345680" cy="1471930"/>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9024463" y="4044862"/>
            <a:ext cx="1254760"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srgbClr val="0000FF"/>
                </a:solidFill>
                <a:effectLst/>
                <a:uLnTx/>
                <a:uFillTx/>
                <a:latin typeface="Calibri" panose="020F0502020204030204"/>
                <a:ea typeface="+mn-ea"/>
                <a:cs typeface="+mn-cs"/>
              </a:rPr>
              <a:t>Là ai?</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 name="TextBox 10"/>
          <p:cNvSpPr txBox="1"/>
          <p:nvPr/>
        </p:nvSpPr>
        <p:spPr>
          <a:xfrm>
            <a:off x="5232418" y="5894120"/>
            <a:ext cx="1710055"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rPr>
              <a:t>Yết Kiêu</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0" name="Oval 9"/>
          <p:cNvSpPr/>
          <p:nvPr/>
        </p:nvSpPr>
        <p:spPr>
          <a:xfrm>
            <a:off x="70631" y="121603"/>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smtClean="0">
                <a:ln>
                  <a:noFill/>
                </a:ln>
                <a:solidFill>
                  <a:srgbClr val="009900"/>
                </a:solidFill>
                <a:effectLst/>
                <a:uLnTx/>
                <a:uFillTx/>
                <a:latin typeface="Calibri" panose="020F0502020204030204"/>
                <a:ea typeface="+mn-ea"/>
                <a:cs typeface="+mn-cs"/>
              </a:rPr>
              <a:t>3</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pic>
        <p:nvPicPr>
          <p:cNvPr id="2" name="Content Placeholder 1" descr="yk"/>
          <p:cNvPicPr>
            <a:picLocks noChangeAspect="1"/>
          </p:cNvPicPr>
          <p:nvPr>
            <p:ph idx="1"/>
          </p:nvPr>
        </p:nvPicPr>
        <p:blipFill>
          <a:blip r:embed="rId6"/>
          <a:stretch>
            <a:fillRect/>
          </a:stretch>
        </p:blipFill>
        <p:spPr>
          <a:xfrm>
            <a:off x="3715385" y="606425"/>
            <a:ext cx="5132070" cy="4083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11"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 y="0"/>
            <a:ext cx="10584180" cy="608139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70" y="5800090"/>
            <a:ext cx="7345680" cy="1210310"/>
          </a:xfrm>
          <a:prstGeom prst="rect">
            <a:avLst/>
          </a:prstGeom>
        </p:spPr>
      </p:pic>
      <p:pic>
        <p:nvPicPr>
          <p:cNvPr id="7" name="Picture 6">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9041594" y="4617215"/>
            <a:ext cx="1358265" cy="645160"/>
          </a:xfrm>
          <a:prstGeom prst="rect">
            <a:avLst/>
          </a:prstGeom>
          <a:noFill/>
        </p:spPr>
        <p:txBody>
          <a:bodyPr wrap="none" rtlCol="0">
            <a:spAutoFit/>
          </a:bodyPr>
          <a:lstStyle/>
          <a:p>
            <a:pPr lvl="0" defTabSz="914400"/>
            <a:r>
              <a:rPr lang="vi-VN" sz="3600" b="1">
                <a:solidFill>
                  <a:srgbClr val="0000FF"/>
                </a:solidFill>
                <a:latin typeface="Calibri" panose="020F0502020204030204"/>
              </a:rPr>
              <a:t> </a:t>
            </a:r>
            <a:r>
              <a:rPr lang="en-US" altLang="vi-VN" sz="3600" b="1">
                <a:solidFill>
                  <a:srgbClr val="0000FF"/>
                </a:solidFill>
                <a:latin typeface="Calibri" panose="020F0502020204030204"/>
              </a:rPr>
              <a:t>L</a:t>
            </a:r>
            <a:r>
              <a:rPr lang="vi-VN" sz="3600" b="1">
                <a:solidFill>
                  <a:srgbClr val="0000FF"/>
                </a:solidFill>
                <a:latin typeface="Calibri" panose="020F0502020204030204"/>
              </a:rPr>
              <a:t>à </a:t>
            </a:r>
            <a:r>
              <a:rPr lang="en-US" altLang="vi-VN" sz="3600" b="1">
                <a:solidFill>
                  <a:srgbClr val="0000FF"/>
                </a:solidFill>
                <a:latin typeface="Calibri" panose="020F0502020204030204"/>
              </a:rPr>
              <a:t>ai</a:t>
            </a:r>
            <a:r>
              <a:rPr lang="vi-VN" sz="3600" b="1">
                <a:solidFill>
                  <a:srgbClr val="0000FF"/>
                </a:solidFill>
                <a:latin typeface="Calibri" panose="020F0502020204030204"/>
              </a:rPr>
              <a:t>?</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1" name="TextBox 10"/>
          <p:cNvSpPr txBox="1"/>
          <p:nvPr/>
        </p:nvSpPr>
        <p:spPr>
          <a:xfrm>
            <a:off x="3739704" y="6082080"/>
            <a:ext cx="4941570"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rPr>
              <a:t>Nhà bác học Ma-ri Quy-ri</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0" name="Oval 9"/>
          <p:cNvSpPr/>
          <p:nvPr/>
        </p:nvSpPr>
        <p:spPr>
          <a:xfrm>
            <a:off x="141262" y="197283"/>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rPr>
              <a:t>4</a:t>
            </a:r>
            <a:endParaRPr kumimoji="0" lang="en-US" sz="4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pic>
        <p:nvPicPr>
          <p:cNvPr id="2" name="Content Placeholder 1" descr="cbhm"/>
          <p:cNvPicPr>
            <a:picLocks noChangeAspect="1"/>
          </p:cNvPicPr>
          <p:nvPr>
            <p:ph idx="1"/>
          </p:nvPr>
        </p:nvPicPr>
        <p:blipFill>
          <a:blip r:embed="rId6"/>
          <a:stretch>
            <a:fillRect/>
          </a:stretch>
        </p:blipFill>
        <p:spPr>
          <a:xfrm>
            <a:off x="2824480" y="740410"/>
            <a:ext cx="6217285" cy="4521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7" presetClass="entr" presetSubtype="4" fill="hold" nodeType="withEffect">
                                  <p:stCondLst>
                                    <p:cond delay="0"/>
                                  </p:stCondLst>
                                  <p:childTnLst>
                                    <p:set>
                                      <p:cBhvr>
                                        <p:cTn id="11" dur="1000"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11" grpId="0"/>
      <p:bldP spid="10" grpId="0" animBg="1"/>
    </p:bldLst>
  </p:timing>
</p:sld>
</file>

<file path=ppt/tags/tag1.xml><?xml version="1.0" encoding="utf-8"?>
<p:tagLst xmlns:p="http://schemas.openxmlformats.org/presentationml/2006/main">
  <p:tag name="ISPRING_PRESENTATION_TITLE" val="PowerPoint 演示文稿"/>
  <p:tag name="ISPRING_FIRST_PUBLISH" val="1"/>
  <p:tag name="INKNOELEADERBOARD" val="910405050"/>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1141</Words>
  <Application>WPS Presentation</Application>
  <PresentationFormat>Widescreen</PresentationFormat>
  <Paragraphs>67</Paragraphs>
  <Slides>20</Slides>
  <Notes>9</Notes>
  <HiddenSlides>0</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20</vt:i4>
      </vt:variant>
    </vt:vector>
  </HeadingPairs>
  <TitlesOfParts>
    <vt:vector size="35" baseType="lpstr">
      <vt:lpstr>Arial</vt:lpstr>
      <vt:lpstr>SimSun</vt:lpstr>
      <vt:lpstr>Wingdings</vt:lpstr>
      <vt:lpstr>Microsoft YaHei</vt:lpstr>
      <vt:lpstr>Calibri</vt:lpstr>
      <vt:lpstr>等线</vt:lpstr>
      <vt:lpstr>Algerian</vt:lpstr>
      <vt:lpstr>Coiny Cyrillic</vt:lpstr>
      <vt:lpstr>Britannic Bold</vt:lpstr>
      <vt:lpstr>Tahoma</vt:lpstr>
      <vt:lpstr>Arial Unicode MS</vt:lpstr>
      <vt:lpstr>Calibri</vt:lpstr>
      <vt:lpstr>Calibri Light</vt:lpstr>
      <vt:lpstr>包图主题2</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HP</cp:lastModifiedBy>
  <cp:revision>88</cp:revision>
  <dcterms:created xsi:type="dcterms:W3CDTF">2017-08-18T03:02:00Z</dcterms:created>
  <dcterms:modified xsi:type="dcterms:W3CDTF">2023-08-16T21:21:25Z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1784B075FBAA4A6899A12398C70B3AD3</vt:lpwstr>
  </property>
</Properties>
</file>