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75" r:id="rId4"/>
    <p:sldId id="276" r:id="rId5"/>
    <p:sldId id="277" r:id="rId6"/>
    <p:sldId id="278" r:id="rId7"/>
    <p:sldId id="279" r:id="rId8"/>
    <p:sldId id="260" r:id="rId9"/>
    <p:sldId id="274" r:id="rId10"/>
    <p:sldId id="261" r:id="rId11"/>
    <p:sldId id="262" r:id="rId12"/>
    <p:sldId id="263" r:id="rId13"/>
    <p:sldId id="264" r:id="rId14"/>
    <p:sldId id="272" r:id="rId15"/>
    <p:sldId id="273" r:id="rId16"/>
    <p:sldId id="266" r:id="rId17"/>
    <p:sldId id="268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180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ECD646-584F-4461-A522-1C65AAD7E798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5746470-0C80-4352-A3D1-72E17893F912}">
      <dgm:prSet phldrT="[Text]" custT="1"/>
      <dgm:spPr/>
      <dgm:t>
        <a:bodyPr/>
        <a:lstStyle/>
        <a:p>
          <a:r>
            <a:rPr lang="en-US" sz="2800" dirty="0" err="1" smtClean="0"/>
            <a:t>Em</a:t>
          </a:r>
          <a:r>
            <a:rPr lang="en-US" sz="2800" dirty="0" smtClean="0"/>
            <a:t> </a:t>
          </a:r>
          <a:r>
            <a:rPr lang="en-US" sz="2800" dirty="0" err="1" smtClean="0"/>
            <a:t>sẽ</a:t>
          </a:r>
          <a:r>
            <a:rPr lang="en-US" sz="2800" dirty="0" smtClean="0"/>
            <a:t> </a:t>
          </a:r>
          <a:r>
            <a:rPr lang="en-US" sz="2800" dirty="0" err="1" smtClean="0"/>
            <a:t>viết</a:t>
          </a:r>
          <a:r>
            <a:rPr lang="en-US" sz="2800" dirty="0" smtClean="0"/>
            <a:t> </a:t>
          </a:r>
          <a:r>
            <a:rPr lang="en-US" sz="2800" dirty="0" err="1" smtClean="0"/>
            <a:t>về</a:t>
          </a:r>
          <a:r>
            <a:rPr lang="en-US" sz="2800" dirty="0" smtClean="0"/>
            <a:t> </a:t>
          </a:r>
          <a:r>
            <a:rPr lang="en-US" sz="2800" dirty="0" err="1" smtClean="0"/>
            <a:t>ai</a:t>
          </a:r>
          <a:r>
            <a:rPr lang="en-US" sz="2800" dirty="0" smtClean="0"/>
            <a:t>?</a:t>
          </a:r>
          <a:endParaRPr lang="en-US" sz="2800" dirty="0"/>
        </a:p>
      </dgm:t>
    </dgm:pt>
    <dgm:pt modelId="{2D2F2406-0FDC-4EDA-868D-1A15B202E2B1}" type="parTrans" cxnId="{DB63CDD9-A151-41EC-9D76-2A54A9DF1C6F}">
      <dgm:prSet/>
      <dgm:spPr/>
      <dgm:t>
        <a:bodyPr/>
        <a:lstStyle/>
        <a:p>
          <a:endParaRPr lang="en-US" sz="2800"/>
        </a:p>
      </dgm:t>
    </dgm:pt>
    <dgm:pt modelId="{9A184959-CC58-4BC8-AE6C-17C617C84C3A}" type="sibTrans" cxnId="{DB63CDD9-A151-41EC-9D76-2A54A9DF1C6F}">
      <dgm:prSet/>
      <dgm:spPr/>
      <dgm:t>
        <a:bodyPr/>
        <a:lstStyle/>
        <a:p>
          <a:endParaRPr lang="en-US" sz="2800"/>
        </a:p>
      </dgm:t>
    </dgm:pt>
    <dgm:pt modelId="{F6516FE4-3131-4B82-A0E6-F9A475EED8E7}">
      <dgm:prSet phldrT="[Text]" custT="1"/>
      <dgm:spPr/>
      <dgm:t>
        <a:bodyPr/>
        <a:lstStyle/>
        <a:p>
          <a:r>
            <a:rPr lang="en-US" sz="2800" dirty="0" err="1" smtClean="0"/>
            <a:t>Em</a:t>
          </a:r>
          <a:r>
            <a:rPr lang="en-US" sz="2800" dirty="0" smtClean="0"/>
            <a:t> </a:t>
          </a:r>
          <a:r>
            <a:rPr lang="en-US" sz="2800" dirty="0" err="1" smtClean="0"/>
            <a:t>viết</a:t>
          </a:r>
          <a:r>
            <a:rPr lang="en-US" sz="2800" dirty="0" smtClean="0"/>
            <a:t> </a:t>
          </a:r>
          <a:r>
            <a:rPr lang="en-US" sz="2800" dirty="0" err="1" smtClean="0"/>
            <a:t>về</a:t>
          </a:r>
          <a:r>
            <a:rPr lang="en-US" sz="2800" dirty="0" smtClean="0"/>
            <a:t> </a:t>
          </a:r>
          <a:r>
            <a:rPr lang="en-US" sz="2800" dirty="0" err="1" smtClean="0"/>
            <a:t>Yết</a:t>
          </a:r>
          <a:r>
            <a:rPr lang="en-US" sz="2800" dirty="0" smtClean="0"/>
            <a:t> </a:t>
          </a:r>
          <a:r>
            <a:rPr lang="en-US" sz="2800" dirty="0" err="1" smtClean="0"/>
            <a:t>Kiêu</a:t>
          </a:r>
          <a:endParaRPr lang="en-US" sz="2800" dirty="0"/>
        </a:p>
      </dgm:t>
    </dgm:pt>
    <dgm:pt modelId="{C4989B3C-A554-4617-AC13-5742BB77E51B}" type="parTrans" cxnId="{7724831C-298A-47DC-82C8-56BE6F37B0FC}">
      <dgm:prSet/>
      <dgm:spPr/>
      <dgm:t>
        <a:bodyPr/>
        <a:lstStyle/>
        <a:p>
          <a:endParaRPr lang="en-US" sz="2800"/>
        </a:p>
      </dgm:t>
    </dgm:pt>
    <dgm:pt modelId="{0DA6682B-EAEA-460A-BD34-D4B3F7CE5A76}" type="sibTrans" cxnId="{7724831C-298A-47DC-82C8-56BE6F37B0FC}">
      <dgm:prSet/>
      <dgm:spPr/>
      <dgm:t>
        <a:bodyPr/>
        <a:lstStyle/>
        <a:p>
          <a:endParaRPr lang="en-US" sz="2800"/>
        </a:p>
      </dgm:t>
    </dgm:pt>
    <dgm:pt modelId="{380209D9-112F-4550-BDF6-9408E02915A9}">
      <dgm:prSet phldrT="[Text]" custT="1"/>
      <dgm:spPr/>
      <dgm:t>
        <a:bodyPr/>
        <a:lstStyle/>
        <a:p>
          <a:r>
            <a:rPr lang="en-US" sz="2800" dirty="0" err="1" smtClean="0"/>
            <a:t>Người</a:t>
          </a:r>
          <a:r>
            <a:rPr lang="en-US" sz="2800" dirty="0" smtClean="0"/>
            <a:t> </a:t>
          </a:r>
          <a:r>
            <a:rPr lang="en-US" sz="2800" dirty="0" err="1" smtClean="0"/>
            <a:t>đó</a:t>
          </a:r>
          <a:r>
            <a:rPr lang="en-US" sz="2800" dirty="0" smtClean="0"/>
            <a:t> </a:t>
          </a:r>
          <a:r>
            <a:rPr lang="en-US" sz="2800" dirty="0" err="1" smtClean="0"/>
            <a:t>tài</a:t>
          </a:r>
          <a:r>
            <a:rPr lang="en-US" sz="2800" dirty="0" smtClean="0"/>
            <a:t> </a:t>
          </a:r>
          <a:r>
            <a:rPr lang="en-US" sz="2800" dirty="0" err="1" smtClean="0"/>
            <a:t>giỏi</a:t>
          </a:r>
          <a:r>
            <a:rPr lang="en-US" sz="2800" dirty="0" smtClean="0"/>
            <a:t> </a:t>
          </a:r>
          <a:r>
            <a:rPr lang="en-US" sz="2800" dirty="0" err="1" smtClean="0"/>
            <a:t>như</a:t>
          </a:r>
          <a:r>
            <a:rPr lang="en-US" sz="2800" dirty="0" smtClean="0"/>
            <a:t> </a:t>
          </a:r>
          <a:r>
            <a:rPr lang="en-US" sz="2800" dirty="0" err="1" smtClean="0"/>
            <a:t>thế</a:t>
          </a:r>
          <a:r>
            <a:rPr lang="en-US" sz="2800" dirty="0" smtClean="0"/>
            <a:t> </a:t>
          </a:r>
          <a:r>
            <a:rPr lang="en-US" sz="2800" dirty="0" err="1" smtClean="0"/>
            <a:t>nào</a:t>
          </a:r>
          <a:r>
            <a:rPr lang="en-US" sz="2800" dirty="0" smtClean="0"/>
            <a:t>?</a:t>
          </a:r>
          <a:endParaRPr lang="en-US" sz="2800" dirty="0"/>
        </a:p>
      </dgm:t>
    </dgm:pt>
    <dgm:pt modelId="{46D62B56-F651-4894-A395-19F6A0B40B49}" type="parTrans" cxnId="{035278C6-3178-4F13-8EEE-88D815862885}">
      <dgm:prSet/>
      <dgm:spPr/>
      <dgm:t>
        <a:bodyPr/>
        <a:lstStyle/>
        <a:p>
          <a:endParaRPr lang="en-US" sz="2800"/>
        </a:p>
      </dgm:t>
    </dgm:pt>
    <dgm:pt modelId="{332F4226-4DDE-429A-952B-F5A04377F303}" type="sibTrans" cxnId="{035278C6-3178-4F13-8EEE-88D815862885}">
      <dgm:prSet/>
      <dgm:spPr/>
      <dgm:t>
        <a:bodyPr/>
        <a:lstStyle/>
        <a:p>
          <a:endParaRPr lang="en-US" sz="2800"/>
        </a:p>
      </dgm:t>
    </dgm:pt>
    <dgm:pt modelId="{D9A4A936-FD22-41B9-8498-B4361C39197F}">
      <dgm:prSet phldrT="[Text]" custT="1"/>
      <dgm:spPr/>
      <dgm:t>
        <a:bodyPr/>
        <a:lstStyle/>
        <a:p>
          <a:r>
            <a:rPr lang="en-US" sz="2800" dirty="0" err="1" smtClean="0"/>
            <a:t>Yết</a:t>
          </a:r>
          <a:r>
            <a:rPr lang="en-US" sz="2800" dirty="0" smtClean="0"/>
            <a:t> </a:t>
          </a:r>
          <a:r>
            <a:rPr lang="en-US" sz="2800" dirty="0" err="1" smtClean="0"/>
            <a:t>Kiêu</a:t>
          </a:r>
          <a:r>
            <a:rPr lang="en-US" sz="2800" dirty="0" smtClean="0"/>
            <a:t> </a:t>
          </a:r>
          <a:r>
            <a:rPr lang="en-US" sz="2800" dirty="0" err="1" smtClean="0"/>
            <a:t>có</a:t>
          </a:r>
          <a:r>
            <a:rPr lang="en-US" sz="2800" dirty="0" smtClean="0"/>
            <a:t> </a:t>
          </a:r>
          <a:r>
            <a:rPr lang="en-US" sz="2800" dirty="0" err="1" smtClean="0"/>
            <a:t>tài</a:t>
          </a:r>
          <a:r>
            <a:rPr lang="en-US" sz="2800" dirty="0" smtClean="0"/>
            <a:t> </a:t>
          </a:r>
          <a:r>
            <a:rPr lang="en-US" sz="2800" dirty="0" err="1" smtClean="0"/>
            <a:t>bơi</a:t>
          </a:r>
          <a:r>
            <a:rPr lang="en-US" sz="2800" dirty="0" smtClean="0"/>
            <a:t> </a:t>
          </a:r>
          <a:r>
            <a:rPr lang="en-US" sz="2800" dirty="0" err="1" smtClean="0"/>
            <a:t>lặn</a:t>
          </a:r>
          <a:r>
            <a:rPr lang="en-US" sz="2800" dirty="0" smtClean="0"/>
            <a:t>. </a:t>
          </a:r>
          <a:r>
            <a:rPr lang="en-US" sz="2800" dirty="0" err="1" smtClean="0"/>
            <a:t>Ông</a:t>
          </a:r>
          <a:r>
            <a:rPr lang="en-US" sz="2800" dirty="0" smtClean="0"/>
            <a:t> </a:t>
          </a:r>
          <a:r>
            <a:rPr lang="en-US" sz="2800" dirty="0" err="1" smtClean="0"/>
            <a:t>lặn</a:t>
          </a:r>
          <a:r>
            <a:rPr lang="en-US" sz="2800" dirty="0" smtClean="0"/>
            <a:t> </a:t>
          </a:r>
          <a:r>
            <a:rPr lang="en-US" sz="2800" dirty="0" err="1" smtClean="0"/>
            <a:t>xuống</a:t>
          </a:r>
          <a:r>
            <a:rPr lang="en-US" sz="2800" dirty="0" smtClean="0"/>
            <a:t> </a:t>
          </a:r>
          <a:r>
            <a:rPr lang="en-US" sz="2800" dirty="0" err="1" smtClean="0"/>
            <a:t>biển</a:t>
          </a:r>
          <a:r>
            <a:rPr lang="en-US" sz="2800" dirty="0" smtClean="0"/>
            <a:t> </a:t>
          </a:r>
          <a:r>
            <a:rPr lang="en-US" sz="2800" dirty="0" err="1" smtClean="0"/>
            <a:t>như</a:t>
          </a:r>
          <a:r>
            <a:rPr lang="en-US" sz="2800" dirty="0" smtClean="0"/>
            <a:t> </a:t>
          </a:r>
          <a:r>
            <a:rPr lang="en-US" sz="2800" dirty="0" err="1" smtClean="0"/>
            <a:t>đi</a:t>
          </a:r>
          <a:r>
            <a:rPr lang="en-US" sz="2800" dirty="0" smtClean="0"/>
            <a:t> </a:t>
          </a:r>
          <a:r>
            <a:rPr lang="en-US" sz="2800" dirty="0" err="1" smtClean="0"/>
            <a:t>trên</a:t>
          </a:r>
          <a:r>
            <a:rPr lang="en-US" sz="2800" dirty="0" smtClean="0"/>
            <a:t> </a:t>
          </a:r>
          <a:r>
            <a:rPr lang="en-US" sz="2800" dirty="0" err="1" smtClean="0"/>
            <a:t>đất</a:t>
          </a:r>
          <a:r>
            <a:rPr lang="en-US" sz="2800" dirty="0" smtClean="0"/>
            <a:t> </a:t>
          </a:r>
          <a:r>
            <a:rPr lang="en-US" sz="2800" dirty="0" err="1" smtClean="0"/>
            <a:t>liền</a:t>
          </a:r>
          <a:r>
            <a:rPr lang="en-US" sz="2800" dirty="0" smtClean="0"/>
            <a:t>, </a:t>
          </a:r>
          <a:r>
            <a:rPr lang="en-US" sz="2800" dirty="0" err="1" smtClean="0"/>
            <a:t>sống</a:t>
          </a:r>
          <a:r>
            <a:rPr lang="en-US" sz="2800" dirty="0" smtClean="0"/>
            <a:t> </a:t>
          </a:r>
          <a:r>
            <a:rPr lang="en-US" sz="2800" dirty="0" err="1" smtClean="0"/>
            <a:t>dưới</a:t>
          </a:r>
          <a:r>
            <a:rPr lang="en-US" sz="2800" dirty="0" smtClean="0"/>
            <a:t> </a:t>
          </a:r>
          <a:r>
            <a:rPr lang="en-US" sz="2800" dirty="0" err="1" smtClean="0"/>
            <a:t>nước</a:t>
          </a:r>
          <a:r>
            <a:rPr lang="en-US" sz="2800" dirty="0" smtClean="0"/>
            <a:t> </a:t>
          </a:r>
          <a:r>
            <a:rPr lang="en-US" sz="2800" dirty="0" err="1" smtClean="0"/>
            <a:t>sáu</a:t>
          </a:r>
          <a:r>
            <a:rPr lang="en-US" sz="2800" dirty="0" smtClean="0"/>
            <a:t>, </a:t>
          </a:r>
          <a:r>
            <a:rPr lang="en-US" sz="2800" dirty="0" err="1" smtClean="0"/>
            <a:t>bảy</a:t>
          </a:r>
          <a:r>
            <a:rPr lang="en-US" sz="2800" dirty="0" smtClean="0"/>
            <a:t> </a:t>
          </a:r>
          <a:r>
            <a:rPr lang="en-US" sz="2800" dirty="0" err="1" smtClean="0"/>
            <a:t>ngày</a:t>
          </a:r>
          <a:r>
            <a:rPr lang="en-US" sz="2800" dirty="0" smtClean="0"/>
            <a:t> </a:t>
          </a:r>
          <a:r>
            <a:rPr lang="en-US" sz="2800" dirty="0" err="1" smtClean="0"/>
            <a:t>mới</a:t>
          </a:r>
          <a:r>
            <a:rPr lang="en-US" sz="2800" dirty="0" smtClean="0"/>
            <a:t> </a:t>
          </a:r>
          <a:r>
            <a:rPr lang="en-US" sz="2800" dirty="0" err="1" smtClean="0"/>
            <a:t>lên</a:t>
          </a:r>
          <a:r>
            <a:rPr lang="en-US" sz="2800" dirty="0" smtClean="0"/>
            <a:t>.</a:t>
          </a:r>
          <a:endParaRPr lang="en-US" sz="2800" dirty="0"/>
        </a:p>
      </dgm:t>
    </dgm:pt>
    <dgm:pt modelId="{CA0E7F53-27BD-4CFE-AA10-BDDA9D68619F}" type="parTrans" cxnId="{AF50779A-DD72-40E2-9B91-C311C16862FB}">
      <dgm:prSet/>
      <dgm:spPr/>
      <dgm:t>
        <a:bodyPr/>
        <a:lstStyle/>
        <a:p>
          <a:endParaRPr lang="en-US" sz="2800"/>
        </a:p>
      </dgm:t>
    </dgm:pt>
    <dgm:pt modelId="{312111ED-FDF7-4A8E-B734-9D5E7379D9DB}" type="sibTrans" cxnId="{AF50779A-DD72-40E2-9B91-C311C16862FB}">
      <dgm:prSet/>
      <dgm:spPr/>
      <dgm:t>
        <a:bodyPr/>
        <a:lstStyle/>
        <a:p>
          <a:endParaRPr lang="en-US" sz="2800"/>
        </a:p>
      </dgm:t>
    </dgm:pt>
    <dgm:pt modelId="{62F4DA20-D7C2-4DCB-844C-EFFA91E15DF2}">
      <dgm:prSet phldrT="[Text]" custT="1"/>
      <dgm:spPr/>
      <dgm:t>
        <a:bodyPr/>
        <a:lstStyle/>
        <a:p>
          <a:r>
            <a:rPr lang="en-US" sz="2800" dirty="0" err="1" smtClean="0"/>
            <a:t>Tính</a:t>
          </a:r>
          <a:r>
            <a:rPr lang="en-US" sz="2800" dirty="0" smtClean="0"/>
            <a:t> </a:t>
          </a:r>
          <a:r>
            <a:rPr lang="en-US" sz="2800" dirty="0" err="1" smtClean="0"/>
            <a:t>cách</a:t>
          </a:r>
          <a:r>
            <a:rPr lang="en-US" sz="2800" dirty="0" smtClean="0"/>
            <a:t> </a:t>
          </a:r>
          <a:r>
            <a:rPr lang="en-US" sz="2800" dirty="0" err="1" smtClean="0"/>
            <a:t>của</a:t>
          </a:r>
          <a:r>
            <a:rPr lang="en-US" sz="2800" dirty="0" smtClean="0"/>
            <a:t> </a:t>
          </a:r>
          <a:r>
            <a:rPr lang="en-US" sz="2800" dirty="0" err="1" smtClean="0"/>
            <a:t>nhân</a:t>
          </a:r>
          <a:r>
            <a:rPr lang="en-US" sz="2800" dirty="0" smtClean="0"/>
            <a:t> </a:t>
          </a:r>
          <a:r>
            <a:rPr lang="en-US" sz="2800" dirty="0" err="1" smtClean="0"/>
            <a:t>vật</a:t>
          </a:r>
          <a:r>
            <a:rPr lang="en-US" sz="2800" dirty="0" smtClean="0"/>
            <a:t> </a:t>
          </a:r>
          <a:r>
            <a:rPr lang="en-US" sz="2800" dirty="0" err="1" smtClean="0"/>
            <a:t>đó</a:t>
          </a:r>
          <a:r>
            <a:rPr lang="en-US" sz="2800" dirty="0" smtClean="0"/>
            <a:t> </a:t>
          </a:r>
          <a:r>
            <a:rPr lang="en-US" sz="2800" dirty="0" err="1" smtClean="0"/>
            <a:t>có</a:t>
          </a:r>
          <a:r>
            <a:rPr lang="en-US" sz="2800" dirty="0" smtClean="0"/>
            <a:t> </a:t>
          </a:r>
          <a:r>
            <a:rPr lang="en-US" sz="2800" dirty="0" err="1" smtClean="0"/>
            <a:t>gì</a:t>
          </a:r>
          <a:r>
            <a:rPr lang="en-US" sz="2800" dirty="0" smtClean="0"/>
            <a:t> </a:t>
          </a:r>
          <a:r>
            <a:rPr lang="en-US" sz="2800" dirty="0" err="1" smtClean="0"/>
            <a:t>nổi</a:t>
          </a:r>
          <a:r>
            <a:rPr lang="en-US" sz="2800" dirty="0" smtClean="0"/>
            <a:t> </a:t>
          </a:r>
          <a:r>
            <a:rPr lang="en-US" sz="2800" dirty="0" err="1" smtClean="0"/>
            <a:t>bật</a:t>
          </a:r>
          <a:r>
            <a:rPr lang="en-US" sz="2800" dirty="0" smtClean="0"/>
            <a:t>?</a:t>
          </a:r>
          <a:endParaRPr lang="en-US" sz="2800" dirty="0"/>
        </a:p>
      </dgm:t>
    </dgm:pt>
    <dgm:pt modelId="{770570F6-680C-40BA-A712-F1E8B0335FEF}" type="parTrans" cxnId="{C795985A-201E-4FFF-96E7-E0F07D53AB68}">
      <dgm:prSet/>
      <dgm:spPr/>
      <dgm:t>
        <a:bodyPr/>
        <a:lstStyle/>
        <a:p>
          <a:endParaRPr lang="en-US" sz="2800"/>
        </a:p>
      </dgm:t>
    </dgm:pt>
    <dgm:pt modelId="{A78699B3-6454-43A9-88DD-8C4B58CC655E}" type="sibTrans" cxnId="{C795985A-201E-4FFF-96E7-E0F07D53AB68}">
      <dgm:prSet/>
      <dgm:spPr/>
      <dgm:t>
        <a:bodyPr/>
        <a:lstStyle/>
        <a:p>
          <a:endParaRPr lang="en-US" sz="2800"/>
        </a:p>
      </dgm:t>
    </dgm:pt>
    <dgm:pt modelId="{48F5AAA3-5EEC-41F9-A679-8C02474A0EB5}">
      <dgm:prSet phldrT="[Text]" custT="1"/>
      <dgm:spPr/>
      <dgm:t>
        <a:bodyPr/>
        <a:lstStyle/>
        <a:p>
          <a:r>
            <a:rPr lang="en-US" sz="2800" dirty="0" err="1" smtClean="0"/>
            <a:t>Ông</a:t>
          </a:r>
          <a:r>
            <a:rPr lang="en-US" sz="2800" dirty="0" smtClean="0"/>
            <a:t> </a:t>
          </a:r>
          <a:r>
            <a:rPr lang="en-US" sz="2800" dirty="0" err="1" smtClean="0"/>
            <a:t>là</a:t>
          </a:r>
          <a:r>
            <a:rPr lang="en-US" sz="2800" dirty="0" smtClean="0"/>
            <a:t> </a:t>
          </a:r>
          <a:r>
            <a:rPr lang="en-US" sz="2800" dirty="0" err="1" smtClean="0"/>
            <a:t>người</a:t>
          </a:r>
          <a:r>
            <a:rPr lang="en-US" sz="2800" dirty="0" smtClean="0"/>
            <a:t> </a:t>
          </a:r>
          <a:r>
            <a:rPr lang="en-US" sz="2800" dirty="0" err="1" smtClean="0"/>
            <a:t>yêu</a:t>
          </a:r>
          <a:r>
            <a:rPr lang="en-US" sz="2800" dirty="0" smtClean="0"/>
            <a:t> </a:t>
          </a:r>
          <a:r>
            <a:rPr lang="en-US" sz="2800" dirty="0" err="1" smtClean="0"/>
            <a:t>nước</a:t>
          </a:r>
          <a:r>
            <a:rPr lang="en-US" sz="2800" dirty="0" smtClean="0"/>
            <a:t>... </a:t>
          </a:r>
          <a:r>
            <a:rPr lang="en-US" sz="2800" dirty="0" err="1" smtClean="0"/>
            <a:t>Ông</a:t>
          </a:r>
          <a:r>
            <a:rPr lang="en-US" sz="2800" dirty="0" smtClean="0"/>
            <a:t> </a:t>
          </a:r>
          <a:r>
            <a:rPr lang="en-US" sz="2800" dirty="0" err="1" smtClean="0"/>
            <a:t>cũng</a:t>
          </a:r>
          <a:r>
            <a:rPr lang="en-US" sz="2800" dirty="0" smtClean="0"/>
            <a:t> </a:t>
          </a:r>
          <a:r>
            <a:rPr lang="en-US" sz="2800" dirty="0" err="1" smtClean="0"/>
            <a:t>rất</a:t>
          </a:r>
          <a:r>
            <a:rPr lang="en-US" sz="2800" dirty="0" smtClean="0"/>
            <a:t> </a:t>
          </a:r>
          <a:r>
            <a:rPr lang="en-US" sz="2800" dirty="0" err="1" smtClean="0"/>
            <a:t>khôn</a:t>
          </a:r>
          <a:r>
            <a:rPr lang="en-US" sz="2800" dirty="0" smtClean="0"/>
            <a:t> </a:t>
          </a:r>
          <a:r>
            <a:rPr lang="en-US" sz="2800" dirty="0" err="1" smtClean="0"/>
            <a:t>ngoan</a:t>
          </a:r>
          <a:r>
            <a:rPr lang="en-US" sz="2800" dirty="0" smtClean="0"/>
            <a:t> </a:t>
          </a:r>
          <a:r>
            <a:rPr lang="en-US" sz="2800" dirty="0" err="1" smtClean="0"/>
            <a:t>và</a:t>
          </a:r>
          <a:r>
            <a:rPr lang="en-US" sz="2800" dirty="0" smtClean="0"/>
            <a:t> </a:t>
          </a:r>
          <a:r>
            <a:rPr lang="en-US" sz="2800" dirty="0" err="1" smtClean="0"/>
            <a:t>nhanh</a:t>
          </a:r>
          <a:r>
            <a:rPr lang="en-US" sz="2800" dirty="0" smtClean="0"/>
            <a:t> </a:t>
          </a:r>
          <a:r>
            <a:rPr lang="en-US" sz="2800" dirty="0" err="1" smtClean="0"/>
            <a:t>trí</a:t>
          </a:r>
          <a:r>
            <a:rPr lang="en-US" sz="2800" dirty="0" smtClean="0"/>
            <a:t>….</a:t>
          </a:r>
          <a:endParaRPr lang="en-US" sz="2800" dirty="0"/>
        </a:p>
      </dgm:t>
    </dgm:pt>
    <dgm:pt modelId="{E0227C82-AD24-4E56-A98F-8067BCCC8537}" type="parTrans" cxnId="{469B054A-4F53-4B5C-B147-480E4C7A8B12}">
      <dgm:prSet/>
      <dgm:spPr/>
      <dgm:t>
        <a:bodyPr/>
        <a:lstStyle/>
        <a:p>
          <a:endParaRPr lang="en-US" sz="2800"/>
        </a:p>
      </dgm:t>
    </dgm:pt>
    <dgm:pt modelId="{90C472F7-61C2-4219-8FE0-4ED3790378CC}" type="sibTrans" cxnId="{469B054A-4F53-4B5C-B147-480E4C7A8B12}">
      <dgm:prSet/>
      <dgm:spPr/>
      <dgm:t>
        <a:bodyPr/>
        <a:lstStyle/>
        <a:p>
          <a:endParaRPr lang="en-US" sz="2800"/>
        </a:p>
      </dgm:t>
    </dgm:pt>
    <dgm:pt modelId="{0E856B25-8AD0-49EC-8EBE-493F592EADAF}">
      <dgm:prSet phldrT="[Text]" custT="1"/>
      <dgm:spPr/>
      <dgm:t>
        <a:bodyPr/>
        <a:lstStyle/>
        <a:p>
          <a:r>
            <a:rPr lang="en-US" sz="2800" dirty="0" err="1" smtClean="0"/>
            <a:t>Làm</a:t>
          </a:r>
          <a:r>
            <a:rPr lang="en-US" sz="2800" dirty="0" smtClean="0"/>
            <a:t> </a:t>
          </a:r>
          <a:r>
            <a:rPr lang="en-US" sz="2800" dirty="0" err="1" smtClean="0"/>
            <a:t>đắm</a:t>
          </a:r>
          <a:r>
            <a:rPr lang="en-US" sz="2800" dirty="0" smtClean="0"/>
            <a:t> </a:t>
          </a:r>
          <a:r>
            <a:rPr lang="en-US" sz="2800" dirty="0" err="1" smtClean="0"/>
            <a:t>không</a:t>
          </a:r>
          <a:r>
            <a:rPr lang="en-US" sz="2800" dirty="0" smtClean="0"/>
            <a:t> </a:t>
          </a:r>
          <a:r>
            <a:rPr lang="en-US" sz="2800" dirty="0" err="1" smtClean="0"/>
            <a:t>biết</a:t>
          </a:r>
          <a:r>
            <a:rPr lang="en-US" sz="2800" dirty="0" smtClean="0"/>
            <a:t> </a:t>
          </a:r>
          <a:r>
            <a:rPr lang="en-US" sz="2800" dirty="0" err="1" smtClean="0"/>
            <a:t>bao</a:t>
          </a:r>
          <a:r>
            <a:rPr lang="en-US" sz="2800" dirty="0" smtClean="0"/>
            <a:t> </a:t>
          </a:r>
          <a:r>
            <a:rPr lang="en-US" sz="2800" dirty="0" err="1" smtClean="0"/>
            <a:t>nhiêu</a:t>
          </a:r>
          <a:r>
            <a:rPr lang="en-US" sz="2800" dirty="0" smtClean="0"/>
            <a:t> </a:t>
          </a:r>
          <a:r>
            <a:rPr lang="en-US" sz="2800" dirty="0" err="1" smtClean="0"/>
            <a:t>tàu</a:t>
          </a:r>
          <a:r>
            <a:rPr lang="en-US" sz="2800" dirty="0" smtClean="0"/>
            <a:t> </a:t>
          </a:r>
          <a:r>
            <a:rPr lang="en-US" sz="2800" dirty="0" err="1" smtClean="0"/>
            <a:t>thuyền</a:t>
          </a:r>
          <a:r>
            <a:rPr lang="en-US" sz="2800" dirty="0" smtClean="0"/>
            <a:t> </a:t>
          </a:r>
          <a:r>
            <a:rPr lang="en-US" sz="2800" dirty="0" err="1" smtClean="0"/>
            <a:t>của</a:t>
          </a:r>
          <a:r>
            <a:rPr lang="en-US" sz="2800" dirty="0" smtClean="0"/>
            <a:t> </a:t>
          </a:r>
          <a:r>
            <a:rPr lang="en-US" sz="2800" dirty="0" err="1" smtClean="0"/>
            <a:t>giặc</a:t>
          </a:r>
          <a:r>
            <a:rPr lang="en-US" sz="2800" dirty="0" smtClean="0"/>
            <a:t> </a:t>
          </a:r>
          <a:r>
            <a:rPr lang="en-US" sz="2800" dirty="0" err="1" smtClean="0"/>
            <a:t>khiến</a:t>
          </a:r>
          <a:r>
            <a:rPr lang="en-US" sz="2800" dirty="0" smtClean="0"/>
            <a:t> </a:t>
          </a:r>
          <a:r>
            <a:rPr lang="en-US" sz="2800" dirty="0" err="1" smtClean="0"/>
            <a:t>chúng</a:t>
          </a:r>
          <a:r>
            <a:rPr lang="en-US" sz="2800" dirty="0" smtClean="0"/>
            <a:t> </a:t>
          </a:r>
          <a:r>
            <a:rPr lang="en-US" sz="2800" dirty="0" err="1" smtClean="0"/>
            <a:t>sợ</a:t>
          </a:r>
          <a:r>
            <a:rPr lang="en-US" sz="2800" dirty="0" smtClean="0"/>
            <a:t> </a:t>
          </a:r>
          <a:r>
            <a:rPr lang="en-US" sz="2800" dirty="0" err="1" smtClean="0"/>
            <a:t>hãi</a:t>
          </a:r>
          <a:r>
            <a:rPr lang="en-US" sz="2800" dirty="0" smtClean="0"/>
            <a:t>, </a:t>
          </a:r>
          <a:r>
            <a:rPr lang="en-US" sz="2800" dirty="0" err="1" smtClean="0"/>
            <a:t>không</a:t>
          </a:r>
          <a:r>
            <a:rPr lang="en-US" sz="2800" dirty="0" smtClean="0"/>
            <a:t> </a:t>
          </a:r>
          <a:r>
            <a:rPr lang="en-US" sz="2800" dirty="0" err="1" smtClean="0"/>
            <a:t>dám</a:t>
          </a:r>
          <a:r>
            <a:rPr lang="en-US" sz="2800" dirty="0" smtClean="0"/>
            <a:t> </a:t>
          </a:r>
          <a:r>
            <a:rPr lang="en-US" sz="2800" dirty="0" err="1" smtClean="0"/>
            <a:t>quấy</a:t>
          </a:r>
          <a:r>
            <a:rPr lang="en-US" sz="2800" dirty="0" smtClean="0"/>
            <a:t> </a:t>
          </a:r>
          <a:r>
            <a:rPr lang="en-US" sz="2800" dirty="0" err="1" smtClean="0"/>
            <a:t>nhiễu</a:t>
          </a:r>
          <a:r>
            <a:rPr lang="en-US" sz="2800" dirty="0" smtClean="0"/>
            <a:t> </a:t>
          </a:r>
          <a:r>
            <a:rPr lang="en-US" sz="2800" dirty="0" err="1" smtClean="0"/>
            <a:t>nữa</a:t>
          </a:r>
          <a:r>
            <a:rPr lang="en-US" sz="2800" dirty="0" smtClean="0"/>
            <a:t>.</a:t>
          </a:r>
          <a:endParaRPr lang="en-US" sz="2800" dirty="0"/>
        </a:p>
      </dgm:t>
    </dgm:pt>
    <dgm:pt modelId="{0D312E37-6D84-4503-9832-E2E0661AD8D0}" type="parTrans" cxnId="{99545812-1D71-47A8-99D3-E9F271800CD3}">
      <dgm:prSet/>
      <dgm:spPr/>
      <dgm:t>
        <a:bodyPr/>
        <a:lstStyle/>
        <a:p>
          <a:endParaRPr lang="en-US" sz="2800"/>
        </a:p>
      </dgm:t>
    </dgm:pt>
    <dgm:pt modelId="{57753A89-2161-4311-A420-D2969A354BB6}" type="sibTrans" cxnId="{99545812-1D71-47A8-99D3-E9F271800CD3}">
      <dgm:prSet/>
      <dgm:spPr/>
      <dgm:t>
        <a:bodyPr/>
        <a:lstStyle/>
        <a:p>
          <a:endParaRPr lang="en-US" sz="2800"/>
        </a:p>
      </dgm:t>
    </dgm:pt>
    <dgm:pt modelId="{0EE3EB1B-1560-44BA-9851-9DAEC73CBC95}">
      <dgm:prSet phldrT="[Text]" custT="1"/>
      <dgm:spPr/>
      <dgm:t>
        <a:bodyPr/>
        <a:lstStyle/>
        <a:p>
          <a:r>
            <a:rPr lang="en-US" sz="2800" smtClean="0"/>
            <a:t>Nhân vật đó đóng góp tài năng của mình cho xã hội như thế nào?</a:t>
          </a:r>
          <a:endParaRPr lang="en-US" sz="2800" dirty="0"/>
        </a:p>
      </dgm:t>
    </dgm:pt>
    <dgm:pt modelId="{93877975-CD8B-4F42-873A-E976123BA4DE}" type="parTrans" cxnId="{E6A030FE-240E-4D63-BE9E-C45D93B84D4D}">
      <dgm:prSet/>
      <dgm:spPr/>
      <dgm:t>
        <a:bodyPr/>
        <a:lstStyle/>
        <a:p>
          <a:endParaRPr lang="en-US" sz="2800"/>
        </a:p>
      </dgm:t>
    </dgm:pt>
    <dgm:pt modelId="{B055B7ED-81B7-4036-9EDB-BD13EB8FF6B3}" type="sibTrans" cxnId="{E6A030FE-240E-4D63-BE9E-C45D93B84D4D}">
      <dgm:prSet/>
      <dgm:spPr/>
      <dgm:t>
        <a:bodyPr/>
        <a:lstStyle/>
        <a:p>
          <a:endParaRPr lang="en-US" sz="2800"/>
        </a:p>
      </dgm:t>
    </dgm:pt>
    <dgm:pt modelId="{E665B175-B187-46C8-A9C3-56066F26F8E5}">
      <dgm:prSet phldrT="[Text]" custT="1"/>
      <dgm:spPr/>
      <dgm:t>
        <a:bodyPr/>
        <a:lstStyle/>
        <a:p>
          <a:r>
            <a:rPr lang="en-US" sz="2800" dirty="0" err="1" smtClean="0"/>
            <a:t>Em</a:t>
          </a:r>
          <a:r>
            <a:rPr lang="en-US" sz="2800" dirty="0" smtClean="0"/>
            <a:t> </a:t>
          </a:r>
          <a:r>
            <a:rPr lang="en-US" sz="2800" dirty="0" err="1" smtClean="0"/>
            <a:t>rất</a:t>
          </a:r>
          <a:r>
            <a:rPr lang="en-US" sz="2800" dirty="0" smtClean="0"/>
            <a:t> </a:t>
          </a:r>
          <a:r>
            <a:rPr lang="en-US" sz="2800" dirty="0" err="1" smtClean="0"/>
            <a:t>khâm</a:t>
          </a:r>
          <a:r>
            <a:rPr lang="en-US" sz="2800" dirty="0" smtClean="0"/>
            <a:t> </a:t>
          </a:r>
          <a:r>
            <a:rPr lang="en-US" sz="2800" dirty="0" err="1" smtClean="0"/>
            <a:t>phục</a:t>
          </a:r>
          <a:r>
            <a:rPr lang="en-US" sz="2800" dirty="0" smtClean="0"/>
            <a:t> </a:t>
          </a:r>
          <a:r>
            <a:rPr lang="en-US" sz="2800" dirty="0" err="1" smtClean="0"/>
            <a:t>Yết</a:t>
          </a:r>
          <a:r>
            <a:rPr lang="en-US" sz="2800" dirty="0" smtClean="0"/>
            <a:t> </a:t>
          </a:r>
          <a:r>
            <a:rPr lang="en-US" sz="2800" dirty="0" err="1" smtClean="0"/>
            <a:t>Kiêu</a:t>
          </a:r>
          <a:r>
            <a:rPr lang="en-US" sz="2800" dirty="0" smtClean="0"/>
            <a:t>,……</a:t>
          </a:r>
          <a:endParaRPr lang="en-US" sz="2800" dirty="0"/>
        </a:p>
      </dgm:t>
    </dgm:pt>
    <dgm:pt modelId="{A0E0C371-7E29-4D28-9665-37191FCD83FB}" type="parTrans" cxnId="{F60DDE91-D6A7-4FF1-BCC8-ED57C75C6231}">
      <dgm:prSet/>
      <dgm:spPr/>
      <dgm:t>
        <a:bodyPr/>
        <a:lstStyle/>
        <a:p>
          <a:endParaRPr lang="en-US" sz="2800"/>
        </a:p>
      </dgm:t>
    </dgm:pt>
    <dgm:pt modelId="{A15BA41D-C8CD-4327-8E43-FC415E0D2534}" type="sibTrans" cxnId="{F60DDE91-D6A7-4FF1-BCC8-ED57C75C6231}">
      <dgm:prSet/>
      <dgm:spPr/>
      <dgm:t>
        <a:bodyPr/>
        <a:lstStyle/>
        <a:p>
          <a:endParaRPr lang="en-US" sz="2800"/>
        </a:p>
      </dgm:t>
    </dgm:pt>
    <dgm:pt modelId="{FC17F537-EDA2-4A87-8656-6BA1513A31A8}">
      <dgm:prSet phldrT="[Text]" custT="1"/>
      <dgm:spPr/>
      <dgm:t>
        <a:bodyPr/>
        <a:lstStyle/>
        <a:p>
          <a:r>
            <a:rPr lang="en-US" sz="2800" dirty="0" err="1" smtClean="0"/>
            <a:t>Em</a:t>
          </a:r>
          <a:r>
            <a:rPr lang="en-US" sz="2800" dirty="0" smtClean="0"/>
            <a:t> </a:t>
          </a:r>
          <a:r>
            <a:rPr lang="en-US" sz="2800" dirty="0" err="1" smtClean="0"/>
            <a:t>muốn</a:t>
          </a:r>
          <a:r>
            <a:rPr lang="en-US" sz="2800" dirty="0" smtClean="0"/>
            <a:t> </a:t>
          </a:r>
          <a:r>
            <a:rPr lang="en-US" sz="2800" dirty="0" err="1" smtClean="0"/>
            <a:t>nói</a:t>
          </a:r>
          <a:r>
            <a:rPr lang="en-US" sz="2800" dirty="0" smtClean="0"/>
            <a:t> </a:t>
          </a:r>
          <a:r>
            <a:rPr lang="en-US" sz="2800" dirty="0" err="1" smtClean="0"/>
            <a:t>gì</a:t>
          </a:r>
          <a:r>
            <a:rPr lang="en-US" sz="2800" dirty="0" smtClean="0"/>
            <a:t> </a:t>
          </a:r>
          <a:r>
            <a:rPr lang="en-US" sz="2800" dirty="0" err="1" smtClean="0"/>
            <a:t>hoặc</a:t>
          </a:r>
          <a:r>
            <a:rPr lang="en-US" sz="2800" dirty="0" smtClean="0"/>
            <a:t> </a:t>
          </a:r>
          <a:r>
            <a:rPr lang="en-US" sz="2800" dirty="0" err="1" smtClean="0"/>
            <a:t>làm</a:t>
          </a:r>
          <a:r>
            <a:rPr lang="en-US" sz="2800" dirty="0" smtClean="0"/>
            <a:t> </a:t>
          </a:r>
          <a:r>
            <a:rPr lang="en-US" sz="2800" dirty="0" err="1" smtClean="0"/>
            <a:t>gì</a:t>
          </a:r>
          <a:r>
            <a:rPr lang="en-US" sz="2800" dirty="0" smtClean="0"/>
            <a:t> </a:t>
          </a:r>
          <a:r>
            <a:rPr lang="en-US" sz="2800" dirty="0" err="1" smtClean="0"/>
            <a:t>sau</a:t>
          </a:r>
          <a:r>
            <a:rPr lang="en-US" sz="2800" dirty="0" smtClean="0"/>
            <a:t> </a:t>
          </a:r>
          <a:r>
            <a:rPr lang="en-US" sz="2800" dirty="0" err="1" smtClean="0"/>
            <a:t>khi</a:t>
          </a:r>
          <a:r>
            <a:rPr lang="en-US" sz="2800" dirty="0" smtClean="0"/>
            <a:t> </a:t>
          </a:r>
          <a:r>
            <a:rPr lang="en-US" sz="2800" dirty="0" err="1" smtClean="0"/>
            <a:t>biết</a:t>
          </a:r>
          <a:r>
            <a:rPr lang="en-US" sz="2800" dirty="0" smtClean="0"/>
            <a:t> </a:t>
          </a:r>
          <a:r>
            <a:rPr lang="en-US" sz="2800" dirty="0" err="1" smtClean="0"/>
            <a:t>về</a:t>
          </a:r>
          <a:r>
            <a:rPr lang="en-US" sz="2800" dirty="0" smtClean="0"/>
            <a:t> </a:t>
          </a:r>
          <a:r>
            <a:rPr lang="en-US" sz="2800" dirty="0" err="1" smtClean="0"/>
            <a:t>nhân</a:t>
          </a:r>
          <a:r>
            <a:rPr lang="en-US" sz="2800" dirty="0" smtClean="0"/>
            <a:t> </a:t>
          </a:r>
          <a:r>
            <a:rPr lang="en-US" sz="2800" dirty="0" err="1" smtClean="0"/>
            <a:t>vật</a:t>
          </a:r>
          <a:r>
            <a:rPr lang="en-US" sz="2800" dirty="0" smtClean="0"/>
            <a:t> </a:t>
          </a:r>
          <a:r>
            <a:rPr lang="en-US" sz="2800" dirty="0" err="1" smtClean="0"/>
            <a:t>đó</a:t>
          </a:r>
          <a:r>
            <a:rPr lang="en-US" sz="2800" dirty="0" smtClean="0"/>
            <a:t>?</a:t>
          </a:r>
          <a:endParaRPr lang="en-US" sz="2800" dirty="0"/>
        </a:p>
      </dgm:t>
    </dgm:pt>
    <dgm:pt modelId="{18D6FA36-0CE6-446A-ACE8-63EFFCF8047C}" type="parTrans" cxnId="{0417E2FB-390C-460B-8F05-0E4E0BB055E2}">
      <dgm:prSet/>
      <dgm:spPr/>
      <dgm:t>
        <a:bodyPr/>
        <a:lstStyle/>
        <a:p>
          <a:endParaRPr lang="en-US" sz="2800"/>
        </a:p>
      </dgm:t>
    </dgm:pt>
    <dgm:pt modelId="{EF2CAD30-3B7E-4487-87EC-33E64551CB2E}" type="sibTrans" cxnId="{0417E2FB-390C-460B-8F05-0E4E0BB055E2}">
      <dgm:prSet/>
      <dgm:spPr/>
      <dgm:t>
        <a:bodyPr/>
        <a:lstStyle/>
        <a:p>
          <a:endParaRPr lang="en-US" sz="2800"/>
        </a:p>
      </dgm:t>
    </dgm:pt>
    <dgm:pt modelId="{EE8C8557-B4D3-4A83-8F2E-88B41AB5F48E}" type="pres">
      <dgm:prSet presAssocID="{AFECD646-584F-4461-A522-1C65AAD7E7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DD23FE-4FB2-4D86-84B4-5E8625516E7C}" type="pres">
      <dgm:prSet presAssocID="{35746470-0C80-4352-A3D1-72E17893F91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529E9A-360D-4DCD-ACF5-47D2A8C647F4}" type="pres">
      <dgm:prSet presAssocID="{35746470-0C80-4352-A3D1-72E17893F912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D7E85E-AEB6-4010-94A6-9A76C166E2DD}" type="pres">
      <dgm:prSet presAssocID="{380209D9-112F-4550-BDF6-9408E02915A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ED2A34-1A50-44B9-9F26-4BC836E32EC6}" type="pres">
      <dgm:prSet presAssocID="{380209D9-112F-4550-BDF6-9408E02915A9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126B6B-F8C7-43C6-A2D9-5F8382D79275}" type="pres">
      <dgm:prSet presAssocID="{62F4DA20-D7C2-4DCB-844C-EFFA91E15DF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1C0D10-047C-4333-BBAC-3BCFE82610A3}" type="pres">
      <dgm:prSet presAssocID="{62F4DA20-D7C2-4DCB-844C-EFFA91E15DF2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06EF90-6D0B-4110-8A85-BBB064CE1E02}" type="pres">
      <dgm:prSet presAssocID="{0EE3EB1B-1560-44BA-9851-9DAEC73CBC95}" presName="parentText" presStyleLbl="node1" presStyleIdx="3" presStyleCnt="5" custLinFactNeighborX="122" custLinFactNeighborY="-36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A4FFC1-E405-41E7-A9CD-175A4ECD9122}" type="pres">
      <dgm:prSet presAssocID="{0EE3EB1B-1560-44BA-9851-9DAEC73CBC95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B8FCCF-9743-4D2E-8DC9-1D261B1619DF}" type="pres">
      <dgm:prSet presAssocID="{FC17F537-EDA2-4A87-8656-6BA1513A31A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4E8066-1D4D-4A4E-92F5-7CC8C40AFD56}" type="pres">
      <dgm:prSet presAssocID="{FC17F537-EDA2-4A87-8656-6BA1513A31A8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F790BD-9155-4865-9C2B-60C055C81221}" type="presOf" srcId="{62F4DA20-D7C2-4DCB-844C-EFFA91E15DF2}" destId="{50126B6B-F8C7-43C6-A2D9-5F8382D79275}" srcOrd="0" destOrd="0" presId="urn:microsoft.com/office/officeart/2005/8/layout/vList2"/>
    <dgm:cxn modelId="{035278C6-3178-4F13-8EEE-88D815862885}" srcId="{AFECD646-584F-4461-A522-1C65AAD7E798}" destId="{380209D9-112F-4550-BDF6-9408E02915A9}" srcOrd="1" destOrd="0" parTransId="{46D62B56-F651-4894-A395-19F6A0B40B49}" sibTransId="{332F4226-4DDE-429A-952B-F5A04377F303}"/>
    <dgm:cxn modelId="{660BB3E8-907C-40AA-B0E8-DF5B97D2C472}" type="presOf" srcId="{F6516FE4-3131-4B82-A0E6-F9A475EED8E7}" destId="{29529E9A-360D-4DCD-ACF5-47D2A8C647F4}" srcOrd="0" destOrd="0" presId="urn:microsoft.com/office/officeart/2005/8/layout/vList2"/>
    <dgm:cxn modelId="{9B09E4A5-5BBC-453F-B57A-CB83E696BEE7}" type="presOf" srcId="{FC17F537-EDA2-4A87-8656-6BA1513A31A8}" destId="{4AB8FCCF-9743-4D2E-8DC9-1D261B1619DF}" srcOrd="0" destOrd="0" presId="urn:microsoft.com/office/officeart/2005/8/layout/vList2"/>
    <dgm:cxn modelId="{796B5D35-B7C3-4D1F-A3A2-DF5795D8FC51}" type="presOf" srcId="{380209D9-112F-4550-BDF6-9408E02915A9}" destId="{6AD7E85E-AEB6-4010-94A6-9A76C166E2DD}" srcOrd="0" destOrd="0" presId="urn:microsoft.com/office/officeart/2005/8/layout/vList2"/>
    <dgm:cxn modelId="{0098D1AA-D58E-46A7-84FE-A20BB0F6482F}" type="presOf" srcId="{E665B175-B187-46C8-A9C3-56066F26F8E5}" destId="{F14E8066-1D4D-4A4E-92F5-7CC8C40AFD56}" srcOrd="0" destOrd="0" presId="urn:microsoft.com/office/officeart/2005/8/layout/vList2"/>
    <dgm:cxn modelId="{F60DDE91-D6A7-4FF1-BCC8-ED57C75C6231}" srcId="{FC17F537-EDA2-4A87-8656-6BA1513A31A8}" destId="{E665B175-B187-46C8-A9C3-56066F26F8E5}" srcOrd="0" destOrd="0" parTransId="{A0E0C371-7E29-4D28-9665-37191FCD83FB}" sibTransId="{A15BA41D-C8CD-4327-8E43-FC415E0D2534}"/>
    <dgm:cxn modelId="{984A613F-F84B-4AAB-85C6-06C78BC71E2B}" type="presOf" srcId="{AFECD646-584F-4461-A522-1C65AAD7E798}" destId="{EE8C8557-B4D3-4A83-8F2E-88B41AB5F48E}" srcOrd="0" destOrd="0" presId="urn:microsoft.com/office/officeart/2005/8/layout/vList2"/>
    <dgm:cxn modelId="{05DBF2E8-9E75-402C-B228-7D13121EDA27}" type="presOf" srcId="{0E856B25-8AD0-49EC-8EBE-493F592EADAF}" destId="{CCA4FFC1-E405-41E7-A9CD-175A4ECD9122}" srcOrd="0" destOrd="0" presId="urn:microsoft.com/office/officeart/2005/8/layout/vList2"/>
    <dgm:cxn modelId="{99545812-1D71-47A8-99D3-E9F271800CD3}" srcId="{0EE3EB1B-1560-44BA-9851-9DAEC73CBC95}" destId="{0E856B25-8AD0-49EC-8EBE-493F592EADAF}" srcOrd="0" destOrd="0" parTransId="{0D312E37-6D84-4503-9832-E2E0661AD8D0}" sibTransId="{57753A89-2161-4311-A420-D2969A354BB6}"/>
    <dgm:cxn modelId="{0417E2FB-390C-460B-8F05-0E4E0BB055E2}" srcId="{AFECD646-584F-4461-A522-1C65AAD7E798}" destId="{FC17F537-EDA2-4A87-8656-6BA1513A31A8}" srcOrd="4" destOrd="0" parTransId="{18D6FA36-0CE6-446A-ACE8-63EFFCF8047C}" sibTransId="{EF2CAD30-3B7E-4487-87EC-33E64551CB2E}"/>
    <dgm:cxn modelId="{E6A030FE-240E-4D63-BE9E-C45D93B84D4D}" srcId="{AFECD646-584F-4461-A522-1C65AAD7E798}" destId="{0EE3EB1B-1560-44BA-9851-9DAEC73CBC95}" srcOrd="3" destOrd="0" parTransId="{93877975-CD8B-4F42-873A-E976123BA4DE}" sibTransId="{B055B7ED-81B7-4036-9EDB-BD13EB8FF6B3}"/>
    <dgm:cxn modelId="{7724831C-298A-47DC-82C8-56BE6F37B0FC}" srcId="{35746470-0C80-4352-A3D1-72E17893F912}" destId="{F6516FE4-3131-4B82-A0E6-F9A475EED8E7}" srcOrd="0" destOrd="0" parTransId="{C4989B3C-A554-4617-AC13-5742BB77E51B}" sibTransId="{0DA6682B-EAEA-460A-BD34-D4B3F7CE5A76}"/>
    <dgm:cxn modelId="{138A7B36-C547-4F59-894D-DE50FBE32FAF}" type="presOf" srcId="{0EE3EB1B-1560-44BA-9851-9DAEC73CBC95}" destId="{0C06EF90-6D0B-4110-8A85-BBB064CE1E02}" srcOrd="0" destOrd="0" presId="urn:microsoft.com/office/officeart/2005/8/layout/vList2"/>
    <dgm:cxn modelId="{2AA39513-27F2-4C43-8C03-F582CB304FF4}" type="presOf" srcId="{48F5AAA3-5EEC-41F9-A679-8C02474A0EB5}" destId="{F71C0D10-047C-4333-BBAC-3BCFE82610A3}" srcOrd="0" destOrd="0" presId="urn:microsoft.com/office/officeart/2005/8/layout/vList2"/>
    <dgm:cxn modelId="{C795985A-201E-4FFF-96E7-E0F07D53AB68}" srcId="{AFECD646-584F-4461-A522-1C65AAD7E798}" destId="{62F4DA20-D7C2-4DCB-844C-EFFA91E15DF2}" srcOrd="2" destOrd="0" parTransId="{770570F6-680C-40BA-A712-F1E8B0335FEF}" sibTransId="{A78699B3-6454-43A9-88DD-8C4B58CC655E}"/>
    <dgm:cxn modelId="{469B054A-4F53-4B5C-B147-480E4C7A8B12}" srcId="{62F4DA20-D7C2-4DCB-844C-EFFA91E15DF2}" destId="{48F5AAA3-5EEC-41F9-A679-8C02474A0EB5}" srcOrd="0" destOrd="0" parTransId="{E0227C82-AD24-4E56-A98F-8067BCCC8537}" sibTransId="{90C472F7-61C2-4219-8FE0-4ED3790378CC}"/>
    <dgm:cxn modelId="{AF50779A-DD72-40E2-9B91-C311C16862FB}" srcId="{380209D9-112F-4550-BDF6-9408E02915A9}" destId="{D9A4A936-FD22-41B9-8498-B4361C39197F}" srcOrd="0" destOrd="0" parTransId="{CA0E7F53-27BD-4CFE-AA10-BDDA9D68619F}" sibTransId="{312111ED-FDF7-4A8E-B734-9D5E7379D9DB}"/>
    <dgm:cxn modelId="{E6D136A4-94B2-4B5C-994C-D4E9149045A8}" type="presOf" srcId="{35746470-0C80-4352-A3D1-72E17893F912}" destId="{F9DD23FE-4FB2-4D86-84B4-5E8625516E7C}" srcOrd="0" destOrd="0" presId="urn:microsoft.com/office/officeart/2005/8/layout/vList2"/>
    <dgm:cxn modelId="{642D7B2F-6984-4689-8F95-717982900943}" type="presOf" srcId="{D9A4A936-FD22-41B9-8498-B4361C39197F}" destId="{EEED2A34-1A50-44B9-9F26-4BC836E32EC6}" srcOrd="0" destOrd="0" presId="urn:microsoft.com/office/officeart/2005/8/layout/vList2"/>
    <dgm:cxn modelId="{DB63CDD9-A151-41EC-9D76-2A54A9DF1C6F}" srcId="{AFECD646-584F-4461-A522-1C65AAD7E798}" destId="{35746470-0C80-4352-A3D1-72E17893F912}" srcOrd="0" destOrd="0" parTransId="{2D2F2406-0FDC-4EDA-868D-1A15B202E2B1}" sibTransId="{9A184959-CC58-4BC8-AE6C-17C617C84C3A}"/>
    <dgm:cxn modelId="{9A7F1214-7A9D-41E3-B921-766A9DF70803}" type="presParOf" srcId="{EE8C8557-B4D3-4A83-8F2E-88B41AB5F48E}" destId="{F9DD23FE-4FB2-4D86-84B4-5E8625516E7C}" srcOrd="0" destOrd="0" presId="urn:microsoft.com/office/officeart/2005/8/layout/vList2"/>
    <dgm:cxn modelId="{116C2DC7-0013-4D86-891F-FDDDB3C31044}" type="presParOf" srcId="{EE8C8557-B4D3-4A83-8F2E-88B41AB5F48E}" destId="{29529E9A-360D-4DCD-ACF5-47D2A8C647F4}" srcOrd="1" destOrd="0" presId="urn:microsoft.com/office/officeart/2005/8/layout/vList2"/>
    <dgm:cxn modelId="{CCED1CC5-B5D9-4054-A19D-097DA6453E98}" type="presParOf" srcId="{EE8C8557-B4D3-4A83-8F2E-88B41AB5F48E}" destId="{6AD7E85E-AEB6-4010-94A6-9A76C166E2DD}" srcOrd="2" destOrd="0" presId="urn:microsoft.com/office/officeart/2005/8/layout/vList2"/>
    <dgm:cxn modelId="{14696B33-1EA4-4D2F-8555-61620BAB77F9}" type="presParOf" srcId="{EE8C8557-B4D3-4A83-8F2E-88B41AB5F48E}" destId="{EEED2A34-1A50-44B9-9F26-4BC836E32EC6}" srcOrd="3" destOrd="0" presId="urn:microsoft.com/office/officeart/2005/8/layout/vList2"/>
    <dgm:cxn modelId="{E8179BA8-DD69-441D-AB58-DB21C07AA046}" type="presParOf" srcId="{EE8C8557-B4D3-4A83-8F2E-88B41AB5F48E}" destId="{50126B6B-F8C7-43C6-A2D9-5F8382D79275}" srcOrd="4" destOrd="0" presId="urn:microsoft.com/office/officeart/2005/8/layout/vList2"/>
    <dgm:cxn modelId="{C2D96AB6-ED87-474C-A338-5E05D4FA0ED1}" type="presParOf" srcId="{EE8C8557-B4D3-4A83-8F2E-88B41AB5F48E}" destId="{F71C0D10-047C-4333-BBAC-3BCFE82610A3}" srcOrd="5" destOrd="0" presId="urn:microsoft.com/office/officeart/2005/8/layout/vList2"/>
    <dgm:cxn modelId="{13A1C563-4E5E-406D-AD7C-31030CE4043E}" type="presParOf" srcId="{EE8C8557-B4D3-4A83-8F2E-88B41AB5F48E}" destId="{0C06EF90-6D0B-4110-8A85-BBB064CE1E02}" srcOrd="6" destOrd="0" presId="urn:microsoft.com/office/officeart/2005/8/layout/vList2"/>
    <dgm:cxn modelId="{B0C84955-17AF-4E2A-99FE-9C8154E3580F}" type="presParOf" srcId="{EE8C8557-B4D3-4A83-8F2E-88B41AB5F48E}" destId="{CCA4FFC1-E405-41E7-A9CD-175A4ECD9122}" srcOrd="7" destOrd="0" presId="urn:microsoft.com/office/officeart/2005/8/layout/vList2"/>
    <dgm:cxn modelId="{C21A05D0-37A8-4928-AD28-7E2211358829}" type="presParOf" srcId="{EE8C8557-B4D3-4A83-8F2E-88B41AB5F48E}" destId="{4AB8FCCF-9743-4D2E-8DC9-1D261B1619DF}" srcOrd="8" destOrd="0" presId="urn:microsoft.com/office/officeart/2005/8/layout/vList2"/>
    <dgm:cxn modelId="{E44DF023-A9AA-4DA8-BCB3-3D9A3727A998}" type="presParOf" srcId="{EE8C8557-B4D3-4A83-8F2E-88B41AB5F48E}" destId="{F14E8066-1D4D-4A4E-92F5-7CC8C40AFD56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D23FE-4FB2-4D86-84B4-5E8625516E7C}">
      <dsp:nvSpPr>
        <dsp:cNvPr id="0" name=""/>
        <dsp:cNvSpPr/>
      </dsp:nvSpPr>
      <dsp:spPr>
        <a:xfrm>
          <a:off x="0" y="1406"/>
          <a:ext cx="10212942" cy="5878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Em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sẽ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viết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về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ai</a:t>
          </a:r>
          <a:r>
            <a:rPr lang="en-US" sz="2800" kern="1200" dirty="0" smtClean="0"/>
            <a:t>?</a:t>
          </a:r>
          <a:endParaRPr lang="en-US" sz="2800" kern="1200" dirty="0"/>
        </a:p>
      </dsp:txBody>
      <dsp:txXfrm>
        <a:off x="28695" y="30101"/>
        <a:ext cx="10155552" cy="530420"/>
      </dsp:txXfrm>
    </dsp:sp>
    <dsp:sp modelId="{29529E9A-360D-4DCD-ACF5-47D2A8C647F4}">
      <dsp:nvSpPr>
        <dsp:cNvPr id="0" name=""/>
        <dsp:cNvSpPr/>
      </dsp:nvSpPr>
      <dsp:spPr>
        <a:xfrm>
          <a:off x="0" y="589217"/>
          <a:ext cx="10212942" cy="403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26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err="1" smtClean="0"/>
            <a:t>Em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viết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về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Yết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Kiêu</a:t>
          </a:r>
          <a:endParaRPr lang="en-US" sz="2800" kern="1200" dirty="0"/>
        </a:p>
      </dsp:txBody>
      <dsp:txXfrm>
        <a:off x="0" y="589217"/>
        <a:ext cx="10212942" cy="403437"/>
      </dsp:txXfrm>
    </dsp:sp>
    <dsp:sp modelId="{6AD7E85E-AEB6-4010-94A6-9A76C166E2DD}">
      <dsp:nvSpPr>
        <dsp:cNvPr id="0" name=""/>
        <dsp:cNvSpPr/>
      </dsp:nvSpPr>
      <dsp:spPr>
        <a:xfrm>
          <a:off x="0" y="992655"/>
          <a:ext cx="10212942" cy="587810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Người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đó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tài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giỏi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như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thế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nào</a:t>
          </a:r>
          <a:r>
            <a:rPr lang="en-US" sz="2800" kern="1200" dirty="0" smtClean="0"/>
            <a:t>?</a:t>
          </a:r>
          <a:endParaRPr lang="en-US" sz="2800" kern="1200" dirty="0"/>
        </a:p>
      </dsp:txBody>
      <dsp:txXfrm>
        <a:off x="28695" y="1021350"/>
        <a:ext cx="10155552" cy="530420"/>
      </dsp:txXfrm>
    </dsp:sp>
    <dsp:sp modelId="{EEED2A34-1A50-44B9-9F26-4BC836E32EC6}">
      <dsp:nvSpPr>
        <dsp:cNvPr id="0" name=""/>
        <dsp:cNvSpPr/>
      </dsp:nvSpPr>
      <dsp:spPr>
        <a:xfrm>
          <a:off x="0" y="1580465"/>
          <a:ext cx="10212942" cy="75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26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err="1" smtClean="0"/>
            <a:t>Yết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Kiêu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có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tài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bơi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lặn</a:t>
          </a:r>
          <a:r>
            <a:rPr lang="en-US" sz="2800" kern="1200" dirty="0" smtClean="0"/>
            <a:t>. </a:t>
          </a:r>
          <a:r>
            <a:rPr lang="en-US" sz="2800" kern="1200" dirty="0" err="1" smtClean="0"/>
            <a:t>Ông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lặn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xuống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biển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như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trên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đất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liền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sống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dưới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nước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sáu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bảy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ngày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mới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lên</a:t>
          </a:r>
          <a:r>
            <a:rPr lang="en-US" sz="2800" kern="1200" dirty="0" smtClean="0"/>
            <a:t>.</a:t>
          </a:r>
          <a:endParaRPr lang="en-US" sz="2800" kern="1200" dirty="0"/>
        </a:p>
      </dsp:txBody>
      <dsp:txXfrm>
        <a:off x="0" y="1580465"/>
        <a:ext cx="10212942" cy="753083"/>
      </dsp:txXfrm>
    </dsp:sp>
    <dsp:sp modelId="{50126B6B-F8C7-43C6-A2D9-5F8382D79275}">
      <dsp:nvSpPr>
        <dsp:cNvPr id="0" name=""/>
        <dsp:cNvSpPr/>
      </dsp:nvSpPr>
      <dsp:spPr>
        <a:xfrm>
          <a:off x="0" y="2333549"/>
          <a:ext cx="10212942" cy="58781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Tính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cách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của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nhân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vật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đó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có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gì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nổi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bật</a:t>
          </a:r>
          <a:r>
            <a:rPr lang="en-US" sz="2800" kern="1200" dirty="0" smtClean="0"/>
            <a:t>?</a:t>
          </a:r>
          <a:endParaRPr lang="en-US" sz="2800" kern="1200" dirty="0"/>
        </a:p>
      </dsp:txBody>
      <dsp:txXfrm>
        <a:off x="28695" y="2362244"/>
        <a:ext cx="10155552" cy="530420"/>
      </dsp:txXfrm>
    </dsp:sp>
    <dsp:sp modelId="{F71C0D10-047C-4333-BBAC-3BCFE82610A3}">
      <dsp:nvSpPr>
        <dsp:cNvPr id="0" name=""/>
        <dsp:cNvSpPr/>
      </dsp:nvSpPr>
      <dsp:spPr>
        <a:xfrm>
          <a:off x="0" y="2921360"/>
          <a:ext cx="10212942" cy="75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26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err="1" smtClean="0"/>
            <a:t>Ông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là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người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yêu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nước</a:t>
          </a:r>
          <a:r>
            <a:rPr lang="en-US" sz="2800" kern="1200" dirty="0" smtClean="0"/>
            <a:t>... </a:t>
          </a:r>
          <a:r>
            <a:rPr lang="en-US" sz="2800" kern="1200" dirty="0" err="1" smtClean="0"/>
            <a:t>Ông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cũng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rất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khôn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ngoan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và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nhanh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trí</a:t>
          </a:r>
          <a:r>
            <a:rPr lang="en-US" sz="2800" kern="1200" dirty="0" smtClean="0"/>
            <a:t>….</a:t>
          </a:r>
          <a:endParaRPr lang="en-US" sz="2800" kern="1200" dirty="0"/>
        </a:p>
      </dsp:txBody>
      <dsp:txXfrm>
        <a:off x="0" y="2921360"/>
        <a:ext cx="10212942" cy="753083"/>
      </dsp:txXfrm>
    </dsp:sp>
    <dsp:sp modelId="{0C06EF90-6D0B-4110-8A85-BBB064CE1E02}">
      <dsp:nvSpPr>
        <dsp:cNvPr id="0" name=""/>
        <dsp:cNvSpPr/>
      </dsp:nvSpPr>
      <dsp:spPr>
        <a:xfrm>
          <a:off x="0" y="3646715"/>
          <a:ext cx="10212942" cy="587810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Nhân vật đó đóng góp tài năng của mình cho xã hội như thế nào?</a:t>
          </a:r>
          <a:endParaRPr lang="en-US" sz="2800" kern="1200" dirty="0"/>
        </a:p>
      </dsp:txBody>
      <dsp:txXfrm>
        <a:off x="28695" y="3675410"/>
        <a:ext cx="10155552" cy="530420"/>
      </dsp:txXfrm>
    </dsp:sp>
    <dsp:sp modelId="{CCA4FFC1-E405-41E7-A9CD-175A4ECD9122}">
      <dsp:nvSpPr>
        <dsp:cNvPr id="0" name=""/>
        <dsp:cNvSpPr/>
      </dsp:nvSpPr>
      <dsp:spPr>
        <a:xfrm>
          <a:off x="0" y="4262255"/>
          <a:ext cx="10212942" cy="75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26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err="1" smtClean="0"/>
            <a:t>Làm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đắm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không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biết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bao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nhiêu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tàu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thuyền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của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giặc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khiến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chúng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sợ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hãi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không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dám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quấy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nhiễu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nữa</a:t>
          </a:r>
          <a:r>
            <a:rPr lang="en-US" sz="2800" kern="1200" dirty="0" smtClean="0"/>
            <a:t>.</a:t>
          </a:r>
          <a:endParaRPr lang="en-US" sz="2800" kern="1200" dirty="0"/>
        </a:p>
      </dsp:txBody>
      <dsp:txXfrm>
        <a:off x="0" y="4262255"/>
        <a:ext cx="10212942" cy="753083"/>
      </dsp:txXfrm>
    </dsp:sp>
    <dsp:sp modelId="{4AB8FCCF-9743-4D2E-8DC9-1D261B1619DF}">
      <dsp:nvSpPr>
        <dsp:cNvPr id="0" name=""/>
        <dsp:cNvSpPr/>
      </dsp:nvSpPr>
      <dsp:spPr>
        <a:xfrm>
          <a:off x="0" y="5015338"/>
          <a:ext cx="10212942" cy="58781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Em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muốn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nói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gì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hoặc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làm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gì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sau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khi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biết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về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nhân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vật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đó</a:t>
          </a:r>
          <a:r>
            <a:rPr lang="en-US" sz="2800" kern="1200" dirty="0" smtClean="0"/>
            <a:t>?</a:t>
          </a:r>
          <a:endParaRPr lang="en-US" sz="2800" kern="1200" dirty="0"/>
        </a:p>
      </dsp:txBody>
      <dsp:txXfrm>
        <a:off x="28695" y="5044033"/>
        <a:ext cx="10155552" cy="530420"/>
      </dsp:txXfrm>
    </dsp:sp>
    <dsp:sp modelId="{F14E8066-1D4D-4A4E-92F5-7CC8C40AFD56}">
      <dsp:nvSpPr>
        <dsp:cNvPr id="0" name=""/>
        <dsp:cNvSpPr/>
      </dsp:nvSpPr>
      <dsp:spPr>
        <a:xfrm>
          <a:off x="0" y="5603149"/>
          <a:ext cx="10212942" cy="403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26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err="1" smtClean="0"/>
            <a:t>Em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rất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khâm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phục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Yết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Kiêu</a:t>
          </a:r>
          <a:r>
            <a:rPr lang="en-US" sz="2800" kern="1200" dirty="0" smtClean="0"/>
            <a:t>,……</a:t>
          </a:r>
          <a:endParaRPr lang="en-US" sz="2800" kern="1200" dirty="0"/>
        </a:p>
      </dsp:txBody>
      <dsp:txXfrm>
        <a:off x="0" y="5603149"/>
        <a:ext cx="10212942" cy="403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7FD9F-D16C-4757-A915-9130613E23A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A785-8CC8-4D77-967B-F3701A58B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2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,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mất</a:t>
            </a:r>
            <a:r>
              <a:rPr lang="en-US" altLang="zh-CN" dirty="0"/>
              <a:t>. 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bé</a:t>
            </a:r>
            <a:r>
              <a:rPr lang="en-US" altLang="zh-CN" dirty="0" smtClean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/>
              <a:t> </a:t>
            </a:r>
            <a:r>
              <a:rPr lang="en-US" altLang="zh-CN" smtClean="0"/>
              <a:t>slide </a:t>
            </a:r>
            <a:r>
              <a:rPr lang="en-US" altLang="zh-CN" dirty="0" err="1"/>
              <a:t>thảo</a:t>
            </a:r>
            <a:r>
              <a:rPr lang="en-US" altLang="zh-CN" dirty="0"/>
              <a:t> </a:t>
            </a:r>
            <a:r>
              <a:rPr lang="en-US" altLang="zh-CN" dirty="0" err="1"/>
              <a:t>luận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khóa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79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A785-8CC8-4D77-967B-F3701A58BC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68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09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28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3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6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7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6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0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0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5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655C0-CFB3-4E7F-8C4E-88F0550FB5A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A39C0-0CE8-4AD5-B99E-E908E207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4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slide" Target="slide8.xml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" Target="slide3.xml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3" Type="http://schemas.openxmlformats.org/officeDocument/2006/relationships/slide" Target="slide3.xml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3.png"/><Relationship Id="rId7" Type="http://schemas.openxmlformats.org/officeDocument/2006/relationships/image" Target="../media/image14.sv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tmp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224427E-DCD1-E126-2C7D-049A2E215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121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C0FBD00F-B010-4B4B-9448-2B7C3BD31B12}"/>
              </a:ext>
            </a:extLst>
          </p:cNvPr>
          <p:cNvSpPr/>
          <p:nvPr/>
        </p:nvSpPr>
        <p:spPr>
          <a:xfrm>
            <a:off x="502872" y="0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xmlns="" id="{9F7004F9-BEA9-F2A0-44F2-7A42F02DC49B}"/>
              </a:ext>
            </a:extLst>
          </p:cNvPr>
          <p:cNvSpPr txBox="1"/>
          <p:nvPr/>
        </p:nvSpPr>
        <p:spPr>
          <a:xfrm>
            <a:off x="4495418" y="730774"/>
            <a:ext cx="523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năm 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5515290-0D37-9B1F-B92B-7B2D12D09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835" y="2705100"/>
            <a:ext cx="6782806" cy="4595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AB04A-76DF-AA39-B3F3-DF8A68124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386" y="1379564"/>
            <a:ext cx="3639627" cy="841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45DFEF-9DF3-68AA-AAB6-8A819DEEC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5279" y="1423734"/>
            <a:ext cx="1682642" cy="14387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5637" y="2263108"/>
            <a:ext cx="763996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LUYỆN TẬP VIẾT ĐOẠN VĂN VỀ MỘT CÂU CHUYỆN EM THÍCH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73971 -0.511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9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31AEB-556D-EB21-39EF-D0447515F85D}"/>
              </a:ext>
            </a:extLst>
          </p:cNvPr>
          <p:cNvSpPr txBox="1"/>
          <p:nvPr/>
        </p:nvSpPr>
        <p:spPr>
          <a:xfrm>
            <a:off x="4019330" y="2049393"/>
            <a:ext cx="77390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Viết</a:t>
            </a:r>
            <a:r>
              <a:rPr lang="en-US" sz="13800" dirty="0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3800" dirty="0" err="1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về</a:t>
            </a:r>
            <a:r>
              <a:rPr lang="en-US" sz="13800" dirty="0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3800" dirty="0" err="1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gì</a:t>
            </a:r>
            <a:r>
              <a:rPr lang="en-US" sz="13800" dirty="0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?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8EA465-B143-559E-F62B-98A0C53A7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567" y="408177"/>
            <a:ext cx="459068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3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3963E0-5AFC-614F-8088-4F16668D1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179" l="9994" r="89974">
                        <a14:foregroundMark x1="57471" y1="54204" x2="55789" y2="63177"/>
                        <a14:foregroundMark x1="55789" y1="63177" x2="55498" y2="58084"/>
                        <a14:foregroundMark x1="47251" y1="88440" x2="50582" y2="70978"/>
                        <a14:foregroundMark x1="33021" y1="93775" x2="37743" y2="94179"/>
                        <a14:backgroundMark x1="30951" y1="21504" x2="49321" y2="20776"/>
                        <a14:backgroundMark x1="49321" y1="20776" x2="49644" y2="20776"/>
                        <a14:backgroundMark x1="52070" y1="15764" x2="80207" y2="58771"/>
                        <a14:backgroundMark x1="80207" y1="58771" x2="80401" y2="58771"/>
                        <a14:backgroundMark x1="74774" y1="76112" x2="70763" y2="99353"/>
                        <a14:backgroundMark x1="70860" y1="57357" x2="75097" y2="67057"/>
                        <a14:backgroundMark x1="75097" y1="67057" x2="78202" y2="7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6315" y="2939845"/>
            <a:ext cx="5435395" cy="434831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E9611FF-559D-9322-D2AC-E297A66F634D}"/>
              </a:ext>
            </a:extLst>
          </p:cNvPr>
          <p:cNvSpPr/>
          <p:nvPr/>
        </p:nvSpPr>
        <p:spPr>
          <a:xfrm>
            <a:off x="828675" y="1638300"/>
            <a:ext cx="9315450" cy="1427339"/>
          </a:xfrm>
          <a:custGeom>
            <a:avLst/>
            <a:gdLst>
              <a:gd name="connsiteX0" fmla="*/ 0 w 9315450"/>
              <a:gd name="connsiteY0" fmla="*/ 237895 h 1427339"/>
              <a:gd name="connsiteX1" fmla="*/ 237895 w 9315450"/>
              <a:gd name="connsiteY1" fmla="*/ 0 h 1427339"/>
              <a:gd name="connsiteX2" fmla="*/ 9077555 w 9315450"/>
              <a:gd name="connsiteY2" fmla="*/ 0 h 1427339"/>
              <a:gd name="connsiteX3" fmla="*/ 9315450 w 9315450"/>
              <a:gd name="connsiteY3" fmla="*/ 237895 h 1427339"/>
              <a:gd name="connsiteX4" fmla="*/ 9315450 w 9315450"/>
              <a:gd name="connsiteY4" fmla="*/ 1189444 h 1427339"/>
              <a:gd name="connsiteX5" fmla="*/ 9077555 w 9315450"/>
              <a:gd name="connsiteY5" fmla="*/ 1427339 h 1427339"/>
              <a:gd name="connsiteX6" fmla="*/ 237895 w 9315450"/>
              <a:gd name="connsiteY6" fmla="*/ 1427339 h 1427339"/>
              <a:gd name="connsiteX7" fmla="*/ 0 w 9315450"/>
              <a:gd name="connsiteY7" fmla="*/ 1189444 h 1427339"/>
              <a:gd name="connsiteX8" fmla="*/ 0 w 9315450"/>
              <a:gd name="connsiteY8" fmla="*/ 237895 h 1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15450" h="1427339" fill="none" extrusionOk="0">
                <a:moveTo>
                  <a:pt x="0" y="237895"/>
                </a:moveTo>
                <a:cubicBezTo>
                  <a:pt x="-8618" y="126334"/>
                  <a:pt x="105861" y="13012"/>
                  <a:pt x="237895" y="0"/>
                </a:cubicBezTo>
                <a:cubicBezTo>
                  <a:pt x="2692591" y="53328"/>
                  <a:pt x="7904057" y="17429"/>
                  <a:pt x="9077555" y="0"/>
                </a:cubicBezTo>
                <a:cubicBezTo>
                  <a:pt x="9204884" y="-2842"/>
                  <a:pt x="9320640" y="92526"/>
                  <a:pt x="9315450" y="237895"/>
                </a:cubicBezTo>
                <a:cubicBezTo>
                  <a:pt x="9324521" y="457329"/>
                  <a:pt x="9232126" y="966457"/>
                  <a:pt x="9315450" y="1189444"/>
                </a:cubicBezTo>
                <a:cubicBezTo>
                  <a:pt x="9307225" y="1333859"/>
                  <a:pt x="9212981" y="1431280"/>
                  <a:pt x="9077555" y="1427339"/>
                </a:cubicBezTo>
                <a:cubicBezTo>
                  <a:pt x="6554707" y="1354080"/>
                  <a:pt x="1771415" y="1440337"/>
                  <a:pt x="237895" y="1427339"/>
                </a:cubicBezTo>
                <a:cubicBezTo>
                  <a:pt x="83463" y="1427171"/>
                  <a:pt x="12348" y="1311565"/>
                  <a:pt x="0" y="1189444"/>
                </a:cubicBezTo>
                <a:cubicBezTo>
                  <a:pt x="62272" y="736243"/>
                  <a:pt x="-28165" y="385095"/>
                  <a:pt x="0" y="237895"/>
                </a:cubicBezTo>
                <a:close/>
              </a:path>
              <a:path w="9315450" h="1427339" stroke="0" extrusionOk="0">
                <a:moveTo>
                  <a:pt x="0" y="237895"/>
                </a:moveTo>
                <a:cubicBezTo>
                  <a:pt x="-11731" y="96097"/>
                  <a:pt x="110626" y="11336"/>
                  <a:pt x="237895" y="0"/>
                </a:cubicBezTo>
                <a:cubicBezTo>
                  <a:pt x="2184539" y="-106828"/>
                  <a:pt x="7195779" y="-116700"/>
                  <a:pt x="9077555" y="0"/>
                </a:cubicBezTo>
                <a:cubicBezTo>
                  <a:pt x="9214790" y="21226"/>
                  <a:pt x="9314859" y="108854"/>
                  <a:pt x="9315450" y="237895"/>
                </a:cubicBezTo>
                <a:cubicBezTo>
                  <a:pt x="9399999" y="385149"/>
                  <a:pt x="9342472" y="1071051"/>
                  <a:pt x="9315450" y="1189444"/>
                </a:cubicBezTo>
                <a:cubicBezTo>
                  <a:pt x="9334018" y="1319282"/>
                  <a:pt x="9206505" y="1416289"/>
                  <a:pt x="9077555" y="1427339"/>
                </a:cubicBezTo>
                <a:cubicBezTo>
                  <a:pt x="6384609" y="1326836"/>
                  <a:pt x="1134077" y="1365064"/>
                  <a:pt x="237895" y="1427339"/>
                </a:cubicBezTo>
                <a:cubicBezTo>
                  <a:pt x="98828" y="1428544"/>
                  <a:pt x="-19960" y="1316135"/>
                  <a:pt x="0" y="1189444"/>
                </a:cubicBezTo>
                <a:cubicBezTo>
                  <a:pt x="60928" y="1015645"/>
                  <a:pt x="64948" y="708097"/>
                  <a:pt x="0" y="2378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6359848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Em muốn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nêu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cảm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nghĩ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về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nhân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vật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nào</a:t>
            </a:r>
            <a:r>
              <a:rPr lang="en-US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?</a:t>
            </a:r>
            <a:r>
              <a:rPr lang="vi-VN" sz="3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Em đã đọc hay được nghe kể câu chuyện đó?</a:t>
            </a:r>
            <a:endParaRPr lang="en-US" sz="38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937AF62-5F36-3527-5B1E-46F5F43B9EF5}"/>
              </a:ext>
            </a:extLst>
          </p:cNvPr>
          <p:cNvSpPr/>
          <p:nvPr/>
        </p:nvSpPr>
        <p:spPr>
          <a:xfrm>
            <a:off x="561975" y="3629025"/>
            <a:ext cx="8763000" cy="1427339"/>
          </a:xfrm>
          <a:custGeom>
            <a:avLst/>
            <a:gdLst>
              <a:gd name="connsiteX0" fmla="*/ 0 w 8763000"/>
              <a:gd name="connsiteY0" fmla="*/ 237895 h 1427339"/>
              <a:gd name="connsiteX1" fmla="*/ 237895 w 8763000"/>
              <a:gd name="connsiteY1" fmla="*/ 0 h 1427339"/>
              <a:gd name="connsiteX2" fmla="*/ 8525105 w 8763000"/>
              <a:gd name="connsiteY2" fmla="*/ 0 h 1427339"/>
              <a:gd name="connsiteX3" fmla="*/ 8763000 w 8763000"/>
              <a:gd name="connsiteY3" fmla="*/ 237895 h 1427339"/>
              <a:gd name="connsiteX4" fmla="*/ 8763000 w 8763000"/>
              <a:gd name="connsiteY4" fmla="*/ 1189444 h 1427339"/>
              <a:gd name="connsiteX5" fmla="*/ 8525105 w 8763000"/>
              <a:gd name="connsiteY5" fmla="*/ 1427339 h 1427339"/>
              <a:gd name="connsiteX6" fmla="*/ 237895 w 8763000"/>
              <a:gd name="connsiteY6" fmla="*/ 1427339 h 1427339"/>
              <a:gd name="connsiteX7" fmla="*/ 0 w 8763000"/>
              <a:gd name="connsiteY7" fmla="*/ 1189444 h 1427339"/>
              <a:gd name="connsiteX8" fmla="*/ 0 w 8763000"/>
              <a:gd name="connsiteY8" fmla="*/ 237895 h 1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3000" h="1427339" fill="none" extrusionOk="0">
                <a:moveTo>
                  <a:pt x="0" y="237895"/>
                </a:moveTo>
                <a:cubicBezTo>
                  <a:pt x="-8618" y="126334"/>
                  <a:pt x="105861" y="13012"/>
                  <a:pt x="237895" y="0"/>
                </a:cubicBezTo>
                <a:cubicBezTo>
                  <a:pt x="2188911" y="53328"/>
                  <a:pt x="7397972" y="17429"/>
                  <a:pt x="8525105" y="0"/>
                </a:cubicBezTo>
                <a:cubicBezTo>
                  <a:pt x="8652434" y="-2842"/>
                  <a:pt x="8768190" y="92526"/>
                  <a:pt x="8763000" y="237895"/>
                </a:cubicBezTo>
                <a:cubicBezTo>
                  <a:pt x="8772071" y="457329"/>
                  <a:pt x="8679676" y="966457"/>
                  <a:pt x="8763000" y="1189444"/>
                </a:cubicBezTo>
                <a:cubicBezTo>
                  <a:pt x="8754775" y="1333859"/>
                  <a:pt x="8660531" y="1431280"/>
                  <a:pt x="8525105" y="1427339"/>
                </a:cubicBezTo>
                <a:cubicBezTo>
                  <a:pt x="5407882" y="1354080"/>
                  <a:pt x="2379480" y="1440337"/>
                  <a:pt x="237895" y="1427339"/>
                </a:cubicBezTo>
                <a:cubicBezTo>
                  <a:pt x="83463" y="1427171"/>
                  <a:pt x="12348" y="1311565"/>
                  <a:pt x="0" y="1189444"/>
                </a:cubicBezTo>
                <a:cubicBezTo>
                  <a:pt x="62272" y="736243"/>
                  <a:pt x="-28165" y="385095"/>
                  <a:pt x="0" y="237895"/>
                </a:cubicBezTo>
                <a:close/>
              </a:path>
              <a:path w="8763000" h="1427339" stroke="0" extrusionOk="0">
                <a:moveTo>
                  <a:pt x="0" y="237895"/>
                </a:moveTo>
                <a:cubicBezTo>
                  <a:pt x="-11731" y="96097"/>
                  <a:pt x="110626" y="11336"/>
                  <a:pt x="237895" y="0"/>
                </a:cubicBezTo>
                <a:cubicBezTo>
                  <a:pt x="3008774" y="-106828"/>
                  <a:pt x="7134799" y="-116700"/>
                  <a:pt x="8525105" y="0"/>
                </a:cubicBezTo>
                <a:cubicBezTo>
                  <a:pt x="8662340" y="21226"/>
                  <a:pt x="8762409" y="108854"/>
                  <a:pt x="8763000" y="237895"/>
                </a:cubicBezTo>
                <a:cubicBezTo>
                  <a:pt x="8847549" y="385149"/>
                  <a:pt x="8790022" y="1071051"/>
                  <a:pt x="8763000" y="1189444"/>
                </a:cubicBezTo>
                <a:cubicBezTo>
                  <a:pt x="8781568" y="1319282"/>
                  <a:pt x="8654055" y="1416289"/>
                  <a:pt x="8525105" y="1427339"/>
                </a:cubicBezTo>
                <a:cubicBezTo>
                  <a:pt x="5902204" y="1326836"/>
                  <a:pt x="3070242" y="1365064"/>
                  <a:pt x="237895" y="1427339"/>
                </a:cubicBezTo>
                <a:cubicBezTo>
                  <a:pt x="98828" y="1428544"/>
                  <a:pt x="-19960" y="1316135"/>
                  <a:pt x="0" y="1189444"/>
                </a:cubicBezTo>
                <a:cubicBezTo>
                  <a:pt x="60928" y="1015645"/>
                  <a:pt x="64948" y="708097"/>
                  <a:pt x="0" y="2378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6359848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Lý</a:t>
            </a:r>
            <a:r>
              <a:rPr lang="en-US" sz="4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do </a:t>
            </a:r>
            <a:r>
              <a:rPr lang="en-US" sz="40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em</a:t>
            </a:r>
            <a:r>
              <a:rPr lang="en-US" sz="4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thích</a:t>
            </a:r>
            <a:r>
              <a:rPr lang="en-US" sz="4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câu</a:t>
            </a:r>
            <a:r>
              <a:rPr lang="en-US" sz="4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chuyện</a:t>
            </a:r>
            <a:r>
              <a:rPr lang="en-US" sz="4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đó</a:t>
            </a:r>
            <a:r>
              <a:rPr lang="en-US" sz="4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5251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xmlns="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22C04D-F9AA-4217-22B7-68D41D54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535" y="465085"/>
            <a:ext cx="916917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45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31AEB-556D-EB21-39EF-D0447515F85D}"/>
              </a:ext>
            </a:extLst>
          </p:cNvPr>
          <p:cNvSpPr txBox="1"/>
          <p:nvPr/>
        </p:nvSpPr>
        <p:spPr>
          <a:xfrm>
            <a:off x="3611184" y="2479411"/>
            <a:ext cx="7446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Tìm</a:t>
            </a:r>
            <a:r>
              <a:rPr kumimoji="0" lang="en-US" sz="138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13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ý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" name="Picture 1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xmlns="" id="{8C1D0C5D-5729-0BF3-7FBB-D575DB7DB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44" b="89976" l="8987" r="91085">
                        <a14:foregroundMark x1="62621" y1="6144" x2="65199" y2="10428"/>
                        <a14:foregroundMark x1="57429" y1="84802" x2="60186" y2="85206"/>
                        <a14:foregroundMark x1="62621" y1="82094" x2="62800" y2="84236"/>
                        <a14:foregroundMark x1="80881" y1="84802" x2="85714" y2="83266"/>
                        <a14:foregroundMark x1="77086" y1="29911" x2="82277" y2="30275"/>
                        <a14:foregroundMark x1="61404" y1="35327" x2="63480" y2="41188"/>
                        <a14:foregroundMark x1="91085" y1="80315" x2="90548" y2="81285"/>
                        <a14:foregroundMark x1="85392" y1="84802" x2="90727" y2="81487"/>
                        <a14:foregroundMark x1="59506" y1="85004" x2="72431" y2="87146"/>
                        <a14:foregroundMark x1="16899" y1="11964" x2="23272" y2="79790"/>
                        <a14:foregroundMark x1="23272" y1="79790" x2="25886" y2="83266"/>
                        <a14:foregroundMark x1="8987" y1="36904" x2="19334" y2="48181"/>
                        <a14:foregroundMark x1="22413" y1="10792" x2="31472" y2="31851"/>
                        <a14:foregroundMark x1="31472" y1="31851" x2="32080" y2="34559"/>
                        <a14:foregroundMark x1="29323" y1="30679" x2="32259" y2="41188"/>
                        <a14:foregroundMark x1="31579" y1="88723" x2="25349" y2="66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4651635" cy="4119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8E26B0-D4EB-C6EA-0B0E-4B105DF99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997" y="970330"/>
            <a:ext cx="473090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31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0536743"/>
              </p:ext>
            </p:extLst>
          </p:nvPr>
        </p:nvGraphicFramePr>
        <p:xfrm>
          <a:off x="218944" y="862886"/>
          <a:ext cx="10212943" cy="6007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xmlns="" id="{18CA7F6B-7D8F-2593-E84E-09562A0A1C71}"/>
              </a:ext>
            </a:extLst>
          </p:cNvPr>
          <p:cNvSpPr/>
          <p:nvPr/>
        </p:nvSpPr>
        <p:spPr>
          <a:xfrm>
            <a:off x="1256861" y="2"/>
            <a:ext cx="10115184" cy="746974"/>
          </a:xfrm>
          <a:custGeom>
            <a:avLst/>
            <a:gdLst>
              <a:gd name="connsiteX0" fmla="*/ 0 w 9827344"/>
              <a:gd name="connsiteY0" fmla="*/ 224409 h 1346425"/>
              <a:gd name="connsiteX1" fmla="*/ 224409 w 9827344"/>
              <a:gd name="connsiteY1" fmla="*/ 0 h 1346425"/>
              <a:gd name="connsiteX2" fmla="*/ 9602935 w 9827344"/>
              <a:gd name="connsiteY2" fmla="*/ 0 h 1346425"/>
              <a:gd name="connsiteX3" fmla="*/ 9827344 w 9827344"/>
              <a:gd name="connsiteY3" fmla="*/ 224409 h 1346425"/>
              <a:gd name="connsiteX4" fmla="*/ 9827344 w 9827344"/>
              <a:gd name="connsiteY4" fmla="*/ 1122016 h 1346425"/>
              <a:gd name="connsiteX5" fmla="*/ 9602935 w 9827344"/>
              <a:gd name="connsiteY5" fmla="*/ 1346425 h 1346425"/>
              <a:gd name="connsiteX6" fmla="*/ 224409 w 9827344"/>
              <a:gd name="connsiteY6" fmla="*/ 1346425 h 1346425"/>
              <a:gd name="connsiteX7" fmla="*/ 0 w 9827344"/>
              <a:gd name="connsiteY7" fmla="*/ 1122016 h 1346425"/>
              <a:gd name="connsiteX8" fmla="*/ 0 w 9827344"/>
              <a:gd name="connsiteY8" fmla="*/ 224409 h 134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346425" fill="none" extrusionOk="0">
                <a:moveTo>
                  <a:pt x="0" y="224409"/>
                </a:moveTo>
                <a:cubicBezTo>
                  <a:pt x="-1473" y="90255"/>
                  <a:pt x="102789" y="1690"/>
                  <a:pt x="224409" y="0"/>
                </a:cubicBezTo>
                <a:cubicBezTo>
                  <a:pt x="2764057" y="125183"/>
                  <a:pt x="8413772" y="116654"/>
                  <a:pt x="9602935" y="0"/>
                </a:cubicBezTo>
                <a:cubicBezTo>
                  <a:pt x="9745281" y="4215"/>
                  <a:pt x="9841326" y="91750"/>
                  <a:pt x="9827344" y="224409"/>
                </a:cubicBezTo>
                <a:cubicBezTo>
                  <a:pt x="9901036" y="388035"/>
                  <a:pt x="9841237" y="910477"/>
                  <a:pt x="9827344" y="1122016"/>
                </a:cubicBezTo>
                <a:cubicBezTo>
                  <a:pt x="9813383" y="1257205"/>
                  <a:pt x="9741591" y="1333725"/>
                  <a:pt x="9602935" y="1346425"/>
                </a:cubicBezTo>
                <a:cubicBezTo>
                  <a:pt x="7307893" y="1231567"/>
                  <a:pt x="2872223" y="1194348"/>
                  <a:pt x="224409" y="1346425"/>
                </a:cubicBezTo>
                <a:cubicBezTo>
                  <a:pt x="97255" y="1368753"/>
                  <a:pt x="3224" y="1254933"/>
                  <a:pt x="0" y="1122016"/>
                </a:cubicBezTo>
                <a:cubicBezTo>
                  <a:pt x="78749" y="704460"/>
                  <a:pt x="68454" y="440127"/>
                  <a:pt x="0" y="224409"/>
                </a:cubicBezTo>
                <a:close/>
              </a:path>
              <a:path w="9827344" h="1346425" stroke="0" extrusionOk="0">
                <a:moveTo>
                  <a:pt x="0" y="224409"/>
                </a:moveTo>
                <a:cubicBezTo>
                  <a:pt x="-1639" y="97640"/>
                  <a:pt x="96185" y="-18634"/>
                  <a:pt x="224409" y="0"/>
                </a:cubicBezTo>
                <a:cubicBezTo>
                  <a:pt x="3587959" y="113521"/>
                  <a:pt x="7331198" y="20216"/>
                  <a:pt x="9602935" y="0"/>
                </a:cubicBezTo>
                <a:cubicBezTo>
                  <a:pt x="9728560" y="7436"/>
                  <a:pt x="9836446" y="119280"/>
                  <a:pt x="9827344" y="224409"/>
                </a:cubicBezTo>
                <a:cubicBezTo>
                  <a:pt x="9905210" y="339598"/>
                  <a:pt x="9760308" y="812174"/>
                  <a:pt x="9827344" y="1122016"/>
                </a:cubicBezTo>
                <a:cubicBezTo>
                  <a:pt x="9830541" y="1228711"/>
                  <a:pt x="9740709" y="1351379"/>
                  <a:pt x="9602935" y="1346425"/>
                </a:cubicBezTo>
                <a:cubicBezTo>
                  <a:pt x="7050557" y="1388446"/>
                  <a:pt x="2992477" y="1330235"/>
                  <a:pt x="224409" y="1346425"/>
                </a:cubicBezTo>
                <a:cubicBezTo>
                  <a:pt x="84774" y="1340216"/>
                  <a:pt x="-301" y="1242755"/>
                  <a:pt x="0" y="1122016"/>
                </a:cubicBezTo>
                <a:cubicBezTo>
                  <a:pt x="1825" y="869918"/>
                  <a:pt x="21150" y="406769"/>
                  <a:pt x="0" y="224409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29795406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dựa vào nội dung đã chuẩn bị. Tham khảo gợi ý dưới đây:</a:t>
            </a:r>
            <a:endParaRPr kumimoji="0" lang="vi-VN" sz="2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11">
            <a:extLst>
              <a:ext uri="{FF2B5EF4-FFF2-40B4-BE49-F238E27FC236}">
                <a16:creationId xmlns:a16="http://schemas.microsoft.com/office/drawing/2014/main" xmlns="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5204" y="-532574"/>
            <a:ext cx="2124911" cy="2000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036BC7-4AA4-91AD-C00C-88D8DB507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0203" y="2472543"/>
            <a:ext cx="4402816" cy="42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DD23FE-4FB2-4D86-84B4-5E8625516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F9DD23FE-4FB2-4D86-84B4-5E8625516E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D7E85E-AEB6-4010-94A6-9A76C166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6AD7E85E-AEB6-4010-94A6-9A76C166E2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126B6B-F8C7-43C6-A2D9-5F8382D792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50126B6B-F8C7-43C6-A2D9-5F8382D792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6EF90-6D0B-4110-8A85-BBB064CE1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0C06EF90-6D0B-4110-8A85-BBB064CE1E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B8FCCF-9743-4D2E-8DC9-1D261B1619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4AB8FCCF-9743-4D2E-8DC9-1D261B1619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529E9A-360D-4DCD-ACF5-47D2A8C64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29529E9A-360D-4DCD-ACF5-47D2A8C647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ED2A34-1A50-44B9-9F26-4BC836E3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EEED2A34-1A50-44B9-9F26-4BC836E32E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1C0D10-047C-4333-BBAC-3BCFE82610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F71C0D10-047C-4333-BBAC-3BCFE82610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4FFC1-E405-41E7-A9CD-175A4ECD9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dgm id="{CCA4FFC1-E405-41E7-A9CD-175A4ECD9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4E8066-1D4D-4A4E-92F5-7CC8C40AF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F14E8066-1D4D-4A4E-92F5-7CC8C40AFD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A3ADA7B7-2181-C5D3-29B3-B0AD81D6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2C31C513-E6A6-D236-0E00-44C720DDB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48" l="9994" r="89942">
                        <a14:foregroundMark x1="40589" y1="92199" x2="39327" y2="87874"/>
                        <a14:foregroundMark x1="69049" y1="93048" x2="69049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758440"/>
            <a:ext cx="5702095" cy="4561676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xmlns="" id="{D37E2D2F-621D-1167-6C8E-AB4C952A8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869858" y="983226"/>
            <a:ext cx="5889521" cy="2809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D1F8E5-5C1B-22F8-58A9-621553C89DD7}"/>
              </a:ext>
            </a:extLst>
          </p:cNvPr>
          <p:cNvSpPr txBox="1"/>
          <p:nvPr/>
        </p:nvSpPr>
        <p:spPr>
          <a:xfrm>
            <a:off x="6240507" y="1547530"/>
            <a:ext cx="531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ổ bi</a:t>
            </a:r>
            <a:r>
              <a:rPr lang="vi-VN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E3998B24-5F44-FEEC-0E6A-267892018B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" y="106999"/>
            <a:ext cx="4011561" cy="3695651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xmlns="" id="{D4FD200B-56B4-4E3D-ACF1-3533510DBA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004" y="3191452"/>
            <a:ext cx="5570271" cy="3695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D09BD1-F038-8139-28FC-DB7A467FE779}"/>
              </a:ext>
            </a:extLst>
          </p:cNvPr>
          <p:cNvSpPr txBox="1"/>
          <p:nvPr/>
        </p:nvSpPr>
        <p:spPr>
          <a:xfrm>
            <a:off x="666182" y="515154"/>
            <a:ext cx="28626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E48FA0-E538-39D2-A730-D2A9E08E580F}"/>
              </a:ext>
            </a:extLst>
          </p:cNvPr>
          <p:cNvSpPr txBox="1"/>
          <p:nvPr/>
        </p:nvSpPr>
        <p:spPr>
          <a:xfrm>
            <a:off x="852744" y="3891613"/>
            <a:ext cx="40907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vi-VN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94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xmlns="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E63479-175F-FAA5-600C-DCD31900F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958380" y="2748578"/>
            <a:ext cx="2328034" cy="205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3C2925-C840-B122-191E-F313EA0B2657}"/>
              </a:ext>
            </a:extLst>
          </p:cNvPr>
          <p:cNvSpPr txBox="1"/>
          <p:nvPr/>
        </p:nvSpPr>
        <p:spPr>
          <a:xfrm>
            <a:off x="3244393" y="3311265"/>
            <a:ext cx="1422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532FF0-1E34-9946-E792-9370869BF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485" y="284110"/>
            <a:ext cx="916917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05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31AEB-556D-EB21-39EF-D0447515F85D}"/>
              </a:ext>
            </a:extLst>
          </p:cNvPr>
          <p:cNvSpPr txBox="1"/>
          <p:nvPr/>
        </p:nvSpPr>
        <p:spPr>
          <a:xfrm>
            <a:off x="4175806" y="2546379"/>
            <a:ext cx="7148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Sắp</a:t>
            </a:r>
            <a:r>
              <a:rPr lang="en-US" sz="7200" dirty="0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dirty="0" err="1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xếp</a:t>
            </a:r>
            <a:r>
              <a:rPr lang="en-US" sz="7200" dirty="0" smtClean="0">
                <a:solidFill>
                  <a:srgbClr val="00B05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ý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chỉnh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sửa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dàn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ý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" name="Picture 1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xmlns="" id="{8C1D0C5D-5729-0BF3-7FBB-D575DB7DB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44" b="89976" l="8987" r="91085">
                        <a14:foregroundMark x1="62621" y1="6144" x2="65199" y2="10428"/>
                        <a14:foregroundMark x1="57429" y1="84802" x2="60186" y2="85206"/>
                        <a14:foregroundMark x1="62621" y1="82094" x2="62800" y2="84236"/>
                        <a14:foregroundMark x1="80881" y1="84802" x2="85714" y2="83266"/>
                        <a14:foregroundMark x1="77086" y1="29911" x2="82277" y2="30275"/>
                        <a14:foregroundMark x1="61404" y1="35327" x2="63480" y2="41188"/>
                        <a14:foregroundMark x1="91085" y1="80315" x2="90548" y2="81285"/>
                        <a14:foregroundMark x1="85392" y1="84802" x2="90727" y2="81487"/>
                        <a14:foregroundMark x1="59506" y1="85004" x2="72431" y2="87146"/>
                        <a14:foregroundMark x1="16899" y1="11964" x2="23272" y2="79790"/>
                        <a14:foregroundMark x1="23272" y1="79790" x2="25886" y2="83266"/>
                        <a14:foregroundMark x1="8987" y1="36904" x2="19334" y2="48181"/>
                        <a14:foregroundMark x1="22413" y1="10792" x2="31472" y2="31851"/>
                        <a14:foregroundMark x1="31472" y1="31851" x2="32080" y2="34559"/>
                        <a14:foregroundMark x1="29323" y1="30679" x2="32259" y2="41188"/>
                        <a14:foregroundMark x1="31579" y1="88723" x2="25349" y2="66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8736"/>
            <a:ext cx="5362151" cy="4748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378316-B0F6-B005-8E00-56F88F5F3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562" y="1001539"/>
            <a:ext cx="470652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5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A3ADA7B7-2181-C5D3-29B3-B0AD81D6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2C31C513-E6A6-D236-0E00-44C720DDB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48" l="9994" r="89942">
                        <a14:foregroundMark x1="40589" y1="92199" x2="39327" y2="87874"/>
                        <a14:foregroundMark x1="69049" y1="93048" x2="69049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758440"/>
            <a:ext cx="5702095" cy="4561676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xmlns="" id="{D37E2D2F-621D-1167-6C8E-AB4C952A8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869858" y="983226"/>
            <a:ext cx="5889521" cy="2809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D1F8E5-5C1B-22F8-58A9-621553C89DD7}"/>
              </a:ext>
            </a:extLst>
          </p:cNvPr>
          <p:cNvSpPr txBox="1"/>
          <p:nvPr/>
        </p:nvSpPr>
        <p:spPr>
          <a:xfrm>
            <a:off x="5982928" y="1148282"/>
            <a:ext cx="53143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ổi vở cho bạn cùng bàn, đọc dàn ý và đóng góp ý kiến cho nhau.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E3998B24-5F44-FEEC-0E6A-267892018B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" y="106999"/>
            <a:ext cx="4011561" cy="3695651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xmlns="" id="{D4FD200B-56B4-4E3D-ACF1-3533510DBA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004" y="3191452"/>
            <a:ext cx="5570271" cy="3695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D09BD1-F038-8139-28FC-DB7A467FE779}"/>
              </a:ext>
            </a:extLst>
          </p:cNvPr>
          <p:cNvSpPr txBox="1"/>
          <p:nvPr/>
        </p:nvSpPr>
        <p:spPr>
          <a:xfrm>
            <a:off x="666181" y="832439"/>
            <a:ext cx="31438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tin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E48FA0-E538-39D2-A730-D2A9E08E580F}"/>
              </a:ext>
            </a:extLst>
          </p:cNvPr>
          <p:cNvSpPr txBox="1"/>
          <p:nvPr/>
        </p:nvSpPr>
        <p:spPr>
          <a:xfrm>
            <a:off x="852744" y="3891613"/>
            <a:ext cx="4090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sự việc trong câu chuyện được sắp xếp theo trình tự hợp lí.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74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17B0AE-DBDE-DCE5-5168-50498FF7A5A2}"/>
              </a:ext>
            </a:extLst>
          </p:cNvPr>
          <p:cNvSpPr/>
          <p:nvPr/>
        </p:nvSpPr>
        <p:spPr>
          <a:xfrm>
            <a:off x="395347" y="203242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79722A78-CE70-8886-5B7A-B1447EA02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03" y="-656107"/>
            <a:ext cx="7692887" cy="34473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04A91D0-09DF-2F38-0E23-085ECB963D53}"/>
              </a:ext>
            </a:extLst>
          </p:cNvPr>
          <p:cNvGrpSpPr/>
          <p:nvPr/>
        </p:nvGrpSpPr>
        <p:grpSpPr>
          <a:xfrm>
            <a:off x="1184280" y="2723624"/>
            <a:ext cx="3850755" cy="1700806"/>
            <a:chOff x="2132467" y="2501311"/>
            <a:chExt cx="3850754" cy="17008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75BD4FB-EB2C-FC2D-03F4-08CC13D25165}"/>
                </a:ext>
              </a:extLst>
            </p:cNvPr>
            <p:cNvGrpSpPr/>
            <p:nvPr/>
          </p:nvGrpSpPr>
          <p:grpSpPr>
            <a:xfrm>
              <a:off x="2132467" y="2501311"/>
              <a:ext cx="3726918" cy="1700807"/>
              <a:chOff x="277034" y="1489257"/>
              <a:chExt cx="3726918" cy="170080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DBC30E82-8526-6ECE-9DD6-0CC8D901410C}"/>
                  </a:ext>
                </a:extLst>
              </p:cNvPr>
              <p:cNvSpPr/>
              <p:nvPr/>
            </p:nvSpPr>
            <p:spPr>
              <a:xfrm>
                <a:off x="419090" y="1969192"/>
                <a:ext cx="3584862" cy="1220872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190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xmlns="" sd="381681209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 dirty="0">
                  <a:solidFill>
                    <a:srgbClr val="17253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sym typeface="Arial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C441EDC5-01B3-1FAD-83BD-EB936582B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xmlns="" id="{6BA73C3B-840D-C26C-CBA3-E68393927F0C}"/>
                </a:ext>
              </a:extLst>
            </p:cNvPr>
            <p:cNvSpPr txBox="1"/>
            <p:nvPr/>
          </p:nvSpPr>
          <p:spPr>
            <a:xfrm>
              <a:off x="2494060" y="3146916"/>
              <a:ext cx="3489161" cy="7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thiện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ý.</a:t>
              </a:r>
              <a:endParaRPr lang="en-US" sz="3200" dirty="0">
                <a:solidFill>
                  <a:srgbClr val="1725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6CD0B3B-93AF-862D-6EAE-39AD78D95F19}"/>
              </a:ext>
            </a:extLst>
          </p:cNvPr>
          <p:cNvGrpSpPr/>
          <p:nvPr/>
        </p:nvGrpSpPr>
        <p:grpSpPr>
          <a:xfrm>
            <a:off x="4208294" y="4455279"/>
            <a:ext cx="3726919" cy="1748581"/>
            <a:chOff x="2132467" y="2501311"/>
            <a:chExt cx="3726918" cy="17485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D8EE078D-C83D-57F3-0D32-EE19C134D415}"/>
                </a:ext>
              </a:extLst>
            </p:cNvPr>
            <p:cNvGrpSpPr/>
            <p:nvPr/>
          </p:nvGrpSpPr>
          <p:grpSpPr>
            <a:xfrm>
              <a:off x="2132467" y="2501311"/>
              <a:ext cx="3726918" cy="1700807"/>
              <a:chOff x="277034" y="1489257"/>
              <a:chExt cx="3726918" cy="170080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06F886BB-4368-61B4-64B3-C13C70B19915}"/>
                  </a:ext>
                </a:extLst>
              </p:cNvPr>
              <p:cNvSpPr/>
              <p:nvPr/>
            </p:nvSpPr>
            <p:spPr>
              <a:xfrm>
                <a:off x="419090" y="1969192"/>
                <a:ext cx="3584862" cy="1220872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190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xmlns="" sd="381681209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 dirty="0">
                  <a:solidFill>
                    <a:srgbClr val="17253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sym typeface="Arial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C990ECFB-A356-1B70-5D17-57B21DCA9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12" name="TextBox 34">
              <a:extLst>
                <a:ext uri="{FF2B5EF4-FFF2-40B4-BE49-F238E27FC236}">
                  <a16:creationId xmlns:a16="http://schemas.microsoft.com/office/drawing/2014/main" xmlns="" id="{EFBE8A28-D5B1-C222-B8FB-8EA38E579FCD}"/>
                </a:ext>
              </a:extLst>
            </p:cNvPr>
            <p:cNvSpPr txBox="1"/>
            <p:nvPr/>
          </p:nvSpPr>
          <p:spPr>
            <a:xfrm>
              <a:off x="2494060" y="3172674"/>
              <a:ext cx="3216742" cy="107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Chuẩn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bị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3.</a:t>
              </a:r>
              <a:endParaRPr lang="en-US" sz="3200" dirty="0">
                <a:solidFill>
                  <a:srgbClr val="1725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80BB24E-9DA1-E2C5-78B5-890D92E99E80}"/>
              </a:ext>
            </a:extLst>
          </p:cNvPr>
          <p:cNvGrpSpPr/>
          <p:nvPr/>
        </p:nvGrpSpPr>
        <p:grpSpPr>
          <a:xfrm>
            <a:off x="6053072" y="2727038"/>
            <a:ext cx="4095481" cy="1746246"/>
            <a:chOff x="2132467" y="2501311"/>
            <a:chExt cx="3726918" cy="17008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8A591B20-E0AA-4F3A-7917-267982729F14}"/>
                </a:ext>
              </a:extLst>
            </p:cNvPr>
            <p:cNvGrpSpPr/>
            <p:nvPr/>
          </p:nvGrpSpPr>
          <p:grpSpPr>
            <a:xfrm>
              <a:off x="2132467" y="2501311"/>
              <a:ext cx="3726918" cy="1700807"/>
              <a:chOff x="277034" y="1489257"/>
              <a:chExt cx="3726918" cy="1700807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A3C24E70-8187-223D-AD2C-495F564567A2}"/>
                  </a:ext>
                </a:extLst>
              </p:cNvPr>
              <p:cNvSpPr/>
              <p:nvPr/>
            </p:nvSpPr>
            <p:spPr>
              <a:xfrm>
                <a:off x="419090" y="1969192"/>
                <a:ext cx="3584862" cy="1220872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190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xmlns="" sd="381681209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 dirty="0">
                  <a:solidFill>
                    <a:srgbClr val="17253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sym typeface="Arial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00E88469-BA4F-AB45-BEAF-F1994E7D0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17" name="TextBox 34">
              <a:extLst>
                <a:ext uri="{FF2B5EF4-FFF2-40B4-BE49-F238E27FC236}">
                  <a16:creationId xmlns:a16="http://schemas.microsoft.com/office/drawing/2014/main" xmlns="" id="{29ED17C2-87E3-BC5C-B788-0BDB5BF0D1E8}"/>
                </a:ext>
              </a:extLst>
            </p:cNvPr>
            <p:cNvSpPr txBox="1"/>
            <p:nvPr/>
          </p:nvSpPr>
          <p:spPr>
            <a:xfrm>
              <a:off x="2659593" y="3062316"/>
              <a:ext cx="3064951" cy="104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Lập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dàn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ý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chỉnh</a:t>
              </a:r>
              <a:r>
                <a:rPr lang="en-US" sz="3200" dirty="0" smtClean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lang="en-US" sz="3200" dirty="0">
                <a:solidFill>
                  <a:srgbClr val="1725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44CB7C6-F464-5192-232D-E1D9C4F27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406" y="568762"/>
            <a:ext cx="6498899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58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xmlns="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438504" y="1901702"/>
            <a:ext cx="4225678" cy="512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19A983-6B83-0135-8F4B-00F69F81C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63" y="1641976"/>
            <a:ext cx="663302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80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xmlns="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3CAFB3-D99D-2E51-E190-E54EE685F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27" y="1783711"/>
            <a:ext cx="606604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951F833-6598-AF90-D9FA-7154EF2A4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96" y="1004671"/>
            <a:ext cx="6141156" cy="614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eacher Cartoon PNG Images With Transparent Background | Free Download On  Lovepik">
            <a:hlinkClick r:id="rId4" action="ppaction://hlinksldjump"/>
            <a:extLst>
              <a:ext uri="{FF2B5EF4-FFF2-40B4-BE49-F238E27FC236}">
                <a16:creationId xmlns:a16="http://schemas.microsoft.com/office/drawing/2014/main" xmlns="" id="{BFBED22D-0C3A-9C66-7500-8E69FC2CA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558" y="1356932"/>
            <a:ext cx="4162775" cy="41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30077BC8-3C51-648E-AB6F-5D95CC40537E}"/>
              </a:ext>
            </a:extLst>
          </p:cNvPr>
          <p:cNvSpPr txBox="1"/>
          <p:nvPr/>
        </p:nvSpPr>
        <p:spPr>
          <a:xfrm>
            <a:off x="3024732" y="2639855"/>
            <a:ext cx="3429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Câu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chuyện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tài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99" name="1">
            <a:hlinkClick r:id="rId7" action="ppaction://hlinksldjump"/>
            <a:extLst>
              <a:ext uri="{FF2B5EF4-FFF2-40B4-BE49-F238E27FC236}">
                <a16:creationId xmlns:a16="http://schemas.microsoft.com/office/drawing/2014/main" xmlns="" id="{DD16E016-4BA7-03C3-017A-C161F09B49DE}"/>
              </a:ext>
            </a:extLst>
          </p:cNvPr>
          <p:cNvSpPr/>
          <p:nvPr/>
        </p:nvSpPr>
        <p:spPr>
          <a:xfrm>
            <a:off x="2750635" y="1110022"/>
            <a:ext cx="2894866" cy="2875247"/>
          </a:xfrm>
          <a:custGeom>
            <a:avLst/>
            <a:gdLst>
              <a:gd name="connsiteX0" fmla="*/ 0 w 3200400"/>
              <a:gd name="connsiteY0" fmla="*/ 0 h 3200400"/>
              <a:gd name="connsiteX1" fmla="*/ 3200400 w 3200400"/>
              <a:gd name="connsiteY1" fmla="*/ 0 h 3200400"/>
              <a:gd name="connsiteX2" fmla="*/ 3200400 w 3200400"/>
              <a:gd name="connsiteY2" fmla="*/ 1044911 h 3200400"/>
              <a:gd name="connsiteX3" fmla="*/ 3186285 w 3200400"/>
              <a:gd name="connsiteY3" fmla="*/ 1043514 h 3200400"/>
              <a:gd name="connsiteX4" fmla="*/ 2576685 w 3200400"/>
              <a:gd name="connsiteY4" fmla="*/ 1641826 h 3200400"/>
              <a:gd name="connsiteX5" fmla="*/ 3186285 w 3200400"/>
              <a:gd name="connsiteY5" fmla="*/ 2240138 h 3200400"/>
              <a:gd name="connsiteX6" fmla="*/ 3200400 w 3200400"/>
              <a:gd name="connsiteY6" fmla="*/ 2238742 h 3200400"/>
              <a:gd name="connsiteX7" fmla="*/ 3200400 w 3200400"/>
              <a:gd name="connsiteY7" fmla="*/ 3200400 h 3200400"/>
              <a:gd name="connsiteX8" fmla="*/ 2235199 w 3200400"/>
              <a:gd name="connsiteY8" fmla="*/ 3200400 h 3200400"/>
              <a:gd name="connsiteX9" fmla="*/ 2222814 w 3200400"/>
              <a:gd name="connsiteY9" fmla="*/ 3079820 h 3200400"/>
              <a:gd name="connsiteX10" fmla="*/ 1625599 w 3200400"/>
              <a:gd name="connsiteY10" fmla="*/ 2602089 h 3200400"/>
              <a:gd name="connsiteX11" fmla="*/ 1028384 w 3200400"/>
              <a:gd name="connsiteY11" fmla="*/ 3079820 h 3200400"/>
              <a:gd name="connsiteX12" fmla="*/ 1015999 w 3200400"/>
              <a:gd name="connsiteY12" fmla="*/ 3200400 h 3200400"/>
              <a:gd name="connsiteX13" fmla="*/ 0 w 3200400"/>
              <a:gd name="connsiteY1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0400" h="3200400">
                <a:moveTo>
                  <a:pt x="0" y="0"/>
                </a:moveTo>
                <a:lnTo>
                  <a:pt x="3200400" y="0"/>
                </a:lnTo>
                <a:lnTo>
                  <a:pt x="3200400" y="1044911"/>
                </a:lnTo>
                <a:lnTo>
                  <a:pt x="3186285" y="1043514"/>
                </a:lnTo>
                <a:cubicBezTo>
                  <a:pt x="2849612" y="1043514"/>
                  <a:pt x="2576685" y="1311387"/>
                  <a:pt x="2576685" y="1641826"/>
                </a:cubicBezTo>
                <a:cubicBezTo>
                  <a:pt x="2576685" y="1972265"/>
                  <a:pt x="2849612" y="2240138"/>
                  <a:pt x="3186285" y="2240138"/>
                </a:cubicBezTo>
                <a:lnTo>
                  <a:pt x="3200400" y="2238742"/>
                </a:lnTo>
                <a:lnTo>
                  <a:pt x="3200400" y="3200400"/>
                </a:lnTo>
                <a:lnTo>
                  <a:pt x="2235199" y="3200400"/>
                </a:lnTo>
                <a:lnTo>
                  <a:pt x="2222814" y="3079820"/>
                </a:lnTo>
                <a:cubicBezTo>
                  <a:pt x="2165971" y="2807179"/>
                  <a:pt x="1920188" y="2602089"/>
                  <a:pt x="1625599" y="2602089"/>
                </a:cubicBezTo>
                <a:cubicBezTo>
                  <a:pt x="1331010" y="2602089"/>
                  <a:pt x="1085227" y="2807179"/>
                  <a:pt x="1028384" y="3079820"/>
                </a:cubicBezTo>
                <a:lnTo>
                  <a:pt x="1015999" y="3200400"/>
                </a:lnTo>
                <a:lnTo>
                  <a:pt x="0" y="3200400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03" name="4">
            <a:hlinkClick r:id="rId8" action="ppaction://hlinksldjump"/>
            <a:extLst>
              <a:ext uri="{FF2B5EF4-FFF2-40B4-BE49-F238E27FC236}">
                <a16:creationId xmlns:a16="http://schemas.microsoft.com/office/drawing/2014/main" xmlns="" id="{2C0DCE49-272D-A91F-B990-581EFA74B719}"/>
              </a:ext>
            </a:extLst>
          </p:cNvPr>
          <p:cNvSpPr/>
          <p:nvPr/>
        </p:nvSpPr>
        <p:spPr>
          <a:xfrm>
            <a:off x="2761932" y="3447288"/>
            <a:ext cx="2873961" cy="3378516"/>
          </a:xfrm>
          <a:custGeom>
            <a:avLst/>
            <a:gdLst>
              <a:gd name="connsiteX0" fmla="*/ 1625599 w 3200400"/>
              <a:gd name="connsiteY0" fmla="*/ 0 h 3786012"/>
              <a:gd name="connsiteX1" fmla="*/ 2222814 w 3200400"/>
              <a:gd name="connsiteY1" fmla="*/ 477731 h 3786012"/>
              <a:gd name="connsiteX2" fmla="*/ 2233895 w 3200400"/>
              <a:gd name="connsiteY2" fmla="*/ 585612 h 3786012"/>
              <a:gd name="connsiteX3" fmla="*/ 3200400 w 3200400"/>
              <a:gd name="connsiteY3" fmla="*/ 585612 h 3786012"/>
              <a:gd name="connsiteX4" fmla="*/ 3200400 w 3200400"/>
              <a:gd name="connsiteY4" fmla="*/ 1588897 h 3786012"/>
              <a:gd name="connsiteX5" fmla="*/ 3186285 w 3200400"/>
              <a:gd name="connsiteY5" fmla="*/ 1587500 h 3786012"/>
              <a:gd name="connsiteX6" fmla="*/ 2576685 w 3200400"/>
              <a:gd name="connsiteY6" fmla="*/ 2185812 h 3786012"/>
              <a:gd name="connsiteX7" fmla="*/ 3186285 w 3200400"/>
              <a:gd name="connsiteY7" fmla="*/ 2784124 h 3786012"/>
              <a:gd name="connsiteX8" fmla="*/ 3200400 w 3200400"/>
              <a:gd name="connsiteY8" fmla="*/ 2782728 h 3786012"/>
              <a:gd name="connsiteX9" fmla="*/ 3200400 w 3200400"/>
              <a:gd name="connsiteY9" fmla="*/ 3786012 h 3786012"/>
              <a:gd name="connsiteX10" fmla="*/ 0 w 3200400"/>
              <a:gd name="connsiteY10" fmla="*/ 3786012 h 3786012"/>
              <a:gd name="connsiteX11" fmla="*/ 0 w 3200400"/>
              <a:gd name="connsiteY11" fmla="*/ 585612 h 3786012"/>
              <a:gd name="connsiteX12" fmla="*/ 1017304 w 3200400"/>
              <a:gd name="connsiteY12" fmla="*/ 585612 h 3786012"/>
              <a:gd name="connsiteX13" fmla="*/ 1028384 w 3200400"/>
              <a:gd name="connsiteY13" fmla="*/ 477731 h 3786012"/>
              <a:gd name="connsiteX14" fmla="*/ 1625599 w 3200400"/>
              <a:gd name="connsiteY14" fmla="*/ 0 h 378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0400" h="3786012">
                <a:moveTo>
                  <a:pt x="1625599" y="0"/>
                </a:moveTo>
                <a:cubicBezTo>
                  <a:pt x="1920188" y="0"/>
                  <a:pt x="2165971" y="205090"/>
                  <a:pt x="2222814" y="477731"/>
                </a:cubicBezTo>
                <a:lnTo>
                  <a:pt x="2233895" y="585612"/>
                </a:lnTo>
                <a:lnTo>
                  <a:pt x="3200400" y="585612"/>
                </a:lnTo>
                <a:lnTo>
                  <a:pt x="3200400" y="1588897"/>
                </a:lnTo>
                <a:lnTo>
                  <a:pt x="3186285" y="1587500"/>
                </a:lnTo>
                <a:cubicBezTo>
                  <a:pt x="2849612" y="1587500"/>
                  <a:pt x="2576685" y="1855373"/>
                  <a:pt x="2576685" y="2185812"/>
                </a:cubicBezTo>
                <a:cubicBezTo>
                  <a:pt x="2576685" y="2516251"/>
                  <a:pt x="2849612" y="2784124"/>
                  <a:pt x="3186285" y="2784124"/>
                </a:cubicBezTo>
                <a:lnTo>
                  <a:pt x="3200400" y="2782728"/>
                </a:lnTo>
                <a:lnTo>
                  <a:pt x="3200400" y="3786012"/>
                </a:lnTo>
                <a:lnTo>
                  <a:pt x="0" y="3786012"/>
                </a:lnTo>
                <a:lnTo>
                  <a:pt x="0" y="585612"/>
                </a:lnTo>
                <a:lnTo>
                  <a:pt x="1017304" y="585612"/>
                </a:lnTo>
                <a:lnTo>
                  <a:pt x="1028384" y="477731"/>
                </a:lnTo>
                <a:cubicBezTo>
                  <a:pt x="1085227" y="205090"/>
                  <a:pt x="1331010" y="0"/>
                  <a:pt x="1625599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06" name="5">
            <a:hlinkClick r:id="rId9" action="ppaction://hlinksldjump"/>
            <a:extLst>
              <a:ext uri="{FF2B5EF4-FFF2-40B4-BE49-F238E27FC236}">
                <a16:creationId xmlns:a16="http://schemas.microsoft.com/office/drawing/2014/main" xmlns="" id="{23F6826A-E718-E6CD-D5E8-18B469650473}"/>
              </a:ext>
            </a:extLst>
          </p:cNvPr>
          <p:cNvSpPr/>
          <p:nvPr/>
        </p:nvSpPr>
        <p:spPr>
          <a:xfrm>
            <a:off x="5079086" y="3497749"/>
            <a:ext cx="3489429" cy="3348944"/>
          </a:xfrm>
          <a:custGeom>
            <a:avLst/>
            <a:gdLst>
              <a:gd name="connsiteX0" fmla="*/ 2267661 w 3818467"/>
              <a:gd name="connsiteY0" fmla="*/ 0 h 3757791"/>
              <a:gd name="connsiteX1" fmla="*/ 2864876 w 3818467"/>
              <a:gd name="connsiteY1" fmla="*/ 477731 h 3757791"/>
              <a:gd name="connsiteX2" fmla="*/ 2873058 w 3818467"/>
              <a:gd name="connsiteY2" fmla="*/ 557391 h 3757791"/>
              <a:gd name="connsiteX3" fmla="*/ 3818467 w 3818467"/>
              <a:gd name="connsiteY3" fmla="*/ 557391 h 3757791"/>
              <a:gd name="connsiteX4" fmla="*/ 3818467 w 3818467"/>
              <a:gd name="connsiteY4" fmla="*/ 1431836 h 3757791"/>
              <a:gd name="connsiteX5" fmla="*/ 3716071 w 3818467"/>
              <a:gd name="connsiteY5" fmla="*/ 1441967 h 3757791"/>
              <a:gd name="connsiteX6" fmla="*/ 3229326 w 3818467"/>
              <a:gd name="connsiteY6" fmla="*/ 2028123 h 3757791"/>
              <a:gd name="connsiteX7" fmla="*/ 3716071 w 3818467"/>
              <a:gd name="connsiteY7" fmla="*/ 2614280 h 3757791"/>
              <a:gd name="connsiteX8" fmla="*/ 3818467 w 3818467"/>
              <a:gd name="connsiteY8" fmla="*/ 2624411 h 3757791"/>
              <a:gd name="connsiteX9" fmla="*/ 3818467 w 3818467"/>
              <a:gd name="connsiteY9" fmla="*/ 3757791 h 3757791"/>
              <a:gd name="connsiteX10" fmla="*/ 618067 w 3818467"/>
              <a:gd name="connsiteY10" fmla="*/ 3757791 h 3757791"/>
              <a:gd name="connsiteX11" fmla="*/ 618067 w 3818467"/>
              <a:gd name="connsiteY11" fmla="*/ 2743073 h 3757791"/>
              <a:gd name="connsiteX12" fmla="*/ 609600 w 3818467"/>
              <a:gd name="connsiteY12" fmla="*/ 2743910 h 3757791"/>
              <a:gd name="connsiteX13" fmla="*/ 0 w 3818467"/>
              <a:gd name="connsiteY13" fmla="*/ 2145598 h 3757791"/>
              <a:gd name="connsiteX14" fmla="*/ 609600 w 3818467"/>
              <a:gd name="connsiteY14" fmla="*/ 1547286 h 3757791"/>
              <a:gd name="connsiteX15" fmla="*/ 618067 w 3818467"/>
              <a:gd name="connsiteY15" fmla="*/ 1548124 h 3757791"/>
              <a:gd name="connsiteX16" fmla="*/ 618067 w 3818467"/>
              <a:gd name="connsiteY16" fmla="*/ 557391 h 3757791"/>
              <a:gd name="connsiteX17" fmla="*/ 1662264 w 3818467"/>
              <a:gd name="connsiteY17" fmla="*/ 557391 h 3757791"/>
              <a:gd name="connsiteX18" fmla="*/ 1670446 w 3818467"/>
              <a:gd name="connsiteY18" fmla="*/ 477731 h 3757791"/>
              <a:gd name="connsiteX19" fmla="*/ 2267661 w 3818467"/>
              <a:gd name="connsiteY19" fmla="*/ 0 h 375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18467" h="3757791">
                <a:moveTo>
                  <a:pt x="2267661" y="0"/>
                </a:moveTo>
                <a:cubicBezTo>
                  <a:pt x="2562250" y="0"/>
                  <a:pt x="2808033" y="205090"/>
                  <a:pt x="2864876" y="477731"/>
                </a:cubicBezTo>
                <a:lnTo>
                  <a:pt x="2873058" y="557391"/>
                </a:lnTo>
                <a:lnTo>
                  <a:pt x="3818467" y="557391"/>
                </a:lnTo>
                <a:lnTo>
                  <a:pt x="3818467" y="1431836"/>
                </a:lnTo>
                <a:lnTo>
                  <a:pt x="3716071" y="1441967"/>
                </a:lnTo>
                <a:cubicBezTo>
                  <a:pt x="3438286" y="1497757"/>
                  <a:pt x="3229326" y="1738989"/>
                  <a:pt x="3229326" y="2028123"/>
                </a:cubicBezTo>
                <a:cubicBezTo>
                  <a:pt x="3229326" y="2317257"/>
                  <a:pt x="3438286" y="2558489"/>
                  <a:pt x="3716071" y="2614280"/>
                </a:cubicBezTo>
                <a:lnTo>
                  <a:pt x="3818467" y="2624411"/>
                </a:lnTo>
                <a:lnTo>
                  <a:pt x="3818467" y="3757791"/>
                </a:lnTo>
                <a:lnTo>
                  <a:pt x="618067" y="3757791"/>
                </a:lnTo>
                <a:lnTo>
                  <a:pt x="618067" y="2743073"/>
                </a:lnTo>
                <a:lnTo>
                  <a:pt x="609600" y="2743910"/>
                </a:lnTo>
                <a:cubicBezTo>
                  <a:pt x="272927" y="2743910"/>
                  <a:pt x="0" y="2476037"/>
                  <a:pt x="0" y="2145598"/>
                </a:cubicBezTo>
                <a:cubicBezTo>
                  <a:pt x="0" y="1815159"/>
                  <a:pt x="272927" y="1547286"/>
                  <a:pt x="609600" y="1547286"/>
                </a:cubicBezTo>
                <a:lnTo>
                  <a:pt x="618067" y="1548124"/>
                </a:lnTo>
                <a:lnTo>
                  <a:pt x="618067" y="557391"/>
                </a:lnTo>
                <a:lnTo>
                  <a:pt x="1662264" y="557391"/>
                </a:lnTo>
                <a:lnTo>
                  <a:pt x="1670446" y="477731"/>
                </a:lnTo>
                <a:cubicBezTo>
                  <a:pt x="1727289" y="205090"/>
                  <a:pt x="1973072" y="0"/>
                  <a:pt x="2267661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01" name="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0642FBB-592E-BA54-2AFD-E3D26148C688}"/>
              </a:ext>
            </a:extLst>
          </p:cNvPr>
          <p:cNvSpPr/>
          <p:nvPr/>
        </p:nvSpPr>
        <p:spPr>
          <a:xfrm>
            <a:off x="5056946" y="1114880"/>
            <a:ext cx="4144901" cy="2870389"/>
          </a:xfrm>
          <a:custGeom>
            <a:avLst/>
            <a:gdLst>
              <a:gd name="connsiteX0" fmla="*/ 642054 w 4542367"/>
              <a:gd name="connsiteY0" fmla="*/ 0 h 3200400"/>
              <a:gd name="connsiteX1" fmla="*/ 3842454 w 4542367"/>
              <a:gd name="connsiteY1" fmla="*/ 0 h 3200400"/>
              <a:gd name="connsiteX2" fmla="*/ 3842454 w 4542367"/>
              <a:gd name="connsiteY2" fmla="*/ 1025642 h 3200400"/>
              <a:gd name="connsiteX3" fmla="*/ 3932767 w 4542367"/>
              <a:gd name="connsiteY3" fmla="*/ 1016706 h 3200400"/>
              <a:gd name="connsiteX4" fmla="*/ 4542367 w 4542367"/>
              <a:gd name="connsiteY4" fmla="*/ 1615018 h 3200400"/>
              <a:gd name="connsiteX5" fmla="*/ 3932767 w 4542367"/>
              <a:gd name="connsiteY5" fmla="*/ 2213330 h 3200400"/>
              <a:gd name="connsiteX6" fmla="*/ 3842454 w 4542367"/>
              <a:gd name="connsiteY6" fmla="*/ 2204394 h 3200400"/>
              <a:gd name="connsiteX7" fmla="*/ 3842454 w 4542367"/>
              <a:gd name="connsiteY7" fmla="*/ 3200400 h 3200400"/>
              <a:gd name="connsiteX8" fmla="*/ 2885562 w 4542367"/>
              <a:gd name="connsiteY8" fmla="*/ 3200400 h 3200400"/>
              <a:gd name="connsiteX9" fmla="*/ 2876148 w 4542367"/>
              <a:gd name="connsiteY9" fmla="*/ 3108746 h 3200400"/>
              <a:gd name="connsiteX10" fmla="*/ 2278933 w 4542367"/>
              <a:gd name="connsiteY10" fmla="*/ 2631015 h 3200400"/>
              <a:gd name="connsiteX11" fmla="*/ 1681718 w 4542367"/>
              <a:gd name="connsiteY11" fmla="*/ 3108746 h 3200400"/>
              <a:gd name="connsiteX12" fmla="*/ 1672304 w 4542367"/>
              <a:gd name="connsiteY12" fmla="*/ 3200400 h 3200400"/>
              <a:gd name="connsiteX13" fmla="*/ 642054 w 4542367"/>
              <a:gd name="connsiteY13" fmla="*/ 3200400 h 3200400"/>
              <a:gd name="connsiteX14" fmla="*/ 642054 w 4542367"/>
              <a:gd name="connsiteY14" fmla="*/ 2224936 h 3200400"/>
              <a:gd name="connsiteX15" fmla="*/ 609600 w 4542367"/>
              <a:gd name="connsiteY15" fmla="*/ 2228147 h 3200400"/>
              <a:gd name="connsiteX16" fmla="*/ 0 w 4542367"/>
              <a:gd name="connsiteY16" fmla="*/ 1629835 h 3200400"/>
              <a:gd name="connsiteX17" fmla="*/ 609600 w 4542367"/>
              <a:gd name="connsiteY17" fmla="*/ 1031523 h 3200400"/>
              <a:gd name="connsiteX18" fmla="*/ 642054 w 4542367"/>
              <a:gd name="connsiteY18" fmla="*/ 1034734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2367" h="3200400">
                <a:moveTo>
                  <a:pt x="642054" y="0"/>
                </a:moveTo>
                <a:lnTo>
                  <a:pt x="3842454" y="0"/>
                </a:lnTo>
                <a:lnTo>
                  <a:pt x="3842454" y="1025642"/>
                </a:lnTo>
                <a:lnTo>
                  <a:pt x="3932767" y="1016706"/>
                </a:lnTo>
                <a:cubicBezTo>
                  <a:pt x="4269440" y="1016706"/>
                  <a:pt x="4542367" y="1284579"/>
                  <a:pt x="4542367" y="1615018"/>
                </a:cubicBezTo>
                <a:cubicBezTo>
                  <a:pt x="4542367" y="1945457"/>
                  <a:pt x="4269440" y="2213330"/>
                  <a:pt x="3932767" y="2213330"/>
                </a:cubicBezTo>
                <a:lnTo>
                  <a:pt x="3842454" y="2204394"/>
                </a:lnTo>
                <a:lnTo>
                  <a:pt x="3842454" y="3200400"/>
                </a:lnTo>
                <a:lnTo>
                  <a:pt x="2885562" y="3200400"/>
                </a:lnTo>
                <a:lnTo>
                  <a:pt x="2876148" y="3108746"/>
                </a:lnTo>
                <a:cubicBezTo>
                  <a:pt x="2819305" y="2836105"/>
                  <a:pt x="2573522" y="2631015"/>
                  <a:pt x="2278933" y="2631015"/>
                </a:cubicBezTo>
                <a:cubicBezTo>
                  <a:pt x="1984344" y="2631015"/>
                  <a:pt x="1738561" y="2836105"/>
                  <a:pt x="1681718" y="3108746"/>
                </a:cubicBezTo>
                <a:lnTo>
                  <a:pt x="1672304" y="3200400"/>
                </a:lnTo>
                <a:lnTo>
                  <a:pt x="642054" y="3200400"/>
                </a:lnTo>
                <a:lnTo>
                  <a:pt x="642054" y="2224936"/>
                </a:lnTo>
                <a:lnTo>
                  <a:pt x="609600" y="2228147"/>
                </a:lnTo>
                <a:cubicBezTo>
                  <a:pt x="272927" y="2228147"/>
                  <a:pt x="0" y="1960274"/>
                  <a:pt x="0" y="1629835"/>
                </a:cubicBezTo>
                <a:cubicBezTo>
                  <a:pt x="0" y="1299396"/>
                  <a:pt x="272927" y="1031523"/>
                  <a:pt x="609600" y="1031523"/>
                </a:cubicBezTo>
                <a:lnTo>
                  <a:pt x="642054" y="1034734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CCC19ABB-78EB-CEC6-2824-3FBAFA7BA8C3}"/>
              </a:ext>
            </a:extLst>
          </p:cNvPr>
          <p:cNvSpPr/>
          <p:nvPr/>
        </p:nvSpPr>
        <p:spPr>
          <a:xfrm>
            <a:off x="614516" y="314633"/>
            <a:ext cx="10962967" cy="790267"/>
          </a:xfrm>
          <a:custGeom>
            <a:avLst/>
            <a:gdLst>
              <a:gd name="connsiteX0" fmla="*/ 0 w 10962967"/>
              <a:gd name="connsiteY0" fmla="*/ 131714 h 790267"/>
              <a:gd name="connsiteX1" fmla="*/ 131714 w 10962967"/>
              <a:gd name="connsiteY1" fmla="*/ 0 h 790267"/>
              <a:gd name="connsiteX2" fmla="*/ 10831253 w 10962967"/>
              <a:gd name="connsiteY2" fmla="*/ 0 h 790267"/>
              <a:gd name="connsiteX3" fmla="*/ 10962967 w 10962967"/>
              <a:gd name="connsiteY3" fmla="*/ 131714 h 790267"/>
              <a:gd name="connsiteX4" fmla="*/ 10962967 w 10962967"/>
              <a:gd name="connsiteY4" fmla="*/ 658553 h 790267"/>
              <a:gd name="connsiteX5" fmla="*/ 10831253 w 10962967"/>
              <a:gd name="connsiteY5" fmla="*/ 790267 h 790267"/>
              <a:gd name="connsiteX6" fmla="*/ 131714 w 10962967"/>
              <a:gd name="connsiteY6" fmla="*/ 790267 h 790267"/>
              <a:gd name="connsiteX7" fmla="*/ 0 w 10962967"/>
              <a:gd name="connsiteY7" fmla="*/ 658553 h 790267"/>
              <a:gd name="connsiteX8" fmla="*/ 0 w 10962967"/>
              <a:gd name="connsiteY8" fmla="*/ 131714 h 7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2967" h="790267" fill="none" extrusionOk="0">
                <a:moveTo>
                  <a:pt x="0" y="131714"/>
                </a:moveTo>
                <a:cubicBezTo>
                  <a:pt x="300" y="67081"/>
                  <a:pt x="62128" y="5301"/>
                  <a:pt x="131714" y="0"/>
                </a:cubicBezTo>
                <a:cubicBezTo>
                  <a:pt x="4752187" y="72427"/>
                  <a:pt x="8508773" y="61419"/>
                  <a:pt x="10831253" y="0"/>
                </a:cubicBezTo>
                <a:cubicBezTo>
                  <a:pt x="10902457" y="-10602"/>
                  <a:pt x="10953697" y="56166"/>
                  <a:pt x="10962967" y="131714"/>
                </a:cubicBezTo>
                <a:cubicBezTo>
                  <a:pt x="10967678" y="304339"/>
                  <a:pt x="10974211" y="602245"/>
                  <a:pt x="10962967" y="658553"/>
                </a:cubicBezTo>
                <a:cubicBezTo>
                  <a:pt x="10965516" y="718363"/>
                  <a:pt x="10902861" y="788994"/>
                  <a:pt x="10831253" y="790267"/>
                </a:cubicBezTo>
                <a:cubicBezTo>
                  <a:pt x="6188717" y="820094"/>
                  <a:pt x="4807435" y="710961"/>
                  <a:pt x="131714" y="790267"/>
                </a:cubicBezTo>
                <a:cubicBezTo>
                  <a:pt x="68254" y="789217"/>
                  <a:pt x="-11849" y="733640"/>
                  <a:pt x="0" y="658553"/>
                </a:cubicBezTo>
                <a:cubicBezTo>
                  <a:pt x="31375" y="434826"/>
                  <a:pt x="43747" y="186830"/>
                  <a:pt x="0" y="131714"/>
                </a:cubicBezTo>
                <a:close/>
              </a:path>
              <a:path w="10962967" h="790267" stroke="0" extrusionOk="0">
                <a:moveTo>
                  <a:pt x="0" y="131714"/>
                </a:moveTo>
                <a:cubicBezTo>
                  <a:pt x="6218" y="60665"/>
                  <a:pt x="62348" y="7038"/>
                  <a:pt x="131714" y="0"/>
                </a:cubicBezTo>
                <a:cubicBezTo>
                  <a:pt x="2694850" y="123000"/>
                  <a:pt x="8805051" y="-96860"/>
                  <a:pt x="10831253" y="0"/>
                </a:cubicBezTo>
                <a:cubicBezTo>
                  <a:pt x="10895847" y="-6211"/>
                  <a:pt x="10966021" y="52813"/>
                  <a:pt x="10962967" y="131714"/>
                </a:cubicBezTo>
                <a:cubicBezTo>
                  <a:pt x="10959472" y="206929"/>
                  <a:pt x="10961415" y="534964"/>
                  <a:pt x="10962967" y="658553"/>
                </a:cubicBezTo>
                <a:cubicBezTo>
                  <a:pt x="10962030" y="731637"/>
                  <a:pt x="10899751" y="789572"/>
                  <a:pt x="10831253" y="790267"/>
                </a:cubicBezTo>
                <a:cubicBezTo>
                  <a:pt x="7292353" y="629560"/>
                  <a:pt x="4642030" y="829934"/>
                  <a:pt x="131714" y="790267"/>
                </a:cubicBezTo>
                <a:cubicBezTo>
                  <a:pt x="49761" y="788407"/>
                  <a:pt x="-2438" y="730193"/>
                  <a:pt x="0" y="658553"/>
                </a:cubicBezTo>
                <a:cubicBezTo>
                  <a:pt x="-16914" y="570975"/>
                  <a:pt x="-28290" y="199278"/>
                  <a:pt x="0" y="13171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Calibri" panose="020F0502020204030204"/>
              </a:rPr>
              <a:t>TRÒ CHƠI: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lang="en-US" sz="4000" b="1" noProof="0" dirty="0" smtClean="0">
                <a:solidFill>
                  <a:srgbClr val="FF0000"/>
                </a:solidFill>
                <a:latin typeface="Calibri" panose="020F0502020204030204"/>
              </a:rPr>
              <a:t>LẬT MẢNH GHÉP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xmlns="" id="{89705A68-9EE9-281A-184B-BB6914018FD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23721" y="56535"/>
            <a:ext cx="781590" cy="765958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xmlns="" id="{B685FA96-4021-A511-750C-C3C2402E42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4" b="94179" l="9994" r="89974">
                        <a14:foregroundMark x1="57471" y1="54204" x2="55789" y2="63177"/>
                        <a14:foregroundMark x1="55789" y1="63177" x2="55498" y2="58084"/>
                        <a14:foregroundMark x1="47251" y1="88440" x2="50582" y2="70978"/>
                        <a14:foregroundMark x1="33021" y1="93775" x2="37743" y2="94179"/>
                        <a14:backgroundMark x1="30951" y1="21504" x2="49321" y2="20776"/>
                        <a14:backgroundMark x1="49321" y1="20776" x2="49644" y2="20776"/>
                        <a14:backgroundMark x1="52070" y1="15764" x2="80207" y2="58771"/>
                        <a14:backgroundMark x1="80207" y1="58771" x2="80401" y2="58771"/>
                        <a14:backgroundMark x1="74774" y1="76112" x2="70763" y2="99353"/>
                        <a14:backgroundMark x1="70860" y1="57357" x2="75097" y2="67057"/>
                        <a14:backgroundMark x1="75097" y1="67057" x2="78202" y2="7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9902" y="3020410"/>
            <a:ext cx="5138670" cy="411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3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70" grpId="0"/>
      <p:bldP spid="99" grpId="0" animBg="1"/>
      <p:bldP spid="103" grpId="0" animBg="1"/>
      <p:bldP spid="106" grpId="0" animBg="1"/>
      <p:bldP spid="101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0C5948B-697F-FF3D-F5F3-3B62539F9B24}"/>
              </a:ext>
            </a:extLst>
          </p:cNvPr>
          <p:cNvSpPr/>
          <p:nvPr/>
        </p:nvSpPr>
        <p:spPr>
          <a:xfrm>
            <a:off x="1416755" y="406400"/>
            <a:ext cx="9358489" cy="552804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1DAE14-4A45-8381-C4C9-078FC9E22B38}"/>
              </a:ext>
            </a:extLst>
          </p:cNvPr>
          <p:cNvSpPr txBox="1"/>
          <p:nvPr/>
        </p:nvSpPr>
        <p:spPr>
          <a:xfrm>
            <a:off x="3464417" y="4561032"/>
            <a:ext cx="4786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 </a:t>
            </a:r>
            <a:r>
              <a:rPr lang="en-US" sz="4000" dirty="0" smtClean="0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CAO BÁ QUÁT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3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00BE8558-4105-76C9-3B3C-9D5C0B46E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2795" y="5409459"/>
            <a:ext cx="1416936" cy="1448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77" y="865722"/>
            <a:ext cx="6842600" cy="358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6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C6E68D22-F716-0099-1EB1-4BB8CC44A1E1}"/>
              </a:ext>
            </a:extLst>
          </p:cNvPr>
          <p:cNvSpPr/>
          <p:nvPr/>
        </p:nvSpPr>
        <p:spPr>
          <a:xfrm>
            <a:off x="1416755" y="406400"/>
            <a:ext cx="9358489" cy="552804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5746513-B8CA-06E3-B902-293FD08490FE}"/>
              </a:ext>
            </a:extLst>
          </p:cNvPr>
          <p:cNvSpPr txBox="1"/>
          <p:nvPr/>
        </p:nvSpPr>
        <p:spPr>
          <a:xfrm>
            <a:off x="2365874" y="5090719"/>
            <a:ext cx="717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 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YẾT KIÊU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3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9964B270-21C7-0F02-EF91-99FDD3814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2795" y="5409459"/>
            <a:ext cx="1416936" cy="1448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59" y="1077874"/>
            <a:ext cx="7016102" cy="37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6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4D67E46-DE67-FCC2-7226-A672C7B83E1F}"/>
              </a:ext>
            </a:extLst>
          </p:cNvPr>
          <p:cNvSpPr/>
          <p:nvPr/>
        </p:nvSpPr>
        <p:spPr>
          <a:xfrm>
            <a:off x="1287966" y="535189"/>
            <a:ext cx="9358489" cy="552804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049B8CB-5F7C-6A99-F93E-5286AA9DF70D}"/>
              </a:ext>
            </a:extLst>
          </p:cNvPr>
          <p:cNvSpPr txBox="1"/>
          <p:nvPr/>
        </p:nvSpPr>
        <p:spPr>
          <a:xfrm>
            <a:off x="3395103" y="5108456"/>
            <a:ext cx="5748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 </a:t>
            </a:r>
            <a:r>
              <a:rPr lang="en-US" sz="4000" dirty="0" smtClean="0">
                <a:solidFill>
                  <a:srgbClr val="ED7D31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LƯƠNG ĐỊNH CỦA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6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E6391E7A-1AB3-9CAF-D463-88B9E5A5A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2795" y="5409459"/>
            <a:ext cx="1416936" cy="1448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47" y="923182"/>
            <a:ext cx="3176957" cy="406650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687131" y="923182"/>
            <a:ext cx="3219719" cy="1987443"/>
          </a:xfrm>
          <a:prstGeom prst="wedgeEllipseCallout">
            <a:avLst>
              <a:gd name="adj1" fmla="val 72318"/>
              <a:gd name="adj2" fmla="val 305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BÁC HỌC ĐỒNG RUỘNG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55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DC8C52E-2718-7573-22E5-E8A89E82766B}"/>
              </a:ext>
            </a:extLst>
          </p:cNvPr>
          <p:cNvSpPr/>
          <p:nvPr/>
        </p:nvSpPr>
        <p:spPr>
          <a:xfrm>
            <a:off x="1549731" y="526722"/>
            <a:ext cx="9358489" cy="552804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F91DB0-82A5-92A4-046C-1EA1A2E98EDA}"/>
              </a:ext>
            </a:extLst>
          </p:cNvPr>
          <p:cNvSpPr txBox="1"/>
          <p:nvPr/>
        </p:nvSpPr>
        <p:spPr>
          <a:xfrm>
            <a:off x="2575777" y="4935611"/>
            <a:ext cx="6851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 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Ca –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tơ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–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rin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Giôn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-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8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CD3A9C00-A8EE-3E78-4D2C-108D020EB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2795" y="5409459"/>
            <a:ext cx="1416936" cy="1448541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98" y="1354024"/>
            <a:ext cx="5554424" cy="351132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7277391" y="526722"/>
            <a:ext cx="3394820" cy="1922926"/>
          </a:xfrm>
          <a:prstGeom prst="cloudCallout">
            <a:avLst>
              <a:gd name="adj1" fmla="val -39891"/>
              <a:gd name="adj2" fmla="val 872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BÉ THÍCH ĐẾM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78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A3ADA7B7-2181-C5D3-29B3-B0AD81D6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2C31C513-E6A6-D236-0E00-44C720DDB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48" l="9994" r="89942">
                        <a14:foregroundMark x1="40589" y1="92199" x2="39327" y2="87874"/>
                        <a14:foregroundMark x1="69049" y1="93048" x2="69049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758440"/>
            <a:ext cx="5702095" cy="4561676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xmlns="" id="{D37E2D2F-621D-1167-6C8E-AB4C952A8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76350" y="447676"/>
            <a:ext cx="10559229" cy="4219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D1F8E5-5C1B-22F8-58A9-621553C89DD7}"/>
              </a:ext>
            </a:extLst>
          </p:cNvPr>
          <p:cNvSpPr txBox="1"/>
          <p:nvPr/>
        </p:nvSpPr>
        <p:spPr>
          <a:xfrm>
            <a:off x="1621706" y="987803"/>
            <a:ext cx="98685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Yết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Kiêu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6940" y="1223772"/>
            <a:ext cx="7466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FF0000"/>
                </a:solidFill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nhân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vật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các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bạn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vừa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kể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trên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có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điểm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giống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nhau</a:t>
            </a:r>
            <a:r>
              <a:rPr lang="en-US" sz="3600" b="1" i="1" dirty="0" smtClean="0">
                <a:solidFill>
                  <a:srgbClr val="FF0000"/>
                </a:solidFill>
              </a:rPr>
              <a:t>?</a:t>
            </a:r>
          </a:p>
          <a:p>
            <a:pPr algn="ctr"/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564456" y="902218"/>
            <a:ext cx="8434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i="1" dirty="0" err="1" smtClean="0">
                <a:solidFill>
                  <a:srgbClr val="00B0F0"/>
                </a:solidFill>
              </a:rPr>
              <a:t>Đều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là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người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có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tài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năng</a:t>
            </a:r>
            <a:r>
              <a:rPr lang="en-US" sz="4000" b="1" i="1" dirty="0" smtClean="0"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i="1" dirty="0" err="1" smtClean="0">
                <a:solidFill>
                  <a:srgbClr val="00B0F0"/>
                </a:solidFill>
              </a:rPr>
              <a:t>Sử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dụng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tài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năng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để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làm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cho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cuộc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sống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tốt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đẹp</a:t>
            </a:r>
            <a:r>
              <a:rPr lang="en-US" sz="4000" b="1" i="1" dirty="0" smtClean="0">
                <a:solidFill>
                  <a:srgbClr val="00B0F0"/>
                </a:solidFill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hơn</a:t>
            </a:r>
            <a:endParaRPr lang="en-US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61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7" grpId="0"/>
      <p:bldP spid="7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9EEB68CB-A8AA-E451-7B96-52BDF7A77591}"/>
              </a:ext>
            </a:extLst>
          </p:cNvPr>
          <p:cNvSpPr/>
          <p:nvPr/>
        </p:nvSpPr>
        <p:spPr>
          <a:xfrm>
            <a:off x="617844" y="0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9941" y="1536485"/>
            <a:ext cx="835100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smtClean="0">
                <a:ln/>
                <a:solidFill>
                  <a:schemeClr val="accent4"/>
                </a:solidFill>
              </a:rPr>
              <a:t>EM HÃY NÊU LẠI QUY TẮC BÀN TAY ĐÃ ĐƯỢC HỌC?</a:t>
            </a:r>
            <a:endParaRPr lang="en-US" sz="72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90" b="898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3930">
            <a:off x="1297881" y="-538078"/>
            <a:ext cx="8335421" cy="8363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845304">
            <a:off x="3977809" y="1645921"/>
            <a:ext cx="2092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1.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Viết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về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ai</a:t>
            </a:r>
            <a:r>
              <a:rPr lang="en-US" sz="2800" b="1" i="1" dirty="0" smtClean="0">
                <a:solidFill>
                  <a:srgbClr val="FF0000"/>
                </a:solidFill>
              </a:rPr>
              <a:t>?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1268230">
            <a:off x="6715933" y="2411333"/>
            <a:ext cx="143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2.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Tìm</a:t>
            </a:r>
            <a:r>
              <a:rPr lang="en-US" sz="2800" b="1" i="1" dirty="0" smtClean="0">
                <a:solidFill>
                  <a:srgbClr val="FF0000"/>
                </a:solidFill>
              </a:rPr>
              <a:t> ý.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5429" y="3630462"/>
            <a:ext cx="2023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3.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Sắp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xếp</a:t>
            </a:r>
            <a:r>
              <a:rPr lang="en-US" sz="2800" b="1" i="1" dirty="0" smtClean="0">
                <a:solidFill>
                  <a:srgbClr val="FF0000"/>
                </a:solidFill>
              </a:rPr>
              <a:t> ý.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990104">
            <a:off x="5958498" y="4584252"/>
            <a:ext cx="2721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4.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Viết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đoạn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văn</a:t>
            </a:r>
            <a:r>
              <a:rPr lang="en-US" sz="2800" b="1" i="1" dirty="0" smtClean="0">
                <a:solidFill>
                  <a:srgbClr val="FF0000"/>
                </a:solidFill>
              </a:rPr>
              <a:t>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555699">
            <a:off x="3955789" y="4942321"/>
            <a:ext cx="3792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5.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Hoàn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chỉnh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đoạn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văn</a:t>
            </a:r>
            <a:r>
              <a:rPr lang="en-US" sz="2800" b="1" i="1" dirty="0" smtClean="0">
                <a:solidFill>
                  <a:srgbClr val="FF0000"/>
                </a:solidFill>
              </a:rPr>
              <a:t>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517</Words>
  <Application>Microsoft Office PowerPoint</Application>
  <PresentationFormat>Widescreen</PresentationFormat>
  <Paragraphs>54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Algerian</vt:lpstr>
      <vt:lpstr>Arial</vt:lpstr>
      <vt:lpstr>Calibri</vt:lpstr>
      <vt:lpstr>Calibri Light</vt:lpstr>
      <vt:lpstr>Cambria</vt:lpstr>
      <vt:lpstr>LNTH-LuoLuoNotangYuanTi 1</vt:lpstr>
      <vt:lpstr>Times New Roman</vt:lpstr>
      <vt:lpstr>字魂59号-创粗黑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Cô Linh</dc:creator>
  <cp:lastModifiedBy>Cô Linh</cp:lastModifiedBy>
  <cp:revision>31</cp:revision>
  <dcterms:created xsi:type="dcterms:W3CDTF">2023-08-26T16:23:51Z</dcterms:created>
  <dcterms:modified xsi:type="dcterms:W3CDTF">2023-09-01T09:42:07Z</dcterms:modified>
</cp:coreProperties>
</file>