
<file path=[Content_Types].xml><?xml version="1.0" encoding="utf-8"?>
<Types xmlns="http://schemas.openxmlformats.org/package/2006/content-types">
  <Default Extension="wav" ContentType="audio/x-wav"/>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3"/>
    <p:sldMasterId id="2147483676" r:id="rId4"/>
    <p:sldMasterId id="2147483689" r:id="rId5"/>
    <p:sldMasterId id="2147483702" r:id="rId6"/>
    <p:sldMasterId id="2147483714" r:id="rId7"/>
    <p:sldMasterId id="2147483727" r:id="rId8"/>
  </p:sldMasterIdLst>
  <p:notesMasterIdLst>
    <p:notesMasterId r:id="rId34"/>
  </p:notesMasterIdLst>
  <p:sldIdLst>
    <p:sldId id="363" r:id="rId9"/>
    <p:sldId id="383" r:id="rId10"/>
    <p:sldId id="473" r:id="rId11"/>
    <p:sldId id="474" r:id="rId12"/>
    <p:sldId id="479" r:id="rId13"/>
    <p:sldId id="476" r:id="rId14"/>
    <p:sldId id="442" r:id="rId15"/>
    <p:sldId id="443" r:id="rId16"/>
    <p:sldId id="475" r:id="rId17"/>
    <p:sldId id="477" r:id="rId18"/>
    <p:sldId id="478" r:id="rId19"/>
    <p:sldId id="480" r:id="rId20"/>
    <p:sldId id="481" r:id="rId21"/>
    <p:sldId id="482" r:id="rId22"/>
    <p:sldId id="485" r:id="rId23"/>
    <p:sldId id="486" r:id="rId24"/>
    <p:sldId id="420" r:id="rId25"/>
    <p:sldId id="435" r:id="rId26"/>
    <p:sldId id="436" r:id="rId27"/>
    <p:sldId id="437" r:id="rId28"/>
    <p:sldId id="438" r:id="rId29"/>
    <p:sldId id="439" r:id="rId30"/>
    <p:sldId id="440" r:id="rId31"/>
    <p:sldId id="448" r:id="rId32"/>
    <p:sldId id="451" r:id="rId33"/>
    <p:sldId id="407" r:id="rId35"/>
    <p:sldId id="487" r:id="rId36"/>
    <p:sldId id="488" r:id="rId37"/>
    <p:sldId id="452" r:id="rId38"/>
    <p:sldId id="489" r:id="rId39"/>
    <p:sldId id="397" r:id="rId40"/>
  </p:sldIdLst>
  <p:sldSz cx="12190095" cy="6858000"/>
  <p:notesSz cx="6858000" cy="9144000"/>
  <p:custDataLst>
    <p:tags r:id="rId44"/>
  </p:custDataLst>
  <p:defaultTextStyle>
    <a:defPPr>
      <a:defRPr lang="en-US"/>
    </a:defPPr>
    <a:lvl1pPr marL="0" algn="l" defTabSz="457200" rtl="0" eaLnBrk="1" latinLnBrk="0" hangingPunct="1">
      <a:defRPr sz="1900" kern="1200">
        <a:solidFill>
          <a:schemeClr val="tx1"/>
        </a:solidFill>
        <a:latin typeface="+mn-lt"/>
        <a:ea typeface="+mn-ea"/>
        <a:cs typeface="+mn-cs"/>
      </a:defRPr>
    </a:lvl1pPr>
    <a:lvl2pPr marL="457200" algn="l" defTabSz="457200" rtl="0" eaLnBrk="1" latinLnBrk="0" hangingPunct="1">
      <a:defRPr sz="1900" kern="1200">
        <a:solidFill>
          <a:schemeClr val="tx1"/>
        </a:solidFill>
        <a:latin typeface="+mn-lt"/>
        <a:ea typeface="+mn-ea"/>
        <a:cs typeface="+mn-cs"/>
      </a:defRPr>
    </a:lvl2pPr>
    <a:lvl3pPr marL="913765" algn="l" defTabSz="457200" rtl="0" eaLnBrk="1" latinLnBrk="0" hangingPunct="1">
      <a:defRPr sz="1900" kern="1200">
        <a:solidFill>
          <a:schemeClr val="tx1"/>
        </a:solidFill>
        <a:latin typeface="+mn-lt"/>
        <a:ea typeface="+mn-ea"/>
        <a:cs typeface="+mn-cs"/>
      </a:defRPr>
    </a:lvl3pPr>
    <a:lvl4pPr marL="1370965" algn="l" defTabSz="457200" rtl="0" eaLnBrk="1" latinLnBrk="0" hangingPunct="1">
      <a:defRPr sz="1900" kern="1200">
        <a:solidFill>
          <a:schemeClr val="tx1"/>
        </a:solidFill>
        <a:latin typeface="+mn-lt"/>
        <a:ea typeface="+mn-ea"/>
        <a:cs typeface="+mn-cs"/>
      </a:defRPr>
    </a:lvl4pPr>
    <a:lvl5pPr marL="1827530" algn="l" defTabSz="457200" rtl="0" eaLnBrk="1" latinLnBrk="0" hangingPunct="1">
      <a:defRPr sz="1900" kern="1200">
        <a:solidFill>
          <a:schemeClr val="tx1"/>
        </a:solidFill>
        <a:latin typeface="+mn-lt"/>
        <a:ea typeface="+mn-ea"/>
        <a:cs typeface="+mn-cs"/>
      </a:defRPr>
    </a:lvl5pPr>
    <a:lvl6pPr marL="2284730" algn="l" defTabSz="457200" rtl="0" eaLnBrk="1" latinLnBrk="0" hangingPunct="1">
      <a:defRPr sz="1900" kern="1200">
        <a:solidFill>
          <a:schemeClr val="tx1"/>
        </a:solidFill>
        <a:latin typeface="+mn-lt"/>
        <a:ea typeface="+mn-ea"/>
        <a:cs typeface="+mn-cs"/>
      </a:defRPr>
    </a:lvl6pPr>
    <a:lvl7pPr marL="2741295" algn="l" defTabSz="457200" rtl="0" eaLnBrk="1" latinLnBrk="0" hangingPunct="1">
      <a:defRPr sz="1900" kern="1200">
        <a:solidFill>
          <a:schemeClr val="tx1"/>
        </a:solidFill>
        <a:latin typeface="+mn-lt"/>
        <a:ea typeface="+mn-ea"/>
        <a:cs typeface="+mn-cs"/>
      </a:defRPr>
    </a:lvl7pPr>
    <a:lvl8pPr marL="3198495" algn="l" defTabSz="457200" rtl="0" eaLnBrk="1" latinLnBrk="0" hangingPunct="1">
      <a:defRPr sz="1900" kern="1200">
        <a:solidFill>
          <a:schemeClr val="tx1"/>
        </a:solidFill>
        <a:latin typeface="+mn-lt"/>
        <a:ea typeface="+mn-ea"/>
        <a:cs typeface="+mn-cs"/>
      </a:defRPr>
    </a:lvl8pPr>
    <a:lvl9pPr marL="3655695" algn="l" defTabSz="457200"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0295"/>
    <a:srgbClr val="25F93E"/>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96448" autoAdjust="0"/>
  </p:normalViewPr>
  <p:slideViewPr>
    <p:cSldViewPr snapToGrid="0">
      <p:cViewPr varScale="1">
        <p:scale>
          <a:sx n="67" d="100"/>
          <a:sy n="67" d="100"/>
        </p:scale>
        <p:origin x="696" y="60"/>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notesMaster" Target="notesMasters/notesMaster1.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8965" algn="l" defTabSz="1218565" rtl="0" eaLnBrk="1" latinLnBrk="0" hangingPunct="1">
      <a:defRPr sz="1600" kern="1200">
        <a:solidFill>
          <a:schemeClr val="tx1"/>
        </a:solidFill>
        <a:latin typeface="+mn-lt"/>
        <a:ea typeface="+mn-ea"/>
        <a:cs typeface="+mn-cs"/>
      </a:defRPr>
    </a:lvl2pPr>
    <a:lvl3pPr marL="1218565" algn="l" defTabSz="1218565" rtl="0" eaLnBrk="1" latinLnBrk="0" hangingPunct="1">
      <a:defRPr sz="1600" kern="1200">
        <a:solidFill>
          <a:schemeClr val="tx1"/>
        </a:solidFill>
        <a:latin typeface="+mn-lt"/>
        <a:ea typeface="+mn-ea"/>
        <a:cs typeface="+mn-cs"/>
      </a:defRPr>
    </a:lvl3pPr>
    <a:lvl4pPr marL="1827530" algn="l" defTabSz="1218565" rtl="0" eaLnBrk="1" latinLnBrk="0" hangingPunct="1">
      <a:defRPr sz="1600" kern="1200">
        <a:solidFill>
          <a:schemeClr val="tx1"/>
        </a:solidFill>
        <a:latin typeface="+mn-lt"/>
        <a:ea typeface="+mn-ea"/>
        <a:cs typeface="+mn-cs"/>
      </a:defRPr>
    </a:lvl4pPr>
    <a:lvl5pPr marL="2436495" algn="l" defTabSz="1218565" rtl="0" eaLnBrk="1" latinLnBrk="0" hangingPunct="1">
      <a:defRPr sz="1600" kern="1200">
        <a:solidFill>
          <a:schemeClr val="tx1"/>
        </a:solidFill>
        <a:latin typeface="+mn-lt"/>
        <a:ea typeface="+mn-ea"/>
        <a:cs typeface="+mn-cs"/>
      </a:defRPr>
    </a:lvl5pPr>
    <a:lvl6pPr marL="3046095" algn="l" defTabSz="1218565" rtl="0" eaLnBrk="1" latinLnBrk="0" hangingPunct="1">
      <a:defRPr sz="1600" kern="1200">
        <a:solidFill>
          <a:schemeClr val="tx1"/>
        </a:solidFill>
        <a:latin typeface="+mn-lt"/>
        <a:ea typeface="+mn-ea"/>
        <a:cs typeface="+mn-cs"/>
      </a:defRPr>
    </a:lvl6pPr>
    <a:lvl7pPr marL="3655060" algn="l" defTabSz="1218565" rtl="0" eaLnBrk="1" latinLnBrk="0" hangingPunct="1">
      <a:defRPr sz="1600" kern="1200">
        <a:solidFill>
          <a:schemeClr val="tx1"/>
        </a:solidFill>
        <a:latin typeface="+mn-lt"/>
        <a:ea typeface="+mn-ea"/>
        <a:cs typeface="+mn-cs"/>
      </a:defRPr>
    </a:lvl7pPr>
    <a:lvl8pPr marL="4264025" algn="l" defTabSz="1218565" rtl="0" eaLnBrk="1" latinLnBrk="0" hangingPunct="1">
      <a:defRPr sz="1600" kern="1200">
        <a:solidFill>
          <a:schemeClr val="tx1"/>
        </a:solidFill>
        <a:latin typeface="+mn-lt"/>
        <a:ea typeface="+mn-ea"/>
        <a:cs typeface="+mn-cs"/>
      </a:defRPr>
    </a:lvl8pPr>
    <a:lvl9pPr marL="487362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42"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09"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28"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28"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55"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55"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35"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1"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65" y="1709824"/>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65" y="4589541"/>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8"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a:xfrm>
            <a:off x="839703"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51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03"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a:xfrm>
            <a:off x="839703"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510"/>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03"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1"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04"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20"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20"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48"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48"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srcRect/>
          <a:stretch>
            <a:fillRect/>
          </a:stretch>
        </p:blipFill>
        <p:spPr>
          <a:xfrm>
            <a:off x="9534" y="2007"/>
            <a:ext cx="12164255" cy="6853993"/>
          </a:xfrm>
          <a:prstGeom prst="rect">
            <a:avLst/>
          </a:prstGeom>
          <a:noFill/>
          <a:ln>
            <a:noFill/>
          </a:ln>
        </p:spPr>
      </p:pic>
      <p:sp>
        <p:nvSpPr>
          <p:cNvPr id="37" name="Google Shape;37;p10"/>
          <p:cNvSpPr txBox="1">
            <a:spLocks noGrp="1"/>
          </p:cNvSpPr>
          <p:nvPr>
            <p:ph type="dt" idx="10"/>
          </p:nvPr>
        </p:nvSpPr>
        <p:spPr>
          <a:xfrm>
            <a:off x="838091" y="6356372"/>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fld>
            <a:endParaRPr lang="en-US"/>
          </a:p>
        </p:txBody>
      </p:sp>
      <p:sp>
        <p:nvSpPr>
          <p:cNvPr id="38" name="Google Shape;38;p10"/>
          <p:cNvSpPr txBox="1">
            <a:spLocks noGrp="1"/>
          </p:cNvSpPr>
          <p:nvPr>
            <p:ph type="ftr" idx="11"/>
          </p:nvPr>
        </p:nvSpPr>
        <p:spPr>
          <a:xfrm>
            <a:off x="4038075" y="6356372"/>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72"/>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6565" indent="0" algn="ctr">
              <a:buNone/>
              <a:defRPr sz="2000"/>
            </a:lvl2pPr>
            <a:lvl3pPr marL="913765" indent="0" algn="ctr">
              <a:buNone/>
              <a:defRPr sz="1900"/>
            </a:lvl3pPr>
            <a:lvl4pPr marL="1370330" indent="0" algn="ctr">
              <a:buNone/>
              <a:defRPr sz="1600"/>
            </a:lvl4pPr>
            <a:lvl5pPr marL="1827530" indent="0" algn="ctr">
              <a:buNone/>
              <a:defRPr sz="1600"/>
            </a:lvl5pPr>
            <a:lvl6pPr marL="2284095" indent="0" algn="ctr">
              <a:buNone/>
              <a:defRPr sz="1600"/>
            </a:lvl6pPr>
            <a:lvl7pPr marL="2741295" indent="0" algn="ctr">
              <a:buNone/>
              <a:defRPr sz="1600"/>
            </a:lvl7pPr>
            <a:lvl8pPr marL="3197860" indent="0" algn="ctr">
              <a:buNone/>
              <a:defRPr sz="1600"/>
            </a:lvl8pPr>
            <a:lvl9pPr marL="365506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25"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900" b="0" i="0" u="none" strike="noStrike" kern="1200" cap="none" spc="0" normalizeH="0" baseline="0" noProof="0">
              <a:ln>
                <a:noFill/>
              </a:ln>
              <a:solidFill>
                <a:prstClr val="white"/>
              </a:solidFill>
              <a:effectLst/>
              <a:uLnTx/>
              <a:uFillTx/>
              <a:latin typeface="UTM Avo"/>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57" y="1709804"/>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57" y="4589521"/>
            <a:ext cx="10514231"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765" indent="0">
              <a:buNone/>
              <a:defRPr sz="1900">
                <a:solidFill>
                  <a:schemeClr val="tx1">
                    <a:tint val="75000"/>
                  </a:schemeClr>
                </a:solidFill>
              </a:defRPr>
            </a:lvl3pPr>
            <a:lvl4pPr marL="1370330" indent="0">
              <a:buNone/>
              <a:defRPr sz="1600">
                <a:solidFill>
                  <a:schemeClr val="tx1">
                    <a:tint val="75000"/>
                  </a:schemeClr>
                </a:solidFill>
              </a:defRPr>
            </a:lvl4pPr>
            <a:lvl5pPr marL="1827530" indent="0">
              <a:buNone/>
              <a:defRPr sz="1600">
                <a:solidFill>
                  <a:schemeClr val="tx1">
                    <a:tint val="75000"/>
                  </a:schemeClr>
                </a:solidFill>
              </a:defRPr>
            </a:lvl5pPr>
            <a:lvl6pPr marL="2284095" indent="0">
              <a:buNone/>
              <a:defRPr sz="1600">
                <a:solidFill>
                  <a:schemeClr val="tx1">
                    <a:tint val="75000"/>
                  </a:schemeClr>
                </a:solidFill>
              </a:defRPr>
            </a:lvl6pPr>
            <a:lvl7pPr marL="2741295" indent="0">
              <a:buNone/>
              <a:defRPr sz="1600">
                <a:solidFill>
                  <a:schemeClr val="tx1">
                    <a:tint val="75000"/>
                  </a:schemeClr>
                </a:solidFill>
              </a:defRPr>
            </a:lvl7pPr>
            <a:lvl8pPr marL="3197860" indent="0">
              <a:buNone/>
              <a:defRPr sz="1600">
                <a:solidFill>
                  <a:schemeClr val="tx1">
                    <a:tint val="75000"/>
                  </a:schemeClr>
                </a:solidFill>
              </a:defRPr>
            </a:lvl8pPr>
            <a:lvl9pPr marL="365506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6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Date Placeholder 1"/>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6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a:xfrm>
            <a:off x="839692"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49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692" y="2057403"/>
            <a:ext cx="3931725" cy="3811588"/>
          </a:xfrm>
        </p:spPr>
        <p:txBody>
          <a:bodyPr/>
          <a:lstStyle>
            <a:lvl1pPr marL="0" indent="0">
              <a:buNone/>
              <a:defRPr sz="1600"/>
            </a:lvl1pPr>
            <a:lvl2pPr marL="456565" indent="0">
              <a:buNone/>
              <a:defRPr sz="1500"/>
            </a:lvl2pPr>
            <a:lvl3pPr marL="913765" indent="0">
              <a:buNone/>
              <a:defRPr sz="1200"/>
            </a:lvl3pPr>
            <a:lvl4pPr marL="1370330" indent="0">
              <a:buNone/>
              <a:defRPr sz="1100"/>
            </a:lvl4pPr>
            <a:lvl5pPr marL="1827530" indent="0">
              <a:buNone/>
              <a:defRPr sz="1100"/>
            </a:lvl5pPr>
            <a:lvl6pPr marL="2284095" indent="0">
              <a:buNone/>
              <a:defRPr sz="1100"/>
            </a:lvl6pPr>
            <a:lvl7pPr marL="2741295" indent="0">
              <a:buNone/>
              <a:defRPr sz="1100"/>
            </a:lvl7pPr>
            <a:lvl8pPr marL="3197860"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a:xfrm>
            <a:off x="839692"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490"/>
            <a:ext cx="6171397" cy="4873625"/>
          </a:xfrm>
        </p:spPr>
        <p:txBody>
          <a:bodyPr/>
          <a:lstStyle>
            <a:lvl1pPr marL="0" indent="0">
              <a:buNone/>
              <a:defRPr sz="3200"/>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1295" indent="0">
              <a:buNone/>
              <a:defRPr sz="2000"/>
            </a:lvl7pPr>
            <a:lvl8pPr marL="3197860" indent="0">
              <a:buNone/>
              <a:defRPr sz="2000"/>
            </a:lvl8pPr>
            <a:lvl9pPr marL="3655060" indent="0">
              <a:buNone/>
              <a:defRPr sz="2000"/>
            </a:lvl9pPr>
          </a:lstStyle>
          <a:p>
            <a:endParaRPr lang="en-US"/>
          </a:p>
        </p:txBody>
      </p:sp>
      <p:sp>
        <p:nvSpPr>
          <p:cNvPr id="4" name="Text Placeholder 3"/>
          <p:cNvSpPr>
            <a:spLocks noGrp="1"/>
          </p:cNvSpPr>
          <p:nvPr>
            <p:ph type="body" sz="half" idx="2"/>
          </p:nvPr>
        </p:nvSpPr>
        <p:spPr>
          <a:xfrm>
            <a:off x="839692" y="2057403"/>
            <a:ext cx="3931725" cy="3811588"/>
          </a:xfrm>
        </p:spPr>
        <p:txBody>
          <a:bodyPr/>
          <a:lstStyle>
            <a:lvl1pPr marL="0" indent="0">
              <a:buNone/>
              <a:defRPr sz="1600"/>
            </a:lvl1pPr>
            <a:lvl2pPr marL="456565" indent="0">
              <a:buNone/>
              <a:defRPr sz="1500"/>
            </a:lvl2pPr>
            <a:lvl3pPr marL="913765" indent="0">
              <a:buNone/>
              <a:defRPr sz="1200"/>
            </a:lvl3pPr>
            <a:lvl4pPr marL="1370330" indent="0">
              <a:buNone/>
              <a:defRPr sz="1100"/>
            </a:lvl4pPr>
            <a:lvl5pPr marL="1827530" indent="0">
              <a:buNone/>
              <a:defRPr sz="1100"/>
            </a:lvl5pPr>
            <a:lvl6pPr marL="2284095" indent="0">
              <a:buNone/>
              <a:defRPr sz="1100"/>
            </a:lvl6pPr>
            <a:lvl7pPr marL="2741295" indent="0">
              <a:buNone/>
              <a:defRPr sz="1100"/>
            </a:lvl7pPr>
            <a:lvl8pPr marL="3197860"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0"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92"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11" y="1681163"/>
            <a:ext cx="5157117" cy="823912"/>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11"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37" y="1681163"/>
            <a:ext cx="5182513" cy="823912"/>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37"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6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1399" y="-90897"/>
            <a:ext cx="12612047" cy="7095200"/>
          </a:xfrm>
          <a:prstGeom prst="rect">
            <a:avLst/>
          </a:prstGeom>
        </p:spPr>
      </p:pic>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endParaRPr lang="en-US" dirty="0"/>
          </a:p>
        </p:txBody>
      </p:sp>
      <p:sp>
        <p:nvSpPr>
          <p:cNvPr id="3" name="Subtitle 2"/>
          <p:cNvSpPr>
            <a:spLocks noGrp="1"/>
          </p:cNvSpPr>
          <p:nvPr>
            <p:ph type="subTitle" idx="1"/>
          </p:nvPr>
        </p:nvSpPr>
        <p:spPr>
          <a:xfrm>
            <a:off x="1523802" y="3602073"/>
            <a:ext cx="914281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
        <p:nvSpPr>
          <p:cNvPr id="8" name="Oval 7"/>
          <p:cNvSpPr/>
          <p:nvPr userDrawn="1"/>
        </p:nvSpPr>
        <p:spPr>
          <a:xfrm>
            <a:off x="2629021" y="1930638"/>
            <a:ext cx="851910"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defTabSz="913765"/>
            <a:endParaRPr 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6" y="1"/>
            <a:ext cx="12183293"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091"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1396" y="1825625"/>
            <a:ext cx="5180926"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50" y="1709793"/>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50" y="4589513"/>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a:xfrm>
            <a:off x="839687"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48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687"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a:xfrm>
            <a:off x="839687"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480"/>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687"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6" y="2006"/>
            <a:ext cx="12183293" cy="6853995"/>
          </a:xfrm>
          <a:prstGeom prst="rect">
            <a:avLst/>
          </a:prstGeom>
        </p:spPr>
      </p:pic>
      <p:sp>
        <p:nvSpPr>
          <p:cNvPr id="2" name="Vertical Title 1"/>
          <p:cNvSpPr>
            <a:spLocks noGrp="1"/>
          </p:cNvSpPr>
          <p:nvPr>
            <p:ph type="title" orient="vert"/>
          </p:nvPr>
        </p:nvSpPr>
        <p:spPr>
          <a:xfrm>
            <a:off x="8723766" y="365169"/>
            <a:ext cx="2628558"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118" y="365169"/>
            <a:ext cx="7733293"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 y="5"/>
            <a:ext cx="12190412" cy="6863803"/>
          </a:xfrm>
          <a:prstGeom prst="rect">
            <a:avLst/>
          </a:prstGeom>
        </p:spPr>
      </p:pic>
      <p:sp>
        <p:nvSpPr>
          <p:cNvPr id="2" name="Title 1"/>
          <p:cNvSpPr>
            <a:spLocks noGrp="1"/>
          </p:cNvSpPr>
          <p:nvPr>
            <p:ph type="title"/>
          </p:nvPr>
        </p:nvSpPr>
        <p:spPr>
          <a:xfrm>
            <a:off x="831773" y="1709837"/>
            <a:ext cx="10514231"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773" y="4589556"/>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88" y="365129"/>
            <a:ext cx="10514231"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06" y="1681163"/>
            <a:ext cx="515711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06" y="2505075"/>
            <a:ext cx="51571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1433" y="1681163"/>
            <a:ext cx="5182513"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1433" y="2505075"/>
            <a:ext cx="5182513"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412" cy="68580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1" name="Rectangle 10"/>
          <p:cNvSpPr/>
          <p:nvPr/>
        </p:nvSpPr>
        <p:spPr>
          <a:xfrm>
            <a:off x="8" y="3866920"/>
            <a:ext cx="12190413"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2" name="Rectangle 11"/>
          <p:cNvSpPr/>
          <p:nvPr/>
        </p:nvSpPr>
        <p:spPr>
          <a:xfrm>
            <a:off x="8" y="0"/>
            <a:ext cx="12190413"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13" name="Rectangle 12"/>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4" name="Oval 13"/>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3" name="Subtitle 2"/>
          <p:cNvSpPr>
            <a:spLocks noGrp="1"/>
          </p:cNvSpPr>
          <p:nvPr>
            <p:ph type="subTitle" idx="1"/>
          </p:nvPr>
        </p:nvSpPr>
        <p:spPr>
          <a:xfrm>
            <a:off x="1964812" y="5052590"/>
            <a:ext cx="7515035" cy="882119"/>
          </a:xfrm>
        </p:spPr>
        <p:txBody>
          <a:bodyPr>
            <a:normAutofit/>
          </a:bodyPr>
          <a:lstStyle>
            <a:lvl1pPr marL="0" indent="0" algn="l">
              <a:buNone/>
              <a:defRPr sz="2300">
                <a:solidFill>
                  <a:schemeClr val="tx2"/>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7530" indent="0" algn="ctr">
              <a:buNone/>
              <a:defRPr>
                <a:solidFill>
                  <a:schemeClr val="tx1">
                    <a:tint val="75000"/>
                  </a:schemeClr>
                </a:solidFill>
              </a:defRPr>
            </a:lvl5pPr>
            <a:lvl6pPr marL="2284730" indent="0" algn="ctr">
              <a:buNone/>
              <a:defRPr>
                <a:solidFill>
                  <a:schemeClr val="tx1">
                    <a:tint val="75000"/>
                  </a:schemeClr>
                </a:solidFill>
              </a:defRPr>
            </a:lvl6pPr>
            <a:lvl7pPr marL="2741295"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2" name="Title 1"/>
          <p:cNvSpPr>
            <a:spLocks noGrp="1"/>
          </p:cNvSpPr>
          <p:nvPr>
            <p:ph type="ctrTitle"/>
          </p:nvPr>
        </p:nvSpPr>
        <p:spPr>
          <a:xfrm>
            <a:off x="1089996" y="3132300"/>
            <a:ext cx="9565889" cy="1793167"/>
          </a:xfrm>
          <a:effectLst/>
        </p:spPr>
        <p:txBody>
          <a:bodyPr>
            <a:noAutofit/>
          </a:bodyPr>
          <a:lstStyle>
            <a:lvl1pPr marL="639445" indent="-457200" algn="l">
              <a:defRPr sz="55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3811" y="731520"/>
            <a:ext cx="8533289"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 y="3866920"/>
            <a:ext cx="12190413"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8" name="Rectangle 7"/>
          <p:cNvSpPr/>
          <p:nvPr/>
        </p:nvSpPr>
        <p:spPr>
          <a:xfrm>
            <a:off x="8" y="0"/>
            <a:ext cx="12190413"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9" name="Rectangle 8"/>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0" name="Oval 9"/>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2" name="Title 1"/>
          <p:cNvSpPr>
            <a:spLocks noGrp="1"/>
          </p:cNvSpPr>
          <p:nvPr>
            <p:ph type="title"/>
          </p:nvPr>
        </p:nvSpPr>
        <p:spPr>
          <a:xfrm>
            <a:off x="2710582" y="2172685"/>
            <a:ext cx="7954519" cy="2423347"/>
          </a:xfrm>
          <a:effectLst/>
        </p:spPr>
        <p:txBody>
          <a:bodyPr anchor="b"/>
          <a:lstStyle>
            <a:lvl1pPr algn="r">
              <a:defRPr sz="47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233" y="4607511"/>
            <a:ext cx="7959622" cy="835460"/>
          </a:xfrm>
        </p:spPr>
        <p:txBody>
          <a:bodyPr anchor="t"/>
          <a:lstStyle>
            <a:lvl1pPr marL="0" indent="0" algn="r">
              <a:buNone/>
              <a:defRPr sz="2000">
                <a:solidFill>
                  <a:schemeClr val="tx2"/>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7530" indent="0">
              <a:buNone/>
              <a:defRPr sz="1500">
                <a:solidFill>
                  <a:schemeClr val="tx1">
                    <a:tint val="75000"/>
                  </a:schemeClr>
                </a:solidFill>
              </a:defRPr>
            </a:lvl5pPr>
            <a:lvl6pPr marL="2284730" indent="0">
              <a:buNone/>
              <a:defRPr sz="1500">
                <a:solidFill>
                  <a:schemeClr val="tx1">
                    <a:tint val="75000"/>
                  </a:schemeClr>
                </a:solidFill>
              </a:defRPr>
            </a:lvl6pPr>
            <a:lvl7pPr marL="2741295"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808" y="731519"/>
            <a:ext cx="4461691"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6192738" y="731520"/>
            <a:ext cx="4461691" cy="34747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3811" y="731557"/>
            <a:ext cx="4461691"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541730" y="1400327"/>
            <a:ext cx="4461691"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95604" y="731557"/>
            <a:ext cx="4461691" cy="639763"/>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695" indent="0">
              <a:buNone/>
              <a:defRPr sz="1600" b="1"/>
            </a:lvl9pPr>
          </a:lstStyle>
          <a:p>
            <a:pPr marL="0" lvl="0" indent="0" algn="ctr"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smtClean="0"/>
              <a:t>Click to edit Master text styles</a:t>
            </a:r>
            <a:endParaRPr lang="en-US" smtClean="0"/>
          </a:p>
        </p:txBody>
      </p:sp>
      <p:sp>
        <p:nvSpPr>
          <p:cNvPr id="6" name="Content Placeholder 5"/>
          <p:cNvSpPr>
            <a:spLocks noGrp="1"/>
          </p:cNvSpPr>
          <p:nvPr>
            <p:ph sz="quarter" idx="4"/>
          </p:nvPr>
        </p:nvSpPr>
        <p:spPr>
          <a:xfrm>
            <a:off x="6192570" y="1399032"/>
            <a:ext cx="4461691" cy="2743200"/>
          </a:xfrm>
        </p:spPr>
        <p:txBody>
          <a:bodyPr>
            <a:normAutofit/>
          </a:bodyPr>
          <a:lstStyle>
            <a:lvl1pPr>
              <a:defRPr sz="1900"/>
            </a:lvl1pPr>
            <a:lvl2pPr>
              <a:defRPr sz="19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659" y="2209840"/>
            <a:ext cx="4847482"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3890" y="731557"/>
            <a:ext cx="5355416" cy="4894731"/>
          </a:xfrm>
        </p:spPr>
        <p:txBody>
          <a:bodyPr anchor="ctr"/>
          <a:lstStyle>
            <a:lvl1pPr>
              <a:defRPr sz="2300"/>
            </a:lvl1pPr>
            <a:lvl2pPr>
              <a:defRPr sz="2000"/>
            </a:lvl2pPr>
            <a:lvl3pPr>
              <a:defRPr sz="1900"/>
            </a:lvl3pPr>
            <a:lvl4pPr>
              <a:defRPr sz="1600"/>
            </a:lvl4pPr>
            <a:lvl5pPr>
              <a:defRPr sz="15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434176" y="3497845"/>
            <a:ext cx="4517625" cy="2139519"/>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7530" indent="0">
              <a:buNone/>
              <a:defRPr sz="900"/>
            </a:lvl5pPr>
            <a:lvl6pPr marL="2284730" indent="0">
              <a:buNone/>
              <a:defRPr sz="900"/>
            </a:lvl6pPr>
            <a:lvl7pPr marL="2741295" indent="0">
              <a:buNone/>
              <a:defRPr sz="900"/>
            </a:lvl7pPr>
            <a:lvl8pPr marL="3198495" indent="0">
              <a:buNone/>
              <a:defRPr sz="900"/>
            </a:lvl8pPr>
            <a:lvl9pPr marL="365569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8" name="Rectangle 7"/>
          <p:cNvSpPr/>
          <p:nvPr/>
        </p:nvSpPr>
        <p:spPr>
          <a:xfrm>
            <a:off x="8" y="3866920"/>
            <a:ext cx="12190413"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9" name="Rectangle 8"/>
          <p:cNvSpPr/>
          <p:nvPr/>
        </p:nvSpPr>
        <p:spPr>
          <a:xfrm>
            <a:off x="8" y="0"/>
            <a:ext cx="12190413"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10" name="Rectangle 9"/>
          <p:cNvSpPr/>
          <p:nvPr/>
        </p:nvSpPr>
        <p:spPr>
          <a:xfrm>
            <a:off x="8" y="2652311"/>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1" name="Oval 10"/>
          <p:cNvSpPr/>
          <p:nvPr/>
        </p:nvSpPr>
        <p:spPr>
          <a:xfrm>
            <a:off x="8" y="1600200"/>
            <a:ext cx="12190413"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3" name="Picture Placeholder 2"/>
          <p:cNvSpPr>
            <a:spLocks noGrp="1"/>
          </p:cNvSpPr>
          <p:nvPr>
            <p:ph type="pic" idx="1"/>
          </p:nvPr>
        </p:nvSpPr>
        <p:spPr>
          <a:xfrm>
            <a:off x="5966123" y="1143043"/>
            <a:ext cx="5485686"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364" y="1010487"/>
            <a:ext cx="4924844" cy="2163020"/>
          </a:xfrm>
        </p:spPr>
        <p:txBody>
          <a:bodyPr anchor="b"/>
          <a:lstStyle>
            <a:lvl1pPr marL="182880" indent="-182880">
              <a:buFont typeface="Georgia" panose="02040502050405020303" pitchFamily="18" charset="0"/>
              <a:buChar char="*"/>
              <a:defRPr sz="1600"/>
            </a:lvl1pPr>
            <a:lvl2pPr marL="457200" indent="0">
              <a:buNone/>
              <a:defRPr sz="1200"/>
            </a:lvl2pPr>
            <a:lvl3pPr marL="913765" indent="0">
              <a:buNone/>
              <a:defRPr sz="1100"/>
            </a:lvl3pPr>
            <a:lvl4pPr marL="1370965" indent="0">
              <a:buNone/>
              <a:defRPr sz="900"/>
            </a:lvl4pPr>
            <a:lvl5pPr marL="1827530" indent="0">
              <a:buNone/>
              <a:defRPr sz="900"/>
            </a:lvl5pPr>
            <a:lvl6pPr marL="2284730" indent="0">
              <a:buNone/>
              <a:defRPr sz="900"/>
            </a:lvl6pPr>
            <a:lvl7pPr marL="2741295" indent="0">
              <a:buNone/>
              <a:defRPr sz="900"/>
            </a:lvl7pPr>
            <a:lvl8pPr marL="3198495" indent="0">
              <a:buNone/>
              <a:defRPr sz="900"/>
            </a:lvl8pPr>
            <a:lvl9pPr marL="365569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
        <p:nvSpPr>
          <p:cNvPr id="2" name="Title 1"/>
          <p:cNvSpPr>
            <a:spLocks noGrp="1"/>
          </p:cNvSpPr>
          <p:nvPr>
            <p:ph type="title"/>
          </p:nvPr>
        </p:nvSpPr>
        <p:spPr>
          <a:xfrm>
            <a:off x="969564" y="4464421"/>
            <a:ext cx="8510276" cy="1143000"/>
          </a:xfrm>
        </p:spPr>
        <p:txBody>
          <a:bodyPr anchor="b">
            <a:noAutofit/>
          </a:bodyPr>
          <a:lstStyle>
            <a:lvl1pPr algn="l">
              <a:defRPr sz="47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39669" y="731519"/>
            <a:ext cx="8533289" cy="34747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153" y="376557"/>
            <a:ext cx="2742843"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1604" y="731564"/>
            <a:ext cx="6438211" cy="4894729"/>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13770616-563A-4573-B748-98E97CCDDB3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272E72-2E64-4A20-8CE1-D3AFB0D32AD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Date Placeholder 1"/>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a:xfrm>
            <a:off x="839711" y="457200"/>
            <a:ext cx="39317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2513" y="987524"/>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11"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876186" y="-1386972"/>
            <a:ext cx="13599930" cy="9934240"/>
          </a:xfrm>
          <a:prstGeom prst="rect">
            <a:avLst/>
          </a:prstGeom>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802" y="3602038"/>
            <a:ext cx="914281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091" y="6356351"/>
            <a:ext cx="2742843" cy="365125"/>
          </a:xfrm>
          <a:prstGeom prst="rect">
            <a:avLst/>
          </a:prstGeom>
        </p:spPr>
        <p:txBody>
          <a:bodyPr/>
          <a:lstStyle/>
          <a:p>
            <a:pPr defTabSz="914400">
              <a:defRPr/>
            </a:pPr>
            <a:fld id="{88FB1C5A-CB58-4DD1-90B1-7052941874B4}" type="datetimeFigureOut">
              <a:rPr lang="en-US" sz="1200" smtClean="0">
                <a:solidFill>
                  <a:prstClr val="black">
                    <a:tint val="75000"/>
                  </a:prstClr>
                </a:solidFill>
              </a:rPr>
            </a:fld>
            <a:endParaRPr lang="en-US" sz="1200">
              <a:solidFill>
                <a:prstClr val="black">
                  <a:tint val="75000"/>
                </a:prstClr>
              </a:solidFill>
            </a:endParaRPr>
          </a:p>
        </p:txBody>
      </p:sp>
      <p:sp>
        <p:nvSpPr>
          <p:cNvPr id="5" name="Footer Placeholder 4"/>
          <p:cNvSpPr>
            <a:spLocks noGrp="1"/>
          </p:cNvSpPr>
          <p:nvPr>
            <p:ph type="ftr" sz="quarter" idx="11"/>
          </p:nvPr>
        </p:nvSpPr>
        <p:spPr>
          <a:xfrm>
            <a:off x="4038075" y="6356351"/>
            <a:ext cx="4114264" cy="365125"/>
          </a:xfrm>
          <a:prstGeom prst="rect">
            <a:avLst/>
          </a:prstGeom>
        </p:spPr>
        <p:txBody>
          <a:bodyPr/>
          <a:lstStyle/>
          <a:p>
            <a:pPr algn="ctr" defTabSz="914400">
              <a:defRPr/>
            </a:pPr>
            <a:endParaRPr lang="en-US" sz="1200">
              <a:solidFill>
                <a:prstClr val="black">
                  <a:tint val="75000"/>
                </a:prstClr>
              </a:solidFill>
            </a:endParaRPr>
          </a:p>
        </p:txBody>
      </p:sp>
      <p:sp>
        <p:nvSpPr>
          <p:cNvPr id="6" name="Slide Number Placeholder 5"/>
          <p:cNvSpPr>
            <a:spLocks noGrp="1"/>
          </p:cNvSpPr>
          <p:nvPr>
            <p:ph type="sldNum" sz="quarter" idx="12"/>
          </p:nvPr>
        </p:nvSpPr>
        <p:spPr>
          <a:xfrm>
            <a:off x="8609479" y="6356351"/>
            <a:ext cx="2742843" cy="365125"/>
          </a:xfrm>
          <a:prstGeom prst="rect">
            <a:avLst/>
          </a:prstGeom>
        </p:spPr>
        <p:txBody>
          <a:bodyPr/>
          <a:lstStyle/>
          <a:p>
            <a:pPr algn="r" defTabSz="914400">
              <a:defRPr/>
            </a:pPr>
            <a:fld id="{0AD37797-F2D5-4D76-8220-41DF9AD2BB76}" type="slidenum">
              <a:rPr lang="en-US" sz="1200" smtClean="0">
                <a:solidFill>
                  <a:prstClr val="black">
                    <a:tint val="75000"/>
                  </a:prstClr>
                </a:solidFill>
              </a:rPr>
            </a:fld>
            <a:endParaRPr lang="en-US" sz="120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8" y="2006"/>
            <a:ext cx="12183293" cy="6853995"/>
          </a:xfrm>
          <a:prstGeom prst="rect">
            <a:avLst/>
          </a:prstGeom>
        </p:spPr>
      </p:pic>
      <p:sp>
        <p:nvSpPr>
          <p:cNvPr id="2" name="Title 1"/>
          <p:cNvSpPr>
            <a:spLocks noGrp="1"/>
          </p:cNvSpPr>
          <p:nvPr>
            <p:ph type="title"/>
          </p:nvPr>
        </p:nvSpPr>
        <p:spPr>
          <a:xfrm>
            <a:off x="839711" y="457200"/>
            <a:ext cx="39317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2513" y="987524"/>
            <a:ext cx="6171397"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11" y="2057403"/>
            <a:ext cx="3931725"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2.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3" Type="http://schemas.openxmlformats.org/officeDocument/2006/relationships/theme" Target="../theme/theme3.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3" Type="http://schemas.openxmlformats.org/officeDocument/2006/relationships/theme" Target="../theme/theme4.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3" Type="http://schemas.openxmlformats.org/officeDocument/2006/relationships/theme" Target="../theme/theme6.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2.xml"/><Relationship Id="rId8" Type="http://schemas.openxmlformats.org/officeDocument/2006/relationships/slideLayout" Target="../slideLayouts/slideLayout81.xml"/><Relationship Id="rId7" Type="http://schemas.openxmlformats.org/officeDocument/2006/relationships/slideLayout" Target="../slideLayouts/slideLayout80.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3" Type="http://schemas.openxmlformats.org/officeDocument/2006/relationships/slideLayout" Target="../slideLayouts/slideLayout76.xml"/><Relationship Id="rId2" Type="http://schemas.openxmlformats.org/officeDocument/2006/relationships/slideLayout" Target="../slideLayouts/slideLayout75.xml"/><Relationship Id="rId13" Type="http://schemas.openxmlformats.org/officeDocument/2006/relationships/theme" Target="../theme/theme7.xml"/><Relationship Id="rId12" Type="http://schemas.openxmlformats.org/officeDocument/2006/relationships/image" Target="../media/image8.png"/><Relationship Id="rId11" Type="http://schemas.openxmlformats.org/officeDocument/2006/relationships/slideLayout" Target="../slideLayouts/slideLayout84.xml"/><Relationship Id="rId10" Type="http://schemas.openxmlformats.org/officeDocument/2006/relationships/slideLayout" Target="../slideLayouts/slideLayout83.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23"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23"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23" y="6356444"/>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44"/>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44"/>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15"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15"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15" y="6356428"/>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28"/>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28"/>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4"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104"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104" y="6356408"/>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08"/>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08"/>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6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6565"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330"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095"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7860" algn="l" defTabSz="913765" rtl="0" eaLnBrk="1" latinLnBrk="0" hangingPunct="1">
        <a:defRPr sz="1900" kern="1200">
          <a:solidFill>
            <a:schemeClr val="tx1"/>
          </a:solidFill>
          <a:latin typeface="+mn-lt"/>
          <a:ea typeface="+mn-ea"/>
          <a:cs typeface="+mn-cs"/>
        </a:defRPr>
      </a:lvl8pPr>
      <a:lvl9pPr marL="3655060" algn="l" defTabSz="91376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9" y="365129"/>
            <a:ext cx="10514231" cy="1325563"/>
          </a:xfrm>
          <a:prstGeom prst="rect">
            <a:avLst/>
          </a:prstGeom>
        </p:spPr>
        <p:txBody>
          <a:bodyPr vert="horz" lIns="91390" tIns="45694" rIns="91390" bIns="45694"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099" y="1825625"/>
            <a:ext cx="10514231" cy="4351339"/>
          </a:xfrm>
          <a:prstGeom prst="rect">
            <a:avLst/>
          </a:prstGeom>
        </p:spPr>
        <p:txBody>
          <a:bodyPr vert="horz" lIns="91390" tIns="45694" rIns="91390" bIns="45694"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099" y="6356400"/>
            <a:ext cx="2742843" cy="365125"/>
          </a:xfrm>
          <a:prstGeom prst="rect">
            <a:avLst/>
          </a:prstGeom>
        </p:spPr>
        <p:txBody>
          <a:bodyPr vert="horz" lIns="91390" tIns="45694" rIns="91390" bIns="45694" rtlCol="0" anchor="ctr"/>
          <a:lstStyle>
            <a:lvl1pPr algn="l">
              <a:defRPr sz="1200">
                <a:solidFill>
                  <a:schemeClr val="tx1">
                    <a:tint val="75000"/>
                  </a:schemeClr>
                </a:solidFill>
              </a:defRPr>
            </a:lvl1pPr>
          </a:lstStyle>
          <a:p>
            <a:pPr defTabSz="913765"/>
            <a:fld id="{FE1C8935-5503-46B3-AA64-FDD06962785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075" y="6356400"/>
            <a:ext cx="4114264" cy="365125"/>
          </a:xfrm>
          <a:prstGeom prst="rect">
            <a:avLst/>
          </a:prstGeom>
        </p:spPr>
        <p:txBody>
          <a:bodyPr vert="horz" lIns="91390" tIns="45694" rIns="91390" bIns="45694" rtlCol="0" anchor="ctr"/>
          <a:lstStyle>
            <a:lvl1pPr algn="ctr">
              <a:defRPr sz="1200">
                <a:solidFill>
                  <a:schemeClr val="tx1">
                    <a:tint val="75000"/>
                  </a:schemeClr>
                </a:solidFill>
              </a:defRPr>
            </a:lvl1pPr>
          </a:lstStyle>
          <a:p>
            <a:pPr defTabSz="913765"/>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400"/>
            <a:ext cx="2742843" cy="365125"/>
          </a:xfrm>
          <a:prstGeom prst="rect">
            <a:avLst/>
          </a:prstGeom>
        </p:spPr>
        <p:txBody>
          <a:bodyPr vert="horz" lIns="91390" tIns="45694" rIns="91390" bIns="45694" rtlCol="0" anchor="ctr"/>
          <a:lstStyle>
            <a:lvl1pPr algn="r">
              <a:defRPr sz="1200">
                <a:solidFill>
                  <a:schemeClr val="tx1">
                    <a:tint val="75000"/>
                  </a:schemeClr>
                </a:solidFill>
              </a:defRPr>
            </a:lvl1pPr>
          </a:lstStyle>
          <a:p>
            <a:pPr defTabSz="913765"/>
            <a:fld id="{9306B73E-E889-4101-943F-C932486AC50A}"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8" y="5105400"/>
            <a:ext cx="12190413"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8" name="Rectangle 7"/>
          <p:cNvSpPr/>
          <p:nvPr/>
        </p:nvSpPr>
        <p:spPr>
          <a:xfrm>
            <a:off x="8" y="0"/>
            <a:ext cx="12190413"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dirty="0"/>
          </a:p>
        </p:txBody>
      </p:sp>
      <p:sp>
        <p:nvSpPr>
          <p:cNvPr id="9" name="Rectangle 8"/>
          <p:cNvSpPr/>
          <p:nvPr/>
        </p:nvSpPr>
        <p:spPr>
          <a:xfrm>
            <a:off x="8" y="3768304"/>
            <a:ext cx="12190413"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10" name="Oval 9"/>
          <p:cNvSpPr/>
          <p:nvPr/>
        </p:nvSpPr>
        <p:spPr>
          <a:xfrm>
            <a:off x="8" y="1600200"/>
            <a:ext cx="12190413"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endParaRPr lang="en-US"/>
          </a:p>
        </p:txBody>
      </p:sp>
      <p:sp>
        <p:nvSpPr>
          <p:cNvPr id="2" name="Title Placeholder 1"/>
          <p:cNvSpPr>
            <a:spLocks noGrp="1"/>
          </p:cNvSpPr>
          <p:nvPr>
            <p:ph type="title"/>
          </p:nvPr>
        </p:nvSpPr>
        <p:spPr>
          <a:xfrm>
            <a:off x="2390741" y="4372168"/>
            <a:ext cx="8682218" cy="1143000"/>
          </a:xfrm>
          <a:prstGeom prst="rect">
            <a:avLst/>
          </a:prstGeom>
          <a:effectLst/>
        </p:spPr>
        <p:txBody>
          <a:bodyPr vert="horz" lIns="91390" tIns="45694" rIns="91390" bIns="45694"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3811" y="732260"/>
            <a:ext cx="8533289" cy="3474720"/>
          </a:xfrm>
          <a:prstGeom prst="rect">
            <a:avLst/>
          </a:prstGeom>
        </p:spPr>
        <p:txBody>
          <a:bodyPr vert="horz" lIns="91390" tIns="45694" rIns="91390" bIns="45694"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228529" y="6172240"/>
            <a:ext cx="3352364" cy="365125"/>
          </a:xfrm>
          <a:prstGeom prst="rect">
            <a:avLst/>
          </a:prstGeom>
        </p:spPr>
        <p:txBody>
          <a:bodyPr vert="horz" lIns="91390" tIns="45694" rIns="91390" bIns="45694" rtlCol="0" anchor="ctr"/>
          <a:lstStyle>
            <a:lvl1pPr algn="r">
              <a:defRPr sz="1100" b="1">
                <a:solidFill>
                  <a:schemeClr val="tx1">
                    <a:lumMod val="50000"/>
                    <a:lumOff val="50000"/>
                  </a:schemeClr>
                </a:solidFill>
              </a:defRPr>
            </a:lvl1pPr>
          </a:lstStyle>
          <a:p>
            <a:fld id="{CE2F20FC-145E-4034-86AC-8B4FEA629A51}" type="datetimeFigureOut">
              <a:rPr lang="zh-CN" altLang="en-US" smtClean="0"/>
            </a:fld>
            <a:endParaRPr lang="zh-CN" altLang="en-US"/>
          </a:p>
        </p:txBody>
      </p:sp>
      <p:sp>
        <p:nvSpPr>
          <p:cNvPr id="5" name="Footer Placeholder 4"/>
          <p:cNvSpPr>
            <a:spLocks noGrp="1"/>
          </p:cNvSpPr>
          <p:nvPr>
            <p:ph type="ftr" sz="quarter" idx="3"/>
          </p:nvPr>
        </p:nvSpPr>
        <p:spPr>
          <a:xfrm>
            <a:off x="609550" y="6172240"/>
            <a:ext cx="4469819" cy="365125"/>
          </a:xfrm>
          <a:prstGeom prst="rect">
            <a:avLst/>
          </a:prstGeom>
        </p:spPr>
        <p:txBody>
          <a:bodyPr vert="horz" lIns="91390" tIns="45694" rIns="91390" bIns="45694" rtlCol="0" anchor="ctr"/>
          <a:lstStyle>
            <a:lvl1pPr algn="l">
              <a:defRPr sz="1100" b="1">
                <a:solidFill>
                  <a:schemeClr val="tx1">
                    <a:lumMod val="50000"/>
                    <a:lumOff val="50000"/>
                  </a:schemeClr>
                </a:solidFill>
              </a:defRPr>
            </a:lvl1pPr>
          </a:lstStyle>
          <a:p>
            <a:endParaRPr lang="zh-CN" altLang="en-US"/>
          </a:p>
        </p:txBody>
      </p:sp>
      <p:sp>
        <p:nvSpPr>
          <p:cNvPr id="6" name="Slide Number Placeholder 5"/>
          <p:cNvSpPr>
            <a:spLocks noGrp="1"/>
          </p:cNvSpPr>
          <p:nvPr>
            <p:ph type="sldNum" sz="quarter" idx="4"/>
          </p:nvPr>
        </p:nvSpPr>
        <p:spPr>
          <a:xfrm>
            <a:off x="5079348" y="6172240"/>
            <a:ext cx="2438083" cy="365125"/>
          </a:xfrm>
          <a:prstGeom prst="rect">
            <a:avLst/>
          </a:prstGeom>
        </p:spPr>
        <p:txBody>
          <a:bodyPr vert="horz" lIns="91390" tIns="45694" rIns="91390" bIns="45694" rtlCol="0" anchor="ctr"/>
          <a:lstStyle>
            <a:lvl1pPr algn="ctr">
              <a:defRPr sz="1200" b="1">
                <a:solidFill>
                  <a:schemeClr val="tx1">
                    <a:lumMod val="50000"/>
                    <a:lumOff val="50000"/>
                  </a:schemeClr>
                </a:solidFill>
              </a:defRPr>
            </a:lvl1pPr>
          </a:lstStyle>
          <a:p>
            <a:fld id="{FF5917A1-3B14-48C2-8A2E-F3CB7EC452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marL="320040" indent="-320040" algn="r" defTabSz="913765" rtl="0" eaLnBrk="1" latinLnBrk="0" hangingPunct="1">
        <a:spcBef>
          <a:spcPct val="0"/>
        </a:spcBef>
        <a:buClr>
          <a:schemeClr val="accent6">
            <a:lumMod val="75000"/>
          </a:schemeClr>
        </a:buClr>
        <a:buSzPct val="128000"/>
        <a:buFont typeface="Georgia" panose="02040502050405020303" pitchFamily="18" charset="0"/>
        <a:buChar char="*"/>
        <a:defRPr sz="47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300" kern="1200">
          <a:solidFill>
            <a:schemeClr val="tx1">
              <a:lumMod val="75000"/>
              <a:lumOff val="25000"/>
            </a:schemeClr>
          </a:solidFill>
          <a:latin typeface="+mn-lt"/>
          <a:ea typeface="+mn-ea"/>
          <a:cs typeface="+mn-cs"/>
        </a:defRPr>
      </a:lvl1pPr>
      <a:lvl2pPr marL="54800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32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900" kern="1200">
          <a:solidFill>
            <a:schemeClr val="tx1">
              <a:lumMod val="75000"/>
              <a:lumOff val="25000"/>
            </a:schemeClr>
          </a:solidFill>
          <a:latin typeface="+mn-lt"/>
          <a:ea typeface="+mn-ea"/>
          <a:cs typeface="+mn-cs"/>
        </a:defRPr>
      </a:lvl3pPr>
      <a:lvl4pPr marL="109664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8874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5pPr>
      <a:lvl6pPr marL="166306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6pPr>
      <a:lvl7pPr marL="196469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7pPr>
      <a:lvl8pPr marL="2284730"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8pPr>
      <a:lvl9pPr marL="2586355" indent="-182880" algn="l" defTabSz="913765"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F58AB04-2D51-41AD-BF39-28091667D6B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5C9FC37-8AB1-4C0C-ABF4-6785F45200D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7438" y="2971800"/>
            <a:ext cx="3555537" cy="229870"/>
          </a:xfrm>
          <a:prstGeom prst="rect">
            <a:avLst/>
          </a:prstGeom>
          <a:noFill/>
        </p:spPr>
        <p:txBody>
          <a:bodyPr wrap="square" rtlCol="0">
            <a:spAutoFit/>
          </a:bodyPr>
          <a:lstStyle/>
          <a:p>
            <a:pPr defTabSz="457200"/>
            <a:r>
              <a:rPr lang="zh-CN" altLang="en-US" sz="300" dirty="0">
                <a:solidFill>
                  <a:srgbClr val="FFFFFF">
                    <a:alpha val="0"/>
                  </a:srgbClr>
                </a:solidFill>
                <a:latin typeface="Microsoft YaHei" panose="020B0503020204020204" pitchFamily="34" charset="-122"/>
                <a:sym typeface="+mn-ea"/>
              </a:rPr>
              <a:t>感谢您下载包图网平台上提供的</a:t>
            </a:r>
            <a:r>
              <a:rPr lang="en-US" altLang="zh-CN" sz="300" dirty="0">
                <a:solidFill>
                  <a:srgbClr val="FFFFFF">
                    <a:alpha val="0"/>
                  </a:srgbClr>
                </a:solidFill>
                <a:latin typeface="Microsoft YaHei" panose="020B0503020204020204" pitchFamily="34" charset="-122"/>
                <a:sym typeface="+mn-ea"/>
              </a:rPr>
              <a:t>PPT</a:t>
            </a:r>
            <a:r>
              <a:rPr lang="zh-CN" altLang="en-US" sz="300" dirty="0">
                <a:solidFill>
                  <a:srgbClr val="FFFFFF">
                    <a:alpha val="0"/>
                  </a:srgbClr>
                </a:solidFill>
                <a:latin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FFFFF">
                  <a:alpha val="0"/>
                </a:srgbClr>
              </a:solidFill>
              <a:latin typeface="Microsoft YaHei" panose="020B0503020204020204" pitchFamily="34" charset="-122"/>
              <a:sym typeface="+mn-ea"/>
            </a:endParaRPr>
          </a:p>
          <a:p>
            <a:pPr defTabSz="457200"/>
            <a:r>
              <a:rPr lang="en-US" altLang="zh-CN" sz="600" dirty="0">
                <a:solidFill>
                  <a:srgbClr val="FFFFFF">
                    <a:alpha val="0"/>
                  </a:srgbClr>
                </a:solidFill>
                <a:latin typeface="Microsoft YaHei" panose="020B0503020204020204" pitchFamily="34" charset="-122"/>
                <a:sym typeface="+mn-ea"/>
              </a:rPr>
              <a:t>ibaotu.com</a:t>
            </a:r>
            <a:endParaRPr lang="en-US" altLang="zh-CN" sz="600" dirty="0">
              <a:solidFill>
                <a:srgbClr val="FFFFFF">
                  <a:alpha val="0"/>
                </a:srgbClr>
              </a:solidFill>
              <a:latin typeface="Microsoft YaHei" panose="020B0503020204020204" pitchFamily="34" charset="-122"/>
              <a:sym typeface="+mn-ea"/>
            </a:endParaRPr>
          </a:p>
        </p:txBody>
      </p:sp>
      <p:pic>
        <p:nvPicPr>
          <p:cNvPr id="3" name="图片 2"/>
          <p:cNvPicPr>
            <a:picLocks noChangeAspect="1"/>
          </p:cNvPicPr>
          <p:nvPr userDrawn="1"/>
        </p:nvPicPr>
        <p:blipFill rotWithShape="1">
          <a:blip r:embed="rId12" cstate="print"/>
          <a:srcRect/>
          <a:stretch>
            <a:fillRect/>
          </a:stretch>
        </p:blipFill>
        <p:spPr>
          <a:xfrm>
            <a:off x="0" y="1"/>
            <a:ext cx="12190413" cy="6858000"/>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27.png"/><Relationship Id="rId7" Type="http://schemas.openxmlformats.org/officeDocument/2006/relationships/image" Target="../media/image2.svg"/><Relationship Id="rId6" Type="http://schemas.openxmlformats.org/officeDocument/2006/relationships/image" Target="../media/image26.png"/><Relationship Id="rId5" Type="http://schemas.openxmlformats.org/officeDocument/2006/relationships/image" Target="../media/image1.svg"/><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4" Type="http://schemas.openxmlformats.org/officeDocument/2006/relationships/slideLayout" Target="../slideLayouts/slideLayout19.xml"/><Relationship Id="rId13" Type="http://schemas.openxmlformats.org/officeDocument/2006/relationships/audio" Target="../media/audio4.wav"/><Relationship Id="rId12"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9" Type="http://schemas.openxmlformats.org/officeDocument/2006/relationships/image" Target="../media/image43.png"/><Relationship Id="rId8" Type="http://schemas.microsoft.com/office/2007/relationships/hdphoto" Target="../media/image42.wdp"/><Relationship Id="rId7" Type="http://schemas.openxmlformats.org/officeDocument/2006/relationships/image" Target="../media/image41.png"/><Relationship Id="rId6" Type="http://schemas.microsoft.com/office/2007/relationships/hdphoto" Target="../media/image40.wdp"/><Relationship Id="rId5" Type="http://schemas.openxmlformats.org/officeDocument/2006/relationships/image" Target="../media/image39.png"/><Relationship Id="rId4" Type="http://schemas.microsoft.com/office/2007/relationships/hdphoto" Target="../media/image38.wdp"/><Relationship Id="rId32" Type="http://schemas.openxmlformats.org/officeDocument/2006/relationships/slideLayout" Target="../slideLayouts/slideLayout25.xml"/><Relationship Id="rId31" Type="http://schemas.openxmlformats.org/officeDocument/2006/relationships/image" Target="../media/image63.png"/><Relationship Id="rId30" Type="http://schemas.openxmlformats.org/officeDocument/2006/relationships/image" Target="../media/image62.png"/><Relationship Id="rId3" Type="http://schemas.openxmlformats.org/officeDocument/2006/relationships/image" Target="../media/image37.png"/><Relationship Id="rId29" Type="http://schemas.microsoft.com/office/2007/relationships/media" Target="../media/audio6.wav"/><Relationship Id="rId28" Type="http://schemas.openxmlformats.org/officeDocument/2006/relationships/audio" Target="../media/audio6.wav"/><Relationship Id="rId27" Type="http://schemas.openxmlformats.org/officeDocument/2006/relationships/image" Target="../media/image61.png"/><Relationship Id="rId26" Type="http://schemas.microsoft.com/office/2007/relationships/hdphoto" Target="../media/image60.wdp"/><Relationship Id="rId25" Type="http://schemas.openxmlformats.org/officeDocument/2006/relationships/image" Target="../media/image59.png"/><Relationship Id="rId24" Type="http://schemas.microsoft.com/office/2007/relationships/hdphoto" Target="../media/image58.wdp"/><Relationship Id="rId23" Type="http://schemas.openxmlformats.org/officeDocument/2006/relationships/image" Target="../media/image57.png"/><Relationship Id="rId22" Type="http://schemas.microsoft.com/office/2007/relationships/hdphoto" Target="../media/image56.wdp"/><Relationship Id="rId21" Type="http://schemas.openxmlformats.org/officeDocument/2006/relationships/image" Target="../media/image55.png"/><Relationship Id="rId20" Type="http://schemas.microsoft.com/office/2007/relationships/hdphoto" Target="../media/image54.wdp"/><Relationship Id="rId2" Type="http://schemas.microsoft.com/office/2007/relationships/hdphoto" Target="../media/image36.wdp"/><Relationship Id="rId19" Type="http://schemas.openxmlformats.org/officeDocument/2006/relationships/image" Target="../media/image53.png"/><Relationship Id="rId18" Type="http://schemas.microsoft.com/office/2007/relationships/hdphoto" Target="../media/image52.wdp"/><Relationship Id="rId17" Type="http://schemas.openxmlformats.org/officeDocument/2006/relationships/image" Target="../media/image51.png"/><Relationship Id="rId16" Type="http://schemas.microsoft.com/office/2007/relationships/hdphoto" Target="../media/image50.wdp"/><Relationship Id="rId15" Type="http://schemas.openxmlformats.org/officeDocument/2006/relationships/image" Target="../media/image49.png"/><Relationship Id="rId14" Type="http://schemas.microsoft.com/office/2007/relationships/hdphoto" Target="../media/image48.wdp"/><Relationship Id="rId13" Type="http://schemas.openxmlformats.org/officeDocument/2006/relationships/image" Target="../media/image47.png"/><Relationship Id="rId12" Type="http://schemas.microsoft.com/office/2007/relationships/hdphoto" Target="../media/image46.wdp"/><Relationship Id="rId11" Type="http://schemas.openxmlformats.org/officeDocument/2006/relationships/image" Target="../media/image45.png"/><Relationship Id="rId10" Type="http://schemas.microsoft.com/office/2007/relationships/hdphoto" Target="../media/image44.wdp"/><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7.png"/><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microsoft.com/office/2007/relationships/hdphoto" Target="../media/image75.wdp"/><Relationship Id="rId8" Type="http://schemas.openxmlformats.org/officeDocument/2006/relationships/image" Target="../media/image74.png"/><Relationship Id="rId7" Type="http://schemas.microsoft.com/office/2007/relationships/hdphoto" Target="../media/image73.wdp"/><Relationship Id="rId6" Type="http://schemas.openxmlformats.org/officeDocument/2006/relationships/image" Target="../media/image72.png"/><Relationship Id="rId5" Type="http://schemas.microsoft.com/office/2007/relationships/hdphoto" Target="../media/image71.wdp"/><Relationship Id="rId44" Type="http://schemas.openxmlformats.org/officeDocument/2006/relationships/slideLayout" Target="../slideLayouts/slideLayout25.xml"/><Relationship Id="rId43" Type="http://schemas.openxmlformats.org/officeDocument/2006/relationships/slide" Target="slide23.xml"/><Relationship Id="rId42" Type="http://schemas.openxmlformats.org/officeDocument/2006/relationships/image" Target="../media/image63.png"/><Relationship Id="rId41" Type="http://schemas.openxmlformats.org/officeDocument/2006/relationships/image" Target="../media/image94.png"/><Relationship Id="rId40" Type="http://schemas.openxmlformats.org/officeDocument/2006/relationships/slide" Target="slide25.xml"/><Relationship Id="rId4" Type="http://schemas.openxmlformats.org/officeDocument/2006/relationships/image" Target="../media/image70.png"/><Relationship Id="rId39" Type="http://schemas.openxmlformats.org/officeDocument/2006/relationships/slide" Target="slide24.xml"/><Relationship Id="rId38" Type="http://schemas.openxmlformats.org/officeDocument/2006/relationships/slide" Target="slide22.xml"/><Relationship Id="rId37" Type="http://schemas.openxmlformats.org/officeDocument/2006/relationships/slide" Target="slide21.xml"/><Relationship Id="rId36" Type="http://schemas.microsoft.com/office/2007/relationships/hdphoto" Target="../media/image93.wdp"/><Relationship Id="rId35" Type="http://schemas.openxmlformats.org/officeDocument/2006/relationships/image" Target="../media/image92.png"/><Relationship Id="rId34" Type="http://schemas.microsoft.com/office/2007/relationships/hdphoto" Target="../media/image91.wdp"/><Relationship Id="rId33" Type="http://schemas.openxmlformats.org/officeDocument/2006/relationships/image" Target="../media/image90.png"/><Relationship Id="rId32" Type="http://schemas.microsoft.com/office/2007/relationships/hdphoto" Target="../media/image89.wdp"/><Relationship Id="rId31" Type="http://schemas.openxmlformats.org/officeDocument/2006/relationships/image" Target="../media/image88.png"/><Relationship Id="rId30" Type="http://schemas.microsoft.com/office/2007/relationships/hdphoto" Target="../media/image87.wdp"/><Relationship Id="rId3" Type="http://schemas.microsoft.com/office/2007/relationships/hdphoto" Target="../media/image69.wdp"/><Relationship Id="rId29" Type="http://schemas.openxmlformats.org/officeDocument/2006/relationships/image" Target="../media/image86.png"/><Relationship Id="rId28" Type="http://schemas.openxmlformats.org/officeDocument/2006/relationships/image" Target="../media/image85.png"/><Relationship Id="rId27" Type="http://schemas.microsoft.com/office/2007/relationships/hdphoto" Target="../media/image58.wdp"/><Relationship Id="rId26" Type="http://schemas.openxmlformats.org/officeDocument/2006/relationships/image" Target="../media/image57.png"/><Relationship Id="rId25" Type="http://schemas.microsoft.com/office/2007/relationships/hdphoto" Target="../media/image84.wdp"/><Relationship Id="rId24" Type="http://schemas.openxmlformats.org/officeDocument/2006/relationships/image" Target="../media/image83.png"/><Relationship Id="rId23" Type="http://schemas.microsoft.com/office/2007/relationships/hdphoto" Target="../media/image82.wdp"/><Relationship Id="rId22" Type="http://schemas.openxmlformats.org/officeDocument/2006/relationships/image" Target="../media/image81.png"/><Relationship Id="rId21" Type="http://schemas.microsoft.com/office/2007/relationships/hdphoto" Target="../media/image56.wdp"/><Relationship Id="rId20" Type="http://schemas.openxmlformats.org/officeDocument/2006/relationships/image" Target="../media/image55.png"/><Relationship Id="rId2" Type="http://schemas.openxmlformats.org/officeDocument/2006/relationships/image" Target="../media/image68.png"/><Relationship Id="rId19" Type="http://schemas.microsoft.com/office/2007/relationships/hdphoto" Target="../media/image50.wdp"/><Relationship Id="rId18" Type="http://schemas.openxmlformats.org/officeDocument/2006/relationships/image" Target="../media/image49.png"/><Relationship Id="rId17" Type="http://schemas.openxmlformats.org/officeDocument/2006/relationships/image" Target="../media/image80.png"/><Relationship Id="rId16" Type="http://schemas.openxmlformats.org/officeDocument/2006/relationships/slide" Target="slide1.xml"/><Relationship Id="rId15" Type="http://schemas.openxmlformats.org/officeDocument/2006/relationships/image" Target="../media/image79.png"/><Relationship Id="rId14" Type="http://schemas.microsoft.com/office/2007/relationships/hdphoto" Target="../media/image52.wdp"/><Relationship Id="rId13" Type="http://schemas.openxmlformats.org/officeDocument/2006/relationships/image" Target="../media/image51.png"/><Relationship Id="rId12" Type="http://schemas.openxmlformats.org/officeDocument/2006/relationships/image" Target="../media/image78.png"/><Relationship Id="rId11" Type="http://schemas.microsoft.com/office/2007/relationships/hdphoto" Target="../media/image77.wdp"/><Relationship Id="rId10" Type="http://schemas.openxmlformats.org/officeDocument/2006/relationships/image" Target="../media/image76.png"/><Relationship Id="rId1"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4.wav"/><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slide" Target="slide20.xml"/><Relationship Id="rId3" Type="http://schemas.microsoft.com/office/2007/relationships/hdphoto" Target="../media/image66.wdp"/><Relationship Id="rId2" Type="http://schemas.openxmlformats.org/officeDocument/2006/relationships/image" Target="../media/image65.png"/><Relationship Id="rId1"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png"/><Relationship Id="rId1" Type="http://schemas.openxmlformats.org/officeDocument/2006/relationships/image" Target="../media/image9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svg"/><Relationship Id="rId2" Type="http://schemas.openxmlformats.org/officeDocument/2006/relationships/image" Target="../media/image32.png"/><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8.xml"/><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1189" y="2206435"/>
            <a:ext cx="9142810" cy="2387600"/>
          </a:xfrm>
        </p:spPr>
        <p:txBody>
          <a:bodyPr>
            <a:normAutofit/>
          </a:bodyPr>
          <a:lstStyle/>
          <a:p>
            <a:r>
              <a:rPr lang="en-US" sz="3200" dirty="0">
                <a:solidFill>
                  <a:schemeClr val="bg1"/>
                </a:solidFill>
                <a:effectLst>
                  <a:outerShdw blurRad="38100" dist="38100" dir="2700000" algn="tl">
                    <a:srgbClr val="000000">
                      <a:alpha val="43137"/>
                    </a:srgbClr>
                  </a:outerShdw>
                </a:effectLst>
              </a:rPr>
              <a:t> </a:t>
            </a:r>
            <a:endParaRPr lang="en-US" sz="32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4770" y="1757364"/>
            <a:ext cx="12218219" cy="2558000"/>
          </a:xfrm>
        </p:spPr>
        <p:txBody>
          <a:bodyPr>
            <a:normAutofit/>
          </a:bodyPr>
          <a:lstStyle/>
          <a:p>
            <a:r>
              <a:rPr lang="en-US" sz="4800" b="1" dirty="0">
                <a:solidFill>
                  <a:srgbClr val="002060"/>
                </a:solidFill>
                <a:latin typeface="+mj-lt"/>
                <a:cs typeface="Times New Roman" panose="02020603050405020304" pitchFamily="18" charset="0"/>
              </a:rPr>
              <a:t>TUẦN </a:t>
            </a:r>
            <a:r>
              <a:rPr lang="en-US" sz="4800" b="1" dirty="0" smtClean="0">
                <a:solidFill>
                  <a:srgbClr val="002060"/>
                </a:solidFill>
                <a:latin typeface="+mj-lt"/>
                <a:cs typeface="Times New Roman" panose="02020603050405020304" pitchFamily="18" charset="0"/>
              </a:rPr>
              <a:t>14 </a:t>
            </a:r>
            <a:endParaRPr lang="en-US" sz="4800" b="1" dirty="0">
              <a:solidFill>
                <a:srgbClr val="002060"/>
              </a:solidFill>
              <a:latin typeface="+mj-lt"/>
              <a:cs typeface="Times New Roman" panose="02020603050405020304" pitchFamily="18" charset="0"/>
            </a:endParaRPr>
          </a:p>
          <a:p>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2: Nhà bác học của đồng ruộng</a:t>
            </a:r>
            <a:r>
              <a:rPr lang="en-US" sz="4800" b="1" dirty="0" smtClean="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endPar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7" name="Rectangle 6"/>
          <p:cNvSpPr/>
          <p:nvPr/>
        </p:nvSpPr>
        <p:spPr>
          <a:xfrm>
            <a:off x="8737467" y="181205"/>
            <a:ext cx="3085465" cy="582295"/>
          </a:xfrm>
          <a:prstGeom prst="rect">
            <a:avLst/>
          </a:prstGeom>
        </p:spPr>
        <p:txBody>
          <a:bodyPr wrap="none" lIns="91390" tIns="45694" rIns="91390" bIns="45694">
            <a:spAutoFit/>
          </a:bodyPr>
          <a:lstStyle/>
          <a:p>
            <a:pPr defTabSz="913765"/>
            <a:r>
              <a:rPr lang="en-US" sz="3200" dirty="0">
                <a:solidFill>
                  <a:prstClr val="white"/>
                </a:solidFill>
                <a:effectLst>
                  <a:outerShdw blurRad="38100" dist="38100" dir="2700000" algn="tl">
                    <a:srgbClr val="000000">
                      <a:alpha val="43137"/>
                    </a:srgbClr>
                  </a:outerShdw>
                </a:effectLst>
              </a:rPr>
              <a:t>TIẾNG </a:t>
            </a:r>
            <a:r>
              <a:rPr lang="en-US" sz="3200">
                <a:solidFill>
                  <a:prstClr val="white"/>
                </a:solidFill>
                <a:effectLst>
                  <a:outerShdw blurRad="38100" dist="38100" dir="2700000" algn="tl">
                    <a:srgbClr val="000000">
                      <a:alpha val="43137"/>
                    </a:srgbClr>
                  </a:outerShdw>
                </a:effectLst>
              </a:rPr>
              <a:t>VIỆT 4</a:t>
            </a:r>
            <a:endParaRPr lang="en-US" sz="3200" dirty="0">
              <a:solidFill>
                <a:prstClr val="white"/>
              </a:solidFill>
              <a:effectLst>
                <a:outerShdw blurRad="38100" dist="38100" dir="2700000" algn="tl">
                  <a:srgbClr val="000000">
                    <a:alpha val="43137"/>
                  </a:srgbClr>
                </a:outerShdw>
              </a:effectLst>
            </a:endParaRPr>
          </a:p>
        </p:txBody>
      </p:sp>
      <p:sp>
        <p:nvSpPr>
          <p:cNvPr id="8" name="Rectangle 7"/>
          <p:cNvSpPr/>
          <p:nvPr/>
        </p:nvSpPr>
        <p:spPr>
          <a:xfrm>
            <a:off x="10308188" y="628974"/>
            <a:ext cx="971640" cy="461612"/>
          </a:xfrm>
          <a:prstGeom prst="rect">
            <a:avLst/>
          </a:prstGeom>
        </p:spPr>
        <p:txBody>
          <a:bodyPr wrap="none" lIns="91390" tIns="45694" rIns="91390" bIns="45694">
            <a:spAutoFit/>
          </a:bodyPr>
          <a:lstStyle/>
          <a:p>
            <a:pPr algn="ctr" defTabSz="913765"/>
            <a:r>
              <a:rPr lang="en-US" sz="2400" dirty="0" err="1">
                <a:solidFill>
                  <a:prstClr val="white"/>
                </a:solidFill>
                <a:effectLst>
                  <a:outerShdw blurRad="38100" dist="38100" dir="2700000" algn="tl">
                    <a:srgbClr val="000000">
                      <a:alpha val="43137"/>
                    </a:srgbClr>
                  </a:outerShdw>
                </a:effectLst>
              </a:rPr>
              <a:t>Tập</a:t>
            </a:r>
            <a:r>
              <a:rPr lang="en-US" sz="2400" dirty="0">
                <a:solidFill>
                  <a:prstClr val="white"/>
                </a:solidFill>
                <a:effectLst>
                  <a:outerShdw blurRad="38100" dist="38100" dir="2700000" algn="tl">
                    <a:srgbClr val="000000">
                      <a:alpha val="43137"/>
                    </a:srgbClr>
                  </a:outerShdw>
                </a:effectLst>
              </a:rPr>
              <a:t> 1</a:t>
            </a:r>
            <a:endParaRPr lang="en-US" sz="2400" dirty="0">
              <a:solidFill>
                <a:prstClr val="white"/>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2959524" y="416409"/>
            <a:ext cx="6108700" cy="582295"/>
          </a:xfrm>
          <a:prstGeom prst="rect">
            <a:avLst/>
          </a:prstGeom>
        </p:spPr>
        <p:txBody>
          <a:bodyPr wrap="none" lIns="91390" tIns="45694" rIns="91390" bIns="45694">
            <a:spAutoFit/>
          </a:bodyPr>
          <a:p>
            <a:pPr algn="ctr"/>
            <a:r>
              <a:rPr lang="en-US" sz="3200" b="1" dirty="0" err="1" smtClean="0">
                <a:solidFill>
                  <a:srgbClr val="FF0000"/>
                </a:solidFill>
                <a:cs typeface="Times New Roman" panose="02020603050405020304" pitchFamily="18" charset="0"/>
              </a:rPr>
              <a:t>Nhà bác học của đồng ruộng</a:t>
            </a:r>
            <a:endParaRPr lang="vi-VN" sz="3200" b="1" dirty="0">
              <a:solidFill>
                <a:srgbClr val="FF0000"/>
              </a:solidFill>
              <a:cs typeface="Times New Roman" panose="02020603050405020304" pitchFamily="18" charset="0"/>
            </a:endParaRPr>
          </a:p>
        </p:txBody>
      </p:sp>
      <p:sp>
        <p:nvSpPr>
          <p:cNvPr id="3" name="Rectangle 2"/>
          <p:cNvSpPr/>
          <p:nvPr/>
        </p:nvSpPr>
        <p:spPr>
          <a:xfrm>
            <a:off x="342912" y="998583"/>
            <a:ext cx="11624987" cy="2244090"/>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Lương Định Của là một nhà nông học xuất sắc và cha đẻ của nhiều giống cây trồng mới. 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b="1"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sp>
        <p:nvSpPr>
          <p:cNvPr id="4" name="Rectangle 3"/>
          <p:cNvSpPr/>
          <p:nvPr/>
        </p:nvSpPr>
        <p:spPr>
          <a:xfrm>
            <a:off x="59862" y="4919072"/>
            <a:ext cx="11908024" cy="461665"/>
          </a:xfrm>
          <a:prstGeom prst="rect">
            <a:avLst/>
          </a:prstGeom>
        </p:spPr>
        <p:txBody>
          <a:bodyPr wrap="square" lIns="91390" tIns="45694" rIns="91390" bIns="45694">
            <a:spAutoFit/>
          </a:bodyPr>
          <a:p>
            <a:pPr lvl="0"/>
            <a:r>
              <a:rPr lang="en-US" sz="2400">
                <a:solidFill>
                  <a:prstClr val="black"/>
                </a:solidFill>
              </a:rPr>
              <a:t>  </a:t>
            </a:r>
            <a:endParaRPr lang="vi-VN" sz="2400">
              <a:solidFill>
                <a:prstClr val="black"/>
              </a:solidFill>
            </a:endParaRPr>
          </a:p>
        </p:txBody>
      </p:sp>
      <p:sp>
        <p:nvSpPr>
          <p:cNvPr id="5" name="Flowchart: Terminator 4"/>
          <p:cNvSpPr/>
          <p:nvPr/>
        </p:nvSpPr>
        <p:spPr>
          <a:xfrm>
            <a:off x="2507615" y="5936615"/>
            <a:ext cx="7174865" cy="64262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effectLst>
                  <a:outerShdw blurRad="38100" dist="38100" dir="2700000" algn="tl">
                    <a:srgbClr val="000000">
                      <a:alpha val="43137"/>
                    </a:srgbClr>
                  </a:outerShdw>
                </a:effectLst>
                <a:cs typeface="Times New Roman" panose="02020603050405020304" pitchFamily="18" charset="0"/>
              </a:rPr>
              <a:t>Bài đọc chia làm mấy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
        <p:nvSpPr>
          <p:cNvPr id="6" name="Oval 5"/>
          <p:cNvSpPr/>
          <p:nvPr/>
        </p:nvSpPr>
        <p:spPr>
          <a:xfrm>
            <a:off x="678815" y="99822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1</a:t>
            </a:r>
            <a:endParaRPr lang="en-US" sz="4000"/>
          </a:p>
        </p:txBody>
      </p:sp>
      <p:sp>
        <p:nvSpPr>
          <p:cNvPr id="8" name="Oval 7"/>
          <p:cNvSpPr/>
          <p:nvPr/>
        </p:nvSpPr>
        <p:spPr>
          <a:xfrm>
            <a:off x="678815" y="3242945"/>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2</a:t>
            </a:r>
            <a:endParaRPr lang="en-US" sz="4000"/>
          </a:p>
        </p:txBody>
      </p:sp>
      <p:sp>
        <p:nvSpPr>
          <p:cNvPr id="9" name="Rectangle 2"/>
          <p:cNvSpPr/>
          <p:nvPr/>
        </p:nvSpPr>
        <p:spPr>
          <a:xfrm>
            <a:off x="455942" y="3087733"/>
            <a:ext cx="11624987" cy="3106420"/>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Là viện trưởng một viện nghiên cứu nhưng Lương Định Của vẫn làm việc trong một căn phòng rất đơn sơ. Ngoài giờ lên lớp, ông thường xắn quần, lội trên những cánh đồng thí nghiệm. Ông là người đầu tiên ứng dụng một cách sáng tạo các kĩ thuật canh tác của nước ngoài vào việc trồng lúa ở Việt Nam như: cấy chăng dây thẳng hàng, cấy ngửa tay để cây lúa không bị ngập quá sâu xuống bùn,...</a:t>
            </a:r>
            <a:endParaRPr lang="vi-VN" sz="2800" b="1" dirty="0">
              <a:latin typeface="Arial" panose="020B0604020202020204" pitchFamily="34" charset="0"/>
              <a:cs typeface="Arial" panose="020B0604020202020204" pitchFamily="34" charset="0"/>
            </a:endParaRPr>
          </a:p>
        </p:txBody>
      </p:sp>
      <p:sp>
        <p:nvSpPr>
          <p:cNvPr id="11" name="Flowchart: Terminator 10"/>
          <p:cNvSpPr/>
          <p:nvPr/>
        </p:nvSpPr>
        <p:spPr>
          <a:xfrm>
            <a:off x="2634615" y="6063615"/>
            <a:ext cx="7174865" cy="64262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p>
            <a:pPr algn="ctr"/>
            <a:r>
              <a:rPr lang="en-US" sz="2400" b="1" dirty="0">
                <a:effectLst>
                  <a:outerShdw blurRad="38100" dist="38100" dir="2700000" algn="tl">
                    <a:srgbClr val="000000">
                      <a:alpha val="43137"/>
                    </a:srgbClr>
                  </a:outerShdw>
                </a:effectLst>
                <a:cs typeface="Times New Roman" panose="02020603050405020304" pitchFamily="18" charset="0"/>
              </a:rPr>
              <a:t>Bài đọc chia làm </a:t>
            </a:r>
            <a:r>
              <a:rPr lang="en-US" sz="5400" b="1" dirty="0">
                <a:effectLst>
                  <a:outerShdw blurRad="38100" dist="38100" dir="2700000" algn="tl">
                    <a:srgbClr val="000000">
                      <a:alpha val="43137"/>
                    </a:srgbClr>
                  </a:outerShdw>
                </a:effectLst>
                <a:cs typeface="Times New Roman" panose="02020603050405020304" pitchFamily="18" charset="0"/>
              </a:rPr>
              <a:t>4</a:t>
            </a:r>
            <a:r>
              <a:rPr lang="en-US" sz="2400" b="1" dirty="0">
                <a:effectLst>
                  <a:outerShdw blurRad="38100" dist="38100" dir="2700000" algn="tl">
                    <a:srgbClr val="000000">
                      <a:alpha val="43137"/>
                    </a:srgbClr>
                  </a:outerShdw>
                </a:effectLst>
                <a:cs typeface="Times New Roman" panose="02020603050405020304" pitchFamily="18" charset="0"/>
              </a:rPr>
              <a:t>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500"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500"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3" presetClass="emph" presetSubtype="2" fill="hold" nodeType="withEffect">
                                  <p:stCondLst>
                                    <p:cond delay="0"/>
                                  </p:stCondLst>
                                  <p:childTnLst>
                                    <p:animClr clrSpc="rgb" dir="cw">
                                      <p:cBhvr override="childStyle">
                                        <p:cTn id="27" dur="2000" fill="hold"/>
                                        <p:tgtEl>
                                          <p:spTgt spid="3">
                                            <p:txEl>
                                              <p:pRg st="0" end="0"/>
                                            </p:txEl>
                                          </p:spTgt>
                                        </p:tgtEl>
                                        <p:attrNameLst>
                                          <p:attrName>style.color</p:attrName>
                                        </p:attrNameLst>
                                      </p:cBhvr>
                                      <p:to>
                                        <a:srgbClr val="c41349"/>
                                      </p:to>
                                    </p:animClr>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500"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3" presetClass="emph" presetSubtype="2" fill="hold" nodeType="withEffect">
                                  <p:stCondLst>
                                    <p:cond delay="0"/>
                                  </p:stCondLst>
                                  <p:childTnLst>
                                    <p:animClr clrSpc="rgb" dir="cw">
                                      <p:cBhvr override="childStyle">
                                        <p:cTn id="35" dur="2000" fill="hold"/>
                                        <p:tgtEl>
                                          <p:spTgt spid="9">
                                            <p:txEl>
                                              <p:pRg st="0" end="0"/>
                                            </p:txEl>
                                          </p:spTgt>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8" grpId="0" bldLvl="0" animBg="1"/>
      <p:bldP spid="5" grpId="1"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2"/>
          <p:cNvSpPr/>
          <p:nvPr/>
        </p:nvSpPr>
        <p:spPr>
          <a:xfrm>
            <a:off x="342912" y="998583"/>
            <a:ext cx="11624987" cy="3536950"/>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Có lần, một người bạn nước ngoài gửi cho viện nghiên cứu của ông mười hạt thóc giống quý. Giữa úc ấy, trời rét đậm. Ông Của bảo: “Không thể để những hạt giống quý này nảy mầm rồi chết vì rét.”.</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Sau đợt rét kéo dài, chỉ có năm hạt thóc ông Của ủ trong người là giữ được mầm xanh. </a:t>
            </a:r>
            <a:endParaRPr lang="en-US" altLang="vi-VN" sz="2800" dirty="0">
              <a:latin typeface="Arial" panose="020B0604020202020204" pitchFamily="34" charset="0"/>
              <a:cs typeface="Arial" panose="020B0604020202020204" pitchFamily="34" charset="0"/>
            </a:endParaRPr>
          </a:p>
        </p:txBody>
      </p:sp>
      <p:sp>
        <p:nvSpPr>
          <p:cNvPr id="5" name="Oval 4"/>
          <p:cNvSpPr/>
          <p:nvPr/>
        </p:nvSpPr>
        <p:spPr>
          <a:xfrm>
            <a:off x="678815" y="99822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3</a:t>
            </a:r>
            <a:endParaRPr lang="en-US" sz="4000"/>
          </a:p>
        </p:txBody>
      </p:sp>
      <p:sp>
        <p:nvSpPr>
          <p:cNvPr id="7" name="Oval 6"/>
          <p:cNvSpPr/>
          <p:nvPr/>
        </p:nvSpPr>
        <p:spPr>
          <a:xfrm>
            <a:off x="678815" y="4382770"/>
            <a:ext cx="463550" cy="4445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4</a:t>
            </a:r>
            <a:endParaRPr lang="en-US" sz="4000"/>
          </a:p>
        </p:txBody>
      </p:sp>
      <p:sp>
        <p:nvSpPr>
          <p:cNvPr id="10" name="Flowchart: Terminator 9"/>
          <p:cNvSpPr/>
          <p:nvPr/>
        </p:nvSpPr>
        <p:spPr>
          <a:xfrm>
            <a:off x="9170123" y="438824"/>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p>
            <a:pPr algn="ctr"/>
            <a:r>
              <a:rPr lang="en-US" sz="2400" b="1" dirty="0">
                <a:effectLst>
                  <a:outerShdw blurRad="38100" dist="38100" dir="2700000" algn="tl">
                    <a:srgbClr val="000000">
                      <a:alpha val="43137"/>
                    </a:srgbClr>
                  </a:outerShdw>
                </a:effectLst>
                <a:cs typeface="Times New Roman" panose="02020603050405020304" pitchFamily="18" charset="0"/>
              </a:rPr>
              <a:t>ĐỌC ĐOẠN</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
        <p:nvSpPr>
          <p:cNvPr id="8" name="Rectangle 2"/>
          <p:cNvSpPr/>
          <p:nvPr/>
        </p:nvSpPr>
        <p:spPr>
          <a:xfrm>
            <a:off x="342912" y="4382498"/>
            <a:ext cx="11624987" cy="2244090"/>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3" presetClass="emph" presetSubtype="2" fill="hold" nodeType="withEffect">
                                  <p:stCondLst>
                                    <p:cond delay="0"/>
                                  </p:stCondLst>
                                  <p:childTnLst>
                                    <p:animClr clrSpc="rgb" dir="cw">
                                      <p:cBhvr override="childStyle">
                                        <p:cTn id="16" dur="2000" fill="hold"/>
                                        <p:tgtEl>
                                          <p:spTgt spid="8">
                                            <p:txEl>
                                              <p:pRg st="0" end="0"/>
                                            </p:txEl>
                                          </p:spTgt>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Diagonal Corners Rounded 3"/>
          <p:cNvSpPr/>
          <p:nvPr/>
        </p:nvSpPr>
        <p:spPr>
          <a:xfrm>
            <a:off x="255638" y="161925"/>
            <a:ext cx="11748519" cy="6553507"/>
          </a:xfrm>
          <a:custGeom>
            <a:avLst/>
            <a:gdLst>
              <a:gd name="connsiteX0" fmla="*/ 1092273 w 11748519"/>
              <a:gd name="connsiteY0" fmla="*/ 0 h 6553507"/>
              <a:gd name="connsiteX1" fmla="*/ 11748519 w 11748519"/>
              <a:gd name="connsiteY1" fmla="*/ 0 h 6553507"/>
              <a:gd name="connsiteX2" fmla="*/ 11748519 w 11748519"/>
              <a:gd name="connsiteY2" fmla="*/ 0 h 6553507"/>
              <a:gd name="connsiteX3" fmla="*/ 11748519 w 11748519"/>
              <a:gd name="connsiteY3" fmla="*/ 5461234 h 6553507"/>
              <a:gd name="connsiteX4" fmla="*/ 10656246 w 11748519"/>
              <a:gd name="connsiteY4" fmla="*/ 6553507 h 6553507"/>
              <a:gd name="connsiteX5" fmla="*/ 0 w 11748519"/>
              <a:gd name="connsiteY5" fmla="*/ 6553507 h 6553507"/>
              <a:gd name="connsiteX6" fmla="*/ 0 w 11748519"/>
              <a:gd name="connsiteY6" fmla="*/ 6553507 h 6553507"/>
              <a:gd name="connsiteX7" fmla="*/ 0 w 11748519"/>
              <a:gd name="connsiteY7" fmla="*/ 1092273 h 6553507"/>
              <a:gd name="connsiteX8" fmla="*/ 1092273 w 11748519"/>
              <a:gd name="connsiteY8" fmla="*/ 0 h 6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519" h="6553507" fill="none" extrusionOk="0">
                <a:moveTo>
                  <a:pt x="1092273" y="0"/>
                </a:moveTo>
                <a:cubicBezTo>
                  <a:pt x="4243630" y="78011"/>
                  <a:pt x="6490457" y="21937"/>
                  <a:pt x="11748519" y="0"/>
                </a:cubicBezTo>
                <a:lnTo>
                  <a:pt x="11748519" y="0"/>
                </a:lnTo>
                <a:cubicBezTo>
                  <a:pt x="11902991" y="2706032"/>
                  <a:pt x="11914145" y="4041026"/>
                  <a:pt x="11748519" y="5461234"/>
                </a:cubicBezTo>
                <a:cubicBezTo>
                  <a:pt x="11755801" y="6055421"/>
                  <a:pt x="11164844" y="6546410"/>
                  <a:pt x="10656246" y="6553507"/>
                </a:cubicBezTo>
                <a:cubicBezTo>
                  <a:pt x="7131279" y="6408423"/>
                  <a:pt x="3562345" y="6588586"/>
                  <a:pt x="0" y="6553507"/>
                </a:cubicBezTo>
                <a:lnTo>
                  <a:pt x="0" y="6553507"/>
                </a:lnTo>
                <a:cubicBezTo>
                  <a:pt x="42204" y="5550346"/>
                  <a:pt x="161297" y="3791319"/>
                  <a:pt x="0" y="1092273"/>
                </a:cubicBezTo>
                <a:cubicBezTo>
                  <a:pt x="87572" y="500211"/>
                  <a:pt x="494626" y="67772"/>
                  <a:pt x="1092273" y="0"/>
                </a:cubicBezTo>
                <a:close/>
              </a:path>
              <a:path w="11748519" h="6553507" stroke="0" extrusionOk="0">
                <a:moveTo>
                  <a:pt x="1092273" y="0"/>
                </a:moveTo>
                <a:cubicBezTo>
                  <a:pt x="5991799" y="-16420"/>
                  <a:pt x="6779772" y="-157111"/>
                  <a:pt x="11748519" y="0"/>
                </a:cubicBezTo>
                <a:lnTo>
                  <a:pt x="11748519" y="0"/>
                </a:lnTo>
                <a:cubicBezTo>
                  <a:pt x="11884609" y="1229510"/>
                  <a:pt x="11631232" y="4050621"/>
                  <a:pt x="11748519" y="5461234"/>
                </a:cubicBezTo>
                <a:cubicBezTo>
                  <a:pt x="11725725" y="6130548"/>
                  <a:pt x="11289693" y="6574021"/>
                  <a:pt x="10656246" y="6553507"/>
                </a:cubicBezTo>
                <a:cubicBezTo>
                  <a:pt x="9246204" y="6436012"/>
                  <a:pt x="4585787" y="6635129"/>
                  <a:pt x="0" y="6553507"/>
                </a:cubicBezTo>
                <a:lnTo>
                  <a:pt x="0" y="6553507"/>
                </a:lnTo>
                <a:cubicBezTo>
                  <a:pt x="-46332" y="4712141"/>
                  <a:pt x="133940" y="2784360"/>
                  <a:pt x="0" y="1092273"/>
                </a:cubicBezTo>
                <a:cubicBezTo>
                  <a:pt x="10160" y="476825"/>
                  <a:pt x="568513" y="7444"/>
                  <a:pt x="1092273" y="0"/>
                </a:cubicBezTo>
                <a:close/>
              </a:path>
            </a:pathLst>
          </a:custGeom>
          <a:solidFill>
            <a:schemeClr val="bg1">
              <a:alpha val="92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custDataLst>
              <p:tags r:id="rId1"/>
            </p:custDataLst>
          </p:nvPr>
        </p:nvPicPr>
        <p:blipFill rotWithShape="1">
          <a:blip r:embed="rId2" cstate="hqprint">
            <a:extLst>
              <a:ext uri="{BEBA8EAE-BF5A-486C-A8C5-ECC9F3942E4B}">
                <a14:imgProps xmlns:a14="http://schemas.microsoft.com/office/drawing/2010/main">
                  <a14:imgLayer r:embed="rId3">
                    <a14:imgEffect>
                      <a14:backgroundRemoval t="8734" b="93773" l="9994" r="89942">
                        <a14:foregroundMark x1="30782" y1="88112" x2="30779" y2="88800"/>
                        <a14:foregroundMark x1="30918" y1="58431" x2="30782" y2="88112"/>
                        <a14:foregroundMark x1="36417" y1="61464" x2="42400" y2="75172"/>
                        <a14:foregroundMark x1="41591" y1="59846" x2="40783" y2="64699"/>
                        <a14:foregroundMark x1="22186" y1="64092" x2="33668" y2="77800"/>
                        <a14:foregroundMark x1="45149" y1="10514" x2="52814" y2="8734"/>
                        <a14:foregroundMark x1="52814" y1="8734" x2="57115" y2="11524"/>
                        <a14:foregroundMark x1="22025" y1="70319" x2="32697" y2="82046"/>
                        <a14:foregroundMark x1="32859" y1="79013" x2="41591" y2="72139"/>
                        <a14:backgroundMark x1="26391" y1="91953" x2="33021" y2="94784"/>
                        <a14:backgroundMark x1="30433" y1="89123" x2="32374" y2="91751"/>
                        <a14:backgroundMark x1="29948" y1="91953" x2="30757" y2="92762"/>
                        <a14:backgroundMark x1="30757" y1="88112" x2="30757" y2="88112"/>
                        <a14:backgroundMark x1="31080" y1="90133" x2="32050" y2="89729"/>
                        <a14:backgroundMark x1="50935" y1="9972" x2="53792" y2="10491"/>
                        <a14:backgroundMark x1="46119" y1="9098" x2="47058" y2="9269"/>
                      </a14:backgroundRemoval>
                    </a14:imgEffect>
                  </a14:imgLayer>
                </a14:imgProps>
              </a:ext>
              <a:ext uri="{28A0092B-C50C-407E-A947-70E740481C1C}">
                <a14:useLocalDpi xmlns:a14="http://schemas.microsoft.com/office/drawing/2010/main" val="0"/>
              </a:ext>
            </a:extLst>
          </a:blip>
          <a:srcRect/>
          <a:stretch>
            <a:fillRect/>
          </a:stretch>
        </p:blipFill>
        <p:spPr>
          <a:xfrm>
            <a:off x="7383753" y="2290704"/>
            <a:ext cx="6354985" cy="5083744"/>
          </a:xfrm>
          <a:prstGeom prst="rect">
            <a:avLst/>
          </a:prstGeom>
          <a:solidFill>
            <a:schemeClr val="accent1">
              <a:alpha val="0"/>
            </a:schemeClr>
          </a:solidFill>
        </p:spPr>
      </p:pic>
      <p:pic>
        <p:nvPicPr>
          <p:cNvPr id="6"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060950" y="-510540"/>
            <a:ext cx="7854315" cy="4202430"/>
          </a:xfrm>
          <a:prstGeom prst="rect">
            <a:avLst/>
          </a:prstGeom>
        </p:spPr>
      </p:pic>
      <p:sp>
        <p:nvSpPr>
          <p:cNvPr id="7" name="TextBox 6"/>
          <p:cNvSpPr txBox="1"/>
          <p:nvPr/>
        </p:nvSpPr>
        <p:spPr>
          <a:xfrm>
            <a:off x="6400800" y="457200"/>
            <a:ext cx="5603240" cy="255333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Giải</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nghĩa</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từ</a:t>
            </a:r>
            <a:r>
              <a:rPr lang="en-US" sz="8000" b="1" dirty="0">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 </a:t>
            </a:r>
            <a:r>
              <a:rPr lang="en-US" sz="8000" b="1" dirty="0" err="1">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a typeface="LNTH-LuoLuoNotangYuanTi 1" pitchFamily="2" charset="-128"/>
                <a:cs typeface="LNTH-LuoLuoNotangYuanTi 1" pitchFamily="2" charset="-128"/>
              </a:rPr>
              <a:t>khó</a:t>
            </a:r>
            <a:endParaRPr kumimoji="0" lang="en-US" sz="8000" b="1" i="0" u="none" strike="noStrike" kern="1200" cap="none" spc="0" normalizeH="0" baseline="0" noProof="0" dirty="0">
              <a:ln>
                <a:noFill/>
              </a:ln>
              <a:gradFill flip="none" rotWithShape="1">
                <a:gsLst>
                  <a:gs pos="53000">
                    <a:srgbClr val="CB198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ffectLst/>
              <a:uLnTx/>
              <a:uFillTx/>
              <a:ea typeface="LNTH-LuoLuoNotangYuanTi 1" pitchFamily="2" charset="-128"/>
              <a:cs typeface="LNTH-LuoLuoNotangYuanTi 1" pitchFamily="2" charset="-128"/>
            </a:endParaRPr>
          </a:p>
        </p:txBody>
      </p:sp>
      <p:pic>
        <p:nvPicPr>
          <p:cNvPr id="10"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11" name="TextBox 10"/>
          <p:cNvSpPr txBox="1"/>
          <p:nvPr/>
        </p:nvSpPr>
        <p:spPr>
          <a:xfrm>
            <a:off x="914400" y="1594629"/>
            <a:ext cx="4031222" cy="922020"/>
          </a:xfrm>
          <a:prstGeom prst="rect">
            <a:avLst/>
          </a:prstGeom>
          <a:noFill/>
        </p:spPr>
        <p:txBody>
          <a:bodyPr wrap="square">
            <a:spAutoFit/>
          </a:bodyPr>
          <a:p>
            <a:r>
              <a:rPr lang="en-US" sz="5400" b="1" dirty="0" err="1">
                <a:solidFill>
                  <a:srgbClr val="000000"/>
                </a:solidFill>
              </a:rPr>
              <a:t>nông học</a:t>
            </a:r>
            <a:endParaRPr lang="en-US" sz="5400" b="1" dirty="0"/>
          </a:p>
        </p:txBody>
      </p:sp>
      <p:pic>
        <p:nvPicPr>
          <p:cNvPr id="12"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7209" y="3624060"/>
            <a:ext cx="8008288" cy="3233939"/>
          </a:xfrm>
          <a:prstGeom prst="rect">
            <a:avLst/>
          </a:prstGeom>
        </p:spPr>
      </p:pic>
      <p:sp>
        <p:nvSpPr>
          <p:cNvPr id="13" name="TextBox 12"/>
          <p:cNvSpPr txBox="1"/>
          <p:nvPr/>
        </p:nvSpPr>
        <p:spPr>
          <a:xfrm>
            <a:off x="505204" y="4023069"/>
            <a:ext cx="7292881" cy="768350"/>
          </a:xfrm>
          <a:prstGeom prst="rect">
            <a:avLst/>
          </a:prstGeom>
          <a:noFill/>
        </p:spPr>
        <p:txBody>
          <a:bodyPr wrap="square">
            <a:spAutoFit/>
          </a:bodyPr>
          <a:p>
            <a:pPr algn="ctr"/>
            <a:r>
              <a:rPr lang="en-US" altLang="vi-VN" sz="4400" b="1" dirty="0">
                <a:solidFill>
                  <a:srgbClr val="FF0000"/>
                </a:solidFill>
              </a:rPr>
              <a:t>khoa học nông nghiệp</a:t>
            </a:r>
            <a:endParaRPr lang="en-US" altLang="vi-VN" sz="4400" b="1" dirty="0">
              <a:solidFill>
                <a:srgbClr val="FF0000"/>
              </a:solidFill>
            </a:endParaRPr>
          </a:p>
        </p:txBody>
      </p:sp>
      <p:pic>
        <p:nvPicPr>
          <p:cNvPr id="2"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5" name="TextBox 10"/>
          <p:cNvSpPr txBox="1"/>
          <p:nvPr/>
        </p:nvSpPr>
        <p:spPr>
          <a:xfrm>
            <a:off x="505460" y="1594629"/>
            <a:ext cx="4031222" cy="922020"/>
          </a:xfrm>
          <a:prstGeom prst="rect">
            <a:avLst/>
          </a:prstGeom>
          <a:noFill/>
        </p:spPr>
        <p:txBody>
          <a:bodyPr wrap="square">
            <a:spAutoFit/>
          </a:bodyPr>
          <a:p>
            <a:r>
              <a:rPr lang="en-US" sz="5400" b="1" dirty="0" err="1">
                <a:solidFill>
                  <a:srgbClr val="000000"/>
                </a:solidFill>
              </a:rPr>
              <a:t>canh tác</a:t>
            </a:r>
            <a:endParaRPr lang="en-US" sz="5400" b="1" dirty="0"/>
          </a:p>
        </p:txBody>
      </p:sp>
      <p:pic>
        <p:nvPicPr>
          <p:cNvPr id="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7320" y="3623945"/>
            <a:ext cx="4798060" cy="3234055"/>
          </a:xfrm>
          <a:prstGeom prst="rect">
            <a:avLst/>
          </a:prstGeom>
        </p:spPr>
      </p:pic>
      <p:sp>
        <p:nvSpPr>
          <p:cNvPr id="9" name="TextBox 12"/>
          <p:cNvSpPr txBox="1"/>
          <p:nvPr/>
        </p:nvSpPr>
        <p:spPr>
          <a:xfrm>
            <a:off x="-892431" y="4109429"/>
            <a:ext cx="7292881" cy="1445260"/>
          </a:xfrm>
          <a:prstGeom prst="rect">
            <a:avLst/>
          </a:prstGeom>
          <a:noFill/>
        </p:spPr>
        <p:txBody>
          <a:bodyPr wrap="square">
            <a:spAutoFit/>
          </a:bodyPr>
          <a:p>
            <a:pPr algn="ctr"/>
            <a:r>
              <a:rPr lang="en-US" altLang="vi-VN" sz="4400" b="1" dirty="0">
                <a:solidFill>
                  <a:srgbClr val="FF0000"/>
                </a:solidFill>
              </a:rPr>
              <a:t>cày cấy, </a:t>
            </a:r>
            <a:endParaRPr lang="en-US" altLang="vi-VN" sz="4400" b="1" dirty="0">
              <a:solidFill>
                <a:srgbClr val="FF0000"/>
              </a:solidFill>
            </a:endParaRPr>
          </a:p>
          <a:p>
            <a:pPr algn="ctr"/>
            <a:r>
              <a:rPr lang="en-US" altLang="vi-VN" sz="4400" b="1" dirty="0">
                <a:solidFill>
                  <a:srgbClr val="FF0000"/>
                </a:solidFill>
              </a:rPr>
              <a:t>trồng trọt</a:t>
            </a:r>
            <a:endParaRPr lang="en-US" altLang="vi-VN" sz="4400" b="1" dirty="0">
              <a:solidFill>
                <a:srgbClr val="FF0000"/>
              </a:solidFill>
            </a:endParaRPr>
          </a:p>
        </p:txBody>
      </p:sp>
      <p:pic>
        <p:nvPicPr>
          <p:cNvPr id="14"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348" y="-1"/>
            <a:ext cx="4527409" cy="2925839"/>
          </a:xfrm>
          <a:prstGeom prst="rect">
            <a:avLst/>
          </a:prstGeom>
        </p:spPr>
      </p:pic>
      <p:sp>
        <p:nvSpPr>
          <p:cNvPr id="15" name="TextBox 10"/>
          <p:cNvSpPr txBox="1"/>
          <p:nvPr/>
        </p:nvSpPr>
        <p:spPr>
          <a:xfrm>
            <a:off x="260350" y="1172989"/>
            <a:ext cx="4031222" cy="1753235"/>
          </a:xfrm>
          <a:prstGeom prst="rect">
            <a:avLst/>
          </a:prstGeom>
          <a:noFill/>
        </p:spPr>
        <p:txBody>
          <a:bodyPr wrap="square">
            <a:spAutoFit/>
          </a:bodyPr>
          <a:p>
            <a:r>
              <a:rPr lang="en-US" sz="5400" b="1" dirty="0" err="1">
                <a:solidFill>
                  <a:srgbClr val="000000"/>
                </a:solidFill>
              </a:rPr>
              <a:t>Anh hùng</a:t>
            </a:r>
            <a:endParaRPr lang="en-US" sz="5400" b="1" dirty="0" err="1">
              <a:solidFill>
                <a:srgbClr val="000000"/>
              </a:solidFill>
            </a:endParaRPr>
          </a:p>
          <a:p>
            <a:r>
              <a:rPr lang="en-US" sz="5400" b="1" dirty="0"/>
              <a:t>Lao động</a:t>
            </a:r>
            <a:endParaRPr lang="en-US" sz="5400" b="1" dirty="0"/>
          </a:p>
        </p:txBody>
      </p:sp>
      <p:pic>
        <p:nvPicPr>
          <p:cNvPr id="16"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3623945"/>
            <a:ext cx="8256905" cy="3234055"/>
          </a:xfrm>
          <a:prstGeom prst="rect">
            <a:avLst/>
          </a:prstGeom>
        </p:spPr>
      </p:pic>
      <p:sp>
        <p:nvSpPr>
          <p:cNvPr id="17" name="TextBox 12"/>
          <p:cNvSpPr txBox="1"/>
          <p:nvPr/>
        </p:nvSpPr>
        <p:spPr>
          <a:xfrm>
            <a:off x="260350" y="3894455"/>
            <a:ext cx="8049260" cy="1876425"/>
          </a:xfrm>
          <a:prstGeom prst="rect">
            <a:avLst/>
          </a:prstGeom>
          <a:noFill/>
        </p:spPr>
        <p:txBody>
          <a:bodyPr wrap="square">
            <a:spAutoFit/>
          </a:bodyPr>
          <a:p>
            <a:pPr algn="ctr"/>
            <a:r>
              <a:rPr lang="en-US" altLang="vi-VN" sz="4400" b="1" dirty="0">
                <a:solidFill>
                  <a:srgbClr val="FF0000"/>
                </a:solidFill>
              </a:rPr>
              <a:t>d</a:t>
            </a:r>
            <a:r>
              <a:rPr lang="en-US" altLang="vi-VN" sz="3600" b="1" dirty="0">
                <a:solidFill>
                  <a:srgbClr val="FF0000"/>
                </a:solidFill>
              </a:rPr>
              <a:t>anh hiệu Nhà nước phong tặng đơn vị hoặc người có thành tích đặc biệt trong lao động</a:t>
            </a:r>
            <a:endParaRPr lang="en-US" altLang="vi-VN" sz="3600" b="1" dirty="0">
              <a:solidFill>
                <a:srgbClr val="FF0000"/>
              </a:solidFill>
            </a:endParaRPr>
          </a:p>
        </p:txBody>
      </p:sp>
      <p:pic>
        <p:nvPicPr>
          <p:cNvPr id="18" name="Picture 17" descr="canh tác"/>
          <p:cNvPicPr>
            <a:picLocks noChangeAspect="1"/>
          </p:cNvPicPr>
          <p:nvPr/>
        </p:nvPicPr>
        <p:blipFill>
          <a:blip r:embed="rId10"/>
          <a:stretch>
            <a:fillRect/>
          </a:stretch>
        </p:blipFill>
        <p:spPr>
          <a:xfrm>
            <a:off x="5230495" y="57150"/>
            <a:ext cx="6774180" cy="3067050"/>
          </a:xfrm>
          <a:prstGeom prst="rect">
            <a:avLst/>
          </a:prstGeom>
        </p:spPr>
      </p:pic>
      <p:pic>
        <p:nvPicPr>
          <p:cNvPr id="19" name="Picture 18" descr="cày"/>
          <p:cNvPicPr>
            <a:picLocks noChangeAspect="1"/>
          </p:cNvPicPr>
          <p:nvPr/>
        </p:nvPicPr>
        <p:blipFill>
          <a:blip r:embed="rId11"/>
          <a:stretch>
            <a:fillRect/>
          </a:stretch>
        </p:blipFill>
        <p:spPr>
          <a:xfrm>
            <a:off x="5060950" y="3010535"/>
            <a:ext cx="6774180" cy="3943350"/>
          </a:xfrm>
          <a:prstGeom prst="rect">
            <a:avLst/>
          </a:prstGeom>
        </p:spPr>
      </p:pic>
      <p:pic>
        <p:nvPicPr>
          <p:cNvPr id="23" name="Picture 22" descr="huyc"/>
          <p:cNvPicPr>
            <a:picLocks noChangeAspect="1"/>
          </p:cNvPicPr>
          <p:nvPr/>
        </p:nvPicPr>
        <p:blipFill>
          <a:blip r:embed="rId12"/>
          <a:stretch>
            <a:fillRect/>
          </a:stretch>
        </p:blipFill>
        <p:spPr>
          <a:xfrm>
            <a:off x="5230495" y="57150"/>
            <a:ext cx="6960235" cy="3634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13"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style.rotation</p:attrName>
                                        </p:attrNameLst>
                                      </p:cBhvr>
                                      <p:tavLst>
                                        <p:tav tm="0">
                                          <p:val>
                                            <p:fltVal val="90"/>
                                          </p:val>
                                        </p:tav>
                                        <p:tav tm="100000">
                                          <p:val>
                                            <p:fltVal val="0"/>
                                          </p:val>
                                        </p:tav>
                                      </p:tavLst>
                                    </p:anim>
                                    <p:animEffect transition="in" filter="fade">
                                      <p:cBhvr>
                                        <p:cTn id="41" dur="10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1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10"/>
                                        </p:tgtEl>
                                        <p:attrNameLst>
                                          <p:attrName>ppt_x</p:attrName>
                                        </p:attrNameLst>
                                      </p:cBhvr>
                                      <p:tavLst>
                                        <p:tav tm="0">
                                          <p:val>
                                            <p:strVal val="ppt_x"/>
                                          </p:val>
                                        </p:tav>
                                        <p:tav tm="100000">
                                          <p:val>
                                            <p:strVal val="ppt_x"/>
                                          </p:val>
                                        </p:tav>
                                      </p:tavLst>
                                    </p:anim>
                                    <p:anim calcmode="lin" valueType="num">
                                      <p:cBhvr additive="base">
                                        <p:cTn id="46" dur="500"/>
                                        <p:tgtEl>
                                          <p:spTgt spid="10"/>
                                        </p:tgtEl>
                                        <p:attrNameLst>
                                          <p:attrName>ppt_y</p:attrName>
                                        </p:attrNameLst>
                                      </p:cBhvr>
                                      <p:tavLst>
                                        <p:tav tm="0">
                                          <p:val>
                                            <p:strVal val="ppt_y"/>
                                          </p:val>
                                        </p:tav>
                                        <p:tav tm="100000">
                                          <p:val>
                                            <p:strVal val="1+ppt_h/2"/>
                                          </p:val>
                                        </p:tav>
                                      </p:tavLst>
                                    </p:anim>
                                    <p:set>
                                      <p:cBhvr>
                                        <p:cTn id="47" dur="1" fill="hold">
                                          <p:stCondLst>
                                            <p:cond delay="499"/>
                                          </p:stCondLst>
                                        </p:cTn>
                                        <p:tgtEl>
                                          <p:spTgt spid="10"/>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11"/>
                                        </p:tgtEl>
                                        <p:attrNameLst>
                                          <p:attrName>ppt_x</p:attrName>
                                        </p:attrNameLst>
                                      </p:cBhvr>
                                      <p:tavLst>
                                        <p:tav tm="0">
                                          <p:val>
                                            <p:strVal val="ppt_x"/>
                                          </p:val>
                                        </p:tav>
                                        <p:tav tm="100000">
                                          <p:val>
                                            <p:strVal val="ppt_x"/>
                                          </p:val>
                                        </p:tav>
                                      </p:tavLst>
                                    </p:anim>
                                    <p:anim calcmode="lin" valueType="num">
                                      <p:cBhvr additive="base">
                                        <p:cTn id="50" dur="500"/>
                                        <p:tgtEl>
                                          <p:spTgt spid="11"/>
                                        </p:tgtEl>
                                        <p:attrNameLst>
                                          <p:attrName>ppt_y</p:attrName>
                                        </p:attrNameLst>
                                      </p:cBhvr>
                                      <p:tavLst>
                                        <p:tav tm="0">
                                          <p:val>
                                            <p:strVal val="ppt_y"/>
                                          </p:val>
                                        </p:tav>
                                        <p:tav tm="100000">
                                          <p:val>
                                            <p:strVal val="1+ppt_h/2"/>
                                          </p:val>
                                        </p:tav>
                                      </p:tavLst>
                                    </p:anim>
                                    <p:set>
                                      <p:cBhvr>
                                        <p:cTn id="51" dur="1" fill="hold">
                                          <p:stCondLst>
                                            <p:cond delay="499"/>
                                          </p:stCondLst>
                                        </p:cTn>
                                        <p:tgtEl>
                                          <p:spTgt spid="11"/>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12"/>
                                        </p:tgtEl>
                                        <p:attrNameLst>
                                          <p:attrName>ppt_x</p:attrName>
                                        </p:attrNameLst>
                                      </p:cBhvr>
                                      <p:tavLst>
                                        <p:tav tm="0">
                                          <p:val>
                                            <p:strVal val="ppt_x"/>
                                          </p:val>
                                        </p:tav>
                                        <p:tav tm="100000">
                                          <p:val>
                                            <p:strVal val="ppt_x"/>
                                          </p:val>
                                        </p:tav>
                                      </p:tavLst>
                                    </p:anim>
                                    <p:anim calcmode="lin" valueType="num">
                                      <p:cBhvr additive="base">
                                        <p:cTn id="54" dur="500"/>
                                        <p:tgtEl>
                                          <p:spTgt spid="12"/>
                                        </p:tgtEl>
                                        <p:attrNameLst>
                                          <p:attrName>ppt_y</p:attrName>
                                        </p:attrNameLst>
                                      </p:cBhvr>
                                      <p:tavLst>
                                        <p:tav tm="0">
                                          <p:val>
                                            <p:strVal val="ppt_y"/>
                                          </p:val>
                                        </p:tav>
                                        <p:tav tm="100000">
                                          <p:val>
                                            <p:strVal val="1+ppt_h/2"/>
                                          </p:val>
                                        </p:tav>
                                      </p:tavLst>
                                    </p:anim>
                                    <p:set>
                                      <p:cBhvr>
                                        <p:cTn id="55" dur="1" fill="hold">
                                          <p:stCondLst>
                                            <p:cond delay="499"/>
                                          </p:stCondLst>
                                        </p:cTn>
                                        <p:tgtEl>
                                          <p:spTgt spid="12"/>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ppt_x"/>
                                          </p:val>
                                        </p:tav>
                                      </p:tavLst>
                                    </p:anim>
                                    <p:anim calcmode="lin" valueType="num">
                                      <p:cBhvr additive="base">
                                        <p:cTn id="58" dur="500"/>
                                        <p:tgtEl>
                                          <p:spTgt spid="13"/>
                                        </p:tgtEl>
                                        <p:attrNameLst>
                                          <p:attrName>ppt_y</p:attrName>
                                        </p:attrNameLst>
                                      </p:cBhvr>
                                      <p:tavLst>
                                        <p:tav tm="0">
                                          <p:val>
                                            <p:strVal val="ppt_y"/>
                                          </p:val>
                                        </p:tav>
                                        <p:tav tm="100000">
                                          <p:val>
                                            <p:strVal val="1+ppt_h/2"/>
                                          </p:val>
                                        </p:tav>
                                      </p:tavLst>
                                    </p:anim>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heckerboard(across)">
                                      <p:cBhvr>
                                        <p:cTn id="64" dur="500"/>
                                        <p:tgtEl>
                                          <p:spTgt spid="2"/>
                                        </p:tgtEl>
                                      </p:cBhvr>
                                    </p:animEffect>
                                  </p:childTnLst>
                                </p:cTn>
                              </p:par>
                              <p:par>
                                <p:cTn id="65" presetID="7" presetClass="entr" presetSubtype="4" fill="hold" grpId="0" nodeType="withEffect">
                                  <p:stCondLst>
                                    <p:cond delay="0"/>
                                  </p:stCondLst>
                                  <p:childTnLst>
                                    <p:set>
                                      <p:cBhvr>
                                        <p:cTn id="66" dur="500"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fltVal val="0"/>
                                          </p:val>
                                        </p:tav>
                                        <p:tav tm="100000">
                                          <p:val>
                                            <p:strVal val="#ppt_w"/>
                                          </p:val>
                                        </p:tav>
                                      </p:tavLst>
                                    </p:anim>
                                    <p:anim calcmode="lin" valueType="num">
                                      <p:cBhvr>
                                        <p:cTn id="74" dur="1000" fill="hold"/>
                                        <p:tgtEl>
                                          <p:spTgt spid="8"/>
                                        </p:tgtEl>
                                        <p:attrNameLst>
                                          <p:attrName>ppt_h</p:attrName>
                                        </p:attrNameLst>
                                      </p:cBhvr>
                                      <p:tavLst>
                                        <p:tav tm="0">
                                          <p:val>
                                            <p:fltVal val="0"/>
                                          </p:val>
                                        </p:tav>
                                        <p:tav tm="100000">
                                          <p:val>
                                            <p:strVal val="#ppt_h"/>
                                          </p:val>
                                        </p:tav>
                                      </p:tavLst>
                                    </p:anim>
                                    <p:anim calcmode="lin" valueType="num">
                                      <p:cBhvr>
                                        <p:cTn id="75" dur="1000" fill="hold"/>
                                        <p:tgtEl>
                                          <p:spTgt spid="8"/>
                                        </p:tgtEl>
                                        <p:attrNameLst>
                                          <p:attrName>style.rotation</p:attrName>
                                        </p:attrNameLst>
                                      </p:cBhvr>
                                      <p:tavLst>
                                        <p:tav tm="0">
                                          <p:val>
                                            <p:fltVal val="90"/>
                                          </p:val>
                                        </p:tav>
                                        <p:tav tm="100000">
                                          <p:val>
                                            <p:fltVal val="0"/>
                                          </p:val>
                                        </p:tav>
                                      </p:tavLst>
                                    </p:anim>
                                    <p:animEffect transition="in" filter="fade">
                                      <p:cBhvr>
                                        <p:cTn id="76" dur="1000"/>
                                        <p:tgtEl>
                                          <p:spTgt spid="8"/>
                                        </p:tgtEl>
                                      </p:cBhvr>
                                    </p:animEffect>
                                  </p:childTnLst>
                                  <p:subTnLst>
                                    <p:audio>
                                      <p:cMediaNode>
                                        <p:cTn display="0" masterRel="sameClick">
                                          <p:stCondLst>
                                            <p:cond evt="begin" delay="0">
                                              <p:tn val="71"/>
                                            </p:cond>
                                          </p:stCondLst>
                                          <p:endCondLst>
                                            <p:cond evt="onStopAudio" delay="0">
                                              <p:tgtEl>
                                                <p:sldTgt/>
                                              </p:tgtEl>
                                            </p:cond>
                                          </p:endCondLst>
                                        </p:cTn>
                                        <p:tgtEl>
                                          <p:sndTgt r:embed="rId13" name="chimes.wav"/>
                                        </p:tgtEl>
                                      </p:cMediaNode>
                                    </p:audio>
                                  </p:subTnLst>
                                </p:cTn>
                              </p:par>
                              <p:par>
                                <p:cTn id="77" presetID="31"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1000" fill="hold"/>
                                        <p:tgtEl>
                                          <p:spTgt spid="9"/>
                                        </p:tgtEl>
                                        <p:attrNameLst>
                                          <p:attrName>ppt_w</p:attrName>
                                        </p:attrNameLst>
                                      </p:cBhvr>
                                      <p:tavLst>
                                        <p:tav tm="0">
                                          <p:val>
                                            <p:fltVal val="0"/>
                                          </p:val>
                                        </p:tav>
                                        <p:tav tm="100000">
                                          <p:val>
                                            <p:strVal val="#ppt_w"/>
                                          </p:val>
                                        </p:tav>
                                      </p:tavLst>
                                    </p:anim>
                                    <p:anim calcmode="lin" valueType="num">
                                      <p:cBhvr>
                                        <p:cTn id="80" dur="1000" fill="hold"/>
                                        <p:tgtEl>
                                          <p:spTgt spid="9"/>
                                        </p:tgtEl>
                                        <p:attrNameLst>
                                          <p:attrName>ppt_h</p:attrName>
                                        </p:attrNameLst>
                                      </p:cBhvr>
                                      <p:tavLst>
                                        <p:tav tm="0">
                                          <p:val>
                                            <p:fltVal val="0"/>
                                          </p:val>
                                        </p:tav>
                                        <p:tav tm="100000">
                                          <p:val>
                                            <p:strVal val="#ppt_h"/>
                                          </p:val>
                                        </p:tav>
                                      </p:tavLst>
                                    </p:anim>
                                    <p:anim calcmode="lin" valueType="num">
                                      <p:cBhvr>
                                        <p:cTn id="81" dur="1000" fill="hold"/>
                                        <p:tgtEl>
                                          <p:spTgt spid="9"/>
                                        </p:tgtEl>
                                        <p:attrNameLst>
                                          <p:attrName>style.rotation</p:attrName>
                                        </p:attrNameLst>
                                      </p:cBhvr>
                                      <p:tavLst>
                                        <p:tav tm="0">
                                          <p:val>
                                            <p:fltVal val="90"/>
                                          </p:val>
                                        </p:tav>
                                        <p:tav tm="100000">
                                          <p:val>
                                            <p:fltVal val="0"/>
                                          </p:val>
                                        </p:tav>
                                      </p:tavLst>
                                    </p:anim>
                                    <p:animEffect transition="in" filter="fade">
                                      <p:cBhvr>
                                        <p:cTn id="82" dur="10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1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8" presetClass="entr" presetSubtype="16" fill="hold" nodeType="clickEffect">
                                  <p:stCondLst>
                                    <p:cond delay="0"/>
                                  </p:stCondLst>
                                  <p:childTnLst>
                                    <p:set>
                                      <p:cBhvr>
                                        <p:cTn id="86" dur="500" fill="hold">
                                          <p:stCondLst>
                                            <p:cond delay="0"/>
                                          </p:stCondLst>
                                        </p:cTn>
                                        <p:tgtEl>
                                          <p:spTgt spid="18"/>
                                        </p:tgtEl>
                                        <p:attrNameLst>
                                          <p:attrName>style.visibility</p:attrName>
                                        </p:attrNameLst>
                                      </p:cBhvr>
                                      <p:to>
                                        <p:strVal val="visible"/>
                                      </p:to>
                                    </p:set>
                                    <p:animEffect transition="in" filter="diamond(in)">
                                      <p:cBhvr>
                                        <p:cTn id="87" dur="500"/>
                                        <p:tgtEl>
                                          <p:spTgt spid="18"/>
                                        </p:tgtEl>
                                      </p:cBhvr>
                                    </p:animEffect>
                                  </p:childTnLst>
                                </p:cTn>
                              </p:par>
                              <p:par>
                                <p:cTn id="88" presetID="8" presetClass="entr" presetSubtype="16" fill="hold" nodeType="withEffect">
                                  <p:stCondLst>
                                    <p:cond delay="0"/>
                                  </p:stCondLst>
                                  <p:childTnLst>
                                    <p:set>
                                      <p:cBhvr>
                                        <p:cTn id="89" dur="500" fill="hold">
                                          <p:stCondLst>
                                            <p:cond delay="0"/>
                                          </p:stCondLst>
                                        </p:cTn>
                                        <p:tgtEl>
                                          <p:spTgt spid="19"/>
                                        </p:tgtEl>
                                        <p:attrNameLst>
                                          <p:attrName>style.visibility</p:attrName>
                                        </p:attrNameLst>
                                      </p:cBhvr>
                                      <p:to>
                                        <p:strVal val="visible"/>
                                      </p:to>
                                    </p:set>
                                    <p:animEffect transition="in" filter="diamond(i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nodeType="clickEffect">
                                  <p:stCondLst>
                                    <p:cond delay="0"/>
                                  </p:stCondLst>
                                  <p:childTnLst>
                                    <p:anim calcmode="lin" valueType="num">
                                      <p:cBhvr additive="base">
                                        <p:cTn id="94" dur="500"/>
                                        <p:tgtEl>
                                          <p:spTgt spid="2"/>
                                        </p:tgtEl>
                                        <p:attrNameLst>
                                          <p:attrName>ppt_x</p:attrName>
                                        </p:attrNameLst>
                                      </p:cBhvr>
                                      <p:tavLst>
                                        <p:tav tm="0">
                                          <p:val>
                                            <p:strVal val="ppt_x"/>
                                          </p:val>
                                        </p:tav>
                                        <p:tav tm="100000">
                                          <p:val>
                                            <p:strVal val="ppt_x"/>
                                          </p:val>
                                        </p:tav>
                                      </p:tavLst>
                                    </p:anim>
                                    <p:anim calcmode="lin" valueType="num">
                                      <p:cBhvr additive="base">
                                        <p:cTn id="95" dur="500"/>
                                        <p:tgtEl>
                                          <p:spTgt spid="2"/>
                                        </p:tgtEl>
                                        <p:attrNameLst>
                                          <p:attrName>ppt_y</p:attrName>
                                        </p:attrNameLst>
                                      </p:cBhvr>
                                      <p:tavLst>
                                        <p:tav tm="0">
                                          <p:val>
                                            <p:strVal val="ppt_y"/>
                                          </p:val>
                                        </p:tav>
                                        <p:tav tm="100000">
                                          <p:val>
                                            <p:strVal val="1+ppt_h/2"/>
                                          </p:val>
                                        </p:tav>
                                      </p:tavLst>
                                    </p:anim>
                                    <p:set>
                                      <p:cBhvr>
                                        <p:cTn id="96" dur="1" fill="hold">
                                          <p:stCondLst>
                                            <p:cond delay="499"/>
                                          </p:stCondLst>
                                        </p:cTn>
                                        <p:tgtEl>
                                          <p:spTgt spid="2"/>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5"/>
                                        </p:tgtEl>
                                        <p:attrNameLst>
                                          <p:attrName>ppt_x</p:attrName>
                                        </p:attrNameLst>
                                      </p:cBhvr>
                                      <p:tavLst>
                                        <p:tav tm="0">
                                          <p:val>
                                            <p:strVal val="ppt_x"/>
                                          </p:val>
                                        </p:tav>
                                        <p:tav tm="100000">
                                          <p:val>
                                            <p:strVal val="ppt_x"/>
                                          </p:val>
                                        </p:tav>
                                      </p:tavLst>
                                    </p:anim>
                                    <p:anim calcmode="lin" valueType="num">
                                      <p:cBhvr additive="base">
                                        <p:cTn id="99" dur="500"/>
                                        <p:tgtEl>
                                          <p:spTgt spid="5"/>
                                        </p:tgtEl>
                                        <p:attrNameLst>
                                          <p:attrName>ppt_y</p:attrName>
                                        </p:attrNameLst>
                                      </p:cBhvr>
                                      <p:tavLst>
                                        <p:tav tm="0">
                                          <p:val>
                                            <p:strVal val="ppt_y"/>
                                          </p:val>
                                        </p:tav>
                                        <p:tav tm="100000">
                                          <p:val>
                                            <p:strVal val="1+ppt_h/2"/>
                                          </p:val>
                                        </p:tav>
                                      </p:tavLst>
                                    </p:anim>
                                    <p:set>
                                      <p:cBhvr>
                                        <p:cTn id="100" dur="1" fill="hold">
                                          <p:stCondLst>
                                            <p:cond delay="499"/>
                                          </p:stCondLst>
                                        </p:cTn>
                                        <p:tgtEl>
                                          <p:spTgt spid="5"/>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8"/>
                                        </p:tgtEl>
                                        <p:attrNameLst>
                                          <p:attrName>ppt_x</p:attrName>
                                        </p:attrNameLst>
                                      </p:cBhvr>
                                      <p:tavLst>
                                        <p:tav tm="0">
                                          <p:val>
                                            <p:strVal val="ppt_x"/>
                                          </p:val>
                                        </p:tav>
                                        <p:tav tm="100000">
                                          <p:val>
                                            <p:strVal val="ppt_x"/>
                                          </p:val>
                                        </p:tav>
                                      </p:tavLst>
                                    </p:anim>
                                    <p:anim calcmode="lin" valueType="num">
                                      <p:cBhvr additive="base">
                                        <p:cTn id="103" dur="500"/>
                                        <p:tgtEl>
                                          <p:spTgt spid="8"/>
                                        </p:tgtEl>
                                        <p:attrNameLst>
                                          <p:attrName>ppt_y</p:attrName>
                                        </p:attrNameLst>
                                      </p:cBhvr>
                                      <p:tavLst>
                                        <p:tav tm="0">
                                          <p:val>
                                            <p:strVal val="ppt_y"/>
                                          </p:val>
                                        </p:tav>
                                        <p:tav tm="100000">
                                          <p:val>
                                            <p:strVal val="1+ppt_h/2"/>
                                          </p:val>
                                        </p:tav>
                                      </p:tavLst>
                                    </p:anim>
                                    <p:set>
                                      <p:cBhvr>
                                        <p:cTn id="104" dur="1" fill="hold">
                                          <p:stCondLst>
                                            <p:cond delay="499"/>
                                          </p:stCondLst>
                                        </p:cTn>
                                        <p:tgtEl>
                                          <p:spTgt spid="8"/>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9"/>
                                        </p:tgtEl>
                                        <p:attrNameLst>
                                          <p:attrName>ppt_x</p:attrName>
                                        </p:attrNameLst>
                                      </p:cBhvr>
                                      <p:tavLst>
                                        <p:tav tm="0">
                                          <p:val>
                                            <p:strVal val="ppt_x"/>
                                          </p:val>
                                        </p:tav>
                                        <p:tav tm="100000">
                                          <p:val>
                                            <p:strVal val="ppt_x"/>
                                          </p:val>
                                        </p:tav>
                                      </p:tavLst>
                                    </p:anim>
                                    <p:anim calcmode="lin" valueType="num">
                                      <p:cBhvr additive="base">
                                        <p:cTn id="107" dur="500"/>
                                        <p:tgtEl>
                                          <p:spTgt spid="9"/>
                                        </p:tgtEl>
                                        <p:attrNameLst>
                                          <p:attrName>ppt_y</p:attrName>
                                        </p:attrNameLst>
                                      </p:cBhvr>
                                      <p:tavLst>
                                        <p:tav tm="0">
                                          <p:val>
                                            <p:strVal val="ppt_y"/>
                                          </p:val>
                                        </p:tav>
                                        <p:tav tm="100000">
                                          <p:val>
                                            <p:strVal val="1+ppt_h/2"/>
                                          </p:val>
                                        </p:tav>
                                      </p:tavLst>
                                    </p:anim>
                                    <p:set>
                                      <p:cBhvr>
                                        <p:cTn id="108" dur="1" fill="hold">
                                          <p:stCondLst>
                                            <p:cond delay="499"/>
                                          </p:stCondLst>
                                        </p:cTn>
                                        <p:tgtEl>
                                          <p:spTgt spid="9"/>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18"/>
                                        </p:tgtEl>
                                        <p:attrNameLst>
                                          <p:attrName>ppt_x</p:attrName>
                                        </p:attrNameLst>
                                      </p:cBhvr>
                                      <p:tavLst>
                                        <p:tav tm="0">
                                          <p:val>
                                            <p:strVal val="ppt_x"/>
                                          </p:val>
                                        </p:tav>
                                        <p:tav tm="100000">
                                          <p:val>
                                            <p:strVal val="ppt_x"/>
                                          </p:val>
                                        </p:tav>
                                      </p:tavLst>
                                    </p:anim>
                                    <p:anim calcmode="lin" valueType="num">
                                      <p:cBhvr additive="base">
                                        <p:cTn id="111" dur="500"/>
                                        <p:tgtEl>
                                          <p:spTgt spid="18"/>
                                        </p:tgtEl>
                                        <p:attrNameLst>
                                          <p:attrName>ppt_y</p:attrName>
                                        </p:attrNameLst>
                                      </p:cBhvr>
                                      <p:tavLst>
                                        <p:tav tm="0">
                                          <p:val>
                                            <p:strVal val="ppt_y"/>
                                          </p:val>
                                        </p:tav>
                                        <p:tav tm="100000">
                                          <p:val>
                                            <p:strVal val="1+ppt_h/2"/>
                                          </p:val>
                                        </p:tav>
                                      </p:tavLst>
                                    </p:anim>
                                    <p:set>
                                      <p:cBhvr>
                                        <p:cTn id="112" dur="1" fill="hold">
                                          <p:stCondLst>
                                            <p:cond delay="499"/>
                                          </p:stCondLst>
                                        </p:cTn>
                                        <p:tgtEl>
                                          <p:spTgt spid="18"/>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19"/>
                                        </p:tgtEl>
                                        <p:attrNameLst>
                                          <p:attrName>ppt_x</p:attrName>
                                        </p:attrNameLst>
                                      </p:cBhvr>
                                      <p:tavLst>
                                        <p:tav tm="0">
                                          <p:val>
                                            <p:strVal val="ppt_x"/>
                                          </p:val>
                                        </p:tav>
                                        <p:tav tm="100000">
                                          <p:val>
                                            <p:strVal val="ppt_x"/>
                                          </p:val>
                                        </p:tav>
                                      </p:tavLst>
                                    </p:anim>
                                    <p:anim calcmode="lin" valueType="num">
                                      <p:cBhvr additive="base">
                                        <p:cTn id="115" dur="500"/>
                                        <p:tgtEl>
                                          <p:spTgt spid="19"/>
                                        </p:tgtEl>
                                        <p:attrNameLst>
                                          <p:attrName>ppt_y</p:attrName>
                                        </p:attrNameLst>
                                      </p:cBhvr>
                                      <p:tavLst>
                                        <p:tav tm="0">
                                          <p:val>
                                            <p:strVal val="ppt_y"/>
                                          </p:val>
                                        </p:tav>
                                        <p:tav tm="100000">
                                          <p:val>
                                            <p:strVal val="1+ppt_h/2"/>
                                          </p:val>
                                        </p:tav>
                                      </p:tavLst>
                                    </p:anim>
                                    <p:set>
                                      <p:cBhvr>
                                        <p:cTn id="116" dur="1" fill="hold">
                                          <p:stCondLst>
                                            <p:cond delay="4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nodeType="click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checkerboard(across)">
                                      <p:cBhvr>
                                        <p:cTn id="121" dur="500"/>
                                        <p:tgtEl>
                                          <p:spTgt spid="14"/>
                                        </p:tgtEl>
                                      </p:cBhvr>
                                    </p:animEffect>
                                  </p:childTnLst>
                                </p:cTn>
                              </p:par>
                              <p:par>
                                <p:cTn id="122" presetID="7" presetClass="entr" presetSubtype="4" fill="hold" grpId="0" nodeType="withEffect">
                                  <p:stCondLst>
                                    <p:cond delay="0"/>
                                  </p:stCondLst>
                                  <p:childTnLst>
                                    <p:set>
                                      <p:cBhvr>
                                        <p:cTn id="123" dur="500" fill="hold">
                                          <p:stCondLst>
                                            <p:cond delay="0"/>
                                          </p:stCondLst>
                                        </p:cTn>
                                        <p:tgtEl>
                                          <p:spTgt spid="15"/>
                                        </p:tgtEl>
                                        <p:attrNameLst>
                                          <p:attrName>style.visibility</p:attrName>
                                        </p:attrNameLst>
                                      </p:cBhvr>
                                      <p:to>
                                        <p:strVal val="visible"/>
                                      </p:to>
                                    </p:set>
                                    <p:anim calcmode="lin" valueType="num">
                                      <p:cBhvr additive="base">
                                        <p:cTn id="124" dur="500" fill="hold"/>
                                        <p:tgtEl>
                                          <p:spTgt spid="15"/>
                                        </p:tgtEl>
                                        <p:attrNameLst>
                                          <p:attrName>ppt_x</p:attrName>
                                        </p:attrNameLst>
                                      </p:cBhvr>
                                      <p:tavLst>
                                        <p:tav tm="0">
                                          <p:val>
                                            <p:strVal val="#ppt_x"/>
                                          </p:val>
                                        </p:tav>
                                        <p:tav tm="100000">
                                          <p:val>
                                            <p:strVal val="#ppt_x"/>
                                          </p:val>
                                        </p:tav>
                                      </p:tavLst>
                                    </p:anim>
                                    <p:anim calcmode="lin" valueType="num">
                                      <p:cBhvr additive="base">
                                        <p:cTn id="1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31" presetClass="entr" presetSubtype="0" fill="hold" nodeType="clickEffect">
                                  <p:stCondLst>
                                    <p:cond delay="0"/>
                                  </p:stCondLst>
                                  <p:childTnLst>
                                    <p:set>
                                      <p:cBhvr>
                                        <p:cTn id="129" dur="1" fill="hold">
                                          <p:stCondLst>
                                            <p:cond delay="0"/>
                                          </p:stCondLst>
                                        </p:cTn>
                                        <p:tgtEl>
                                          <p:spTgt spid="16"/>
                                        </p:tgtEl>
                                        <p:attrNameLst>
                                          <p:attrName>style.visibility</p:attrName>
                                        </p:attrNameLst>
                                      </p:cBhvr>
                                      <p:to>
                                        <p:strVal val="visible"/>
                                      </p:to>
                                    </p:set>
                                    <p:anim calcmode="lin" valueType="num">
                                      <p:cBhvr>
                                        <p:cTn id="130" dur="1000" fill="hold"/>
                                        <p:tgtEl>
                                          <p:spTgt spid="16"/>
                                        </p:tgtEl>
                                        <p:attrNameLst>
                                          <p:attrName>ppt_w</p:attrName>
                                        </p:attrNameLst>
                                      </p:cBhvr>
                                      <p:tavLst>
                                        <p:tav tm="0">
                                          <p:val>
                                            <p:fltVal val="0"/>
                                          </p:val>
                                        </p:tav>
                                        <p:tav tm="100000">
                                          <p:val>
                                            <p:strVal val="#ppt_w"/>
                                          </p:val>
                                        </p:tav>
                                      </p:tavLst>
                                    </p:anim>
                                    <p:anim calcmode="lin" valueType="num">
                                      <p:cBhvr>
                                        <p:cTn id="131" dur="1000" fill="hold"/>
                                        <p:tgtEl>
                                          <p:spTgt spid="16"/>
                                        </p:tgtEl>
                                        <p:attrNameLst>
                                          <p:attrName>ppt_h</p:attrName>
                                        </p:attrNameLst>
                                      </p:cBhvr>
                                      <p:tavLst>
                                        <p:tav tm="0">
                                          <p:val>
                                            <p:fltVal val="0"/>
                                          </p:val>
                                        </p:tav>
                                        <p:tav tm="100000">
                                          <p:val>
                                            <p:strVal val="#ppt_h"/>
                                          </p:val>
                                        </p:tav>
                                      </p:tavLst>
                                    </p:anim>
                                    <p:anim calcmode="lin" valueType="num">
                                      <p:cBhvr>
                                        <p:cTn id="132" dur="1000" fill="hold"/>
                                        <p:tgtEl>
                                          <p:spTgt spid="16"/>
                                        </p:tgtEl>
                                        <p:attrNameLst>
                                          <p:attrName>style.rotation</p:attrName>
                                        </p:attrNameLst>
                                      </p:cBhvr>
                                      <p:tavLst>
                                        <p:tav tm="0">
                                          <p:val>
                                            <p:fltVal val="90"/>
                                          </p:val>
                                        </p:tav>
                                        <p:tav tm="100000">
                                          <p:val>
                                            <p:fltVal val="0"/>
                                          </p:val>
                                        </p:tav>
                                      </p:tavLst>
                                    </p:anim>
                                    <p:animEffect transition="in" filter="fade">
                                      <p:cBhvr>
                                        <p:cTn id="133" dur="1000"/>
                                        <p:tgtEl>
                                          <p:spTgt spid="16"/>
                                        </p:tgtEl>
                                      </p:cBhvr>
                                    </p:animEffect>
                                  </p:childTnLst>
                                  <p:subTnLst>
                                    <p:audio>
                                      <p:cMediaNode>
                                        <p:cTn display="0" masterRel="sameClick">
                                          <p:stCondLst>
                                            <p:cond evt="begin" delay="0">
                                              <p:tn val="128"/>
                                            </p:cond>
                                          </p:stCondLst>
                                          <p:endCondLst>
                                            <p:cond evt="onStopAudio" delay="0">
                                              <p:tgtEl>
                                                <p:sldTgt/>
                                              </p:tgtEl>
                                            </p:cond>
                                          </p:endCondLst>
                                        </p:cTn>
                                        <p:tgtEl>
                                          <p:sndTgt r:embed="rId13" name="chimes.wav"/>
                                        </p:tgtEl>
                                      </p:cMediaNode>
                                    </p:audio>
                                  </p:subTnLst>
                                </p:cTn>
                              </p:par>
                              <p:par>
                                <p:cTn id="134" presetID="31" presetClass="entr" presetSubtype="0" fill="hold" grpId="0" nodeType="withEffect">
                                  <p:stCondLst>
                                    <p:cond delay="0"/>
                                  </p:stCondLst>
                                  <p:childTnLst>
                                    <p:set>
                                      <p:cBhvr>
                                        <p:cTn id="135" dur="1" fill="hold">
                                          <p:stCondLst>
                                            <p:cond delay="0"/>
                                          </p:stCondLst>
                                        </p:cTn>
                                        <p:tgtEl>
                                          <p:spTgt spid="17"/>
                                        </p:tgtEl>
                                        <p:attrNameLst>
                                          <p:attrName>style.visibility</p:attrName>
                                        </p:attrNameLst>
                                      </p:cBhvr>
                                      <p:to>
                                        <p:strVal val="visible"/>
                                      </p:to>
                                    </p:set>
                                    <p:anim calcmode="lin" valueType="num">
                                      <p:cBhvr>
                                        <p:cTn id="136" dur="1000" fill="hold"/>
                                        <p:tgtEl>
                                          <p:spTgt spid="17"/>
                                        </p:tgtEl>
                                        <p:attrNameLst>
                                          <p:attrName>ppt_w</p:attrName>
                                        </p:attrNameLst>
                                      </p:cBhvr>
                                      <p:tavLst>
                                        <p:tav tm="0">
                                          <p:val>
                                            <p:fltVal val="0"/>
                                          </p:val>
                                        </p:tav>
                                        <p:tav tm="100000">
                                          <p:val>
                                            <p:strVal val="#ppt_w"/>
                                          </p:val>
                                        </p:tav>
                                      </p:tavLst>
                                    </p:anim>
                                    <p:anim calcmode="lin" valueType="num">
                                      <p:cBhvr>
                                        <p:cTn id="137" dur="1000" fill="hold"/>
                                        <p:tgtEl>
                                          <p:spTgt spid="17"/>
                                        </p:tgtEl>
                                        <p:attrNameLst>
                                          <p:attrName>ppt_h</p:attrName>
                                        </p:attrNameLst>
                                      </p:cBhvr>
                                      <p:tavLst>
                                        <p:tav tm="0">
                                          <p:val>
                                            <p:fltVal val="0"/>
                                          </p:val>
                                        </p:tav>
                                        <p:tav tm="100000">
                                          <p:val>
                                            <p:strVal val="#ppt_h"/>
                                          </p:val>
                                        </p:tav>
                                      </p:tavLst>
                                    </p:anim>
                                    <p:anim calcmode="lin" valueType="num">
                                      <p:cBhvr>
                                        <p:cTn id="138" dur="1000" fill="hold"/>
                                        <p:tgtEl>
                                          <p:spTgt spid="17"/>
                                        </p:tgtEl>
                                        <p:attrNameLst>
                                          <p:attrName>style.rotation</p:attrName>
                                        </p:attrNameLst>
                                      </p:cBhvr>
                                      <p:tavLst>
                                        <p:tav tm="0">
                                          <p:val>
                                            <p:fltVal val="90"/>
                                          </p:val>
                                        </p:tav>
                                        <p:tav tm="100000">
                                          <p:val>
                                            <p:fltVal val="0"/>
                                          </p:val>
                                        </p:tav>
                                      </p:tavLst>
                                    </p:anim>
                                    <p:animEffect transition="in" filter="fade">
                                      <p:cBhvr>
                                        <p:cTn id="139" dur="1000"/>
                                        <p:tgtEl>
                                          <p:spTgt spid="17"/>
                                        </p:tgtEl>
                                      </p:cBhvr>
                                    </p:animEffect>
                                  </p:childTnLst>
                                  <p:subTnLst>
                                    <p:audio>
                                      <p:cMediaNode>
                                        <p:cTn display="0" masterRel="sameClick">
                                          <p:stCondLst>
                                            <p:cond evt="begin" delay="0">
                                              <p:tn val="134"/>
                                            </p:cond>
                                          </p:stCondLst>
                                          <p:endCondLst>
                                            <p:cond evt="onStopAudio" delay="0">
                                              <p:tgtEl>
                                                <p:sldTgt/>
                                              </p:tgtEl>
                                            </p:cond>
                                          </p:endCondLst>
                                        </p:cTn>
                                        <p:tgtEl>
                                          <p:sndTgt r:embed="rId13" name="chimes.wav"/>
                                        </p:tgtEl>
                                      </p:cMediaNode>
                                    </p:audio>
                                  </p:subTnLst>
                                </p:cTn>
                              </p:par>
                            </p:childTnLst>
                          </p:cTn>
                        </p:par>
                      </p:childTnLst>
                    </p:cTn>
                  </p:par>
                  <p:par>
                    <p:cTn id="140" fill="hold">
                      <p:stCondLst>
                        <p:cond delay="indefinite"/>
                      </p:stCondLst>
                      <p:childTnLst>
                        <p:par>
                          <p:cTn id="141" fill="hold">
                            <p:stCondLst>
                              <p:cond delay="0"/>
                            </p:stCondLst>
                            <p:childTnLst>
                              <p:par>
                                <p:cTn id="142" presetID="8" presetClass="entr" presetSubtype="16" fill="hold" nodeType="clickEffect">
                                  <p:stCondLst>
                                    <p:cond delay="0"/>
                                  </p:stCondLst>
                                  <p:childTnLst>
                                    <p:set>
                                      <p:cBhvr>
                                        <p:cTn id="143" dur="500" fill="hold">
                                          <p:stCondLst>
                                            <p:cond delay="0"/>
                                          </p:stCondLst>
                                        </p:cTn>
                                        <p:tgtEl>
                                          <p:spTgt spid="23"/>
                                        </p:tgtEl>
                                        <p:attrNameLst>
                                          <p:attrName>style.visibility</p:attrName>
                                        </p:attrNameLst>
                                      </p:cBhvr>
                                      <p:to>
                                        <p:strVal val="visible"/>
                                      </p:to>
                                    </p:set>
                                    <p:animEffect transition="in" filter="diamond(in)">
                                      <p:cBhvr>
                                        <p:cTn id="1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1" grpId="1"/>
      <p:bldP spid="5" grpId="0"/>
      <p:bldP spid="9" grpId="0"/>
      <p:bldP spid="13" grpId="1"/>
      <p:bldP spid="15" grpId="0"/>
      <p:bldP spid="17" grpId="0"/>
      <p:bldP spid="5" grpId="1"/>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342912" y="998583"/>
            <a:ext cx="11624987" cy="1382395"/>
          </a:xfrm>
          <a:prstGeom prst="rect">
            <a:avLst/>
          </a:prstGeom>
        </p:spPr>
        <p:txBody>
          <a:bodyPr wrap="square" lIns="91390" tIns="45694" rIns="91390" bIns="45694">
            <a:spAutoFit/>
          </a:bodyPr>
          <a:p>
            <a:pPr indent="800100" algn="just"/>
            <a:r>
              <a:rPr lang="en-US" sz="2800" b="1" dirty="0" err="1"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dirty="0" smtClean="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p:txBody>
      </p:sp>
      <p:sp>
        <p:nvSpPr>
          <p:cNvPr id="8" name="Rectangle 2"/>
          <p:cNvSpPr/>
          <p:nvPr/>
        </p:nvSpPr>
        <p:spPr>
          <a:xfrm>
            <a:off x="342912" y="2920093"/>
            <a:ext cx="11624987" cy="2675255"/>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5051425" y="142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7480300" y="138874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493375" y="142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778635" y="177863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577975" y="177863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680960" y="26974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72005" y="330009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784090" y="3300095"/>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095625"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894965"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41050" y="375158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987675" y="418084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133205" y="4180840"/>
            <a:ext cx="200660" cy="6026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500"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500"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500"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0"/>
                                  </p:stCondLst>
                                  <p:childTnLst>
                                    <p:set>
                                      <p:cBhvr>
                                        <p:cTn id="28" dur="500"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500"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500"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500"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nodeType="clickEffect">
                                  <p:stCondLst>
                                    <p:cond delay="0"/>
                                  </p:stCondLst>
                                  <p:childTnLst>
                                    <p:set>
                                      <p:cBhvr>
                                        <p:cTn id="52" dur="500"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7" presetClass="entr" presetSubtype="4" fill="hold" nodeType="withEffect">
                                  <p:stCondLst>
                                    <p:cond delay="0"/>
                                  </p:stCondLst>
                                  <p:childTnLst>
                                    <p:set>
                                      <p:cBhvr>
                                        <p:cTn id="56" dur="500"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7" presetClass="entr" presetSubtype="4" fill="hold" nodeType="clickEffect">
                                  <p:stCondLst>
                                    <p:cond delay="0"/>
                                  </p:stCondLst>
                                  <p:childTnLst>
                                    <p:set>
                                      <p:cBhvr>
                                        <p:cTn id="62" dur="500"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7" presetClass="entr" presetSubtype="4" fill="hold" nodeType="clickEffect">
                                  <p:stCondLst>
                                    <p:cond delay="0"/>
                                  </p:stCondLst>
                                  <p:childTnLst>
                                    <p:set>
                                      <p:cBhvr>
                                        <p:cTn id="68" dur="500"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7" presetClass="entr" presetSubtype="4" fill="hold" nodeType="clickEffect">
                                  <p:stCondLst>
                                    <p:cond delay="0"/>
                                  </p:stCondLst>
                                  <p:childTnLst>
                                    <p:set>
                                      <p:cBhvr>
                                        <p:cTn id="74" dur="500"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4900" y="-278130"/>
            <a:ext cx="10795000" cy="3431540"/>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387475" y="775335"/>
            <a:ext cx="10274935" cy="11684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theo nhóm</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89230" y="2247265"/>
            <a:ext cx="8495665" cy="3990340"/>
            <a:chOff x="3087940" y="1004029"/>
            <a:chExt cx="7506352" cy="3094314"/>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Phân công đọc theo đoạn.</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Tất cả thành viên đều đọc.</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Chú ý nhấn giọng các từ đặc biệt.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254351" y="1004029"/>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 cầu</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340" y="-278765"/>
            <a:ext cx="11057890" cy="3268345"/>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403350" y="744220"/>
            <a:ext cx="10343515" cy="116840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charset="0"/>
              </a:rPr>
              <a:t>trước 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58750" y="2616835"/>
            <a:ext cx="8495665" cy="3665855"/>
            <a:chOff x="3087940" y="1255651"/>
            <a:chExt cx="7506352" cy="2842692"/>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rõ, nhấn giọng các từ</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ngắt</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nghỉ</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chỗ</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loud 3"/>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loud 4"/>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6"/>
          <p:cNvPicPr>
            <a:picLocks noChangeAspect="1"/>
          </p:cNvPicPr>
          <p:nvPr/>
        </p:nvPicPr>
        <p:blipFill>
          <a:blip r:embed="rId1"/>
          <a:srcRect/>
          <a:stretch>
            <a:fillRect/>
          </a:stretch>
        </p:blipFill>
        <p:spPr>
          <a:xfrm>
            <a:off x="9409322" y="613642"/>
            <a:ext cx="1715878" cy="1482090"/>
          </a:xfrm>
          <a:prstGeom prst="rect">
            <a:avLst/>
          </a:prstGeom>
        </p:spPr>
      </p:pic>
      <p:pic>
        <p:nvPicPr>
          <p:cNvPr id="13" name="Picture 8"/>
          <p:cNvPicPr>
            <a:picLocks noChangeAspect="1"/>
          </p:cNvPicPr>
          <p:nvPr/>
        </p:nvPicPr>
        <p:blipFill>
          <a:blip r:embed="rId2"/>
          <a:srcRect/>
          <a:stretch>
            <a:fillRect/>
          </a:stretch>
        </p:blipFill>
        <p:spPr>
          <a:xfrm>
            <a:off x="-45908" y="3710762"/>
            <a:ext cx="4878825" cy="3329797"/>
          </a:xfrm>
          <a:prstGeom prst="rect">
            <a:avLst/>
          </a:prstGeom>
        </p:spPr>
      </p:pic>
      <p:pic>
        <p:nvPicPr>
          <p:cNvPr id="14" name="Picture 13"/>
          <p:cNvPicPr>
            <a:picLocks noChangeAspect="1"/>
          </p:cNvPicPr>
          <p:nvPr/>
        </p:nvPicPr>
        <p:blipFill>
          <a:blip r:embed="rId3"/>
          <a:stretch>
            <a:fillRect/>
          </a:stretch>
        </p:blipFill>
        <p:spPr>
          <a:xfrm>
            <a:off x="1741736" y="1845106"/>
            <a:ext cx="8602202" cy="1572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973" y="1967133"/>
            <a:ext cx="11834647" cy="1197610"/>
          </a:xfrm>
          <a:prstGeom prst="rect">
            <a:avLst/>
          </a:prstGeom>
        </p:spPr>
        <p:txBody>
          <a:bodyPr wrap="square" lIns="91390" tIns="45694" rIns="91390" bIns="45694">
            <a:spAutoFit/>
          </a:bodyPr>
          <a:lstStyle/>
          <a:p>
            <a:r>
              <a:rPr lang="en-US" sz="3600" b="1" u="sng" dirty="0" err="1" smtClean="0">
                <a:solidFill>
                  <a:srgbClr val="0000FF"/>
                </a:solidFill>
                <a:latin typeface="Arial" panose="020B0604020202020204" pitchFamily="34" charset="0"/>
                <a:cs typeface="Arial" panose="020B0604020202020204" pitchFamily="34" charset="0"/>
              </a:rPr>
              <a:t>Câu</a:t>
            </a:r>
            <a:r>
              <a:rPr lang="en-US" sz="3600" b="1" u="sng" dirty="0" smtClean="0">
                <a:solidFill>
                  <a:srgbClr val="0000FF"/>
                </a:solidFill>
                <a:latin typeface="Arial" panose="020B0604020202020204" pitchFamily="34" charset="0"/>
                <a:cs typeface="Arial" panose="020B0604020202020204" pitchFamily="34" charset="0"/>
              </a:rPr>
              <a:t> 2</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Những chi tiết ở đoạn 2 cho thấy ông Lương Định Của sống và làm việc như thế nào</a:t>
            </a:r>
            <a:r>
              <a:rPr lang="vi-VN" sz="3600" dirty="0" smtClean="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8" name="Rectangle 7"/>
          <p:cNvSpPr/>
          <p:nvPr/>
        </p:nvSpPr>
        <p:spPr>
          <a:xfrm>
            <a:off x="0" y="769620"/>
            <a:ext cx="12437745" cy="1197610"/>
          </a:xfrm>
          <a:prstGeom prst="rect">
            <a:avLst/>
          </a:prstGeom>
        </p:spPr>
        <p:txBody>
          <a:bodyPr wrap="square" lIns="91390" tIns="45694" rIns="91390" bIns="45694">
            <a:spAutoFit/>
          </a:bodyPr>
          <a:lstStyle/>
          <a:p>
            <a:r>
              <a:rPr lang="en-US" sz="3600" b="1" u="sng" dirty="0" err="1" smtClean="0">
                <a:solidFill>
                  <a:srgbClr val="7030A0"/>
                </a:solidFill>
                <a:latin typeface="Arial" panose="020B0604020202020204" pitchFamily="34" charset="0"/>
                <a:cs typeface="Arial" panose="020B0604020202020204" pitchFamily="34" charset="0"/>
              </a:rPr>
              <a:t>Câu</a:t>
            </a:r>
            <a:r>
              <a:rPr lang="en-US" sz="3600" b="1" u="sng" dirty="0" smtClean="0">
                <a:solidFill>
                  <a:srgbClr val="7030A0"/>
                </a:solidFill>
                <a:latin typeface="Arial" panose="020B0604020202020204" pitchFamily="34" charset="0"/>
                <a:cs typeface="Arial" panose="020B0604020202020204" pitchFamily="34" charset="0"/>
              </a:rPr>
              <a:t> 1</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Tìm trong đoạn 1 những tên gọi thể hiện sự đánh </a:t>
            </a:r>
            <a:endParaRPr lang="en-US" sz="3600" dirty="0" err="1" smtClean="0">
              <a:solidFill>
                <a:srgbClr val="7030A0"/>
              </a:solidFill>
              <a:latin typeface="Arial" panose="020B0604020202020204" pitchFamily="34" charset="0"/>
              <a:cs typeface="Arial" panose="020B0604020202020204" pitchFamily="34" charset="0"/>
            </a:endParaRPr>
          </a:p>
          <a:p>
            <a:r>
              <a:rPr lang="en-US" sz="3600" dirty="0" err="1" smtClean="0">
                <a:solidFill>
                  <a:srgbClr val="7030A0"/>
                </a:solidFill>
                <a:latin typeface="Arial" panose="020B0604020202020204" pitchFamily="34" charset="0"/>
                <a:cs typeface="Arial" panose="020B0604020202020204" pitchFamily="34" charset="0"/>
              </a:rPr>
              <a:t>giá đối với tài năng và đóng góp của ông Lương Định Của</a:t>
            </a:r>
            <a:r>
              <a:rPr lang="vi-VN" sz="3600" dirty="0" smtClean="0">
                <a:solidFill>
                  <a:srgbClr val="7030A0"/>
                </a:solidFill>
                <a:latin typeface="Arial" panose="020B0604020202020204" pitchFamily="34" charset="0"/>
                <a:cs typeface="Arial" panose="020B0604020202020204" pitchFamily="34" charset="0"/>
              </a:rPr>
              <a:t>?</a:t>
            </a:r>
            <a:r>
              <a:rPr lang="vi-VN" sz="3600" dirty="0"/>
              <a:t> </a:t>
            </a:r>
            <a:endParaRPr lang="en-US" sz="3600" dirty="0"/>
          </a:p>
        </p:txBody>
      </p:sp>
      <p:sp>
        <p:nvSpPr>
          <p:cNvPr id="12" name="TextBox 11"/>
          <p:cNvSpPr txBox="1"/>
          <p:nvPr/>
        </p:nvSpPr>
        <p:spPr>
          <a:xfrm>
            <a:off x="52719" y="3164842"/>
            <a:ext cx="11582400" cy="1197610"/>
          </a:xfrm>
          <a:prstGeom prst="rect">
            <a:avLst/>
          </a:prstGeom>
          <a:noFill/>
        </p:spPr>
        <p:txBody>
          <a:bodyPr wrap="square" lIns="91390" tIns="45694" rIns="91390" bIns="45694" rtlCol="0">
            <a:spAutoFit/>
          </a:bodyPr>
          <a:lstStyle/>
          <a:p>
            <a:r>
              <a:rPr lang="en-US" sz="3600" b="1" u="sng" dirty="0" err="1" smtClean="0">
                <a:solidFill>
                  <a:srgbClr val="0070C0"/>
                </a:solidFill>
                <a:latin typeface="Arial" panose="020B0604020202020204" pitchFamily="34" charset="0"/>
                <a:cs typeface="Arial" panose="020B0604020202020204" pitchFamily="34" charset="0"/>
              </a:rPr>
              <a:t>Câu</a:t>
            </a:r>
            <a:r>
              <a:rPr lang="en-US" sz="3600" b="1" u="sng" dirty="0" smtClean="0">
                <a:solidFill>
                  <a:srgbClr val="0070C0"/>
                </a:solidFill>
                <a:latin typeface="Arial" panose="020B0604020202020204" pitchFamily="34" charset="0"/>
                <a:cs typeface="Arial" panose="020B0604020202020204" pitchFamily="34" charset="0"/>
              </a:rPr>
              <a:t> 3</a:t>
            </a:r>
            <a:r>
              <a:rPr lang="en-US" sz="3600" dirty="0" smtClean="0">
                <a:solidFill>
                  <a:srgbClr val="0070C0"/>
                </a:solidFill>
                <a:latin typeface="Arial" panose="020B0604020202020204" pitchFamily="34" charset="0"/>
                <a:cs typeface="Arial" panose="020B0604020202020204" pitchFamily="34" charset="0"/>
              </a:rPr>
              <a:t>: Ông Của đã làm gì để bảo vệ giống lúa quý? Hành động đó nói lên điều gì về ông?</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53368" y="4362246"/>
            <a:ext cx="11834647" cy="1197610"/>
          </a:xfrm>
          <a:prstGeom prst="rect">
            <a:avLst/>
          </a:prstGeom>
        </p:spPr>
        <p:txBody>
          <a:bodyPr wrap="square" lIns="91390" tIns="45694" rIns="91390" bIns="45694">
            <a:spAutoFit/>
          </a:bodyPr>
          <a:lstStyle/>
          <a:p>
            <a:r>
              <a:rPr lang="en-US" sz="3600" b="1" u="sng" dirty="0" err="1" smtClean="0">
                <a:solidFill>
                  <a:srgbClr val="7030A0"/>
                </a:solidFill>
                <a:latin typeface="Arial" panose="020B0604020202020204" pitchFamily="34" charset="0"/>
                <a:cs typeface="Arial" panose="020B0604020202020204" pitchFamily="34" charset="0"/>
              </a:rPr>
              <a:t>Câu</a:t>
            </a:r>
            <a:r>
              <a:rPr lang="en-US" sz="3600" b="1" u="sng" dirty="0" smtClean="0">
                <a:solidFill>
                  <a:srgbClr val="7030A0"/>
                </a:solidFill>
                <a:latin typeface="Arial" panose="020B0604020202020204" pitchFamily="34" charset="0"/>
                <a:cs typeface="Arial" panose="020B0604020202020204" pitchFamily="34" charset="0"/>
              </a:rPr>
              <a:t> 4</a:t>
            </a:r>
            <a:r>
              <a:rPr lang="en-US" sz="3600" dirty="0" smtClean="0">
                <a:solidFill>
                  <a:srgbClr val="7030A0"/>
                </a:solidFill>
                <a:latin typeface="Arial" panose="020B0604020202020204" pitchFamily="34" charset="0"/>
                <a:cs typeface="Arial" panose="020B0604020202020204" pitchFamily="34" charset="0"/>
              </a:rPr>
              <a:t>: Những cống hiến của ông Lương Định Của được ghi nhận như thế nào</a:t>
            </a:r>
            <a:r>
              <a:rPr lang="vi-VN" sz="3600" dirty="0" smtClean="0">
                <a:solidFill>
                  <a:srgbClr val="7030A0"/>
                </a:solidFill>
                <a:latin typeface="Arial" panose="020B0604020202020204" pitchFamily="34" charset="0"/>
                <a:cs typeface="Arial" panose="020B0604020202020204" pitchFamily="34" charset="0"/>
              </a:rPr>
              <a:t>?</a:t>
            </a:r>
            <a:r>
              <a:rPr lang="vi-VN" sz="3600" dirty="0"/>
              <a:t> </a:t>
            </a:r>
            <a:endParaRPr lang="en-US" sz="3600" dirty="0"/>
          </a:p>
        </p:txBody>
      </p:sp>
      <p:sp>
        <p:nvSpPr>
          <p:cNvPr id="13" name="TextBox 12"/>
          <p:cNvSpPr txBox="1"/>
          <p:nvPr/>
        </p:nvSpPr>
        <p:spPr>
          <a:xfrm>
            <a:off x="3374164" y="267"/>
            <a:ext cx="6015468" cy="769389"/>
          </a:xfrm>
          <a:prstGeom prst="rect">
            <a:avLst/>
          </a:prstGeom>
          <a:noFill/>
        </p:spPr>
        <p:txBody>
          <a:bodyPr wrap="square" lIns="91390" tIns="45694" rIns="91390" bIns="45694"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913765"/>
            <a:r>
              <a:rPr lang="en-US" sz="4400" b="1" u="sng" cap="all" dirty="0" smtClean="0">
                <a:solidFill>
                  <a:srgbClr val="FF0000"/>
                </a:solidFill>
                <a:effectLst>
                  <a:outerShdw blurRad="19685" dist="12700" dir="5400000" algn="tl" rotWithShape="0">
                    <a:srgbClr val="4472C4">
                      <a:satMod val="130000"/>
                      <a:alpha val="60000"/>
                    </a:srgbClr>
                  </a:outerShdw>
                  <a:reflection blurRad="10000" stA="55000" endPos="48000" dist="500" dir="5400000" sy="-100000" algn="bl" rotWithShape="0"/>
                </a:effectLst>
              </a:rPr>
              <a:t>THẢO LUẬN NHÓM </a:t>
            </a:r>
            <a:endParaRPr lang="vi-VN" sz="4400" b="1" u="sng" cap="all" dirty="0">
              <a:solidFill>
                <a:srgbClr val="FF0000"/>
              </a:solidFill>
              <a:effectLst>
                <a:outerShdw blurRad="19685" dist="12700" dir="5400000" algn="tl" rotWithShape="0">
                  <a:srgbClr val="4472C4">
                    <a:satMod val="130000"/>
                    <a:alpha val="60000"/>
                  </a:srgbClr>
                </a:outerShdw>
                <a:reflection blurRad="10000" stA="55000" endPos="48000" dist="500" dir="5400000" sy="-100000" algn="bl" rotWithShape="0"/>
              </a:effectLst>
            </a:endParaRPr>
          </a:p>
        </p:txBody>
      </p:sp>
      <p:sp>
        <p:nvSpPr>
          <p:cNvPr id="2" name="Rectangle 6"/>
          <p:cNvSpPr/>
          <p:nvPr/>
        </p:nvSpPr>
        <p:spPr>
          <a:xfrm>
            <a:off x="53608" y="5559963"/>
            <a:ext cx="11834647" cy="1197610"/>
          </a:xfrm>
          <a:prstGeom prst="rect">
            <a:avLst/>
          </a:prstGeom>
        </p:spPr>
        <p:txBody>
          <a:bodyPr wrap="square" lIns="91390" tIns="45694" rIns="91390" bIns="45694">
            <a:spAutoFit/>
          </a:bodyPr>
          <a:p>
            <a:r>
              <a:rPr lang="en-US" sz="3600" b="1" u="sng" dirty="0" err="1" smtClean="0">
                <a:solidFill>
                  <a:srgbClr val="0000FF"/>
                </a:solidFill>
                <a:latin typeface="Arial" panose="020B0604020202020204" pitchFamily="34" charset="0"/>
                <a:cs typeface="Arial" panose="020B0604020202020204" pitchFamily="34" charset="0"/>
              </a:rPr>
              <a:t>Câu</a:t>
            </a:r>
            <a:r>
              <a:rPr lang="en-US" sz="3600" b="1" u="sng" dirty="0" smtClean="0">
                <a:solidFill>
                  <a:srgbClr val="0000FF"/>
                </a:solidFill>
                <a:latin typeface="Arial" panose="020B0604020202020204" pitchFamily="34" charset="0"/>
                <a:cs typeface="Arial" panose="020B0604020202020204" pitchFamily="34" charset="0"/>
              </a:rPr>
              <a:t> 5</a:t>
            </a:r>
            <a:r>
              <a:rPr lang="en-US" sz="3600" dirty="0" smtClean="0">
                <a:solidFill>
                  <a:srgbClr val="0000FF"/>
                </a:solidFill>
                <a:latin typeface="Arial" panose="020B0604020202020204" pitchFamily="34" charset="0"/>
                <a:cs typeface="Arial" panose="020B0604020202020204" pitchFamily="34" charset="0"/>
              </a:rPr>
              <a:t>: </a:t>
            </a:r>
            <a:r>
              <a:rPr lang="en-US" sz="3600" dirty="0" err="1" smtClean="0">
                <a:solidFill>
                  <a:srgbClr val="0000FF"/>
                </a:solidFill>
                <a:latin typeface="Arial" panose="020B0604020202020204" pitchFamily="34" charset="0"/>
                <a:cs typeface="Arial" panose="020B0604020202020204" pitchFamily="34" charset="0"/>
              </a:rPr>
              <a:t>Theo em, nhờ đâu ông Lương Định Của có được những cống hiến lớn cho đất nước như vậy</a:t>
            </a:r>
            <a:r>
              <a:rPr lang="vi-VN" sz="3600" dirty="0" smtClean="0">
                <a:solidFill>
                  <a:srgbClr val="0000FF"/>
                </a:solidFill>
                <a:latin typeface="Arial" panose="020B0604020202020204" pitchFamily="34" charset="0"/>
                <a:cs typeface="Arial" panose="020B0604020202020204" pitchFamily="34" charset="0"/>
              </a:rPr>
              <a:t>?</a:t>
            </a:r>
            <a:r>
              <a:rPr lang="vi-VN" sz="3600" dirty="0">
                <a:solidFill>
                  <a:srgbClr val="0000FF"/>
                </a:solidFill>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0"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084" y="4546621"/>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5491" y="5330847"/>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2679" y="5330847"/>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6644"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47"/>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5924" y="5295148"/>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5356" y="3680624"/>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a:off x="9854712" y="3830573"/>
            <a:ext cx="244742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19">
            <a:extLst>
              <a:ext uri="{BEBA8EAE-BF5A-486C-A8C5-ECC9F3942E4B}">
                <a14:imgProps xmlns:a14="http://schemas.microsoft.com/office/drawing/2010/main">
                  <a14:imgLayer r:embed="rId20">
                    <a14:imgEffect>
                      <a14:artisticPaintBrush/>
                    </a14:imgEffect>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08005"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171" y="74521"/>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517" y="3244817"/>
            <a:ext cx="1354006"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5861"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56751" y="943651"/>
            <a:ext cx="2735043" cy="1077218"/>
          </a:xfrm>
          <a:prstGeom prst="rect">
            <a:avLst/>
          </a:prstGeom>
          <a:noFill/>
        </p:spPr>
        <p:txBody>
          <a:bodyPr wrap="none" rtlCol="0">
            <a:spAutoFit/>
          </a:bodyPr>
          <a:lstStyle/>
          <a:p>
            <a:pPr algn="ctr" defTabSz="1219200"/>
            <a:r>
              <a:rPr lang="en-US" sz="3200" b="1" dirty="0">
                <a:solidFill>
                  <a:srgbClr val="002060"/>
                </a:solidFill>
                <a:latin typeface="UTM Avo" panose="02040603050506020204" pitchFamily="18" charset="0"/>
                <a:cs typeface="Arial" panose="020B0604020202020204" pitchFamily="34" charset="0"/>
              </a:rPr>
              <a:t>BẢO VỆ</a:t>
            </a:r>
            <a:endParaRPr lang="en-US" sz="3200" b="1" dirty="0">
              <a:solidFill>
                <a:srgbClr val="002060"/>
              </a:solidFill>
              <a:latin typeface="UTM Avo" panose="02040603050506020204" pitchFamily="18" charset="0"/>
              <a:cs typeface="Arial" panose="020B0604020202020204" pitchFamily="34" charset="0"/>
            </a:endParaRPr>
          </a:p>
          <a:p>
            <a:pPr algn="ctr" defTabSz="1219200"/>
            <a:r>
              <a:rPr lang="en-US" sz="3200" b="1" dirty="0">
                <a:solidFill>
                  <a:srgbClr val="002060"/>
                </a:solidFill>
                <a:latin typeface="UTM Avo" panose="02040603050506020204" pitchFamily="18" charset="0"/>
                <a:cs typeface="Arial" panose="020B0604020202020204" pitchFamily="34" charset="0"/>
              </a:rPr>
              <a:t>RỪNG XANH</a:t>
            </a:r>
            <a:endParaRPr lang="en-US" sz="3200" b="1" dirty="0">
              <a:solidFill>
                <a:srgbClr val="002060"/>
              </a:solidFill>
              <a:latin typeface="UTM Avo" panose="02040603050506020204" pitchFamily="18" charset="0"/>
              <a:cs typeface="Arial" panose="020B0604020202020204" pitchFamily="34"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00319" y="2746067"/>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8"/>
            <p:extLst>
              <p:ext uri="{DAA4B4D4-6D71-4841-9C94-3DE7FCFB9230}">
                <p14:media xmlns:p14="http://schemas.microsoft.com/office/powerpoint/2010/main" r:embed="rId29"/>
              </p:ext>
            </p:extLst>
          </p:nvPr>
        </p:nvPicPr>
        <p:blipFill>
          <a:blip r:embed="rId30"/>
          <a:stretch>
            <a:fillRect/>
          </a:stretch>
        </p:blipFill>
        <p:spPr>
          <a:xfrm>
            <a:off x="12901521" y="6006875"/>
            <a:ext cx="812694" cy="812800"/>
          </a:xfrm>
          <a:prstGeom prst="rect">
            <a:avLst/>
          </a:prstGeom>
        </p:spPr>
      </p:pic>
      <p:pic>
        <p:nvPicPr>
          <p:cNvPr id="3" name="Pictur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613" y="679424"/>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149" y="1966694"/>
            <a:ext cx="8330116" cy="2554545"/>
          </a:xfrm>
          <a:prstGeom prst="rect">
            <a:avLst/>
          </a:prstGeom>
          <a:noFill/>
        </p:spPr>
        <p:txBody>
          <a:bodyPr wrap="square" rtlCol="0">
            <a:spAutoFit/>
          </a:bodyPr>
          <a:lstStyle/>
          <a:p>
            <a:pPr algn="ctr" defTabSz="121920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endParaRPr lang="en-US" sz="4000" b="1" dirty="0">
              <a:solidFill>
                <a:srgbClr val="002060"/>
              </a:solidFill>
              <a:latin typeface="UTM Avo" panose="02040603050506020204" pitchFamily="18" charset="0"/>
              <a:cs typeface="Arial" panose="020B0604020202020204" pitchFamily="34" charset="0"/>
            </a:endParaRPr>
          </a:p>
          <a:p>
            <a:pPr algn="ctr" defTabSz="121920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2899" y="2109019"/>
            <a:ext cx="4249241" cy="465311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1866" y="-129499"/>
            <a:ext cx="7487444" cy="8605067"/>
          </a:xfrm>
          <a:prstGeom prst="rect">
            <a:avLst/>
          </a:prstGeom>
        </p:spPr>
      </p:pic>
      <p:sp>
        <p:nvSpPr>
          <p:cNvPr id="7" name="TextBox 6"/>
          <p:cNvSpPr txBox="1"/>
          <p:nvPr/>
        </p:nvSpPr>
        <p:spPr>
          <a:xfrm>
            <a:off x="5324174" y="2403990"/>
            <a:ext cx="3023418" cy="2154383"/>
          </a:xfrm>
          <a:prstGeom prst="rect">
            <a:avLst/>
          </a:prstGeom>
          <a:noFill/>
        </p:spPr>
        <p:txBody>
          <a:bodyPr wrap="square" lIns="91390" tIns="45694" rIns="91390" bIns="45694" rtlCol="0">
            <a:spAutoFit/>
          </a:bodyPr>
          <a:lstStyle/>
          <a:p>
            <a:r>
              <a:rPr lang="en-US" sz="6700" b="1">
                <a:solidFill>
                  <a:schemeClr val="bg1"/>
                </a:solidFill>
              </a:rPr>
              <a:t>KHỞI ĐỘNG</a:t>
            </a:r>
            <a:endParaRPr lang="en-US" sz="6700" b="1">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496"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8326" y="4708906"/>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39636" y="4708906"/>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460"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3237" y="4954752"/>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69820"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 action="ppaction://noaction"/>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0243" flipH="1">
            <a:off x="398731" y="4338372"/>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1621" y="1995846"/>
            <a:ext cx="5451824"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3799" y="4121227"/>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6"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3089930" y="4316626"/>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0894"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993471" y="715128"/>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89627"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149" y="478731"/>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100560" flipH="1">
            <a:off x="10924294" y="184596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2275" y="1267408"/>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9977" y="1793442"/>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838" y="308701"/>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9320"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1944" l="0" r="100000">
                        <a14:foregroundMark x1="43460" y1="12500" x2="39782" y2="19444"/>
                        <a14:foregroundMark x1="45913" y1="32778" x2="44278" y2="41389"/>
                      </a14:backgroundRemoval>
                    </a14:imgEffect>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5344994" flipH="1">
            <a:off x="-524774" y="5632516"/>
            <a:ext cx="1940984" cy="29894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80315"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168" y="598068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2795"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83466">
            <a:off x="5864772" y="5629537"/>
            <a:ext cx="2080684" cy="301585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37" action="ppaction://hlinksldjump"/>
          </p:cNvPr>
          <p:cNvSpPr/>
          <p:nvPr/>
        </p:nvSpPr>
        <p:spPr>
          <a:xfrm>
            <a:off x="1197901"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a:solidFill>
                  <a:srgbClr val="006600"/>
                </a:solidFill>
                <a:latin typeface="UTM Avo" panose="02040603050506020204" pitchFamily="18" charset="0"/>
              </a:rPr>
              <a:t>1</a:t>
            </a:r>
            <a:endParaRPr lang="en-US" sz="2400" dirty="0">
              <a:solidFill>
                <a:srgbClr val="006600"/>
              </a:solidFill>
              <a:latin typeface="UTM Avo" panose="02040603050506020204" pitchFamily="18" charset="0"/>
            </a:endParaRPr>
          </a:p>
        </p:txBody>
      </p:sp>
      <p:sp>
        <p:nvSpPr>
          <p:cNvPr id="40" name="Oval 39">
            <a:hlinkClick r:id="rId38" action="ppaction://hlinksldjump"/>
          </p:cNvPr>
          <p:cNvSpPr/>
          <p:nvPr/>
        </p:nvSpPr>
        <p:spPr>
          <a:xfrm>
            <a:off x="3376224"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smtClean="0">
                <a:solidFill>
                  <a:srgbClr val="006600"/>
                </a:solidFill>
                <a:latin typeface="UTM Avo" panose="02040603050506020204" pitchFamily="18" charset="0"/>
              </a:rPr>
              <a:t>2</a:t>
            </a:r>
            <a:endParaRPr lang="en-US" sz="2400" dirty="0">
              <a:solidFill>
                <a:srgbClr val="006600"/>
              </a:solidFill>
              <a:latin typeface="UTM Avo" panose="02040603050506020204" pitchFamily="18" charset="0"/>
            </a:endParaRPr>
          </a:p>
        </p:txBody>
      </p:sp>
      <p:sp>
        <p:nvSpPr>
          <p:cNvPr id="41" name="Oval 40">
            <a:hlinkClick r:id="rId39" action="ppaction://hlinksldjump"/>
          </p:cNvPr>
          <p:cNvSpPr/>
          <p:nvPr/>
        </p:nvSpPr>
        <p:spPr>
          <a:xfrm>
            <a:off x="9882142" y="3559578"/>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smtClean="0">
                <a:solidFill>
                  <a:srgbClr val="006600"/>
                </a:solidFill>
                <a:latin typeface="UTM Avo" panose="02040603050506020204" pitchFamily="18" charset="0"/>
              </a:rPr>
              <a:t>4</a:t>
            </a:r>
            <a:endParaRPr lang="en-US" sz="2400" dirty="0">
              <a:solidFill>
                <a:srgbClr val="006600"/>
              </a:solidFill>
              <a:latin typeface="UTM Avo" panose="02040603050506020204" pitchFamily="18" charset="0"/>
            </a:endParaRPr>
          </a:p>
        </p:txBody>
      </p:sp>
      <p:pic>
        <p:nvPicPr>
          <p:cNvPr id="10" name="Picture 9">
            <a:hlinkClick r:id="rId40" action="ppaction://hlinksldjump"/>
          </p:cNvPr>
          <p:cNvPicPr>
            <a:picLocks noChangeAspect="1"/>
          </p:cNvPicPr>
          <p:nvPr/>
        </p:nvPicPr>
        <p:blipFill>
          <a:blip r:embed="rId41"/>
          <a:stretch>
            <a:fillRect/>
          </a:stretch>
        </p:blipFill>
        <p:spPr>
          <a:xfrm>
            <a:off x="11422559" y="5588045"/>
            <a:ext cx="800812" cy="782376"/>
          </a:xfrm>
          <a:prstGeom prst="rect">
            <a:avLst/>
          </a:prstGeom>
        </p:spPr>
      </p:pic>
      <p:pic>
        <p:nvPicPr>
          <p:cNvPr id="36" name="Picture 3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pic>
        <p:nvPicPr>
          <p:cNvPr id="37" name="Picture 2" descr="C:\Users\ADMIN\Desktop\Picture1a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61535" y="400507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9395883" y="36257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Kết quả hình ảnh cho pineapple cartoo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00012" y="1151259"/>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icture1.png"/>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288212" y="4038698"/>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ADMIN\Desktop\Picture1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83466">
            <a:off x="9132508" y="5513388"/>
            <a:ext cx="2080684" cy="3015855"/>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a:hlinkClick r:id="rId43" action="ppaction://hlinksldjump"/>
          </p:cNvPr>
          <p:cNvSpPr/>
          <p:nvPr/>
        </p:nvSpPr>
        <p:spPr>
          <a:xfrm>
            <a:off x="6494273" y="3822896"/>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sz="2400" dirty="0">
                <a:solidFill>
                  <a:srgbClr val="006600"/>
                </a:solidFill>
                <a:latin typeface="UTM Avo" panose="02040603050506020204" pitchFamily="18" charset="0"/>
              </a:rPr>
              <a:t>3</a:t>
            </a:r>
            <a:endParaRPr lang="en-US" sz="2400" dirty="0">
              <a:solidFill>
                <a:srgbClr val="0066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8"/>
                                        </p:tgtEl>
                                        <p:attrNameLst>
                                          <p:attrName>r</p:attrName>
                                        </p:attrNameLst>
                                      </p:cBhvr>
                                    </p:animRot>
                                    <p:animRot by="-240000">
                                      <p:cBhvr>
                                        <p:cTn id="37" dur="600" fill="hold">
                                          <p:stCondLst>
                                            <p:cond delay="600"/>
                                          </p:stCondLst>
                                        </p:cTn>
                                        <p:tgtEl>
                                          <p:spTgt spid="38"/>
                                        </p:tgtEl>
                                        <p:attrNameLst>
                                          <p:attrName>r</p:attrName>
                                        </p:attrNameLst>
                                      </p:cBhvr>
                                    </p:animRot>
                                    <p:animRot by="240000">
                                      <p:cBhvr>
                                        <p:cTn id="38" dur="600" fill="hold">
                                          <p:stCondLst>
                                            <p:cond delay="1200"/>
                                          </p:stCondLst>
                                        </p:cTn>
                                        <p:tgtEl>
                                          <p:spTgt spid="38"/>
                                        </p:tgtEl>
                                        <p:attrNameLst>
                                          <p:attrName>r</p:attrName>
                                        </p:attrNameLst>
                                      </p:cBhvr>
                                    </p:animRot>
                                    <p:animRot by="-240000">
                                      <p:cBhvr>
                                        <p:cTn id="39" dur="600" fill="hold">
                                          <p:stCondLst>
                                            <p:cond delay="1800"/>
                                          </p:stCondLst>
                                        </p:cTn>
                                        <p:tgtEl>
                                          <p:spTgt spid="38"/>
                                        </p:tgtEl>
                                        <p:attrNameLst>
                                          <p:attrName>r</p:attrName>
                                        </p:attrNameLst>
                                      </p:cBhvr>
                                    </p:animRot>
                                    <p:animRot by="120000">
                                      <p:cBhvr>
                                        <p:cTn id="40" dur="600" fill="hold">
                                          <p:stCondLst>
                                            <p:cond delay="2400"/>
                                          </p:stCondLst>
                                        </p:cTn>
                                        <p:tgtEl>
                                          <p:spTgt spid="3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46"/>
                                        </p:tgtEl>
                                        <p:attrNameLst>
                                          <p:attrName>style.visibility</p:attrName>
                                        </p:attrNameLst>
                                      </p:cBhvr>
                                      <p:to>
                                        <p:strVal val="visible"/>
                                      </p:to>
                                    </p:set>
                                  </p:childTnLst>
                                </p:cTn>
                              </p:par>
                              <p:par>
                                <p:cTn id="50" presetID="42" presetClass="path" presetSubtype="0" accel="50000" decel="50000" fill="hold" nodeType="withEffect">
                                  <p:stCondLst>
                                    <p:cond delay="0"/>
                                  </p:stCondLst>
                                  <p:childTnLst>
                                    <p:animMotion origin="layout" path="M -3.05556E-6 6.17284E-7 L 0.00226 0.47284 " pathEditMode="relative" rAng="0" ptsTypes="AA">
                                      <p:cBhvr>
                                        <p:cTn id="51" dur="1000" fill="hold"/>
                                        <p:tgtEl>
                                          <p:spTgt spid="1046"/>
                                        </p:tgtEl>
                                        <p:attrNameLst>
                                          <p:attrName>ppt_x</p:attrName>
                                          <p:attrName>ppt_y</p:attrName>
                                        </p:attrNameLst>
                                      </p:cBhvr>
                                      <p:rCtr x="104" y="23642"/>
                                    </p:animMotion>
                                  </p:childTnLst>
                                </p:cTn>
                              </p:par>
                            </p:childTnLst>
                          </p:cTn>
                        </p:par>
                        <p:par>
                          <p:cTn id="52" fill="hold">
                            <p:stCondLst>
                              <p:cond delay="0"/>
                            </p:stCondLst>
                            <p:childTnLst>
                              <p:par>
                                <p:cTn id="53" presetID="1" presetClass="exit" presetSubtype="0" fill="hold" nodeType="afterEffect">
                                  <p:stCondLst>
                                    <p:cond delay="0"/>
                                  </p:stCondLst>
                                  <p:childTnLst>
                                    <p:set>
                                      <p:cBhvr>
                                        <p:cTn id="54" dur="1" fill="hold">
                                          <p:stCondLst>
                                            <p:cond delay="0"/>
                                          </p:stCondLst>
                                        </p:cTn>
                                        <p:tgtEl>
                                          <p:spTgt spid="10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xit" presetSubtype="0" fill="hold" nodeType="withEffect">
                                  <p:stCondLst>
                                    <p:cond delay="100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nodeType="withEffect">
                                  <p:stCondLst>
                                    <p:cond delay="1000"/>
                                  </p:stCondLst>
                                  <p:childTnLst>
                                    <p:set>
                                      <p:cBhvr>
                                        <p:cTn id="60" dur="1" fill="hold">
                                          <p:stCondLst>
                                            <p:cond delay="0"/>
                                          </p:stCondLst>
                                        </p:cTn>
                                        <p:tgtEl>
                                          <p:spTgt spid="21"/>
                                        </p:tgtEl>
                                        <p:attrNameLst>
                                          <p:attrName>style.visibility</p:attrName>
                                        </p:attrNameLst>
                                      </p:cBhvr>
                                      <p:to>
                                        <p:strVal val="hidden"/>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44"/>
                                        </p:tgtEl>
                                        <p:attrNameLst>
                                          <p:attrName>style.visibility</p:attrName>
                                        </p:attrNameLst>
                                      </p:cBhvr>
                                      <p:to>
                                        <p:strVal val="visible"/>
                                      </p:to>
                                    </p:set>
                                  </p:childTnLst>
                                </p:cTn>
                              </p:par>
                              <p:par>
                                <p:cTn id="69" presetID="64" presetClass="path" presetSubtype="0" accel="50000" decel="50000" fill="hold" nodeType="withEffect">
                                  <p:stCondLst>
                                    <p:cond delay="0"/>
                                  </p:stCondLst>
                                  <p:childTnLst>
                                    <p:animMotion origin="layout" path="M 1.66667E-6 2.83951E-6 L 0.00521 0.28487 " pathEditMode="relative" rAng="0" ptsTypes="AA">
                                      <p:cBhvr>
                                        <p:cTn id="70" dur="1000" fill="hold"/>
                                        <p:tgtEl>
                                          <p:spTgt spid="1044"/>
                                        </p:tgtEl>
                                        <p:attrNameLst>
                                          <p:attrName>ppt_x</p:attrName>
                                          <p:attrName>ppt_y</p:attrName>
                                        </p:attrNameLst>
                                      </p:cBhvr>
                                      <p:rCtr x="260" y="14228"/>
                                    </p:animMotion>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1044"/>
                                        </p:tgtEl>
                                        <p:attrNameLst>
                                          <p:attrName>style.visibility</p:attrName>
                                        </p:attrNameLst>
                                      </p:cBhvr>
                                      <p:to>
                                        <p:strVal val="hidden"/>
                                      </p:to>
                                    </p:set>
                                  </p:childTnLst>
                                </p:cTn>
                              </p:par>
                              <p:par>
                                <p:cTn id="76" presetID="1" presetClass="exit" presetSubtype="0" fill="hold" nodeType="withEffect">
                                  <p:stCondLst>
                                    <p:cond delay="1000"/>
                                  </p:stCondLst>
                                  <p:childTnLst>
                                    <p:set>
                                      <p:cBhvr>
                                        <p:cTn id="77" dur="1" fill="hold">
                                          <p:stCondLst>
                                            <p:cond delay="0"/>
                                          </p:stCondLst>
                                        </p:cTn>
                                        <p:tgtEl>
                                          <p:spTgt spid="32"/>
                                        </p:tgtEl>
                                        <p:attrNameLst>
                                          <p:attrName>style.visibility</p:attrName>
                                        </p:attrNameLst>
                                      </p:cBhvr>
                                      <p:to>
                                        <p:strVal val="hidden"/>
                                      </p:to>
                                    </p:set>
                                  </p:childTnLst>
                                </p:cTn>
                              </p:par>
                              <p:par>
                                <p:cTn id="78" presetID="1" presetClass="exit" presetSubtype="0" fill="hold" nodeType="withEffect">
                                  <p:stCondLst>
                                    <p:cond delay="1000"/>
                                  </p:stCondLst>
                                  <p:childTnLst>
                                    <p:set>
                                      <p:cBhvr>
                                        <p:cTn id="79" dur="1" fill="hold">
                                          <p:stCondLst>
                                            <p:cond delay="0"/>
                                          </p:stCondLst>
                                        </p:cTn>
                                        <p:tgtEl>
                                          <p:spTgt spid="27"/>
                                        </p:tgtEl>
                                        <p:attrNameLst>
                                          <p:attrName>style.visibility</p:attrName>
                                        </p:attrNameLst>
                                      </p:cBhvr>
                                      <p:to>
                                        <p:strVal val="hidden"/>
                                      </p:to>
                                    </p:set>
                                  </p:childTnLst>
                                </p:cTn>
                              </p:par>
                              <p:par>
                                <p:cTn id="80" presetID="1" presetClass="entr" presetSubtype="0" fill="hold" nodeType="withEffect">
                                  <p:stCondLst>
                                    <p:cond delay="100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103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42"/>
                                        </p:tgtEl>
                                        <p:attrNameLst>
                                          <p:attrName>style.visibility</p:attrName>
                                        </p:attrNameLst>
                                      </p:cBhvr>
                                      <p:to>
                                        <p:strVal val="visible"/>
                                      </p:to>
                                    </p:set>
                                  </p:childTnLst>
                                </p:cTn>
                              </p:par>
                              <p:par>
                                <p:cTn id="87" presetID="42" presetClass="path" presetSubtype="0" accel="50000" decel="50000" fill="hold" nodeType="withEffect">
                                  <p:stCondLst>
                                    <p:cond delay="0"/>
                                  </p:stCondLst>
                                  <p:childTnLst>
                                    <p:animMotion origin="layout" path="M 2.77778E-6 -4.44444E-6 L 0.00173 0.33426 " pathEditMode="relative" rAng="0" ptsTypes="AA">
                                      <p:cBhvr>
                                        <p:cTn id="88" dur="1000" fill="hold"/>
                                        <p:tgtEl>
                                          <p:spTgt spid="1042"/>
                                        </p:tgtEl>
                                        <p:attrNameLst>
                                          <p:attrName>ppt_x</p:attrName>
                                          <p:attrName>ppt_y</p:attrName>
                                        </p:attrNameLst>
                                      </p:cBhvr>
                                      <p:rCtr x="87" y="16698"/>
                                    </p:animMotion>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childTnLst>
                                </p:cTn>
                              </p:par>
                              <p:par>
                                <p:cTn id="92" presetID="1" presetClass="exit" presetSubtype="0" fill="hold" nodeType="withEffect">
                                  <p:stCondLst>
                                    <p:cond delay="0"/>
                                  </p:stCondLst>
                                  <p:childTnLst>
                                    <p:set>
                                      <p:cBhvr>
                                        <p:cTn id="93" dur="1" fill="hold">
                                          <p:stCondLst>
                                            <p:cond delay="0"/>
                                          </p:stCondLst>
                                        </p:cTn>
                                        <p:tgtEl>
                                          <p:spTgt spid="1042"/>
                                        </p:tgtEl>
                                        <p:attrNameLst>
                                          <p:attrName>style.visibility</p:attrName>
                                        </p:attrNameLst>
                                      </p:cBhvr>
                                      <p:to>
                                        <p:strVal val="hidden"/>
                                      </p:to>
                                    </p:set>
                                  </p:childTnLst>
                                </p:cTn>
                              </p:par>
                              <p:par>
                                <p:cTn id="94" presetID="1" presetClass="exit" presetSubtype="0" fill="hold" nodeType="withEffect">
                                  <p:stCondLst>
                                    <p:cond delay="100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26"/>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100" restart="whenNotActive" fill="hold" evtFilter="cancelBubble" nodeType="interactiveSeq">
                <p:stCondLst>
                  <p:cond evt="onClick" delay="0">
                    <p:tgtEl>
                      <p:spTgt spid="2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
                                        </p:tgtEl>
                                      </p:cBhvr>
                                    </p:animEffect>
                                    <p:set>
                                      <p:cBhvr>
                                        <p:cTn id="10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childTnLst>
                                </p:cTn>
                              </p:par>
                              <p:par>
                                <p:cTn id="116" presetID="42" presetClass="path" presetSubtype="0" accel="50000" decel="50000" fill="hold" nodeType="withEffect">
                                  <p:stCondLst>
                                    <p:cond delay="0"/>
                                  </p:stCondLst>
                                  <p:childTnLst>
                                    <p:animMotion origin="layout" path="M -0.00221 0.01412 L -0.00052 0.34838 " pathEditMode="relative" rAng="0" ptsTypes="AA">
                                      <p:cBhvr>
                                        <p:cTn id="117" dur="1000" fill="hold"/>
                                        <p:tgtEl>
                                          <p:spTgt spid="39"/>
                                        </p:tgtEl>
                                        <p:attrNameLst>
                                          <p:attrName>ppt_x</p:attrName>
                                          <p:attrName>ppt_y</p:attrName>
                                        </p:attrNameLst>
                                      </p:cBhvr>
                                      <p:rCtr x="78" y="16713"/>
                                    </p:animMotion>
                                  </p:childTnLst>
                                </p:cTn>
                              </p:par>
                            </p:childTnLst>
                          </p:cTn>
                        </p:par>
                        <p:par>
                          <p:cTn id="118" fill="hold">
                            <p:stCondLst>
                              <p:cond delay="0"/>
                            </p:stCondLst>
                            <p:childTnLst>
                              <p:par>
                                <p:cTn id="119" presetID="1" presetClass="entr" presetSubtype="0" fill="hold" nodeType="after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par>
                                <p:cTn id="121" presetID="1" presetClass="exit" presetSubtype="0" fill="hold"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nodeType="withEffect">
                                  <p:stCondLst>
                                    <p:cond delay="1000"/>
                                  </p:stCondLst>
                                  <p:childTnLst>
                                    <p:set>
                                      <p:cBhvr>
                                        <p:cTn id="124" dur="1" fill="hold">
                                          <p:stCondLst>
                                            <p:cond delay="0"/>
                                          </p:stCondLst>
                                        </p:cTn>
                                        <p:tgtEl>
                                          <p:spTgt spid="42"/>
                                        </p:tgtEl>
                                        <p:attrNameLst>
                                          <p:attrName>style.visibility</p:attrName>
                                        </p:attrNameLst>
                                      </p:cBhvr>
                                      <p:to>
                                        <p:strVal val="hidden"/>
                                      </p:to>
                                    </p:set>
                                  </p:childTnLst>
                                </p:cTn>
                              </p:par>
                              <p:par>
                                <p:cTn id="125" presetID="1" presetClass="exit" presetSubtype="0" fill="hold" nodeType="withEffect">
                                  <p:stCondLst>
                                    <p:cond delay="1000"/>
                                  </p:stCondLst>
                                  <p:childTnLst>
                                    <p:set>
                                      <p:cBhvr>
                                        <p:cTn id="126" dur="1" fill="hold">
                                          <p:stCondLst>
                                            <p:cond delay="0"/>
                                          </p:stCondLst>
                                        </p:cTn>
                                        <p:tgtEl>
                                          <p:spTgt spid="37"/>
                                        </p:tgtEl>
                                        <p:attrNameLst>
                                          <p:attrName>style.visibility</p:attrName>
                                        </p:attrNameLst>
                                      </p:cBhvr>
                                      <p:to>
                                        <p:strVal val="hidden"/>
                                      </p:to>
                                    </p:set>
                                  </p:childTnLst>
                                </p:cTn>
                              </p:par>
                              <p:par>
                                <p:cTn id="127" presetID="1" presetClass="entr" presetSubtype="0" fill="hold" nodeType="withEffect">
                                  <p:stCondLst>
                                    <p:cond delay="1000"/>
                                  </p:stCondLst>
                                  <p:childTnLst>
                                    <p:set>
                                      <p:cBhvr>
                                        <p:cTn id="128"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3" grpId="0" animBg="1"/>
      <p:bldP spid="40"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1780" y="3465195"/>
            <a:ext cx="13165455" cy="388683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317897" y="4257068"/>
            <a:ext cx="7649055" cy="2245360"/>
          </a:xfrm>
          <a:prstGeom prst="rect">
            <a:avLst/>
          </a:prstGeom>
          <a:noFill/>
        </p:spPr>
        <p:txBody>
          <a:bodyPr wrap="square" rtlCol="0">
            <a:spAutoFit/>
          </a:bodyPr>
          <a:lstStyle/>
          <a:p>
            <a:pPr algn="ctr" defTabSz="1219200"/>
            <a:r>
              <a:rPr lang="en-US" sz="2800" b="1" dirty="0" err="1" smtClean="0">
                <a:latin typeface="Arial" panose="020B0604020202020204" pitchFamily="34" charset="0"/>
                <a:cs typeface="Arial" panose="020B0604020202020204" pitchFamily="34" charset="0"/>
                <a:sym typeface="+mn-ea"/>
              </a:rPr>
              <a:t>Các tên gọi: nhà nông học xuất sắc, cha đẻ của nhiều giống cây trồng mới, dưa ông Của, cà chua ông Của, lúa ông Của,nhà bác học của đồng ruộng</a:t>
            </a:r>
            <a:r>
              <a:rPr lang="en-US" sz="2800" b="1" dirty="0" smtClean="0">
                <a:latin typeface="Arial" panose="020B0604020202020204" pitchFamily="34" charset="0"/>
                <a:cs typeface="Arial" panose="020B0604020202020204" pitchFamily="34" charset="0"/>
                <a:sym typeface="+mn-ea"/>
              </a:rPr>
              <a:t>.</a:t>
            </a:r>
            <a:r>
              <a:rPr lang="en-US" sz="2800" dirty="0" smtClean="0">
                <a:latin typeface="Arial" panose="020B0604020202020204" pitchFamily="34" charset="0"/>
                <a:cs typeface="Arial" panose="020B0604020202020204" pitchFamily="34" charset="0"/>
                <a:sym typeface="+mn-ea"/>
              </a:rPr>
              <a:t> </a:t>
            </a:r>
            <a:endParaRPr lang="vi-VN" sz="2800" b="1" dirty="0">
              <a:latin typeface="Arial" panose="020B0604020202020204" pitchFamily="34" charset="0"/>
              <a:cs typeface="Arial" panose="020B0604020202020204" pitchFamily="34" charset="0"/>
            </a:endParaRPr>
          </a:p>
          <a:p>
            <a:pPr algn="ctr" defTabSz="1219200"/>
            <a:r>
              <a:rPr lang="vi-VN" sz="2800" dirty="0"/>
              <a:t> </a:t>
            </a:r>
            <a:endParaRPr lang="en-US" sz="28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5708"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2806548" y="1109232"/>
            <a:ext cx="7014326" cy="1383665"/>
          </a:xfrm>
          <a:prstGeom prst="rect">
            <a:avLst/>
          </a:prstGeom>
          <a:noFill/>
        </p:spPr>
        <p:txBody>
          <a:bodyPr wrap="square" rtlCol="0">
            <a:spAutoFit/>
          </a:bodyPr>
          <a:lstStyle/>
          <a:p>
            <a:r>
              <a:rPr lang="en-US" sz="2800" b="1" dirty="0"/>
              <a:t> </a:t>
            </a:r>
            <a:r>
              <a:rPr lang="en-US" sz="2800" dirty="0" err="1" smtClean="0">
                <a:solidFill>
                  <a:srgbClr val="7030A0"/>
                </a:solidFill>
                <a:latin typeface="Arial" panose="020B0604020202020204" pitchFamily="34" charset="0"/>
                <a:cs typeface="Arial" panose="020B0604020202020204" pitchFamily="34" charset="0"/>
                <a:sym typeface="+mn-ea"/>
              </a:rPr>
              <a:t>Tìm trong đoạn 1 những tên gọi thể hiện sự đánh giá đối với tài năng và đóng góp của ông Lương Định Của</a:t>
            </a:r>
            <a:r>
              <a:rPr lang="vi-VN" sz="2800" dirty="0" smtClean="0">
                <a:solidFill>
                  <a:srgbClr val="7030A0"/>
                </a:solidFill>
                <a:latin typeface="Arial" panose="020B0604020202020204" pitchFamily="34" charset="0"/>
                <a:cs typeface="Arial" panose="020B0604020202020204" pitchFamily="34" charset="0"/>
                <a:sym typeface="+mn-ea"/>
              </a:rPr>
              <a:t>?</a:t>
            </a:r>
            <a:endParaRPr lang="en-US" sz="2800" dirty="0">
              <a:solidFill>
                <a:srgbClr val="0000FF"/>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0205" y="3250565"/>
            <a:ext cx="12422505" cy="37312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351197" y="4255688"/>
            <a:ext cx="8807480" cy="1383665"/>
          </a:xfrm>
          <a:prstGeom prst="rect">
            <a:avLst/>
          </a:prstGeom>
          <a:noFill/>
        </p:spPr>
        <p:txBody>
          <a:bodyPr wrap="square" rtlCol="0">
            <a:spAutoFit/>
          </a:bodyPr>
          <a:lstStyle/>
          <a:p>
            <a:pPr algn="ctr" defTabSz="1219200"/>
            <a:r>
              <a:rPr lang="en-US" sz="2800" b="1" dirty="0">
                <a:solidFill>
                  <a:schemeClr val="tx1"/>
                </a:solidFill>
                <a:latin typeface="Arial" panose="020B0604020202020204" pitchFamily="34" charset="0"/>
                <a:cs typeface="Arial" panose="020B0604020202020204" pitchFamily="34" charset="0"/>
              </a:rPr>
              <a:t>Ông sống giản dị, say mê làm việc, ông ứng dụng một cách sáng tạo các kĩ thuật canh tác của nước ngoài vào việc trồng lúa ở Việt Nam</a:t>
            </a:r>
            <a:endParaRPr lang="en-US" sz="2800" b="1" dirty="0">
              <a:solidFill>
                <a:schemeClr val="tx1"/>
              </a:solidFill>
              <a:latin typeface="Arial" panose="020B0604020202020204" pitchFamily="34" charset="0"/>
              <a:cs typeface="Arial" panose="020B0604020202020204" pitchFamily="34" charset="0"/>
            </a:endParaRPr>
          </a:p>
        </p:txBody>
      </p:sp>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562"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p:cNvSpPr txBox="1"/>
          <p:nvPr/>
        </p:nvSpPr>
        <p:spPr>
          <a:xfrm>
            <a:off x="2946923" y="981550"/>
            <a:ext cx="6194980" cy="1383665"/>
          </a:xfrm>
          <a:prstGeom prst="rect">
            <a:avLst/>
          </a:prstGeom>
          <a:noFill/>
        </p:spPr>
        <p:txBody>
          <a:bodyPr wrap="square" rtlCol="0">
            <a:spAutoFit/>
          </a:bodyPr>
          <a:lstStyle/>
          <a:p>
            <a:r>
              <a:rPr lang="en-US" sz="2800" b="1" dirty="0"/>
              <a:t> </a:t>
            </a:r>
            <a:r>
              <a:rPr lang="en-US" sz="2800" dirty="0" err="1" smtClean="0">
                <a:solidFill>
                  <a:srgbClr val="0000FF"/>
                </a:solidFill>
                <a:latin typeface="Arial" panose="020B0604020202020204" pitchFamily="34" charset="0"/>
                <a:cs typeface="Arial" panose="020B0604020202020204" pitchFamily="34" charset="0"/>
                <a:sym typeface="+mn-ea"/>
              </a:rPr>
              <a:t>Những chi tiết ở đoạn 2 cho thấy ông Lương Định Của sống và làm việc như thế nào</a:t>
            </a:r>
            <a:r>
              <a:rPr lang="vi-VN" sz="2800" dirty="0" smtClean="0">
                <a:solidFill>
                  <a:srgbClr val="0000FF"/>
                </a:solidFill>
                <a:latin typeface="Arial" panose="020B0604020202020204" pitchFamily="34" charset="0"/>
                <a:cs typeface="Arial" panose="020B0604020202020204" pitchFamily="34" charset="0"/>
                <a:sym typeface="+mn-ea"/>
              </a:rPr>
              <a:t>?</a:t>
            </a:r>
            <a:r>
              <a:rPr lang="vi-VN" sz="2800" dirty="0">
                <a:solidFill>
                  <a:srgbClr val="0000FF"/>
                </a:solidFill>
                <a:latin typeface="Arial" panose="020B0604020202020204" pitchFamily="34" charset="0"/>
                <a:cs typeface="Arial" panose="020B0604020202020204" pitchFamily="34" charset="0"/>
                <a:sym typeface="+mn-ea"/>
              </a:rPr>
              <a:t> </a:t>
            </a:r>
            <a:endParaRPr lang="en-US" sz="28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3740" y="2442210"/>
            <a:ext cx="12903835" cy="48171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75335" y="3347720"/>
            <a:ext cx="10047605" cy="2245360"/>
          </a:xfrm>
          <a:prstGeom prst="rect">
            <a:avLst/>
          </a:prstGeom>
          <a:noFill/>
        </p:spPr>
        <p:txBody>
          <a:bodyPr wrap="square" rtlCol="0">
            <a:spAutoFit/>
          </a:bodyPr>
          <a:lstStyle/>
          <a:p>
            <a:pPr algn="ctr" defTabSz="1219200"/>
            <a:r>
              <a:rPr lang="en-US" altLang="vi-VN" sz="2800" b="1" dirty="0">
                <a:solidFill>
                  <a:schemeClr val="tx1"/>
                </a:solidFill>
                <a:latin typeface="Arial" panose="020B0604020202020204" pitchFamily="34" charset="0"/>
                <a:cs typeface="Arial" panose="020B0604020202020204" pitchFamily="34" charset="0"/>
                <a:sym typeface="+mn-ea"/>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Hành động đó cho thấy ông là người hết lòng vì công việc</a:t>
            </a:r>
            <a:endParaRPr lang="en-US" altLang="vi-VN" sz="2800" b="1" dirty="0">
              <a:solidFill>
                <a:schemeClr val="tx1"/>
              </a:solidFill>
              <a:latin typeface="Arial" panose="020B0604020202020204" pitchFamily="34" charset="0"/>
              <a:cs typeface="Arial" panose="020B0604020202020204" pitchFamily="34" charset="0"/>
              <a:sym typeface="+mn-ea"/>
            </a:endParaRPr>
          </a:p>
        </p:txBody>
      </p:sp>
      <p:pic>
        <p:nvPicPr>
          <p:cNvPr id="8"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4505" y="-160655"/>
            <a:ext cx="11383645" cy="327342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p:cNvSpPr txBox="1"/>
          <p:nvPr/>
        </p:nvSpPr>
        <p:spPr>
          <a:xfrm>
            <a:off x="2908835" y="606930"/>
            <a:ext cx="6271170" cy="1383665"/>
          </a:xfrm>
          <a:prstGeom prst="rect">
            <a:avLst/>
          </a:prstGeom>
          <a:noFill/>
        </p:spPr>
        <p:txBody>
          <a:bodyPr wrap="square" rtlCol="0">
            <a:spAutoFit/>
          </a:bodyPr>
          <a:lstStyle/>
          <a:p>
            <a:r>
              <a:rPr lang="en-US" sz="2800" b="1" dirty="0"/>
              <a:t> </a:t>
            </a:r>
            <a:r>
              <a:rPr lang="en-US" sz="2800" b="1" dirty="0" smtClean="0">
                <a:solidFill>
                  <a:schemeClr val="tx1"/>
                </a:solidFill>
                <a:latin typeface="Arial" panose="020B0604020202020204" pitchFamily="34" charset="0"/>
                <a:cs typeface="Arial" panose="020B0604020202020204" pitchFamily="34" charset="0"/>
                <a:sym typeface="+mn-ea"/>
              </a:rPr>
              <a:t>Ông Của đã làm gì để bảo vệ giống lúa quý? Hành động đó nói lên điều gì về ông?</a:t>
            </a:r>
            <a:endParaRPr lang="en-US" sz="2800" b="1" dirty="0" smtClean="0">
              <a:solidFill>
                <a:schemeClr val="tx1"/>
              </a:solidFill>
              <a:latin typeface="Arial" panose="020B0604020202020204" pitchFamily="34" charset="0"/>
              <a:cs typeface="Arial" panose="020B0604020202020204" pitchFamily="34" charset="0"/>
              <a:sym typeface="+mn-ea"/>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87"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8020" y="3877945"/>
            <a:ext cx="13220065" cy="298005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547062" y="4583257"/>
            <a:ext cx="8611618" cy="1383665"/>
          </a:xfrm>
          <a:prstGeom prst="rect">
            <a:avLst/>
          </a:prstGeom>
          <a:noFill/>
        </p:spPr>
        <p:txBody>
          <a:bodyPr wrap="square" rtlCol="0">
            <a:spAutoFit/>
          </a:bodyPr>
          <a:lstStyle/>
          <a:p>
            <a:pPr indent="800100" algn="just"/>
            <a:r>
              <a:rPr lang="en-US" altLang="vi-VN" sz="2800" b="1" dirty="0">
                <a:latin typeface="Arial" panose="020B0604020202020204" pitchFamily="34" charset="0"/>
                <a:cs typeface="Arial" panose="020B0604020202020204" pitchFamily="34" charset="0"/>
                <a:sym typeface="+mn-ea"/>
              </a:rPr>
              <a:t>Ông đã được Nhà nước trao tặng danh hiệu Anh hùng Lao động, Huân chương Lao động hạng Nhất và Giải thưởng Hồ Chí Minh.</a:t>
            </a:r>
            <a:endParaRPr lang="en-US" sz="2800" b="1" dirty="0">
              <a:solidFill>
                <a:srgbClr val="0000FF"/>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041" y="5969021"/>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562"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p:cNvSpPr txBox="1"/>
          <p:nvPr/>
        </p:nvSpPr>
        <p:spPr>
          <a:xfrm>
            <a:off x="3094355" y="1139825"/>
            <a:ext cx="6394450" cy="1814830"/>
          </a:xfrm>
          <a:prstGeom prst="rect">
            <a:avLst/>
          </a:prstGeom>
          <a:noFill/>
        </p:spPr>
        <p:txBody>
          <a:bodyPr wrap="square" rtlCol="0">
            <a:spAutoFit/>
          </a:bodyPr>
          <a:lstStyle/>
          <a:p>
            <a:r>
              <a:rPr lang="en-US" sz="2800" b="1" dirty="0" smtClean="0">
                <a:solidFill>
                  <a:srgbClr val="7030A0"/>
                </a:solidFill>
                <a:latin typeface="Arial" panose="020B0604020202020204" pitchFamily="34" charset="0"/>
                <a:cs typeface="Arial" panose="020B0604020202020204" pitchFamily="34" charset="0"/>
                <a:sym typeface="+mn-ea"/>
              </a:rPr>
              <a:t>Những cống hiến của ông Lương Định Của được ghi nhận như thế nào</a:t>
            </a:r>
            <a:r>
              <a:rPr lang="vi-VN" sz="2800" b="1" dirty="0" smtClean="0">
                <a:solidFill>
                  <a:srgbClr val="7030A0"/>
                </a:solidFill>
                <a:latin typeface="Arial" panose="020B0604020202020204" pitchFamily="34" charset="0"/>
                <a:cs typeface="Arial" panose="020B0604020202020204" pitchFamily="34" charset="0"/>
                <a:sym typeface="+mn-ea"/>
              </a:rPr>
              <a:t>?</a:t>
            </a:r>
            <a:r>
              <a:rPr lang="vi-VN" sz="2800" dirty="0">
                <a:sym typeface="+mn-ea"/>
              </a:rPr>
              <a:t> </a:t>
            </a:r>
            <a:endParaRPr lang="en-US" sz="2800" dirty="0"/>
          </a:p>
          <a:p>
            <a:r>
              <a:rPr lang="vi-VN" sz="2800" dirty="0"/>
              <a:t> </a:t>
            </a:r>
            <a:endParaRPr lang="en-US" sz="280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
            <a:ext cx="1585694" cy="704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92725" y="1082675"/>
            <a:ext cx="6235065" cy="2122805"/>
          </a:xfrm>
          <a:prstGeom prst="rect">
            <a:avLst/>
          </a:prstGeom>
          <a:noFill/>
        </p:spPr>
        <p:txBody>
          <a:bodyPr wrap="square" rtlCol="0">
            <a:spAutoFit/>
            <a:scene3d>
              <a:camera prst="orthographicFront"/>
              <a:lightRig rig="threePt" dir="t"/>
            </a:scene3d>
            <a:sp3d contourW="12700"/>
          </a:bodyPr>
          <a:lstStyle/>
          <a:p>
            <a:pPr defTabSz="1219200"/>
            <a:r>
              <a:rPr lang="en-US" sz="4400" dirty="0" smtClean="0">
                <a:solidFill>
                  <a:srgbClr val="FFFF00"/>
                </a:solidFill>
                <a:latin typeface="Arial" panose="020B0604020202020204" pitchFamily="34" charset="0"/>
                <a:cs typeface="Arial" panose="020B0604020202020204" pitchFamily="34" charset="0"/>
              </a:rPr>
              <a:t>     Ví dụ: Nhờ ông có tài năng, ham học hỏi, hết lòng vì công việc.</a:t>
            </a:r>
            <a:endParaRPr lang="en-US" sz="4400" b="1" dirty="0">
              <a:solidFill>
                <a:srgbClr val="FFFF00"/>
              </a:solidFill>
              <a:latin typeface="Arial" panose="020B0604020202020204" pitchFamily="34" charset="0"/>
              <a:cs typeface="Arial" panose="020B0604020202020204" pitchFamily="34" charset="0"/>
            </a:endParaRPr>
          </a:p>
        </p:txBody>
      </p:sp>
      <p:sp>
        <p:nvSpPr>
          <p:cNvPr id="2" name="Cloud Callout 1"/>
          <p:cNvSpPr/>
          <p:nvPr/>
        </p:nvSpPr>
        <p:spPr>
          <a:xfrm>
            <a:off x="556260" y="398145"/>
            <a:ext cx="3237230" cy="3805555"/>
          </a:xfrm>
          <a:prstGeom prst="cloudCallout">
            <a:avLst>
              <a:gd name="adj1" fmla="val -41116"/>
              <a:gd name="adj2" fmla="val 6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pt-BR" sz="3200" b="1" dirty="0">
                <a:latin typeface="Arial" panose="020B0604020202020204" pitchFamily="34" charset="0"/>
                <a:cs typeface="Arial" panose="020B0604020202020204" pitchFamily="34" charset="0"/>
              </a:rPr>
              <a:t>Câu chuyện ca ngợi ai? Ca ngợi điều gì?</a:t>
            </a:r>
            <a:endParaRPr lang="en-US" altLang="pt-BR" sz="3200" b="1" dirty="0">
              <a:latin typeface="Arial" panose="020B0604020202020204" pitchFamily="34" charset="0"/>
              <a:cs typeface="Arial" panose="020B0604020202020204" pitchFamily="34" charset="0"/>
            </a:endParaRPr>
          </a:p>
        </p:txBody>
      </p:sp>
      <p:sp>
        <p:nvSpPr>
          <p:cNvPr id="3" name="Cloud Callout 2"/>
          <p:cNvSpPr/>
          <p:nvPr/>
        </p:nvSpPr>
        <p:spPr>
          <a:xfrm>
            <a:off x="556260" y="-158115"/>
            <a:ext cx="4349115" cy="5875655"/>
          </a:xfrm>
          <a:prstGeom prst="cloudCallout">
            <a:avLst>
              <a:gd name="adj1" fmla="val -41116"/>
              <a:gd name="adj2" fmla="val 60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sz="3200" dirty="0" err="1" smtClean="0">
              <a:solidFill>
                <a:schemeClr val="bg1"/>
              </a:solidFill>
              <a:latin typeface="Arial" panose="020B0604020202020204" pitchFamily="34" charset="0"/>
              <a:cs typeface="Arial" panose="020B0604020202020204" pitchFamily="34" charset="0"/>
              <a:sym typeface="+mn-ea"/>
            </a:endParaRPr>
          </a:p>
          <a:p>
            <a:r>
              <a:rPr lang="en-US" sz="3200" dirty="0" err="1" smtClean="0">
                <a:solidFill>
                  <a:schemeClr val="bg1"/>
                </a:solidFill>
                <a:latin typeface="Arial" panose="020B0604020202020204" pitchFamily="34" charset="0"/>
                <a:cs typeface="Arial" panose="020B0604020202020204" pitchFamily="34" charset="0"/>
                <a:sym typeface="+mn-ea"/>
              </a:rPr>
              <a:t>Theo em, nhờ đâu ông Lương Định Của có được những cống hiến lớn cho đất nước như vậy</a:t>
            </a:r>
            <a:r>
              <a:rPr lang="vi-VN" sz="3200" dirty="0" smtClean="0">
                <a:solidFill>
                  <a:schemeClr val="bg1"/>
                </a:solidFill>
                <a:latin typeface="Arial" panose="020B0604020202020204" pitchFamily="34" charset="0"/>
                <a:cs typeface="Arial" panose="020B0604020202020204" pitchFamily="34" charset="0"/>
                <a:sym typeface="+mn-ea"/>
              </a:rPr>
              <a:t>?</a:t>
            </a:r>
            <a:r>
              <a:rPr lang="vi-VN" sz="3200" dirty="0">
                <a:solidFill>
                  <a:srgbClr val="0000FF"/>
                </a:solidFill>
                <a:latin typeface="Arial" panose="020B0604020202020204" pitchFamily="34" charset="0"/>
                <a:cs typeface="Arial" panose="020B0604020202020204" pitchFamily="34" charset="0"/>
                <a:sym typeface="+mn-ea"/>
              </a:rPr>
              <a:t> </a:t>
            </a:r>
            <a:endParaRPr lang="en-US" sz="3200" b="1" dirty="0">
              <a:latin typeface="Arial" panose="020B0604020202020204" pitchFamily="34" charset="0"/>
              <a:cs typeface="Arial" panose="020B0604020202020204" pitchFamily="34" charset="0"/>
            </a:endParaRPr>
          </a:p>
        </p:txBody>
      </p:sp>
      <p:sp>
        <p:nvSpPr>
          <p:cNvPr id="5" name="文本框 3"/>
          <p:cNvSpPr txBox="1"/>
          <p:nvPr/>
        </p:nvSpPr>
        <p:spPr>
          <a:xfrm>
            <a:off x="5292725" y="854075"/>
            <a:ext cx="6235065" cy="3476625"/>
          </a:xfrm>
          <a:prstGeom prst="rect">
            <a:avLst/>
          </a:prstGeom>
          <a:noFill/>
        </p:spPr>
        <p:txBody>
          <a:bodyPr wrap="square" rtlCol="0">
            <a:spAutoFit/>
            <a:scene3d>
              <a:camera prst="orthographicFront"/>
              <a:lightRig rig="threePt" dir="t"/>
            </a:scene3d>
            <a:sp3d contourW="12700"/>
          </a:bodyPr>
          <a:p>
            <a:pPr defTabSz="1219200"/>
            <a:r>
              <a:rPr lang="en-US" sz="4400" dirty="0" smtClean="0">
                <a:solidFill>
                  <a:srgbClr val="FFFF00"/>
                </a:solidFill>
                <a:latin typeface="Arial" panose="020B0604020202020204" pitchFamily="34" charset="0"/>
                <a:cs typeface="Arial" panose="020B0604020202020204" pitchFamily="34" charset="0"/>
              </a:rPr>
              <a:t>     Lương Định Của là nhà bác học của đồng ruộng, giản dị và say mê công việc. Ông là tấm gương về lao động.</a:t>
            </a:r>
            <a:endParaRPr lang="en-US" sz="4400" b="1"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500"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500"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ldLvl="0" animBg="1"/>
      <p:bldP spid="3" grpId="0" bldLvl="0" animBg="1"/>
      <p:bldP spid="3" grpId="1" bldLvl="0" animBg="1"/>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3023420" y="1202754"/>
            <a:ext cx="6005056" cy="4776057"/>
          </a:xfrm>
          <a:prstGeom prst="rect">
            <a:avLst/>
          </a:prstGeom>
        </p:spPr>
      </p:pic>
      <p:sp>
        <p:nvSpPr>
          <p:cNvPr id="10" name="Rectangle 9"/>
          <p:cNvSpPr/>
          <p:nvPr/>
        </p:nvSpPr>
        <p:spPr>
          <a:xfrm>
            <a:off x="4084356" y="3269809"/>
            <a:ext cx="4051118" cy="1443990"/>
          </a:xfrm>
          <a:prstGeom prst="rect">
            <a:avLst/>
          </a:prstGeom>
          <a:noFill/>
        </p:spPr>
        <p:txBody>
          <a:bodyPr wrap="square" lIns="91390" tIns="45694" rIns="91390" bIns="45694">
            <a:spAutoFit/>
          </a:bodyPr>
          <a:lstStyle/>
          <a:p>
            <a:pPr algn="ctr">
              <a:defRPr/>
            </a:pPr>
            <a:r>
              <a:rPr lang="en-US" sz="44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anose="02020603050405020304" pitchFamily="18" charset="0"/>
              </a:rPr>
              <a:t>LuyệN</a:t>
            </a:r>
            <a:r>
              <a:rPr lang="en-US" sz="44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anose="02020603050405020304" pitchFamily="18" charset="0"/>
              </a:rPr>
              <a:t> ĐỌC NÂNG CAO</a:t>
            </a:r>
            <a:endParaRPr lang="en-US" sz="44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UTM Avo"/>
              <a:cs typeface="Times New Roman" panose="02020603050405020304" pitchFamily="18" charset="0"/>
            </a:endParaRPr>
          </a:p>
        </p:txBody>
      </p:sp>
      <p:pic>
        <p:nvPicPr>
          <p:cNvPr id="11" name="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32"/>
            <a:ext cx="3549247" cy="3312889"/>
          </a:xfrm>
          <a:prstGeom prst="rect">
            <a:avLst/>
          </a:prstGeom>
        </p:spPr>
      </p:pic>
      <p:pic>
        <p:nvPicPr>
          <p:cNvPr id="12" name="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28"/>
            <a:ext cx="3592090" cy="3265537"/>
          </a:xfrm>
          <a:prstGeom prst="rect">
            <a:avLst/>
          </a:prstGeom>
        </p:spPr>
      </p:pic>
      <p:pic>
        <p:nvPicPr>
          <p:cNvPr id="13" name="42"/>
          <p:cNvPicPr>
            <a:picLocks noChangeAspect="1"/>
          </p:cNvPicPr>
          <p:nvPr/>
        </p:nvPicPr>
        <p:blipFill>
          <a:blip r:embed="rId4"/>
          <a:stretch>
            <a:fillRect/>
          </a:stretch>
        </p:blipFill>
        <p:spPr>
          <a:xfrm>
            <a:off x="1934490" y="495329"/>
            <a:ext cx="2177862" cy="32916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99050" y="2064389"/>
            <a:ext cx="10514231" cy="1325563"/>
          </a:xfrm>
        </p:spPr>
        <p:txBody>
          <a:bodyPr>
            <a:normAutofit fontScale="90000"/>
          </a:bodyPr>
          <a:p>
            <a:r>
              <a:rPr lang="en-US">
                <a:latin typeface="Arial" panose="020B0604020202020204" pitchFamily="34" charset="0"/>
                <a:cs typeface="Arial" panose="020B0604020202020204" pitchFamily="34" charset="0"/>
              </a:rPr>
              <a:t>Giọng đọc thong thả, đoạn cuối đọc với giọng trang trọng, thể hiện tình cảm ngưỡng mộ. Chú ý nhấn giọng ở các từ ngữ đặc biệt.</a:t>
            </a:r>
            <a:endParaRPr lang="en-US">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10"/>
          <p:cNvPicPr>
            <a:picLocks noChangeAspect="1"/>
          </p:cNvPicPr>
          <p:nvPr/>
        </p:nvPicPr>
        <p:blipFill rotWithShape="1">
          <a:blip r:embed="rId1"/>
          <a:srcRect l="32348" t="-4552"/>
          <a:stretch>
            <a:fillRect/>
          </a:stretch>
        </p:blipFill>
        <p:spPr>
          <a:xfrm>
            <a:off x="7170431" y="3152734"/>
            <a:ext cx="5374599" cy="3685867"/>
          </a:xfrm>
          <a:prstGeom prst="rect">
            <a:avLst/>
          </a:prstGeom>
        </p:spPr>
      </p:pic>
      <p:pic>
        <p:nvPicPr>
          <p:cNvPr id="7" name="Picture 4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340" y="-278765"/>
            <a:ext cx="11057890" cy="3268345"/>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403350" y="744220"/>
            <a:ext cx="10343515" cy="116840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charset="0"/>
              </a:rPr>
              <a:t>Thi đọc diễn cảm</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charset="0"/>
            </a:endParaRPr>
          </a:p>
        </p:txBody>
      </p:sp>
      <p:grpSp>
        <p:nvGrpSpPr>
          <p:cNvPr id="10" name="Group 9"/>
          <p:cNvGrpSpPr/>
          <p:nvPr/>
        </p:nvGrpSpPr>
        <p:grpSpPr>
          <a:xfrm rot="0">
            <a:off x="158750" y="2616835"/>
            <a:ext cx="8495665" cy="3665855"/>
            <a:chOff x="3087940" y="1255651"/>
            <a:chExt cx="7506352" cy="2842692"/>
          </a:xfrm>
        </p:grpSpPr>
        <p:sp>
          <p:nvSpPr>
            <p:cNvPr id="20" name="Rectangle: Rounded Corners 19"/>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ln>
            <a:effectLst/>
          </p:spPr>
          <p:txBody>
            <a:bodyPr rtlCol="0" anchor="b"/>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rõ, nhấn giọng các từ</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Đọc</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ngắt</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nghỉ</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đúng</a:t>
              </a:r>
              <a:r>
                <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chỗ, thể hiện được tình cảm ngưỡng mộ.</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Rounded Corners 20"/>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7559095" y="349792"/>
            <a:ext cx="523153" cy="606988"/>
          </a:xfrm>
          <a:prstGeom prst="rect">
            <a:avLst/>
          </a:prstGeom>
        </p:spPr>
      </p:pic>
      <p:pic>
        <p:nvPicPr>
          <p:cNvPr id="5" name="图片 4"/>
          <p:cNvPicPr>
            <a:picLocks noChangeAspect="1"/>
          </p:cNvPicPr>
          <p:nvPr/>
        </p:nvPicPr>
        <p:blipFill>
          <a:blip r:embed="rId2" cstate="print"/>
          <a:stretch>
            <a:fillRect/>
          </a:stretch>
        </p:blipFill>
        <p:spPr>
          <a:xfrm flipH="1" flipV="1">
            <a:off x="4174982" y="182850"/>
            <a:ext cx="456340" cy="830316"/>
          </a:xfrm>
          <a:prstGeom prst="rect">
            <a:avLst/>
          </a:prstGeom>
        </p:spPr>
      </p:pic>
      <p:pic>
        <p:nvPicPr>
          <p:cNvPr id="9" name="图片 8"/>
          <p:cNvPicPr>
            <a:picLocks noChangeAspect="1"/>
          </p:cNvPicPr>
          <p:nvPr/>
        </p:nvPicPr>
        <p:blipFill>
          <a:blip r:embed="rId3"/>
          <a:stretch>
            <a:fillRect/>
          </a:stretch>
        </p:blipFill>
        <p:spPr>
          <a:xfrm>
            <a:off x="2772504" y="1296783"/>
            <a:ext cx="6865543" cy="4181580"/>
          </a:xfrm>
          <a:prstGeom prst="rect">
            <a:avLst/>
          </a:prstGeom>
        </p:spPr>
      </p:pic>
      <p:sp>
        <p:nvSpPr>
          <p:cNvPr id="12" name="文本框 11"/>
          <p:cNvSpPr txBox="1"/>
          <p:nvPr/>
        </p:nvSpPr>
        <p:spPr>
          <a:xfrm>
            <a:off x="3085698" y="2418077"/>
            <a:ext cx="6076159" cy="1938992"/>
          </a:xfrm>
          <a:prstGeom prst="rect">
            <a:avLst/>
          </a:prstGeom>
          <a:noFill/>
        </p:spPr>
        <p:txBody>
          <a:bodyPr wrap="square" rtlCol="0">
            <a:spAutoFit/>
            <a:scene3d>
              <a:camera prst="orthographicFront"/>
              <a:lightRig rig="threePt" dir="t"/>
            </a:scene3d>
            <a:sp3d contourW="12700"/>
          </a:bodyPr>
          <a:lstStyle/>
          <a:p>
            <a:pPr algn="ctr" defTabSz="457200"/>
            <a:r>
              <a:rPr lang="nl-NL" sz="6000" b="1" dirty="0">
                <a:solidFill>
                  <a:srgbClr val="00B050"/>
                </a:solidFill>
                <a:latin typeface="Arial" panose="020B0604020202020204" pitchFamily="34" charset="0"/>
                <a:cs typeface="Arial" panose="020B0604020202020204" pitchFamily="34" charset="0"/>
              </a:rPr>
              <a:t>Tổng kết </a:t>
            </a:r>
            <a:endParaRPr lang="nl-NL" sz="6000" b="1" dirty="0">
              <a:solidFill>
                <a:srgbClr val="00B050"/>
              </a:solidFill>
              <a:latin typeface="Arial" panose="020B0604020202020204" pitchFamily="34" charset="0"/>
              <a:cs typeface="Arial" panose="020B0604020202020204" pitchFamily="34" charset="0"/>
            </a:endParaRPr>
          </a:p>
          <a:p>
            <a:pPr algn="ctr" defTabSz="457200"/>
            <a:r>
              <a:rPr lang="nl-NL" sz="6000" b="1" dirty="0">
                <a:solidFill>
                  <a:srgbClr val="00B050"/>
                </a:solidFill>
                <a:latin typeface="Arial" panose="020B0604020202020204" pitchFamily="34" charset="0"/>
                <a:cs typeface="Arial" panose="020B0604020202020204" pitchFamily="34" charset="0"/>
              </a:rPr>
              <a:t> khen ngợi</a:t>
            </a:r>
            <a:endParaRPr lang="zh-CN" altLang="en-US" sz="6000" b="1" dirty="0">
              <a:solidFill>
                <a:srgbClr val="00B05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069" y="365604"/>
            <a:ext cx="10513957" cy="4959135"/>
          </a:xfrm>
        </p:spPr>
        <p:txBody>
          <a:bodyPr>
            <a:normAutofit/>
          </a:bodyPr>
          <a:lstStyle/>
          <a:p>
            <a:r>
              <a:rPr lang="en-US" sz="4800" dirty="0" err="1">
                <a:latin typeface="Times New Roman" panose="02020603050405020304" pitchFamily="18" charset="0"/>
                <a:cs typeface="Times New Roman" panose="02020603050405020304" pitchFamily="18" charset="0"/>
              </a:rPr>
              <a:t>Trò</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a:t>
            </a:r>
            <a:r>
              <a:rPr lang="vi-VN" sz="4800" dirty="0">
                <a:latin typeface="Times New Roman" panose="02020603050405020304" pitchFamily="18" charset="0"/>
                <a:cs typeface="Times New Roman" panose="02020603050405020304" pitchFamily="18" charset="0"/>
              </a:rPr>
              <a:t>ơ</a:t>
            </a:r>
            <a:r>
              <a:rPr lang="en-US" sz="4800" dirty="0" err="1">
                <a:latin typeface="Times New Roman" panose="02020603050405020304" pitchFamily="18" charset="0"/>
                <a:cs typeface="Times New Roman" panose="02020603050405020304" pitchFamily="18" charset="0"/>
              </a:rPr>
              <a:t>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lật</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ô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xong</a:t>
            </a:r>
            <a:r>
              <a:rPr lang="en-US" sz="4800" dirty="0">
                <a:latin typeface="Times New Roman" panose="02020603050405020304" pitchFamily="18" charset="0"/>
                <a:cs typeface="Times New Roman" panose="02020603050405020304" pitchFamily="18" charset="0"/>
              </a:rPr>
              <a:t>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án</a:t>
            </a:r>
            <a:r>
              <a:rPr lang="en-US" sz="4800" dirty="0">
                <a:latin typeface="Times New Roman" panose="02020603050405020304" pitchFamily="18" charset="0"/>
                <a:cs typeface="Times New Roman" panose="02020603050405020304" pitchFamily="18" charset="0"/>
              </a:rPr>
              <a:t>), click 1 </a:t>
            </a:r>
            <a:r>
              <a:rPr lang="en-US" sz="4800" dirty="0" err="1">
                <a:latin typeface="Times New Roman" panose="02020603050405020304" pitchFamily="18" charset="0"/>
                <a:cs typeface="Times New Roman" panose="02020603050405020304" pitchFamily="18" charset="0"/>
              </a:rPr>
              <a:t>lần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ô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ghép</a:t>
            </a:r>
            <a:r>
              <a:rPr lang="en-US" sz="4800" dirty="0">
                <a:latin typeface="Times New Roman" panose="02020603050405020304" pitchFamily="18" charset="0"/>
                <a:cs typeface="Times New Roman" panose="02020603050405020304" pitchFamily="18" charset="0"/>
              </a:rPr>
              <a:t> đ</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2127885" y="-115570"/>
            <a:ext cx="7851775"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Ông Của là người thế nào?</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
        <p:nvSpPr>
          <p:cNvPr id="2" name="文本框 11"/>
          <p:cNvSpPr txBox="1"/>
          <p:nvPr/>
        </p:nvSpPr>
        <p:spPr>
          <a:xfrm>
            <a:off x="972820" y="2112645"/>
            <a:ext cx="10292715"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Ông dùng tài năng của mình để làm gì?</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
        <p:nvSpPr>
          <p:cNvPr id="3" name="文本框 11"/>
          <p:cNvSpPr txBox="1"/>
          <p:nvPr/>
        </p:nvSpPr>
        <p:spPr>
          <a:xfrm>
            <a:off x="3015848" y="4050662"/>
            <a:ext cx="6076159" cy="1938020"/>
          </a:xfrm>
          <a:prstGeom prst="rect">
            <a:avLst/>
          </a:prstGeom>
          <a:noFill/>
        </p:spPr>
        <p:txBody>
          <a:bodyPr wrap="square" rtlCol="0">
            <a:spAutoFit/>
            <a:scene3d>
              <a:camera prst="orthographicFront"/>
              <a:lightRig rig="threePt" dir="t"/>
            </a:scene3d>
            <a:sp3d contourW="12700"/>
          </a:bodyPr>
          <a:p>
            <a:pPr algn="ctr" defTabSz="457200"/>
            <a:r>
              <a:rPr lang="en-US" altLang="nl-NL" sz="6000" b="1" dirty="0">
                <a:solidFill>
                  <a:schemeClr val="tx1"/>
                </a:solidFill>
                <a:highlight>
                  <a:srgbClr val="FFFF00"/>
                </a:highlight>
                <a:latin typeface="Arial" panose="020B0604020202020204" pitchFamily="34" charset="0"/>
                <a:cs typeface="Arial" panose="020B0604020202020204" pitchFamily="34" charset="0"/>
              </a:rPr>
              <a:t>Em học được điều gì từ ông?</a:t>
            </a:r>
            <a:endParaRPr lang="en-US" altLang="nl-NL" sz="6000" b="1" dirty="0">
              <a:solidFill>
                <a:schemeClr val="tx1"/>
              </a:solidFill>
              <a:highlight>
                <a:srgbClr val="FFFF00"/>
              </a:highlight>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3809" y="2840989"/>
            <a:ext cx="9142808" cy="899811"/>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endParaRPr lang="en-US" sz="4800" b="1" dirty="0">
              <a:solidFill>
                <a:srgbClr val="FF8119"/>
              </a:solidFill>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dc 1"/>
          <p:cNvPicPr>
            <a:picLocks noChangeAspect="1"/>
          </p:cNvPicPr>
          <p:nvPr/>
        </p:nvPicPr>
        <p:blipFill>
          <a:blip r:embed="rId1"/>
          <a:stretch>
            <a:fillRect/>
          </a:stretch>
        </p:blipFill>
        <p:spPr>
          <a:xfrm>
            <a:off x="486410" y="539750"/>
            <a:ext cx="6929120" cy="4708525"/>
          </a:xfrm>
          <a:prstGeom prst="rect">
            <a:avLst/>
          </a:prstGeom>
        </p:spPr>
      </p:pic>
      <p:sp>
        <p:nvSpPr>
          <p:cNvPr id="5" name="mảnh 3"/>
          <p:cNvSpPr/>
          <p:nvPr/>
        </p:nvSpPr>
        <p:spPr>
          <a:xfrm>
            <a:off x="486410" y="2888615"/>
            <a:ext cx="3603625" cy="2351405"/>
          </a:xfrm>
          <a:prstGeom prst="rect">
            <a:avLst/>
          </a:prstGeom>
          <a:ln w="76200">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9600" dirty="0"/>
              <a:t>3</a:t>
            </a:r>
            <a:endParaRPr lang="en-US" sz="9600" dirty="0"/>
          </a:p>
        </p:txBody>
      </p:sp>
      <p:sp>
        <p:nvSpPr>
          <p:cNvPr id="6" name="mảnh 4"/>
          <p:cNvSpPr/>
          <p:nvPr/>
        </p:nvSpPr>
        <p:spPr>
          <a:xfrm>
            <a:off x="4090035" y="539750"/>
            <a:ext cx="3325495" cy="2359025"/>
          </a:xfrm>
          <a:prstGeom prst="rect">
            <a:avLst/>
          </a:prstGeom>
          <a:ln w="7620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600" dirty="0"/>
              <a:t>4</a:t>
            </a:r>
            <a:endParaRPr lang="en-US" sz="9600" dirty="0"/>
          </a:p>
        </p:txBody>
      </p:sp>
      <p:sp>
        <p:nvSpPr>
          <p:cNvPr id="7" name="mảnh 1"/>
          <p:cNvSpPr/>
          <p:nvPr/>
        </p:nvSpPr>
        <p:spPr>
          <a:xfrm>
            <a:off x="486410" y="539750"/>
            <a:ext cx="3603625" cy="2336165"/>
          </a:xfrm>
          <a:prstGeom prst="rect">
            <a:avLst/>
          </a:prstGeom>
          <a:ln w="76200">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9600" dirty="0"/>
              <a:t>1</a:t>
            </a:r>
            <a:endParaRPr lang="en-US" sz="9600" dirty="0"/>
          </a:p>
        </p:txBody>
      </p:sp>
      <p:sp>
        <p:nvSpPr>
          <p:cNvPr id="8" name="mảnh 2"/>
          <p:cNvSpPr/>
          <p:nvPr/>
        </p:nvSpPr>
        <p:spPr>
          <a:xfrm>
            <a:off x="4090035" y="2942590"/>
            <a:ext cx="3325495" cy="2336165"/>
          </a:xfrm>
          <a:prstGeom prst="rect">
            <a:avLst/>
          </a:prstGeom>
          <a:ln w="7620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t>2</a:t>
            </a:r>
            <a:endParaRPr lang="en-US" sz="9600" dirty="0"/>
          </a:p>
        </p:txBody>
      </p:sp>
      <p:sp>
        <p:nvSpPr>
          <p:cNvPr id="9" name="Hộp Văn bản 8"/>
          <p:cNvSpPr txBox="1"/>
          <p:nvPr/>
        </p:nvSpPr>
        <p:spPr>
          <a:xfrm>
            <a:off x="2155436" y="-187"/>
            <a:ext cx="3604028" cy="460375"/>
          </a:xfrm>
          <a:prstGeom prst="rect">
            <a:avLst/>
          </a:prstGeom>
          <a:noFill/>
        </p:spPr>
        <p:txBody>
          <a:bodyPr wrap="square" rtlCol="0">
            <a:spAutoFit/>
          </a:bodyPr>
          <a:lstStyle/>
          <a:p>
            <a:pPr algn="ct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TRÒ CHƠI LẬT HÌNH</a:t>
            </a: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câu 1"/>
          <p:cNvSpPr/>
          <p:nvPr/>
        </p:nvSpPr>
        <p:spPr>
          <a:xfrm>
            <a:off x="1337310" y="5322570"/>
            <a:ext cx="9846945" cy="148971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1:  Cây gì nhỏ nhỏ</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Hạt nó nuôi người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Chín vàng khắp nơi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Mọi người đi gặt?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đáp án câu 1"/>
          <p:cNvSpPr/>
          <p:nvPr/>
        </p:nvSpPr>
        <p:spPr>
          <a:xfrm>
            <a:off x="8864319" y="673874"/>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atin typeface="Times New Roman" panose="02020603050405020304" pitchFamily="18" charset="0"/>
                <a:cs typeface="Times New Roman" panose="02020603050405020304" pitchFamily="18" charset="0"/>
              </a:rPr>
              <a:t>Cây </a:t>
            </a:r>
            <a:endParaRPr lang="en-US" sz="6000" dirty="0" err="1">
              <a:latin typeface="Times New Roman" panose="02020603050405020304" pitchFamily="18" charset="0"/>
              <a:cs typeface="Times New Roman" panose="02020603050405020304" pitchFamily="18" charset="0"/>
            </a:endParaRPr>
          </a:p>
          <a:p>
            <a:pPr algn="ctr"/>
            <a:r>
              <a:rPr lang="en-US" sz="6000" dirty="0">
                <a:latin typeface="Times New Roman" panose="02020603050405020304" pitchFamily="18" charset="0"/>
                <a:cs typeface="Times New Roman" panose="02020603050405020304" pitchFamily="18" charset="0"/>
              </a:rPr>
              <a:t>lúa</a:t>
            </a:r>
            <a:endParaRPr lang="en-US" sz="6000" dirty="0">
              <a:latin typeface="Times New Roman" panose="02020603050405020304" pitchFamily="18" charset="0"/>
              <a:cs typeface="Times New Roman" panose="02020603050405020304" pitchFamily="18" charset="0"/>
            </a:endParaRPr>
          </a:p>
        </p:txBody>
      </p:sp>
      <p:sp>
        <p:nvSpPr>
          <p:cNvPr id="12" name="câu 2"/>
          <p:cNvSpPr/>
          <p:nvPr/>
        </p:nvSpPr>
        <p:spPr>
          <a:xfrm>
            <a:off x="1311910" y="5342890"/>
            <a:ext cx="9831705" cy="151511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2 : Quả gì ruột đỏ</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Lay láy hạt đen</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Mời bạn nếm xem</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Ngọt ơi là ngọt?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đáp án câu 2"/>
          <p:cNvSpPr/>
          <p:nvPr/>
        </p:nvSpPr>
        <p:spPr>
          <a:xfrm>
            <a:off x="8864319" y="673706"/>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Quả </a:t>
            </a: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dưa hấu</a:t>
            </a:r>
            <a:endParaRPr lang="en-US" sz="4800" dirty="0">
              <a:latin typeface="Times New Roman" panose="02020603050405020304" pitchFamily="18" charset="0"/>
              <a:cs typeface="Times New Roman" panose="02020603050405020304" pitchFamily="18" charset="0"/>
            </a:endParaRPr>
          </a:p>
        </p:txBody>
      </p:sp>
      <p:sp>
        <p:nvSpPr>
          <p:cNvPr id="15" name="câu 3"/>
          <p:cNvSpPr/>
          <p:nvPr/>
        </p:nvSpPr>
        <p:spPr>
          <a:xfrm>
            <a:off x="1352550" y="5332730"/>
            <a:ext cx="9831705" cy="1515745"/>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 Tên em cũng gọi là cà</a:t>
            </a:r>
            <a:endParaRPr lang="en-US" sz="2800" dirty="0" err="1">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Mình tròn vỏ đỏ, chín vừa nấu canh</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Là quả gì?</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đáp án câu 3"/>
          <p:cNvSpPr/>
          <p:nvPr/>
        </p:nvSpPr>
        <p:spPr>
          <a:xfrm>
            <a:off x="8864318" y="673271"/>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Quả </a:t>
            </a:r>
            <a:endParaRPr lang="en-US" sz="4800" dirty="0" err="1">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cà chua</a:t>
            </a:r>
            <a:endParaRPr lang="en-US" sz="4800" dirty="0">
              <a:latin typeface="Times New Roman" panose="02020603050405020304" pitchFamily="18" charset="0"/>
              <a:cs typeface="Times New Roman" panose="02020603050405020304" pitchFamily="18" charset="0"/>
            </a:endParaRPr>
          </a:p>
        </p:txBody>
      </p:sp>
      <p:sp>
        <p:nvSpPr>
          <p:cNvPr id="18" name="câu 4"/>
          <p:cNvSpPr/>
          <p:nvPr/>
        </p:nvSpPr>
        <p:spPr>
          <a:xfrm>
            <a:off x="1311910" y="5322570"/>
            <a:ext cx="9831705" cy="1535430"/>
          </a:xfrm>
          <a:prstGeom prst="roundRect">
            <a:avLst/>
          </a:prstGeom>
          <a:solidFill>
            <a:srgbClr val="FFFF00"/>
          </a:solidFill>
          <a:ln w="76200">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4: Quanh năm làm bạn đất trời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Dạn dày sương gió. chẳng ngơi tay làm</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Nước,phân, đất, giống đảm đang</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Làm ra khoai, lúa, giỏi giang ai bằng ( Là ai?)</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đáp án câu 4"/>
          <p:cNvSpPr/>
          <p:nvPr/>
        </p:nvSpPr>
        <p:spPr>
          <a:xfrm>
            <a:off x="8864371" y="674677"/>
            <a:ext cx="2676521" cy="4028031"/>
          </a:xfrm>
          <a:prstGeom prst="verticalScroll">
            <a:avLst/>
          </a:prstGeom>
          <a:solidFill>
            <a:srgbClr val="FF00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Bác</a:t>
            </a:r>
            <a:endParaRPr lang="en-US" sz="6600" dirty="0" err="1">
              <a:latin typeface="Times New Roman" panose="02020603050405020304" pitchFamily="18" charset="0"/>
              <a:cs typeface="Times New Roman" panose="02020603050405020304" pitchFamily="18" charset="0"/>
            </a:endParaRPr>
          </a:p>
          <a:p>
            <a:pPr algn="ctr"/>
            <a:r>
              <a:rPr lang="en-US" sz="6600" dirty="0">
                <a:latin typeface="Times New Roman" panose="02020603050405020304" pitchFamily="18" charset="0"/>
                <a:cs typeface="Times New Roman" panose="02020603050405020304" pitchFamily="18" charset="0"/>
              </a:rPr>
              <a:t>nông dân</a:t>
            </a:r>
            <a:endParaRPr lang="en-US" sz="6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9" presetClass="emph" presetSubtype="0" fill="hold" grpId="0" nodeType="withEffect">
                                  <p:stCondLst>
                                    <p:cond delay="0"/>
                                  </p:stCondLst>
                                  <p:childTnLst>
                                    <p:animClr clrSpc="rgb" dir="cw">
                                      <p:cBhvr override="childStyle">
                                        <p:cTn id="10" dur="500" fill="hold"/>
                                        <p:tgtEl>
                                          <p:spTgt spid="7"/>
                                        </p:tgtEl>
                                        <p:attrNameLst>
                                          <p:attrName>style.color</p:attrName>
                                        </p:attrNameLst>
                                      </p:cBhvr>
                                      <p:to>
                                        <a:srgbClr val="C00000"/>
                                      </p:to>
                                    </p:animClr>
                                    <p:animClr clrSpc="rgb" dir="cw">
                                      <p:cBhvr>
                                        <p:cTn id="11" dur="500" fill="hold"/>
                                        <p:tgtEl>
                                          <p:spTgt spid="7"/>
                                        </p:tgtEl>
                                        <p:attrNameLst>
                                          <p:attrName>fillcolor</p:attrName>
                                        </p:attrNameLst>
                                      </p:cBhvr>
                                      <p:to>
                                        <a:srgbClr val="C000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80">
                                          <p:stCondLst>
                                            <p:cond delay="0"/>
                                          </p:stCondLst>
                                        </p:cTn>
                                        <p:tgtEl>
                                          <p:spTgt spid="11"/>
                                        </p:tgtEl>
                                      </p:cBhvr>
                                    </p:animEffect>
                                    <p:anim calcmode="lin" valueType="num">
                                      <p:cBhvr>
                                        <p:cTn id="1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4" dur="26">
                                          <p:stCondLst>
                                            <p:cond delay="650"/>
                                          </p:stCondLst>
                                        </p:cTn>
                                        <p:tgtEl>
                                          <p:spTgt spid="11"/>
                                        </p:tgtEl>
                                      </p:cBhvr>
                                      <p:to x="100000" y="60000"/>
                                    </p:animScale>
                                    <p:animScale>
                                      <p:cBhvr>
                                        <p:cTn id="25" dur="166" decel="50000">
                                          <p:stCondLst>
                                            <p:cond delay="676"/>
                                          </p:stCondLst>
                                        </p:cTn>
                                        <p:tgtEl>
                                          <p:spTgt spid="11"/>
                                        </p:tgtEl>
                                      </p:cBhvr>
                                      <p:to x="100000" y="100000"/>
                                    </p:animScale>
                                    <p:animScale>
                                      <p:cBhvr>
                                        <p:cTn id="26" dur="26">
                                          <p:stCondLst>
                                            <p:cond delay="1312"/>
                                          </p:stCondLst>
                                        </p:cTn>
                                        <p:tgtEl>
                                          <p:spTgt spid="11"/>
                                        </p:tgtEl>
                                      </p:cBhvr>
                                      <p:to x="100000" y="80000"/>
                                    </p:animScale>
                                    <p:animScale>
                                      <p:cBhvr>
                                        <p:cTn id="27" dur="166" decel="50000">
                                          <p:stCondLst>
                                            <p:cond delay="1338"/>
                                          </p:stCondLst>
                                        </p:cTn>
                                        <p:tgtEl>
                                          <p:spTgt spid="11"/>
                                        </p:tgtEl>
                                      </p:cBhvr>
                                      <p:to x="100000" y="100000"/>
                                    </p:animScale>
                                    <p:animScale>
                                      <p:cBhvr>
                                        <p:cTn id="28" dur="26">
                                          <p:stCondLst>
                                            <p:cond delay="1642"/>
                                          </p:stCondLst>
                                        </p:cTn>
                                        <p:tgtEl>
                                          <p:spTgt spid="11"/>
                                        </p:tgtEl>
                                      </p:cBhvr>
                                      <p:to x="100000" y="90000"/>
                                    </p:animScale>
                                    <p:animScale>
                                      <p:cBhvr>
                                        <p:cTn id="29" dur="166" decel="50000">
                                          <p:stCondLst>
                                            <p:cond delay="1668"/>
                                          </p:stCondLst>
                                        </p:cTn>
                                        <p:tgtEl>
                                          <p:spTgt spid="11"/>
                                        </p:tgtEl>
                                      </p:cBhvr>
                                      <p:to x="100000" y="100000"/>
                                    </p:animScale>
                                    <p:animScale>
                                      <p:cBhvr>
                                        <p:cTn id="30" dur="26">
                                          <p:stCondLst>
                                            <p:cond delay="1808"/>
                                          </p:stCondLst>
                                        </p:cTn>
                                        <p:tgtEl>
                                          <p:spTgt spid="11"/>
                                        </p:tgtEl>
                                      </p:cBhvr>
                                      <p:to x="100000" y="95000"/>
                                    </p:animScale>
                                    <p:animScale>
                                      <p:cBhvr>
                                        <p:cTn id="31" dur="166" decel="50000">
                                          <p:stCondLst>
                                            <p:cond delay="1834"/>
                                          </p:stCondLst>
                                        </p:cTn>
                                        <p:tgtEl>
                                          <p:spTgt spid="11"/>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xit" presetSubtype="0" fill="hold" grpId="1" nodeType="clickEffect">
                                  <p:stCondLst>
                                    <p:cond delay="0"/>
                                  </p:stCondLst>
                                  <p:childTnLst>
                                    <p:animEffect transition="out" filter="fade">
                                      <p:cBhvr>
                                        <p:cTn id="35" dur="2000"/>
                                        <p:tgtEl>
                                          <p:spTgt spid="10"/>
                                        </p:tgtEl>
                                      </p:cBhvr>
                                    </p:animEffect>
                                    <p:anim calcmode="lin" valueType="num">
                                      <p:cBhvr>
                                        <p:cTn id="36"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10"/>
                                        </p:tgtEl>
                                        <p:attrNameLst>
                                          <p:attrName>ppt_h</p:attrName>
                                        </p:attrNameLst>
                                      </p:cBhvr>
                                      <p:tavLst>
                                        <p:tav tm="0">
                                          <p:val>
                                            <p:strVal val="ppt_h"/>
                                          </p:val>
                                        </p:tav>
                                        <p:tav tm="100000">
                                          <p:val>
                                            <p:strVal val="ppt_h"/>
                                          </p:val>
                                        </p:tav>
                                      </p:tavLst>
                                    </p:anim>
                                    <p:set>
                                      <p:cBhvr>
                                        <p:cTn id="38" dur="1" fill="hold">
                                          <p:stCondLst>
                                            <p:cond delay="1999"/>
                                          </p:stCondLst>
                                        </p:cTn>
                                        <p:tgtEl>
                                          <p:spTgt spid="10"/>
                                        </p:tgtEl>
                                        <p:attrNameLst>
                                          <p:attrName>style.visibility</p:attrName>
                                        </p:attrNameLst>
                                      </p:cBhvr>
                                      <p:to>
                                        <p:strVal val="hidden"/>
                                      </p:to>
                                    </p:set>
                                  </p:childTnLst>
                                </p:cTn>
                              </p:par>
                              <p:par>
                                <p:cTn id="39" presetID="45" presetClass="exit" presetSubtype="0" fill="hold" grpId="1" nodeType="withEffect">
                                  <p:stCondLst>
                                    <p:cond delay="0"/>
                                  </p:stCondLst>
                                  <p:childTnLst>
                                    <p:animEffect transition="out" filter="fade">
                                      <p:cBhvr>
                                        <p:cTn id="40" dur="2000"/>
                                        <p:tgtEl>
                                          <p:spTgt spid="11"/>
                                        </p:tgtEl>
                                      </p:cBhvr>
                                    </p:animEffect>
                                    <p:anim calcmode="lin" valueType="num">
                                      <p:cBhvr>
                                        <p:cTn id="41"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11"/>
                                        </p:tgtEl>
                                        <p:attrNameLst>
                                          <p:attrName>ppt_h</p:attrName>
                                        </p:attrNameLst>
                                      </p:cBhvr>
                                      <p:tavLst>
                                        <p:tav tm="0">
                                          <p:val>
                                            <p:strVal val="ppt_h"/>
                                          </p:val>
                                        </p:tav>
                                        <p:tav tm="100000">
                                          <p:val>
                                            <p:strVal val="ppt_h"/>
                                          </p:val>
                                        </p:tav>
                                      </p:tavLst>
                                    </p:anim>
                                    <p:set>
                                      <p:cBhvr>
                                        <p:cTn id="43" dur="1" fill="hold">
                                          <p:stCondLst>
                                            <p:cond delay="1999"/>
                                          </p:stCondLst>
                                        </p:cTn>
                                        <p:tgtEl>
                                          <p:spTgt spid="11"/>
                                        </p:tgtEl>
                                        <p:attrNameLst>
                                          <p:attrName>style.visibility</p:attrName>
                                        </p:attrNameLst>
                                      </p:cBhvr>
                                      <p:to>
                                        <p:strVal val="hidden"/>
                                      </p:to>
                                    </p:set>
                                  </p:childTnLst>
                                </p:cTn>
                              </p:par>
                              <p:par>
                                <p:cTn id="44" presetID="45" presetClass="exit" presetSubtype="0" fill="hold" grpId="1" nodeType="withEffect">
                                  <p:stCondLst>
                                    <p:cond delay="0"/>
                                  </p:stCondLst>
                                  <p:childTnLst>
                                    <p:animEffect transition="out" filter="fade">
                                      <p:cBhvr>
                                        <p:cTn id="45" dur="2000"/>
                                        <p:tgtEl>
                                          <p:spTgt spid="7"/>
                                        </p:tgtEl>
                                      </p:cBhvr>
                                    </p:animEffect>
                                    <p:anim calcmode="lin" valueType="num">
                                      <p:cBhvr>
                                        <p:cTn id="46"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7" dur="2000"/>
                                        <p:tgtEl>
                                          <p:spTgt spid="7"/>
                                        </p:tgtEl>
                                        <p:attrNameLst>
                                          <p:attrName>ppt_h</p:attrName>
                                        </p:attrNameLst>
                                      </p:cBhvr>
                                      <p:tavLst>
                                        <p:tav tm="0">
                                          <p:val>
                                            <p:strVal val="ppt_h"/>
                                          </p:val>
                                        </p:tav>
                                        <p:tav tm="100000">
                                          <p:val>
                                            <p:strVal val="ppt_h"/>
                                          </p:val>
                                        </p:tav>
                                      </p:tavLst>
                                    </p:anim>
                                    <p:set>
                                      <p:cBhvr>
                                        <p:cTn id="48"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9" presetClass="emph" presetSubtype="0" fill="hold" grpId="0" nodeType="withEffect">
                                  <p:stCondLst>
                                    <p:cond delay="0"/>
                                  </p:stCondLst>
                                  <p:childTnLst>
                                    <p:animClr clrSpc="rgb" dir="cw">
                                      <p:cBhvr override="childStyle">
                                        <p:cTn id="56" dur="500" fill="hold"/>
                                        <p:tgtEl>
                                          <p:spTgt spid="8"/>
                                        </p:tgtEl>
                                        <p:attrNameLst>
                                          <p:attrName>style.color</p:attrName>
                                        </p:attrNameLst>
                                      </p:cBhvr>
                                      <p:to>
                                        <a:srgbClr val="FF0000"/>
                                      </p:to>
                                    </p:animClr>
                                    <p:animClr clrSpc="rgb" dir="cw">
                                      <p:cBhvr>
                                        <p:cTn id="57" dur="500" fill="hold"/>
                                        <p:tgtEl>
                                          <p:spTgt spid="8"/>
                                        </p:tgtEl>
                                        <p:attrNameLst>
                                          <p:attrName>fillcolor</p:attrName>
                                        </p:attrNameLst>
                                      </p:cBhvr>
                                      <p:to>
                                        <a:srgbClr val="FF0000"/>
                                      </p:to>
                                    </p:animClr>
                                    <p:set>
                                      <p:cBhvr>
                                        <p:cTn id="58" dur="500" fill="hold"/>
                                        <p:tgtEl>
                                          <p:spTgt spid="8"/>
                                        </p:tgtEl>
                                        <p:attrNameLst>
                                          <p:attrName>fill.type</p:attrName>
                                        </p:attrNameLst>
                                      </p:cBhvr>
                                      <p:to>
                                        <p:strVal val="solid"/>
                                      </p:to>
                                    </p:set>
                                    <p:set>
                                      <p:cBhvr>
                                        <p:cTn id="59" dur="500" fill="hold"/>
                                        <p:tgtEl>
                                          <p:spTgt spid="8"/>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2000"/>
                                        <p:tgtEl>
                                          <p:spTgt spid="13"/>
                                        </p:tgtEl>
                                      </p:cBhvr>
                                    </p:animEffect>
                                    <p:anim calcmode="lin" valueType="num">
                                      <p:cBhvr>
                                        <p:cTn id="65" dur="2000" fill="hold"/>
                                        <p:tgtEl>
                                          <p:spTgt spid="13"/>
                                        </p:tgtEl>
                                        <p:attrNameLst>
                                          <p:attrName>ppt_w</p:attrName>
                                        </p:attrNameLst>
                                      </p:cBhvr>
                                      <p:tavLst>
                                        <p:tav tm="0" fmla="#ppt_w*sin(2.5*pi*$)">
                                          <p:val>
                                            <p:fltVal val="0"/>
                                          </p:val>
                                        </p:tav>
                                        <p:tav tm="100000">
                                          <p:val>
                                            <p:fltVal val="1"/>
                                          </p:val>
                                        </p:tav>
                                      </p:tavLst>
                                    </p:anim>
                                    <p:anim calcmode="lin" valueType="num">
                                      <p:cBhvr>
                                        <p:cTn id="6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grpId="1" nodeType="clickEffect">
                                  <p:stCondLst>
                                    <p:cond delay="0"/>
                                  </p:stCondLst>
                                  <p:childTnLst>
                                    <p:animEffect transition="out" filter="circle(out)">
                                      <p:cBhvr>
                                        <p:cTn id="70" dur="2000"/>
                                        <p:tgtEl>
                                          <p:spTgt spid="12"/>
                                        </p:tgtEl>
                                      </p:cBhvr>
                                    </p:animEffect>
                                    <p:set>
                                      <p:cBhvr>
                                        <p:cTn id="71" dur="1" fill="hold">
                                          <p:stCondLst>
                                            <p:cond delay="1999"/>
                                          </p:stCondLst>
                                        </p:cTn>
                                        <p:tgtEl>
                                          <p:spTgt spid="12"/>
                                        </p:tgtEl>
                                        <p:attrNameLst>
                                          <p:attrName>style.visibility</p:attrName>
                                        </p:attrNameLst>
                                      </p:cBhvr>
                                      <p:to>
                                        <p:strVal val="hidden"/>
                                      </p:to>
                                    </p:set>
                                  </p:childTnLst>
                                </p:cTn>
                              </p:par>
                              <p:par>
                                <p:cTn id="72" presetID="6" presetClass="exit" presetSubtype="32" fill="hold" grpId="1" nodeType="withEffect">
                                  <p:stCondLst>
                                    <p:cond delay="0"/>
                                  </p:stCondLst>
                                  <p:childTnLst>
                                    <p:animEffect transition="out" filter="circle(out)">
                                      <p:cBhvr>
                                        <p:cTn id="73" dur="2000"/>
                                        <p:tgtEl>
                                          <p:spTgt spid="13"/>
                                        </p:tgtEl>
                                      </p:cBhvr>
                                    </p:animEffect>
                                    <p:set>
                                      <p:cBhvr>
                                        <p:cTn id="74" dur="1" fill="hold">
                                          <p:stCondLst>
                                            <p:cond delay="1999"/>
                                          </p:stCondLst>
                                        </p:cTn>
                                        <p:tgtEl>
                                          <p:spTgt spid="13"/>
                                        </p:tgtEl>
                                        <p:attrNameLst>
                                          <p:attrName>style.visibility</p:attrName>
                                        </p:attrNameLst>
                                      </p:cBhvr>
                                      <p:to>
                                        <p:strVal val="hidden"/>
                                      </p:to>
                                    </p:set>
                                  </p:childTnLst>
                                </p:cTn>
                              </p:par>
                              <p:par>
                                <p:cTn id="75" presetID="6" presetClass="exit" presetSubtype="32" fill="hold" grpId="1" nodeType="withEffect">
                                  <p:stCondLst>
                                    <p:cond delay="0"/>
                                  </p:stCondLst>
                                  <p:childTnLst>
                                    <p:animEffect transition="out" filter="circle(out)">
                                      <p:cBhvr>
                                        <p:cTn id="76" dur="2000"/>
                                        <p:tgtEl>
                                          <p:spTgt spid="8"/>
                                        </p:tgtEl>
                                      </p:cBhvr>
                                    </p:animEffect>
                                    <p:set>
                                      <p:cBhvr>
                                        <p:cTn id="7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1000"/>
                                        <p:tgtEl>
                                          <p:spTgt spid="15"/>
                                        </p:tgtEl>
                                      </p:cBhvr>
                                    </p:animEffect>
                                    <p:anim calcmode="lin" valueType="num">
                                      <p:cBhvr>
                                        <p:cTn id="84" dur="1000" fill="hold"/>
                                        <p:tgtEl>
                                          <p:spTgt spid="15"/>
                                        </p:tgtEl>
                                        <p:attrNameLst>
                                          <p:attrName>ppt_x</p:attrName>
                                        </p:attrNameLst>
                                      </p:cBhvr>
                                      <p:tavLst>
                                        <p:tav tm="0">
                                          <p:val>
                                            <p:strVal val="#ppt_x"/>
                                          </p:val>
                                        </p:tav>
                                        <p:tav tm="100000">
                                          <p:val>
                                            <p:strVal val="#ppt_x"/>
                                          </p:val>
                                        </p:tav>
                                      </p:tavLst>
                                    </p:anim>
                                    <p:anim calcmode="lin" valueType="num">
                                      <p:cBhvr>
                                        <p:cTn id="8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5"/>
                                        </p:tgtEl>
                                        <p:attrNameLst>
                                          <p:attrName>style.color</p:attrName>
                                        </p:attrNameLst>
                                      </p:cBhvr>
                                      <p:to>
                                        <a:srgbClr val="FFFF00"/>
                                      </p:to>
                                    </p:animClr>
                                    <p:animClr clrSpc="rgb" dir="cw">
                                      <p:cBhvr>
                                        <p:cTn id="90" dur="500" fill="hold"/>
                                        <p:tgtEl>
                                          <p:spTgt spid="5"/>
                                        </p:tgtEl>
                                        <p:attrNameLst>
                                          <p:attrName>fillcolor</p:attrName>
                                        </p:attrNameLst>
                                      </p:cBhvr>
                                      <p:to>
                                        <a:srgbClr val="FFFF00"/>
                                      </p:to>
                                    </p:animClr>
                                    <p:set>
                                      <p:cBhvr>
                                        <p:cTn id="91" dur="500" fill="hold"/>
                                        <p:tgtEl>
                                          <p:spTgt spid="5"/>
                                        </p:tgtEl>
                                        <p:attrNameLst>
                                          <p:attrName>fill.type</p:attrName>
                                        </p:attrNameLst>
                                      </p:cBhvr>
                                      <p:to>
                                        <p:strVal val="solid"/>
                                      </p:to>
                                    </p:set>
                                    <p:set>
                                      <p:cBhvr>
                                        <p:cTn id="92" dur="500" fill="hold"/>
                                        <p:tgtEl>
                                          <p:spTgt spid="5"/>
                                        </p:tgtEl>
                                        <p:attrNameLst>
                                          <p:attrName>fill.on</p:attrName>
                                        </p:attrNameLst>
                                      </p:cBhvr>
                                      <p:to>
                                        <p:strVal val="true"/>
                                      </p:to>
                                    </p:set>
                                  </p:childTnLst>
                                </p:cTn>
                              </p:par>
                              <p:par>
                                <p:cTn id="93" presetID="53" presetClass="entr" presetSubtype="16"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1" nodeType="clickEffect">
                                  <p:stCondLst>
                                    <p:cond delay="0"/>
                                  </p:stCondLst>
                                  <p:childTnLst>
                                    <p:animEffect transition="out" filter="dissolv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5"/>
                                        </p:tgtEl>
                                      </p:cBhvr>
                                    </p:animEffect>
                                    <p:set>
                                      <p:cBhvr>
                                        <p:cTn id="10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9" restart="whenNotActive" fill="hold" evtFilter="cancelBubble" nodeType="interactiveSeq">
                <p:stCondLst>
                  <p:cond evt="onClick" delay="0">
                    <p:tgtEl>
                      <p:spTgt spid="6"/>
                    </p:tgtEl>
                  </p:cond>
                </p:stCondLst>
                <p:endSync evt="end" delay="0">
                  <p:rtn val="all"/>
                </p:endSync>
                <p:childTnLst>
                  <p:par>
                    <p:cTn id="110" fill="hold">
                      <p:stCondLst>
                        <p:cond delay="0"/>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18"/>
                                        </p:tgtEl>
                                        <p:attrNameLst>
                                          <p:attrName>style.visibility</p:attrName>
                                        </p:attrNameLst>
                                      </p:cBhvr>
                                      <p:to>
                                        <p:strVal val="visible"/>
                                      </p:to>
                                    </p:set>
                                    <p:anim calcmode="lin" valueType="num">
                                      <p:cBhvr>
                                        <p:cTn id="114" dur="1000" fill="hold"/>
                                        <p:tgtEl>
                                          <p:spTgt spid="18"/>
                                        </p:tgtEl>
                                        <p:attrNameLst>
                                          <p:attrName>ppt_w</p:attrName>
                                        </p:attrNameLst>
                                      </p:cBhvr>
                                      <p:tavLst>
                                        <p:tav tm="0">
                                          <p:val>
                                            <p:fltVal val="0"/>
                                          </p:val>
                                        </p:tav>
                                        <p:tav tm="100000">
                                          <p:val>
                                            <p:strVal val="#ppt_w"/>
                                          </p:val>
                                        </p:tav>
                                      </p:tavLst>
                                    </p:anim>
                                    <p:anim calcmode="lin" valueType="num">
                                      <p:cBhvr>
                                        <p:cTn id="115" dur="1000" fill="hold"/>
                                        <p:tgtEl>
                                          <p:spTgt spid="18"/>
                                        </p:tgtEl>
                                        <p:attrNameLst>
                                          <p:attrName>ppt_h</p:attrName>
                                        </p:attrNameLst>
                                      </p:cBhvr>
                                      <p:tavLst>
                                        <p:tav tm="0">
                                          <p:val>
                                            <p:fltVal val="0"/>
                                          </p:val>
                                        </p:tav>
                                        <p:tav tm="100000">
                                          <p:val>
                                            <p:strVal val="#ppt_h"/>
                                          </p:val>
                                        </p:tav>
                                      </p:tavLst>
                                    </p:anim>
                                    <p:anim calcmode="lin" valueType="num">
                                      <p:cBhvr>
                                        <p:cTn id="116" dur="1000" fill="hold"/>
                                        <p:tgtEl>
                                          <p:spTgt spid="18"/>
                                        </p:tgtEl>
                                        <p:attrNameLst>
                                          <p:attrName>style.rotation</p:attrName>
                                        </p:attrNameLst>
                                      </p:cBhvr>
                                      <p:tavLst>
                                        <p:tav tm="0">
                                          <p:val>
                                            <p:fltVal val="90"/>
                                          </p:val>
                                        </p:tav>
                                        <p:tav tm="100000">
                                          <p:val>
                                            <p:fltVal val="0"/>
                                          </p:val>
                                        </p:tav>
                                      </p:tavLst>
                                    </p:anim>
                                    <p:animEffect transition="in" filter="fade">
                                      <p:cBhvr>
                                        <p:cTn id="117" dur="1000"/>
                                        <p:tgtEl>
                                          <p:spTgt spid="18"/>
                                        </p:tgtEl>
                                      </p:cBhvr>
                                    </p:animEffect>
                                  </p:childTnLst>
                                </p:cTn>
                              </p:par>
                              <p:par>
                                <p:cTn id="118" presetID="19" presetClass="emph" presetSubtype="0" fill="hold" grpId="0" nodeType="withEffect">
                                  <p:stCondLst>
                                    <p:cond delay="0"/>
                                  </p:stCondLst>
                                  <p:childTnLst>
                                    <p:animClr clrSpc="rgb" dir="cw">
                                      <p:cBhvr override="childStyle">
                                        <p:cTn id="119" dur="500" fill="hold"/>
                                        <p:tgtEl>
                                          <p:spTgt spid="6"/>
                                        </p:tgtEl>
                                        <p:attrNameLst>
                                          <p:attrName>style.color</p:attrName>
                                        </p:attrNameLst>
                                      </p:cBhvr>
                                      <p:to>
                                        <a:srgbClr val="002060"/>
                                      </p:to>
                                    </p:animClr>
                                    <p:animClr clrSpc="rgb" dir="cw">
                                      <p:cBhvr>
                                        <p:cTn id="120" dur="500" fill="hold"/>
                                        <p:tgtEl>
                                          <p:spTgt spid="6"/>
                                        </p:tgtEl>
                                        <p:attrNameLst>
                                          <p:attrName>fillcolor</p:attrName>
                                        </p:attrNameLst>
                                      </p:cBhvr>
                                      <p:to>
                                        <a:srgbClr val="002060"/>
                                      </p:to>
                                    </p:animClr>
                                    <p:set>
                                      <p:cBhvr>
                                        <p:cTn id="121" dur="500" fill="hold"/>
                                        <p:tgtEl>
                                          <p:spTgt spid="6"/>
                                        </p:tgtEl>
                                        <p:attrNameLst>
                                          <p:attrName>fill.type</p:attrName>
                                        </p:attrNameLst>
                                      </p:cBhvr>
                                      <p:to>
                                        <p:strVal val="solid"/>
                                      </p:to>
                                    </p:set>
                                    <p:set>
                                      <p:cBhvr>
                                        <p:cTn id="122" dur="500" fill="hold"/>
                                        <p:tgtEl>
                                          <p:spTgt spid="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45" presetClass="entr" presetSubtype="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2000"/>
                                        <p:tgtEl>
                                          <p:spTgt spid="19"/>
                                        </p:tgtEl>
                                      </p:cBhvr>
                                    </p:animEffect>
                                    <p:anim calcmode="lin" valueType="num">
                                      <p:cBhvr>
                                        <p:cTn id="128" dur="2000" fill="hold"/>
                                        <p:tgtEl>
                                          <p:spTgt spid="19"/>
                                        </p:tgtEl>
                                        <p:attrNameLst>
                                          <p:attrName>ppt_w</p:attrName>
                                        </p:attrNameLst>
                                      </p:cBhvr>
                                      <p:tavLst>
                                        <p:tav tm="0" fmla="#ppt_w*sin(2.5*pi*$)">
                                          <p:val>
                                            <p:fltVal val="0"/>
                                          </p:val>
                                        </p:tav>
                                        <p:tav tm="100000">
                                          <p:val>
                                            <p:fltVal val="1"/>
                                          </p:val>
                                        </p:tav>
                                      </p:tavLst>
                                    </p:anim>
                                    <p:anim calcmode="lin" valueType="num">
                                      <p:cBhvr>
                                        <p:cTn id="12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8" presetClass="exit" presetSubtype="32" fill="hold" grpId="1" nodeType="clickEffect">
                                  <p:stCondLst>
                                    <p:cond delay="0"/>
                                  </p:stCondLst>
                                  <p:childTnLst>
                                    <p:animEffect transition="out" filter="diamond(out)">
                                      <p:cBhvr>
                                        <p:cTn id="133" dur="2000"/>
                                        <p:tgtEl>
                                          <p:spTgt spid="18"/>
                                        </p:tgtEl>
                                      </p:cBhvr>
                                    </p:animEffect>
                                    <p:set>
                                      <p:cBhvr>
                                        <p:cTn id="134" dur="1" fill="hold">
                                          <p:stCondLst>
                                            <p:cond delay="1999"/>
                                          </p:stCondLst>
                                        </p:cTn>
                                        <p:tgtEl>
                                          <p:spTgt spid="18"/>
                                        </p:tgtEl>
                                        <p:attrNameLst>
                                          <p:attrName>style.visibility</p:attrName>
                                        </p:attrNameLst>
                                      </p:cBhvr>
                                      <p:to>
                                        <p:strVal val="hidden"/>
                                      </p:to>
                                    </p:set>
                                  </p:childTnLst>
                                </p:cTn>
                              </p:par>
                              <p:par>
                                <p:cTn id="135" presetID="8" presetClass="exit" presetSubtype="32" fill="hold" grpId="1" nodeType="withEffect">
                                  <p:stCondLst>
                                    <p:cond delay="0"/>
                                  </p:stCondLst>
                                  <p:childTnLst>
                                    <p:animEffect transition="out" filter="diamond(out)">
                                      <p:cBhvr>
                                        <p:cTn id="136" dur="2000"/>
                                        <p:tgtEl>
                                          <p:spTgt spid="19"/>
                                        </p:tgtEl>
                                      </p:cBhvr>
                                    </p:animEffect>
                                    <p:set>
                                      <p:cBhvr>
                                        <p:cTn id="137" dur="1" fill="hold">
                                          <p:stCondLst>
                                            <p:cond delay="1999"/>
                                          </p:stCondLst>
                                        </p:cTn>
                                        <p:tgtEl>
                                          <p:spTgt spid="19"/>
                                        </p:tgtEl>
                                        <p:attrNameLst>
                                          <p:attrName>style.visibility</p:attrName>
                                        </p:attrNameLst>
                                      </p:cBhvr>
                                      <p:to>
                                        <p:strVal val="hidden"/>
                                      </p:to>
                                    </p:set>
                                  </p:childTnLst>
                                </p:cTn>
                              </p:par>
                              <p:par>
                                <p:cTn id="138" presetID="8" presetClass="exit" presetSubtype="32" fill="hold" grpId="1" nodeType="withEffect">
                                  <p:stCondLst>
                                    <p:cond delay="0"/>
                                  </p:stCondLst>
                                  <p:childTnLst>
                                    <p:animEffect transition="out" filter="diamond(out)">
                                      <p:cBhvr>
                                        <p:cTn id="139" dur="2000"/>
                                        <p:tgtEl>
                                          <p:spTgt spid="6"/>
                                        </p:tgtEl>
                                      </p:cBhvr>
                                    </p:animEffect>
                                    <p:set>
                                      <p:cBhvr>
                                        <p:cTn id="14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bldLvl="0" animBg="1"/>
      <p:bldP spid="5" grpId="1" bldLvl="0" animBg="1"/>
      <p:bldP spid="6" grpId="0" bldLvl="0" animBg="1"/>
      <p:bldP spid="6" grpId="1" bldLvl="0" animBg="1"/>
      <p:bldP spid="7" grpId="0" bldLvl="0" animBg="1"/>
      <p:bldP spid="7" grpId="1" bldLvl="0" animBg="1"/>
      <p:bldP spid="8" grpId="0" bldLvl="0" animBg="1"/>
      <p:bldP spid="8"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5" grpId="1" bldLvl="0" animBg="1"/>
      <p:bldP spid="16" grpId="0" bldLvl="0" animBg="1"/>
      <p:bldP spid="16" grpId="1" bldLvl="0" animBg="1"/>
      <p:bldP spid="18" grpId="0" bldLvl="0" animBg="1"/>
      <p:bldP spid="18" grpId="1" bldLvl="0" animBg="1"/>
      <p:bldP spid="19" grpId="0" bldLvl="0" animBg="1"/>
      <p:bldP spid="19"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Cloud 5"/>
          <p:cNvSpPr/>
          <p:nvPr/>
        </p:nvSpPr>
        <p:spPr>
          <a:xfrm>
            <a:off x="1273277" y="73326"/>
            <a:ext cx="9645445" cy="556055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Cloud 6"/>
          <p:cNvSpPr/>
          <p:nvPr/>
        </p:nvSpPr>
        <p:spPr>
          <a:xfrm>
            <a:off x="1479755" y="523462"/>
            <a:ext cx="9094838" cy="4660283"/>
          </a:xfrm>
          <a:prstGeom prst="cloud">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9" name="Picture 26"/>
          <p:cNvPicPr>
            <a:picLocks noChangeAspect="1"/>
          </p:cNvPicPr>
          <p:nvPr/>
        </p:nvPicPr>
        <p:blipFill>
          <a:blip r:embed="rId1"/>
          <a:srcRect/>
          <a:stretch>
            <a:fillRect/>
          </a:stretch>
        </p:blipFill>
        <p:spPr>
          <a:xfrm>
            <a:off x="9409322" y="613642"/>
            <a:ext cx="1715878" cy="1482090"/>
          </a:xfrm>
          <a:prstGeom prst="rect">
            <a:avLst/>
          </a:prstGeom>
        </p:spPr>
      </p:pic>
      <p:pic>
        <p:nvPicPr>
          <p:cNvPr id="10" name="Picture 9"/>
          <p:cNvPicPr>
            <a:picLocks noChangeAspect="1"/>
          </p:cNvPicPr>
          <p:nvPr/>
        </p:nvPicPr>
        <p:blipFill>
          <a:blip r:embed="rId2"/>
          <a:stretch>
            <a:fillRect/>
          </a:stretch>
        </p:blipFill>
        <p:spPr>
          <a:xfrm>
            <a:off x="2972203" y="1533806"/>
            <a:ext cx="6182327" cy="2542894"/>
          </a:xfrm>
          <a:prstGeom prst="rect">
            <a:avLst/>
          </a:prstGeom>
        </p:spPr>
      </p:pic>
      <p:pic>
        <p:nvPicPr>
          <p:cNvPr id="11" name="Picture 10" descr="A picture containing clipart&#10;&#10;Description automatically generated"/>
          <p:cNvPicPr>
            <a:picLocks noChangeAspect="1"/>
          </p:cNvPicPr>
          <p:nvPr/>
        </p:nvPicPr>
        <p:blipFill>
          <a:blip r:embed="rId3" cstate="hqprint">
            <a:extLst>
              <a:ext uri="{BEBA8EAE-BF5A-486C-A8C5-ECC9F3942E4B}">
                <a14:imgProps xmlns:a14="http://schemas.microsoft.com/office/drawing/2010/main">
                  <a14:imgLayer r:embed="rId4">
                    <a14:imgEffect>
                      <a14:backgroundRemoval t="6184" b="89976" l="9994" r="89974">
                        <a14:foregroundMark x1="55951" y1="6184" x2="59282" y2="9175"/>
                        <a14:foregroundMark x1="44049" y1="13177" x2="48383" y2="17219"/>
                      </a14:backgroundRemoval>
                    </a14:imgEffect>
                  </a14:imgLayer>
                </a14:imgProps>
              </a:ext>
              <a:ext uri="{28A0092B-C50C-407E-A947-70E740481C1C}">
                <a14:useLocalDpi xmlns:a14="http://schemas.microsoft.com/office/drawing/2010/main" val="0"/>
              </a:ext>
            </a:extLst>
          </a:blip>
          <a:stretch>
            <a:fillRect/>
          </a:stretch>
        </p:blipFill>
        <p:spPr>
          <a:xfrm>
            <a:off x="8696459" y="3503357"/>
            <a:ext cx="4787079" cy="3829663"/>
          </a:xfrm>
          <a:prstGeom prst="rect">
            <a:avLst/>
          </a:prstGeom>
        </p:spPr>
      </p:pic>
      <p:pic>
        <p:nvPicPr>
          <p:cNvPr id="12" name="Picture 11"/>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0 0 L 0.25 -0.25 E" pathEditMode="relative" ptsTypes="">
                                      <p:cBhvr>
                                        <p:cTn id="20" dur="2000" fill="hold"/>
                                        <p:tgtEl>
                                          <p:spTgt spid="9"/>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par>
                                <p:cTn id="34" presetID="32" presetClass="emph" presetSubtype="0" fill="hold" nodeType="withEffect">
                                  <p:stCondLst>
                                    <p:cond delay="0"/>
                                  </p:stCondLst>
                                  <p:childTnLst>
                                    <p:animRot by="120000">
                                      <p:cBhvr>
                                        <p:cTn id="35" dur="100" fill="hold">
                                          <p:stCondLst>
                                            <p:cond delay="0"/>
                                          </p:stCondLst>
                                        </p:cTn>
                                        <p:tgtEl>
                                          <p:spTgt spid="11"/>
                                        </p:tgtEl>
                                        <p:attrNameLst>
                                          <p:attrName>r</p:attrName>
                                        </p:attrNameLst>
                                      </p:cBhvr>
                                    </p:animRot>
                                    <p:animRot by="-240000">
                                      <p:cBhvr>
                                        <p:cTn id="36" dur="200" fill="hold">
                                          <p:stCondLst>
                                            <p:cond delay="200"/>
                                          </p:stCondLst>
                                        </p:cTn>
                                        <p:tgtEl>
                                          <p:spTgt spid="11"/>
                                        </p:tgtEl>
                                        <p:attrNameLst>
                                          <p:attrName>r</p:attrName>
                                        </p:attrNameLst>
                                      </p:cBhvr>
                                    </p:animRot>
                                    <p:animRot by="240000">
                                      <p:cBhvr>
                                        <p:cTn id="37" dur="200" fill="hold">
                                          <p:stCondLst>
                                            <p:cond delay="400"/>
                                          </p:stCondLst>
                                        </p:cTn>
                                        <p:tgtEl>
                                          <p:spTgt spid="11"/>
                                        </p:tgtEl>
                                        <p:attrNameLst>
                                          <p:attrName>r</p:attrName>
                                        </p:attrNameLst>
                                      </p:cBhvr>
                                    </p:animRot>
                                    <p:animRot by="-240000">
                                      <p:cBhvr>
                                        <p:cTn id="38" dur="200" fill="hold">
                                          <p:stCondLst>
                                            <p:cond delay="600"/>
                                          </p:stCondLst>
                                        </p:cTn>
                                        <p:tgtEl>
                                          <p:spTgt spid="11"/>
                                        </p:tgtEl>
                                        <p:attrNameLst>
                                          <p:attrName>r</p:attrName>
                                        </p:attrNameLst>
                                      </p:cBhvr>
                                    </p:animRot>
                                    <p:animRot by="120000">
                                      <p:cBhvr>
                                        <p:cTn id="3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
        <p:nvSpPr>
          <p:cNvPr id="5" name="Google Shape;2692;p47"/>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pic>
        <p:nvPicPr>
          <p:cNvPr id="17" name="Picture 16"/>
          <p:cNvPicPr>
            <a:picLocks noChangeAspect="1"/>
          </p:cNvPicPr>
          <p:nvPr/>
        </p:nvPicPr>
        <p:blipFill>
          <a:blip r:embed="rId1" cstate="hqprint">
            <a:extLst>
              <a:ext uri="{BEBA8EAE-BF5A-486C-A8C5-ECC9F3942E4B}">
                <a14:imgProps xmlns:a14="http://schemas.microsoft.com/office/drawing/2010/main">
                  <a14:imgLayer r:embed="rId2">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18" name="Picture 17"/>
          <p:cNvPicPr>
            <a:picLocks noChangeAspect="1"/>
          </p:cNvPicPr>
          <p:nvPr/>
        </p:nvPicPr>
        <p:blipFill>
          <a:blip r:embed="rId3"/>
          <a:stretch>
            <a:fillRect/>
          </a:stretch>
        </p:blipFill>
        <p:spPr>
          <a:xfrm>
            <a:off x="3284766" y="0"/>
            <a:ext cx="4974767" cy="1341236"/>
          </a:xfrm>
          <a:prstGeom prst="rect">
            <a:avLst/>
          </a:prstGeom>
        </p:spPr>
      </p:pic>
      <p:grpSp>
        <p:nvGrpSpPr>
          <p:cNvPr id="19" name="Group 18"/>
          <p:cNvGrpSpPr/>
          <p:nvPr/>
        </p:nvGrpSpPr>
        <p:grpSpPr>
          <a:xfrm>
            <a:off x="1539625" y="1970571"/>
            <a:ext cx="2639300" cy="2284232"/>
            <a:chOff x="444471" y="2172590"/>
            <a:chExt cx="2639300" cy="2284232"/>
          </a:xfrm>
        </p:grpSpPr>
        <p:sp>
          <p:nvSpPr>
            <p:cNvPr id="20" name="Rectangle: Rounded Corners 26"/>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21" name="Group 20"/>
            <p:cNvGrpSpPr/>
            <p:nvPr/>
          </p:nvGrpSpPr>
          <p:grpSpPr>
            <a:xfrm>
              <a:off x="832336" y="2172590"/>
              <a:ext cx="1831930" cy="1572681"/>
              <a:chOff x="1450279" y="400692"/>
              <a:chExt cx="2478196" cy="2383465"/>
            </a:xfrm>
          </p:grpSpPr>
          <p:sp>
            <p:nvSpPr>
              <p:cNvPr id="23" name="Rectangle: Rounded Corners 29"/>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24" name="Picture 23" descr="A picture containing shap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22" name="Rectangle 21"/>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25" name="Group 24"/>
          <p:cNvGrpSpPr/>
          <p:nvPr/>
        </p:nvGrpSpPr>
        <p:grpSpPr>
          <a:xfrm>
            <a:off x="5057024" y="1324391"/>
            <a:ext cx="2853408" cy="2256681"/>
            <a:chOff x="3345180" y="1356289"/>
            <a:chExt cx="2853408" cy="2256681"/>
          </a:xfrm>
        </p:grpSpPr>
        <p:grpSp>
          <p:nvGrpSpPr>
            <p:cNvPr id="26" name="Group 25"/>
            <p:cNvGrpSpPr/>
            <p:nvPr/>
          </p:nvGrpSpPr>
          <p:grpSpPr>
            <a:xfrm>
              <a:off x="3345180" y="1356289"/>
              <a:ext cx="2853408" cy="2256681"/>
              <a:chOff x="3984768" y="31333"/>
              <a:chExt cx="3860030" cy="3318094"/>
            </a:xfrm>
          </p:grpSpPr>
          <p:grpSp>
            <p:nvGrpSpPr>
              <p:cNvPr id="28" name="Group 27"/>
              <p:cNvGrpSpPr/>
              <p:nvPr/>
            </p:nvGrpSpPr>
            <p:grpSpPr>
              <a:xfrm>
                <a:off x="3984768" y="31333"/>
                <a:ext cx="3860030" cy="3318094"/>
                <a:chOff x="693066" y="657558"/>
                <a:chExt cx="3860030" cy="3318094"/>
              </a:xfrm>
            </p:grpSpPr>
            <p:sp>
              <p:nvSpPr>
                <p:cNvPr id="30" name="Rectangle: Rounded Corners 35"/>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1" name="Rectangle: Rounded Corners 39"/>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29" name="Picture 28"/>
              <p:cNvPicPr>
                <a:picLocks noChangeAspect="1"/>
              </p:cNvPicPr>
              <p:nvPr/>
            </p:nvPicPr>
            <p:blipFill>
              <a:blip r:embed="rId5"/>
              <a:stretch>
                <a:fillRect/>
              </a:stretch>
            </p:blipFill>
            <p:spPr>
              <a:xfrm>
                <a:off x="5155989" y="399065"/>
                <a:ext cx="1665021" cy="1665021"/>
              </a:xfrm>
              <a:prstGeom prst="rect">
                <a:avLst/>
              </a:prstGeom>
            </p:spPr>
          </p:pic>
        </p:grpSp>
        <p:sp>
          <p:nvSpPr>
            <p:cNvPr id="27" name="Rectangle 26"/>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32" name="Group 31"/>
          <p:cNvGrpSpPr/>
          <p:nvPr/>
        </p:nvGrpSpPr>
        <p:grpSpPr>
          <a:xfrm>
            <a:off x="8384502" y="2611323"/>
            <a:ext cx="2639300" cy="2279740"/>
            <a:chOff x="6311152" y="2473100"/>
            <a:chExt cx="2639300" cy="2279740"/>
          </a:xfrm>
        </p:grpSpPr>
        <p:grpSp>
          <p:nvGrpSpPr>
            <p:cNvPr id="33" name="Group 32"/>
            <p:cNvGrpSpPr/>
            <p:nvPr/>
          </p:nvGrpSpPr>
          <p:grpSpPr>
            <a:xfrm>
              <a:off x="6311152" y="2473100"/>
              <a:ext cx="2639300" cy="2279740"/>
              <a:chOff x="7482364" y="2696050"/>
              <a:chExt cx="3860030" cy="3318094"/>
            </a:xfrm>
          </p:grpSpPr>
          <p:grpSp>
            <p:nvGrpSpPr>
              <p:cNvPr id="35" name="Group 34"/>
              <p:cNvGrpSpPr/>
              <p:nvPr/>
            </p:nvGrpSpPr>
            <p:grpSpPr>
              <a:xfrm>
                <a:off x="7482364" y="2696050"/>
                <a:ext cx="3860030" cy="3318094"/>
                <a:chOff x="693066" y="657558"/>
                <a:chExt cx="3860030" cy="3318094"/>
              </a:xfrm>
            </p:grpSpPr>
            <p:sp>
              <p:nvSpPr>
                <p:cNvPr id="37" name="Rectangle: Rounded Corners 47"/>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38" name="Rectangle: Rounded Corners 48"/>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36" name="Picture 35" descr="Graphical user interface&#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4" name="Rectangle 33"/>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i"/>
          <p:cNvPicPr>
            <a:picLocks noChangeAspect="1"/>
          </p:cNvPicPr>
          <p:nvPr/>
        </p:nvPicPr>
        <p:blipFill>
          <a:blip r:embed="rId1"/>
          <a:stretch>
            <a:fillRect/>
          </a:stretch>
        </p:blipFill>
        <p:spPr>
          <a:xfrm>
            <a:off x="2140585" y="450850"/>
            <a:ext cx="7444105" cy="64071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9524" y="416409"/>
            <a:ext cx="6108700" cy="582295"/>
          </a:xfrm>
          <a:prstGeom prst="rect">
            <a:avLst/>
          </a:prstGeom>
        </p:spPr>
        <p:txBody>
          <a:bodyPr wrap="none" lIns="91390" tIns="45694" rIns="91390" bIns="45694">
            <a:spAutoFit/>
          </a:bodyPr>
          <a:lstStyle/>
          <a:p>
            <a:pPr algn="ctr"/>
            <a:r>
              <a:rPr lang="en-US" sz="3200" b="1" dirty="0" err="1" smtClean="0">
                <a:solidFill>
                  <a:srgbClr val="FF0000"/>
                </a:solidFill>
                <a:cs typeface="Times New Roman" panose="02020603050405020304" pitchFamily="18" charset="0"/>
              </a:rPr>
              <a:t>Nhà bác học của đồng ruộng</a:t>
            </a:r>
            <a:endParaRPr lang="vi-VN" sz="3200" b="1" dirty="0">
              <a:solidFill>
                <a:srgbClr val="FF0000"/>
              </a:solidFill>
              <a:cs typeface="Times New Roman" panose="02020603050405020304" pitchFamily="18" charset="0"/>
            </a:endParaRPr>
          </a:p>
        </p:txBody>
      </p:sp>
      <p:sp>
        <p:nvSpPr>
          <p:cNvPr id="3" name="Rectangle 2"/>
          <p:cNvSpPr/>
          <p:nvPr/>
        </p:nvSpPr>
        <p:spPr>
          <a:xfrm>
            <a:off x="342912" y="998583"/>
            <a:ext cx="11624987" cy="4829810"/>
          </a:xfrm>
          <a:prstGeom prst="rect">
            <a:avLst/>
          </a:prstGeom>
        </p:spPr>
        <p:txBody>
          <a:bodyPr wrap="square" lIns="91390" tIns="45694" rIns="91390" bIns="45694">
            <a:spAutoFit/>
          </a:bodyPr>
          <a:lstStyle/>
          <a:p>
            <a:pPr indent="800100" algn="just"/>
            <a:r>
              <a:rPr lang="en-US" sz="2800" dirty="0" err="1" smtClean="0">
                <a:latin typeface="Arial" panose="020B0604020202020204" pitchFamily="34" charset="0"/>
                <a:cs typeface="Arial" panose="020B0604020202020204" pitchFamily="34" charset="0"/>
              </a:rPr>
              <a:t>Lương Định Của là một nhà nông học xuất sắc và cha đẻ của nhiều giống cây trồng mới. Rất nhiều sản phẩm nông nghiệp được nông nhân gắn liền với tên của ông một cách thân thiết: dưa ông Của, cà chua ông Của, lúa ông Của,... Còn bạn bè trìu mến gọi ông là “nhà bác học của đồng ruộng”</a:t>
            </a:r>
            <a:r>
              <a:rPr lang="en-US" sz="2800" dirty="0" smtClean="0">
                <a:latin typeface="Arial" panose="020B0604020202020204" pitchFamily="34" charset="0"/>
                <a:cs typeface="Arial" panose="020B0604020202020204" pitchFamily="34" charset="0"/>
              </a:rPr>
              <a:t>. </a:t>
            </a:r>
            <a:endParaRPr lang="en-US" sz="2800" dirty="0" smtClean="0">
              <a:latin typeface="Arial" panose="020B0604020202020204" pitchFamily="34" charset="0"/>
              <a:cs typeface="Arial" panose="020B0604020202020204" pitchFamily="34" charset="0"/>
            </a:endParaRPr>
          </a:p>
          <a:p>
            <a:pPr indent="800100" algn="just"/>
            <a:r>
              <a:rPr lang="en-US" sz="2800" dirty="0" err="1" smtClean="0">
                <a:latin typeface="Arial" panose="020B0604020202020204" pitchFamily="34" charset="0"/>
                <a:cs typeface="Arial" panose="020B0604020202020204" pitchFamily="34" charset="0"/>
              </a:rPr>
              <a:t>Là viện trưởng một viện nghiên cứu nhưng Lương Định Của vẫn làm việc trong một căn phòng rất đơn sơ. Ngoài giờ lên lớp, ông thường xắn quần, lội trên những cánh đồng thí nghiệm. Ông là người đầu tiên ứng dụng một cách sáng tạo các kĩ thuật canh tác của nước ngoài vào việc trồng lúa ở Việt Nam như: cấy chăng dây thẳng hàng, cấy ngửa tay để cây lúa không bị ngập quá sâu xuống bùn,...</a:t>
            </a:r>
            <a:endParaRPr lang="vi-VN" sz="2800" dirty="0">
              <a:latin typeface="Arial" panose="020B0604020202020204" pitchFamily="34" charset="0"/>
              <a:cs typeface="Arial" panose="020B0604020202020204" pitchFamily="34" charset="0"/>
            </a:endParaRPr>
          </a:p>
        </p:txBody>
      </p:sp>
      <p:sp>
        <p:nvSpPr>
          <p:cNvPr id="4" name="Rectangle 3"/>
          <p:cNvSpPr/>
          <p:nvPr/>
        </p:nvSpPr>
        <p:spPr>
          <a:xfrm>
            <a:off x="59862" y="4919072"/>
            <a:ext cx="11908024" cy="461665"/>
          </a:xfrm>
          <a:prstGeom prst="rect">
            <a:avLst/>
          </a:prstGeom>
        </p:spPr>
        <p:txBody>
          <a:bodyPr wrap="square" lIns="91390" tIns="45694" rIns="91390" bIns="45694">
            <a:spAutoFit/>
          </a:bodyPr>
          <a:lstStyle/>
          <a:p>
            <a:pPr lvl="0"/>
            <a:r>
              <a:rPr lang="en-US" sz="2400">
                <a:solidFill>
                  <a:prstClr val="black"/>
                </a:solidFill>
              </a:rPr>
              <a:t>  </a:t>
            </a:r>
            <a:endParaRPr lang="vi-VN" sz="2400">
              <a:solidFill>
                <a:prstClr val="black"/>
              </a:solidFill>
            </a:endParaRPr>
          </a:p>
        </p:txBody>
      </p:sp>
      <p:sp>
        <p:nvSpPr>
          <p:cNvPr id="17" name="Cloud 16"/>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dirty="0">
                <a:solidFill>
                  <a:srgbClr val="C00000"/>
                </a:solidFill>
                <a:latin typeface="Cambria" panose="02040503050406030204" pitchFamily="18" charset="0"/>
                <a:ea typeface="Cambria" panose="02040503050406030204" pitchFamily="18" charset="0"/>
              </a:rPr>
              <a:t>Đọc mẫu</a:t>
            </a:r>
            <a:endParaRPr lang="en-US" sz="3000" b="1" dirty="0">
              <a:solidFill>
                <a:srgbClr val="C0000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7893685" y="144145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874885" y="145732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874885" y="227901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4920" y="271145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24885" y="272732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546715" y="274320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2900" y="3202940"/>
            <a:ext cx="69088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610225" y="4021455"/>
            <a:ext cx="1139825"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0215" y="441134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2"/>
          <p:cNvSpPr/>
          <p:nvPr/>
        </p:nvSpPr>
        <p:spPr>
          <a:xfrm>
            <a:off x="342912" y="998583"/>
            <a:ext cx="11624987" cy="5691505"/>
          </a:xfrm>
          <a:prstGeom prst="rect">
            <a:avLst/>
          </a:prstGeom>
        </p:spPr>
        <p:txBody>
          <a:bodyPr wrap="square" lIns="91390" tIns="45694" rIns="91390" bIns="45694">
            <a:spAutoFit/>
          </a:bodyPr>
          <a:p>
            <a:pPr indent="800100" algn="just"/>
            <a:r>
              <a:rPr lang="en-US" altLang="vi-VN" sz="2800" dirty="0">
                <a:latin typeface="Arial" panose="020B0604020202020204" pitchFamily="34" charset="0"/>
                <a:cs typeface="Arial" panose="020B0604020202020204" pitchFamily="34" charset="0"/>
              </a:rPr>
              <a:t>Có lần, một người bạn nước ngoài gửi cho viện nghiên cứu của ông mười hạt thóc giống quý. Giữa úc ấy, trời rét đậm. Ông Của bảo: “Không thể để những hạt giống quý này nảy mầm rồi chết vì rét.”.</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chia mười hạt thóc giống làm hai phần. Năm hạt, ông gieo trong phòng thí nghiệm. Năm hạt còn lại, ông ngâm nước ấm, gói vào khăn, tối tối ủ trong người, trùm chăn ngủ để hơi ấm của cơ thể làm cho thóc nảy mầm. Sau đợt rét kéo dài, chỉ có năm hạt thóc ông Của ủ trong người là giữ được mầm xanh. </a:t>
            </a:r>
            <a:endParaRPr lang="en-US" altLang="vi-VN" sz="2800" dirty="0">
              <a:latin typeface="Arial" panose="020B0604020202020204" pitchFamily="34" charset="0"/>
              <a:cs typeface="Arial" panose="020B0604020202020204" pitchFamily="34" charset="0"/>
            </a:endParaRPr>
          </a:p>
          <a:p>
            <a:pPr indent="800100" algn="just"/>
            <a:r>
              <a:rPr lang="en-US" altLang="vi-VN" sz="2800" dirty="0">
                <a:latin typeface="Arial" panose="020B0604020202020204" pitchFamily="34" charset="0"/>
                <a:cs typeface="Arial" panose="020B0604020202020204" pitchFamily="34" charset="0"/>
              </a:rPr>
              <a:t>Ông Lương Định Của không còn nữa nhưng những giống cây ông để lại và tên tuổi ông vẫn còn khắc sâu trong tâm trí của người dân Việt Nam. Ông đã được Nhà nước trao tặng danh hiệu Anh hùng Lao động, Huân chương Lao động hạng Nhất và Giải thưởng Hồ Chí Minh.</a:t>
            </a:r>
            <a:endParaRPr lang="en-US" altLang="vi-VN" sz="2800" dirty="0">
              <a:latin typeface="Arial" panose="020B0604020202020204" pitchFamily="34" charset="0"/>
              <a:cs typeface="Arial" panose="020B0604020202020204" pitchFamily="34" charset="0"/>
            </a:endParaRPr>
          </a:p>
          <a:p>
            <a:pPr indent="800100" algn="r"/>
            <a:r>
              <a:rPr lang="en-US" altLang="vi-VN" sz="2800" dirty="0">
                <a:latin typeface="Arial" panose="020B0604020202020204" pitchFamily="34" charset="0"/>
                <a:cs typeface="Arial" panose="020B0604020202020204" pitchFamily="34" charset="0"/>
              </a:rPr>
              <a:t>Theo Minh Chuyên</a:t>
            </a:r>
            <a:endParaRPr lang="en-US" altLang="vi-VN" sz="2800" dirty="0">
              <a:latin typeface="Arial" panose="020B0604020202020204" pitchFamily="34" charset="0"/>
              <a:cs typeface="Arial" panose="020B0604020202020204" pitchFamily="34" charset="0"/>
            </a:endParaRPr>
          </a:p>
        </p:txBody>
      </p:sp>
      <p:sp>
        <p:nvSpPr>
          <p:cNvPr id="17" name="Cloud 16"/>
          <p:cNvSpPr/>
          <p:nvPr/>
        </p:nvSpPr>
        <p:spPr>
          <a:xfrm>
            <a:off x="0" y="0"/>
            <a:ext cx="2685959"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dirty="0">
                <a:solidFill>
                  <a:srgbClr val="C00000"/>
                </a:solidFill>
                <a:latin typeface="Cambria" panose="02040503050406030204" pitchFamily="18" charset="0"/>
                <a:ea typeface="Cambria" panose="02040503050406030204" pitchFamily="18" charset="0"/>
              </a:rPr>
              <a:t>Đọc mẫu</a:t>
            </a:r>
            <a:endParaRPr lang="en-US" sz="3000" b="1" dirty="0">
              <a:solidFill>
                <a:srgbClr val="C0000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632460" y="232219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8759190" y="272351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86580" y="318770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971155" y="3171825"/>
            <a:ext cx="83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546715" y="3141345"/>
            <a:ext cx="699770" cy="14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31720" y="3620135"/>
            <a:ext cx="18542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50130" y="360426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64920" y="3990340"/>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55360" y="4020820"/>
            <a:ext cx="864870" cy="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38060" y="4917440"/>
            <a:ext cx="941705" cy="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89855" y="531939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4165" y="5705475"/>
            <a:ext cx="1421130" cy="1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7013</Words>
  <Application>WPS Presentation</Application>
  <PresentationFormat>Custom</PresentationFormat>
  <Paragraphs>219</Paragraphs>
  <Slides>31</Slides>
  <Notes>2</Notes>
  <HiddenSlides>0</HiddenSlides>
  <MMClips>2</MMClips>
  <ScaleCrop>false</ScaleCrop>
  <HeadingPairs>
    <vt:vector size="6" baseType="variant">
      <vt:variant>
        <vt:lpstr>已用的字体</vt:lpstr>
      </vt:variant>
      <vt:variant>
        <vt:i4>19</vt:i4>
      </vt:variant>
      <vt:variant>
        <vt:lpstr>主题</vt:lpstr>
      </vt:variant>
      <vt:variant>
        <vt:i4>7</vt:i4>
      </vt:variant>
      <vt:variant>
        <vt:lpstr>幻灯片标题</vt:lpstr>
      </vt:variant>
      <vt:variant>
        <vt:i4>31</vt:i4>
      </vt:variant>
    </vt:vector>
  </HeadingPairs>
  <TitlesOfParts>
    <vt:vector size="57" baseType="lpstr">
      <vt:lpstr>Arial</vt:lpstr>
      <vt:lpstr>SimSun</vt:lpstr>
      <vt:lpstr>Wingdings</vt:lpstr>
      <vt:lpstr>UTM Avo</vt:lpstr>
      <vt:lpstr>Georgia</vt:lpstr>
      <vt:lpstr>Arial</vt:lpstr>
      <vt:lpstr>Microsoft YaHei</vt:lpstr>
      <vt:lpstr>Times New Roman</vt:lpstr>
      <vt:lpstr>Segoe Print</vt:lpstr>
      <vt:lpstr>Arial Unicode MS</vt:lpstr>
      <vt:lpstr>Calibri</vt:lpstr>
      <vt:lpstr>UTM Avo</vt:lpstr>
      <vt:lpstr>Times New Roman</vt:lpstr>
      <vt:lpstr>方正卡通简体</vt:lpstr>
      <vt:lpstr>Trebuchet MS</vt:lpstr>
      <vt:lpstr>Cambria</vt:lpstr>
      <vt:lpstr>Calibri</vt:lpstr>
      <vt:lpstr>LNTH-LuoLuoNotangYuanTi 1</vt:lpstr>
      <vt:lpstr>Yu Mincho</vt:lpstr>
      <vt:lpstr>Office Theme</vt:lpstr>
      <vt:lpstr>3_Office Theme</vt:lpstr>
      <vt:lpstr>1_Office Theme</vt:lpstr>
      <vt:lpstr>4_Office Theme</vt:lpstr>
      <vt:lpstr>Slipstream</vt:lpstr>
      <vt:lpstr>2_Office Theme</vt:lpstr>
      <vt:lpstr>包图主题2</vt:lpstr>
      <vt:lpstr> </vt:lpstr>
      <vt:lpstr>PowerPoint 演示文稿</vt:lpstr>
      <vt:lpstr>Trò chơi lật ô chữ như sau: Học sinh chọn một ô  click 1 lần vào ô đã chọn (hiện ra câu hỏi), trả lời xong click 1 lần vào ô đó (hiện ra đáp án), click 1 lần nữa vào ô đó sẽ xuất hiện một phần hình ảnh. Học sinh có thể trả lời đáp án cuối cùng sau khi một mảnh ghép được lật ra.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HP</cp:lastModifiedBy>
  <cp:revision>7</cp:revision>
  <dcterms:created xsi:type="dcterms:W3CDTF">2017-11-23T01:02:00Z</dcterms:created>
  <dcterms:modified xsi:type="dcterms:W3CDTF">2023-08-16T21:17:35Z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03406DAF40C14F66A1981F469A365407</vt:lpwstr>
  </property>
  <property fmtid="{D5CDD505-2E9C-101B-9397-08002B2CF9AE}" pid="3" name="KSOProductBuildVer">
    <vt:lpwstr>1033-11.2.0.11537</vt:lpwstr>
  </property>
</Properties>
</file>