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3"/>
    <p:sldMasterId id="2147483683" r:id="rId4"/>
  </p:sldMasterIdLst>
  <p:notesMasterIdLst>
    <p:notesMasterId r:id="rId7"/>
  </p:notesMasterIdLst>
  <p:sldIdLst>
    <p:sldId id="301" r:id="rId5"/>
    <p:sldId id="3836" r:id="rId6"/>
    <p:sldId id="429" r:id="rId8"/>
    <p:sldId id="3840" r:id="rId9"/>
    <p:sldId id="3841" r:id="rId10"/>
    <p:sldId id="3842" r:id="rId11"/>
    <p:sldId id="3843" r:id="rId12"/>
    <p:sldId id="3802" r:id="rId13"/>
    <p:sldId id="3829" r:id="rId14"/>
    <p:sldId id="3835" r:id="rId15"/>
    <p:sldId id="3811" r:id="rId16"/>
    <p:sldId id="11694" r:id="rId17"/>
    <p:sldId id="11711" r:id="rId18"/>
    <p:sldId id="3831" r:id="rId19"/>
    <p:sldId id="3813" r:id="rId20"/>
    <p:sldId id="11712" r:id="rId21"/>
    <p:sldId id="3832" r:id="rId22"/>
    <p:sldId id="3817" r:id="rId23"/>
    <p:sldId id="11697" r:id="rId24"/>
    <p:sldId id="3833" r:id="rId25"/>
    <p:sldId id="11693" r:id="rId26"/>
    <p:sldId id="11724" r:id="rId27"/>
    <p:sldId id="3834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EEEEE"/>
    <a:srgbClr val="E7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42035-00E0-4132-BCDC-037C410F542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83A21-54A1-4344-8B79-AAC7EAEF60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showMasterSp="0" matchingName="Title and two columns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3735">
                <a:solidFill>
                  <a:srgbClr val="E1556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/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3735">
                <a:solidFill>
                  <a:srgbClr val="5587AC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/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/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5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67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 panose="020B0604020202020204"/>
              <a:buNone/>
              <a:defRPr sz="4665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/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/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08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5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/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5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/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5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/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 matchingNam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5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/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5">
                <a:solidFill>
                  <a:schemeClr val="dk2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/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5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/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5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/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DAC6092-3E20-4FA1-AA1E-5701DB6614B3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BA158E1-8962-47DA-BBE4-8A56CCC5D7CD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3448B235-80CA-4C7E-8D13-B17AEDD4FCEE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F2FC97C-E543-4517-83A1-42DACC8C93C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3ADF33C-579B-4F94-9AF7-D4C16D71D5C6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DFCAA02-91A4-4623-89F0-E1D53000C782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5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5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-GB" sz="1465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/>
              </a:rPr>
              <a:t>Slidesgo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-GB" sz="1465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GB" sz="1465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/>
              </a:rPr>
              <a:t>Flaticon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-GB" sz="1465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GB" sz="1465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/>
              </a:rPr>
              <a:t>Freepik</a:t>
            </a:r>
            <a:r>
              <a:rPr lang="en-GB" sz="1465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/>
              </a:rPr>
              <a:t>.</a:t>
            </a:r>
            <a:endParaRPr sz="1465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DAA6853-0D37-4CD7-8130-EA6B1B1E7337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5CE6B72-F565-4587-99D4-46561373ACFF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D9A3681-7C01-43AA-B98E-4DD006CF6801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AEFF15F-301D-4706-88CD-696A1D1F6F9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21394A2-2618-41B3-A63D-F83B84FF64F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showMasterSp="0" matchingName="Section header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8" Type="http://schemas.openxmlformats.org/officeDocument/2006/relationships/theme" Target="../theme/theme2.xml"/><Relationship Id="rId27" Type="http://schemas.openxmlformats.org/officeDocument/2006/relationships/image" Target="../media/image3.png"/><Relationship Id="rId26" Type="http://schemas.openxmlformats.org/officeDocument/2006/relationships/image" Target="../media/image1.jpeg"/><Relationship Id="rId25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pic>
        <p:nvPicPr>
          <p:cNvPr id="3" name="Picture 2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343" y="235973"/>
            <a:ext cx="1641373" cy="164137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 panose="020B0604020202020204"/>
              <a:buNone/>
              <a:defRPr sz="2800">
                <a:solidFill>
                  <a:schemeClr val="accent6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 panose="020B0604020202020204"/>
              <a:buChar char="●"/>
              <a:defRPr sz="1800"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9pPr>
          </a:lstStyle>
          <a:p/>
        </p:txBody>
      </p:sp>
      <p:pic>
        <p:nvPicPr>
          <p:cNvPr id="4" name="Hình ảnh 3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vi-VN" altLang="en-US"/>
              <a:t>Bấm &amp; sửa kiểu tiêu đề</a:t>
            </a:r>
            <a:endParaRPr lang="vi-VN" altLang="en-US"/>
          </a:p>
          <a:p>
            <a:pPr lvl="1"/>
            <a:r>
              <a:rPr lang="vi-VN" altLang="en-US"/>
              <a:t>Mức hai</a:t>
            </a:r>
            <a:endParaRPr lang="vi-VN" altLang="en-US"/>
          </a:p>
          <a:p>
            <a:pPr lvl="2"/>
            <a:r>
              <a:rPr lang="vi-VN" altLang="en-US"/>
              <a:t>Mức ba</a:t>
            </a:r>
            <a:endParaRPr lang="vi-VN" altLang="en-US"/>
          </a:p>
          <a:p>
            <a:pPr lvl="3"/>
            <a:r>
              <a:rPr lang="vi-VN" altLang="en-US"/>
              <a:t>Mức bốn</a:t>
            </a:r>
            <a:endParaRPr lang="vi-VN" altLang="en-US"/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77AE3251-49DF-4D1A-A1AA-646B80422FE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audio" Target="../media/audio3.wav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audio" Target="../media/audio3.wav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8.wav"/><Relationship Id="rId8" Type="http://schemas.openxmlformats.org/officeDocument/2006/relationships/audio" Target="../media/audio7.wav"/><Relationship Id="rId7" Type="http://schemas.openxmlformats.org/officeDocument/2006/relationships/audio" Target="../media/audio6.wav"/><Relationship Id="rId6" Type="http://schemas.openxmlformats.org/officeDocument/2006/relationships/audio" Target="../media/audio5.wav"/><Relationship Id="rId5" Type="http://schemas.openxmlformats.org/officeDocument/2006/relationships/image" Target="../media/image29.GIF"/><Relationship Id="rId4" Type="http://schemas.openxmlformats.org/officeDocument/2006/relationships/image" Target="../media/image28.GIF"/><Relationship Id="rId3" Type="http://schemas.openxmlformats.org/officeDocument/2006/relationships/audio" Target="../media/audio4.wav"/><Relationship Id="rId2" Type="http://schemas.openxmlformats.org/officeDocument/2006/relationships/image" Target="../media/image27.jpeg"/><Relationship Id="rId11" Type="http://schemas.openxmlformats.org/officeDocument/2006/relationships/slideLayout" Target="../slideLayouts/slideLayout40.xml"/><Relationship Id="rId10" Type="http://schemas.openxmlformats.org/officeDocument/2006/relationships/audio" Target="../media/audio9.wav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audio" Target="../media/audio3.wav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audio" Target="../media/audio3.wav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GIF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3.GIF"/><Relationship Id="rId5" Type="http://schemas.openxmlformats.org/officeDocument/2006/relationships/image" Target="../media/image9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3" Type="http://schemas.openxmlformats.org/officeDocument/2006/relationships/slide" Target="slide8.xml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3" Type="http://schemas.openxmlformats.org/officeDocument/2006/relationships/slide" Target="slide9.xml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2838448" y="133350"/>
            <a:ext cx="7886702" cy="3114675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249768">
            <a:off x="2574254" y="353608"/>
            <a:ext cx="1690955" cy="1419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1917065"/>
            <a:ext cx="195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Hộp Văn bản 30"/>
          <p:cNvSpPr txBox="1"/>
          <p:nvPr/>
        </p:nvSpPr>
        <p:spPr>
          <a:xfrm>
            <a:off x="3582035" y="1035685"/>
            <a:ext cx="549084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Bài 41: Luyện tập</a:t>
            </a:r>
            <a:endParaRPr kumimoji="0" lang="en-US" altLang="vi-VN" sz="4400" b="1" i="0" u="none" strike="noStrike" kern="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1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5" name="Nhóm 4"/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/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r="61141" b="50000"/>
              <a:stretch>
                <a:fillRect/>
              </a:stretch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/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  <a:endPara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2" name="Hộp Văn bản 31"/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TRẠM 1</a:t>
              </a:r>
              <a:endParaRPr kumimoji="0" lang="vi-VN" sz="106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/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l="12193" t="50000" r="51766"/>
              <a:stretch>
                <a:fillRect/>
              </a:stretch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/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  <a:endPara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Hộp Văn bản 34"/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TRẠM </a:t>
              </a:r>
              <a:r>
                <a:rPr kumimoji="0" lang="vi-VN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3</a:t>
              </a:r>
              <a:endParaRPr kumimoji="0" lang="vi-VN" sz="133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/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l="52237" r="17138" b="50000"/>
              <a:stretch>
                <a:fillRect/>
              </a:stretch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/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  <a:endPara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6" name="Hộp Văn bản 35"/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9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TRẠM 2</a:t>
              </a:r>
              <a:endParaRPr kumimoji="0" lang="vi-VN" sz="93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Hộp Văn bản 30"/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41" name="Nhóm 40"/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47" name="Hình Bầu dục 46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45" name="Hộp Văn bản 44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/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52" name="Hình Bầu dục 51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50" name="Hộp Văn bản 49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/>
                  <a:sym typeface="Arial" panose="020B0604020202020204"/>
                </a:rPr>
                <a:t>1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" name="Nhóm 52"/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57" name="Hình Bầu dục 56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55" name="Hộp Văn bản 54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" name="Nhóm 57"/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62" name="Hình Bầu dục 61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60" name="Hộp Văn bản 59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Nhóm 62"/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67" name="Hình Bầu dục 66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65" name="Hộp Văn bản 64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" name="Nhóm 12"/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/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/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0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TRẠM 4</a:t>
                </a:r>
                <a:endParaRPr kumimoji="0" lang="vi-VN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75" name="Hộp Văn bản 74"/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X</a:t>
              </a:r>
              <a:endPara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755" y="365760"/>
            <a:ext cx="10441305" cy="504698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825" y="399415"/>
            <a:ext cx="10550525" cy="59817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2870" y="1089025"/>
            <a:ext cx="9693910" cy="46177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1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5" name="Nhóm 4"/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/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r="61141" b="50000"/>
              <a:stretch>
                <a:fillRect/>
              </a:stretch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/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  <a:endPara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2" name="Hộp Văn bản 31"/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TRẠM 1</a:t>
              </a:r>
              <a:endParaRPr kumimoji="0" lang="vi-VN" sz="106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/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l="12193" t="50000" r="51766"/>
              <a:stretch>
                <a:fillRect/>
              </a:stretch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/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  <a:endPara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Hộp Văn bản 34"/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TRẠM </a:t>
              </a:r>
              <a:r>
                <a:rPr kumimoji="0" lang="vi-VN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  <a:endParaRPr kumimoji="0" lang="vi-VN" sz="133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/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l="52237" r="17138" b="50000"/>
              <a:stretch>
                <a:fillRect/>
              </a:stretch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/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  <a:endPara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6" name="Hộp Văn bản 35"/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9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TRẠM 2</a:t>
              </a:r>
              <a:endParaRPr kumimoji="0" lang="vi-VN" sz="93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Hộp Văn bản 30"/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6535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rPr>
              <a:t>SƠ ĐỒ KHO BÁU</a:t>
            </a:r>
            <a:endParaRPr kumimoji="0" lang="en-US" sz="6535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" name="Nhóm 40"/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47" name="Hình Bầu dục 46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45" name="Hộp Văn bản 44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/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62" name="Hình Bầu dục 61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60" name="Hộp Văn bản 59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Nhóm 62"/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67" name="Hình Bầu dục 66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65" name="Hộp Văn bản 64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Nhóm 67"/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74" name="Hình Bầu dục 73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72" name="Hộp Văn bản 71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/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79" name="Hình Bầu dục 78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77" name="Hộp Văn bản 76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" name="Nhóm 79"/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/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/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0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TRẠM 4</a:t>
                </a:r>
                <a:endParaRPr kumimoji="0" lang="vi-VN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2" name="Hộp Văn bản 81"/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X</a:t>
              </a:r>
              <a:endPara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266700" y="171450"/>
            <a:ext cx="11635105" cy="608520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845" y="622935"/>
            <a:ext cx="11095990" cy="524065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720975" y="762000"/>
            <a:ext cx="7458075" cy="166243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Bài 4.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Cuộn dây dài 5m=&gt; cân nặng 250 g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en-US" sz="3200" b="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Cuộn dây dài ?m &lt;= cân nặng 2 500g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0243" name="Group 51"/>
          <p:cNvGrpSpPr/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955" y="2971800"/>
            <a:ext cx="3261995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 5 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A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955" y="4377055"/>
            <a:ext cx="3340100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50 m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955" y="5638800"/>
            <a:ext cx="3436620" cy="89408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500 m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c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1</a:t>
            </a:r>
            <a:endParaRPr kumimoji="0" lang="en-US" sz="3600" b="0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2</a:t>
            </a:r>
            <a:endParaRPr kumimoji="0" lang="en-US" sz="3600" b="0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3</a:t>
            </a:r>
            <a:endParaRPr kumimoji="0" lang="en-US" sz="3600" b="0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4</a:t>
            </a: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" name="Group 49"/>
          <p:cNvGrpSpPr/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Hết giờ</a:t>
              </a:r>
              <a:endPara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40" grpId="0" bldLvl="0" animBg="1"/>
      <p:bldP spid="42" grpId="0" bldLvl="0" animBg="1"/>
      <p:bldP spid="42" grpId="1" animBg="1"/>
      <p:bldP spid="45" grpId="0" bldLvl="0" animBg="1"/>
      <p:bldP spid="5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1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5" name="Nhóm 4"/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/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r="61141" b="50000"/>
              <a:stretch>
                <a:fillRect/>
              </a:stretch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/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  <a:endPara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2" name="Hộp Văn bản 31"/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TRẠM 1</a:t>
              </a:r>
              <a:endParaRPr kumimoji="0" lang="vi-VN" sz="106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/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l="12193" t="50000" r="51766"/>
              <a:stretch>
                <a:fillRect/>
              </a:stretch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/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  <a:endPara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Hộp Văn bản 34"/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TRẠM </a:t>
              </a:r>
              <a:r>
                <a:rPr kumimoji="0" lang="vi-VN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3</a:t>
              </a:r>
              <a:endParaRPr kumimoji="0" lang="vi-VN" sz="133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/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l="52237" r="17138" b="50000"/>
              <a:stretch>
                <a:fillRect/>
              </a:stretch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/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  <a:endPara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6" name="Hộp Văn bản 35"/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9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TRẠM 2</a:t>
              </a:r>
              <a:endParaRPr kumimoji="0" lang="vi-VN" sz="93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Hộp Văn bản 30"/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41" name="Nhóm 40"/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47" name="Hình Bầu dục 46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45" name="Hộp Văn bản 44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/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67" name="Hình Bầu dục 66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65" name="Hộp Văn bản 64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Nhóm 67"/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74" name="Hình Bầu dục 73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72" name="Hộp Văn bản 71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/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85" name="Hình Bầu dục 84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83" name="Hộp Văn bản 82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/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90" name="Hình Bầu dục 89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88" name="Hộp Văn bản 87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1" name="Nhóm 90"/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/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/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0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TRẠM 4</a:t>
                </a:r>
                <a:endParaRPr kumimoji="0" lang="vi-VN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93" name="Hộp Văn bản 92"/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X</a:t>
              </a:r>
              <a:endPara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" y="123825"/>
            <a:ext cx="11753850" cy="65627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960" y="582295"/>
            <a:ext cx="10168255" cy="2621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95" y="3145790"/>
            <a:ext cx="10199370" cy="266700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37540" y="1003300"/>
            <a:ext cx="445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chemeClr val="accent1"/>
                </a:solidFill>
              </a:rPr>
              <a:t>a.</a:t>
            </a:r>
            <a:r>
              <a:rPr lang="en-US"/>
              <a:t> </a:t>
            </a:r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610235" y="3429000"/>
            <a:ext cx="445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chemeClr val="accent1"/>
                </a:solidFill>
              </a:rPr>
              <a:t>b.</a:t>
            </a:r>
            <a:r>
              <a:rPr lang="en-US"/>
              <a:t> 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/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1" name="Hình ảnh 20"/>
          <p:cNvPicPr>
            <a:picLocks noChangeAspect="1"/>
          </p:cNvPicPr>
          <p:nvPr/>
        </p:nvPicPr>
        <p:blipFill rotWithShape="1">
          <a:blip r:embed="rId1"/>
          <a:srcRect l="64216" b="46565"/>
          <a:stretch>
            <a:fillRect/>
          </a:stretch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98" y="171408"/>
            <a:ext cx="8248603" cy="4785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1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5" name="Nhóm 4"/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/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r="61141" b="50000"/>
              <a:stretch>
                <a:fillRect/>
              </a:stretch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/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  <a:endPara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2" name="Hộp Văn bản 31"/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TRẠM 1</a:t>
              </a:r>
              <a:endParaRPr kumimoji="0" lang="vi-VN" sz="106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/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l="12193" t="50000" r="51766"/>
              <a:stretch>
                <a:fillRect/>
              </a:stretch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/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  <a:endPara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Hộp Văn bản 34"/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TRẠM </a:t>
              </a:r>
              <a:r>
                <a:rPr kumimoji="0" lang="vi-VN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  <a:endParaRPr kumimoji="0" lang="vi-VN" sz="133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/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2"/>
              <a:srcRect l="52237" r="17138" b="50000"/>
              <a:stretch>
                <a:fillRect/>
              </a:stretch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/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  <a:endPara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6" name="Hộp Văn bản 35"/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9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TRẠM 2</a:t>
              </a:r>
              <a:endParaRPr kumimoji="0" lang="vi-VN" sz="93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Hộp Văn bản 30"/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6535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rPr>
              <a:t>SƠ ĐỒ KHO BÁU</a:t>
            </a:r>
            <a:endParaRPr kumimoji="0" lang="en-US" sz="6535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" name="Nhóm 40"/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47" name="Hình Bầu dục 46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45" name="Hộp Văn bản 44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/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74" name="Hình Bầu dục 73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72" name="Hộp Văn bản 71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/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85" name="Hình Bầu dục 84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83" name="Hộp Văn bản 82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/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77" name="Hình Bầu dục 76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75" name="Hộp Văn bản 74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/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93" name="Hình Bầu dục 92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91" name="Hộp Văn bản 90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" name="Nhóm 93"/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/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/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0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TRẠM 4</a:t>
                </a:r>
                <a:endParaRPr kumimoji="0" lang="vi-VN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6" name="Hộp Văn bản 95"/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X</a:t>
              </a:r>
              <a:endPara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805" y="151130"/>
            <a:ext cx="11795125" cy="6517005"/>
          </a:xfrm>
          <a:prstGeom prst="rect">
            <a:avLst/>
          </a:prstGeom>
          <a:ln w="28575" cmpd="sng">
            <a:solidFill>
              <a:srgbClr val="FF0000"/>
            </a:solidFill>
            <a:prstDash val="solid"/>
          </a:ln>
        </p:spPr>
      </p:pic>
      <p:sp>
        <p:nvSpPr>
          <p:cNvPr id="5" name="Oval 4"/>
          <p:cNvSpPr/>
          <p:nvPr/>
        </p:nvSpPr>
        <p:spPr>
          <a:xfrm>
            <a:off x="996315" y="5339080"/>
            <a:ext cx="482600" cy="482600"/>
          </a:xfrm>
          <a:prstGeom prst="ellipse">
            <a:avLst/>
          </a:prstGeom>
          <a:noFill/>
          <a:ln cap="sq">
            <a:solidFill>
              <a:srgbClr val="FF0000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Nếu là em, em sẽ chọn mua như thế nào trong các tình huống như sau: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07235" y="2273300"/>
            <a:ext cx="8715375" cy="951230"/>
          </a:xfrm>
        </p:spPr>
        <p:txBody>
          <a:bodyPr>
            <a:noAutofit/>
          </a:bodyPr>
          <a:p>
            <a:pPr algn="just"/>
            <a:r>
              <a:rPr lang="en-US" sz="3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Đến siêu thị em mới nhớ ra nhà mình cũng đang hết giấy ăn, trong tay em còn 20000 đồng, em sẽ chọn mua như thế nào?</a:t>
            </a:r>
            <a:endParaRPr lang="en-US" sz="35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4"/>
          </p:nvPr>
        </p:nvSpPr>
        <p:spPr>
          <a:xfrm>
            <a:off x="1938020" y="3855720"/>
            <a:ext cx="8715375" cy="881380"/>
          </a:xfrm>
        </p:spPr>
        <p:txBody>
          <a:bodyPr>
            <a:noAutofit/>
          </a:bodyPr>
          <a:p>
            <a:pPr algn="just"/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Mẹ bảo em con mua cho mẹ 6 hộp giấy về bày vào 6 mâm cỗ hôm nay em sẽ chọn mua như thế nào?</a:t>
            </a:r>
            <a:endParaRPr lang="en-US" sz="36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8" grpId="0" build="p"/>
      <p:bldP spid="8" grpI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1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/>
          <p:cNvPicPr>
            <a:picLocks noChangeAspect="1"/>
          </p:cNvPicPr>
          <p:nvPr/>
        </p:nvPicPr>
        <p:blipFill rotWithShape="1">
          <a:blip r:embed="rId2"/>
          <a:srcRect l="26400" t="11589" r="19980" b="17582"/>
          <a:stretch>
            <a:fillRect/>
          </a:stretch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/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chinh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phục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3" name="Hộp Văn bản 62"/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4" name="Hộp Văn bản 63"/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thưởng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7611" y="-70438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"/>
          <a:srcRect l="11025" t="14654" r="57070" b="37819"/>
          <a:stretch>
            <a:fillRect/>
          </a:stretch>
        </p:blipFill>
        <p:spPr>
          <a:xfrm rot="21015452">
            <a:off x="7268844" y="408544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"/>
          <a:srcRect l="40231" r="25483" b="40641"/>
          <a:stretch>
            <a:fillRect/>
          </a:stretch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"/>
          <a:srcRect l="40231" r="25483" b="40641"/>
          <a:stretch>
            <a:fillRect/>
          </a:stretch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"/>
          <a:srcRect l="11025" t="14654" r="57070" b="37819"/>
          <a:stretch>
            <a:fillRect/>
          </a:stretch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2"/>
          <a:srcRect t="54376" r="48989"/>
          <a:stretch>
            <a:fillRect/>
          </a:stretch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228850" y="1095375"/>
            <a:ext cx="7696200" cy="2971800"/>
          </a:xfrm>
          <a:prstGeom prst="roundRect">
            <a:avLst/>
          </a:prstGeom>
          <a:solidFill>
            <a:srgbClr val="F5F9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587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7" descr="Ảnh có chứa văn bản&#10;&#10;Mô tả được tạo tự độ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112" y="943535"/>
            <a:ext cx="6820197" cy="3694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1"/>
          <a:srcRect t="54376" r="48989"/>
          <a:stretch>
            <a:fillRect/>
          </a:stretch>
        </p:blipFill>
        <p:spPr>
          <a:xfrm>
            <a:off x="1502602" y="1848297"/>
            <a:ext cx="2264391" cy="2025257"/>
          </a:xfrm>
          <a:prstGeom prst="rect">
            <a:avLst/>
          </a:prstGeom>
        </p:spPr>
      </p:pic>
      <p:sp>
        <p:nvSpPr>
          <p:cNvPr id="6" name="Hộp Văn bản 9"/>
          <p:cNvSpPr txBox="1"/>
          <p:nvPr/>
        </p:nvSpPr>
        <p:spPr>
          <a:xfrm>
            <a:off x="3711212" y="4161717"/>
            <a:ext cx="686350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Trả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lời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sai</a:t>
            </a:r>
            <a:r>
              <a: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sẽ </a:t>
            </a: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không </a:t>
            </a:r>
            <a:r>
              <a:rPr kumimoji="0" lang="vi-VN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được</a:t>
            </a: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endParaRPr kumimoji="0" lang="vi-VN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nhận</a:t>
            </a: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bông hoa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.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" name="Nhóm 10"/>
          <p:cNvGrpSpPr/>
          <p:nvPr/>
        </p:nvGrpSpPr>
        <p:grpSpPr>
          <a:xfrm>
            <a:off x="4094052" y="916655"/>
            <a:ext cx="4003897" cy="804600"/>
            <a:chOff x="3173022" y="103136"/>
            <a:chExt cx="3306122" cy="603450"/>
          </a:xfrm>
        </p:grpSpPr>
        <p:grpSp>
          <p:nvGrpSpPr>
            <p:cNvPr id="8" name="Nhóm 11"/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0" name="Hình chữ nhật: Góc Tròn 13"/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11" name="Hình chữ nhật: Góc Tròn 14"/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9" name="Hộp Văn bản 12"/>
            <p:cNvSpPr txBox="1"/>
            <p:nvPr/>
          </p:nvSpPr>
          <p:spPr>
            <a:xfrm>
              <a:off x="3555147" y="112473"/>
              <a:ext cx="258038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265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Lu</a:t>
              </a:r>
              <a:r>
                <a:rPr kumimoji="0" lang="vi-VN" sz="4265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ật</a:t>
              </a:r>
              <a:r>
                <a:rPr kumimoji="0" lang="en-US" sz="4265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chơi</a:t>
              </a:r>
              <a:endParaRPr kumimoji="0" lang="en-US" sz="4265" b="1" i="0" u="none" strike="noStrike" kern="0" cap="none" spc="0" normalizeH="0" baseline="0" noProof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829659" y="4605032"/>
            <a:ext cx="2264392" cy="1655064"/>
          </a:xfrm>
          <a:prstGeom prst="rect">
            <a:avLst/>
          </a:prstGeom>
        </p:spPr>
      </p:pic>
      <p:sp>
        <p:nvSpPr>
          <p:cNvPr id="13" name="Hộp Văn bản 1"/>
          <p:cNvSpPr txBox="1"/>
          <p:nvPr/>
        </p:nvSpPr>
        <p:spPr>
          <a:xfrm>
            <a:off x="3497220" y="2379327"/>
            <a:ext cx="729149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Trả lời 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đúng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sẽ nhận được 1 bông hoa khen thưởng.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4" name="Picture 2" descr="Happy Flower Sticker by Elsa Isabella for iOS &amp; Android | GIPH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7280" y="1101184"/>
            <a:ext cx="2025257" cy="202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/>
          <p:cNvSpPr/>
          <p:nvPr/>
        </p:nvSpPr>
        <p:spPr>
          <a:xfrm>
            <a:off x="423334" y="389492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" name="Nhóm 31"/>
          <p:cNvGrpSpPr/>
          <p:nvPr/>
        </p:nvGrpSpPr>
        <p:grpSpPr>
          <a:xfrm>
            <a:off x="7748260" y="2257688"/>
            <a:ext cx="3587321" cy="1035409"/>
            <a:chOff x="3610331" y="165100"/>
            <a:chExt cx="6516995" cy="776557"/>
          </a:xfrm>
        </p:grpSpPr>
        <p:sp>
          <p:nvSpPr>
            <p:cNvPr id="17" name="Hình chữ nhật: Góc Tròn 32"/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Hộp Văn bản 33"/>
            <p:cNvSpPr txBox="1"/>
            <p:nvPr/>
          </p:nvSpPr>
          <p:spPr>
            <a:xfrm>
              <a:off x="3610331" y="290061"/>
              <a:ext cx="6516995" cy="483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2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Nhóm 76"/>
          <p:cNvGrpSpPr/>
          <p:nvPr/>
        </p:nvGrpSpPr>
        <p:grpSpPr>
          <a:xfrm>
            <a:off x="6799651" y="1923042"/>
            <a:ext cx="1001069" cy="1446550"/>
            <a:chOff x="2572485" y="1332862"/>
            <a:chExt cx="807234" cy="1084913"/>
          </a:xfrm>
        </p:grpSpPr>
        <p:sp>
          <p:nvSpPr>
            <p:cNvPr id="20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1" name="Hộp Văn bản 51"/>
            <p:cNvSpPr txBox="1"/>
            <p:nvPr/>
          </p:nvSpPr>
          <p:spPr>
            <a:xfrm>
              <a:off x="2658587" y="1332862"/>
              <a:ext cx="613650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c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Nhóm 58"/>
          <p:cNvGrpSpPr/>
          <p:nvPr/>
        </p:nvGrpSpPr>
        <p:grpSpPr>
          <a:xfrm>
            <a:off x="2015099" y="3924450"/>
            <a:ext cx="3574276" cy="1036030"/>
            <a:chOff x="3579594" y="165100"/>
            <a:chExt cx="6516995" cy="1244167"/>
          </a:xfrm>
        </p:grpSpPr>
        <p:sp>
          <p:nvSpPr>
            <p:cNvPr id="23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4" name="Hộp Văn bản 62"/>
            <p:cNvSpPr txBox="1"/>
            <p:nvPr/>
          </p:nvSpPr>
          <p:spPr>
            <a:xfrm>
              <a:off x="3579594" y="207812"/>
              <a:ext cx="6516995" cy="774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" name="Nhóm 77"/>
          <p:cNvGrpSpPr/>
          <p:nvPr/>
        </p:nvGrpSpPr>
        <p:grpSpPr>
          <a:xfrm>
            <a:off x="957332" y="3911344"/>
            <a:ext cx="1046891" cy="1082048"/>
            <a:chOff x="2566598" y="2696688"/>
            <a:chExt cx="807234" cy="740465"/>
          </a:xfrm>
        </p:grpSpPr>
        <p:sp>
          <p:nvSpPr>
            <p:cNvPr id="26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7" name="Hộp Văn bản 60"/>
            <p:cNvSpPr txBox="1"/>
            <p:nvPr/>
          </p:nvSpPr>
          <p:spPr>
            <a:xfrm>
              <a:off x="2693203" y="2696688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B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" name="Nhóm 64"/>
          <p:cNvGrpSpPr/>
          <p:nvPr/>
        </p:nvGrpSpPr>
        <p:grpSpPr>
          <a:xfrm>
            <a:off x="2004223" y="2197878"/>
            <a:ext cx="3529644" cy="1076312"/>
            <a:chOff x="3579594" y="165100"/>
            <a:chExt cx="6516995" cy="1244167"/>
          </a:xfrm>
        </p:grpSpPr>
        <p:sp>
          <p:nvSpPr>
            <p:cNvPr id="29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0" name="Hộp Văn bản 68"/>
            <p:cNvSpPr txBox="1"/>
            <p:nvPr/>
          </p:nvSpPr>
          <p:spPr>
            <a:xfrm>
              <a:off x="3579594" y="287329"/>
              <a:ext cx="6516995" cy="816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" name="Nhóm 78"/>
          <p:cNvGrpSpPr/>
          <p:nvPr/>
        </p:nvGrpSpPr>
        <p:grpSpPr>
          <a:xfrm>
            <a:off x="971820" y="2180085"/>
            <a:ext cx="1076312" cy="1108676"/>
            <a:chOff x="2550391" y="3987076"/>
            <a:chExt cx="807234" cy="758687"/>
          </a:xfrm>
        </p:grpSpPr>
        <p:sp>
          <p:nvSpPr>
            <p:cNvPr id="32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3" name="Hộp Văn bản 66"/>
            <p:cNvSpPr txBox="1"/>
            <p:nvPr/>
          </p:nvSpPr>
          <p:spPr>
            <a:xfrm>
              <a:off x="2647183" y="3987076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A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4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28075" y="2221409"/>
            <a:ext cx="1124288" cy="1076312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890" y="3930533"/>
            <a:ext cx="1121909" cy="1076312"/>
          </a:xfrm>
          <a:prstGeom prst="rect">
            <a:avLst/>
          </a:prstGeom>
        </p:spPr>
      </p:pic>
      <p:pic>
        <p:nvPicPr>
          <p:cNvPr id="36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96" y="2201097"/>
            <a:ext cx="1141512" cy="1136472"/>
          </a:xfrm>
          <a:prstGeom prst="rect">
            <a:avLst/>
          </a:prstGeom>
        </p:spPr>
      </p:pic>
      <p:sp>
        <p:nvSpPr>
          <p:cNvPr id="37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38" name="Nhóm 72"/>
          <p:cNvGrpSpPr/>
          <p:nvPr/>
        </p:nvGrpSpPr>
        <p:grpSpPr>
          <a:xfrm>
            <a:off x="2004223" y="486745"/>
            <a:ext cx="8680975" cy="1516012"/>
            <a:chOff x="355600" y="215900"/>
            <a:chExt cx="5511800" cy="797086"/>
          </a:xfrm>
        </p:grpSpPr>
        <p:sp>
          <p:nvSpPr>
            <p:cNvPr id="39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0" name="Hộp Văn bản 74"/>
            <p:cNvSpPr txBox="1"/>
            <p:nvPr/>
          </p:nvSpPr>
          <p:spPr>
            <a:xfrm>
              <a:off x="456443" y="317870"/>
              <a:ext cx="5387942" cy="695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Câu 1. Điền số lớn nhất vào ô trống 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A5C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60 x ... &lt;190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A5C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4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651245" y="230490"/>
            <a:ext cx="1540756" cy="1126151"/>
          </a:xfrm>
          <a:prstGeom prst="rect">
            <a:avLst/>
          </a:prstGeom>
        </p:spPr>
      </p:pic>
      <p:grpSp>
        <p:nvGrpSpPr>
          <p:cNvPr id="43" name="Nhóm 41"/>
          <p:cNvGrpSpPr/>
          <p:nvPr/>
        </p:nvGrpSpPr>
        <p:grpSpPr>
          <a:xfrm>
            <a:off x="7774011" y="4027431"/>
            <a:ext cx="3574276" cy="1036030"/>
            <a:chOff x="3579594" y="165100"/>
            <a:chExt cx="6516994" cy="1244167"/>
          </a:xfrm>
        </p:grpSpPr>
        <p:sp>
          <p:nvSpPr>
            <p:cNvPr id="44" name="Hình chữ nhật: Góc Tròn 42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5" name="Hộp Văn bản 45"/>
            <p:cNvSpPr txBox="1"/>
            <p:nvPr/>
          </p:nvSpPr>
          <p:spPr>
            <a:xfrm>
              <a:off x="3579594" y="207812"/>
              <a:ext cx="6516994" cy="774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9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" name="Nhóm 46"/>
          <p:cNvGrpSpPr/>
          <p:nvPr/>
        </p:nvGrpSpPr>
        <p:grpSpPr>
          <a:xfrm>
            <a:off x="6757093" y="3992140"/>
            <a:ext cx="1076312" cy="1085172"/>
            <a:chOff x="2566598" y="2694550"/>
            <a:chExt cx="807234" cy="742603"/>
          </a:xfrm>
        </p:grpSpPr>
        <p:sp>
          <p:nvSpPr>
            <p:cNvPr id="47" name="Hình Bầu dục 47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8" name="Hộp Văn bản 48"/>
            <p:cNvSpPr txBox="1"/>
            <p:nvPr/>
          </p:nvSpPr>
          <p:spPr>
            <a:xfrm>
              <a:off x="2696322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D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9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1727" y="3991444"/>
            <a:ext cx="1121909" cy="1076312"/>
          </a:xfrm>
          <a:prstGeom prst="rect">
            <a:avLst/>
          </a:prstGeom>
        </p:spPr>
      </p:pic>
      <p:pic>
        <p:nvPicPr>
          <p:cNvPr id="50" name="Hình ảnh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/>
          <a:srcRect t="54376" r="48989"/>
          <a:stretch>
            <a:fillRect/>
          </a:stretch>
        </p:blipFill>
        <p:spPr>
          <a:xfrm>
            <a:off x="4481067" y="4453555"/>
            <a:ext cx="2982204" cy="2667264"/>
          </a:xfrm>
          <a:prstGeom prst="rect">
            <a:avLst/>
          </a:prstGeom>
        </p:spPr>
      </p:pic>
      <p:pic>
        <p:nvPicPr>
          <p:cNvPr id="5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611910" y="4685306"/>
            <a:ext cx="2675020" cy="1955193"/>
          </a:xfrm>
          <a:prstGeom prst="rect">
            <a:avLst/>
          </a:prstGeom>
        </p:spPr>
      </p:pic>
      <p:pic>
        <p:nvPicPr>
          <p:cNvPr id="5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602297" y="4685305"/>
            <a:ext cx="2675020" cy="1955193"/>
          </a:xfrm>
          <a:prstGeom prst="rect">
            <a:avLst/>
          </a:prstGeom>
        </p:spPr>
      </p:pic>
      <p:pic>
        <p:nvPicPr>
          <p:cNvPr id="5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603590" y="4686002"/>
            <a:ext cx="2675020" cy="1955193"/>
          </a:xfrm>
          <a:prstGeom prst="rect">
            <a:avLst/>
          </a:prstGeom>
        </p:spPr>
      </p:pic>
      <p:pic>
        <p:nvPicPr>
          <p:cNvPr id="54" name="Picture 2" descr="Happy Flower Sticker by Elsa Isabella for iOS &amp; Android | GIPH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02633" y="1842588"/>
            <a:ext cx="1851592" cy="18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/>
          <p:cNvSpPr/>
          <p:nvPr/>
        </p:nvSpPr>
        <p:spPr>
          <a:xfrm>
            <a:off x="423334" y="389492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" name="Nhóm 31"/>
          <p:cNvGrpSpPr/>
          <p:nvPr/>
        </p:nvGrpSpPr>
        <p:grpSpPr>
          <a:xfrm>
            <a:off x="2081530" y="2528570"/>
            <a:ext cx="3037205" cy="1035685"/>
            <a:chOff x="3610331" y="165100"/>
            <a:chExt cx="6516995" cy="776557"/>
          </a:xfrm>
        </p:grpSpPr>
        <p:sp>
          <p:nvSpPr>
            <p:cNvPr id="56" name="Hình chữ nhật: Góc Tròn 32"/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Hộp Văn bản 33"/>
            <p:cNvSpPr txBox="1"/>
            <p:nvPr/>
          </p:nvSpPr>
          <p:spPr>
            <a:xfrm>
              <a:off x="3610331" y="211479"/>
              <a:ext cx="6516995" cy="437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" name="Nhóm 76"/>
          <p:cNvGrpSpPr/>
          <p:nvPr/>
        </p:nvGrpSpPr>
        <p:grpSpPr>
          <a:xfrm>
            <a:off x="1105992" y="2599035"/>
            <a:ext cx="973533" cy="1018042"/>
            <a:chOff x="2572485" y="1544816"/>
            <a:chExt cx="807234" cy="763532"/>
          </a:xfrm>
        </p:grpSpPr>
        <p:sp>
          <p:nvSpPr>
            <p:cNvPr id="59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Hộp Văn bản 51"/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865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A</a:t>
              </a:r>
              <a:endParaRPr kumimoji="0" lang="en-US" sz="5865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" name="Nhóm 58"/>
          <p:cNvGrpSpPr/>
          <p:nvPr/>
        </p:nvGrpSpPr>
        <p:grpSpPr>
          <a:xfrm>
            <a:off x="7743825" y="2532380"/>
            <a:ext cx="2909570" cy="1036320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07812"/>
              <a:ext cx="6516995" cy="70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5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" name="Nhóm 77"/>
          <p:cNvGrpSpPr/>
          <p:nvPr/>
        </p:nvGrpSpPr>
        <p:grpSpPr>
          <a:xfrm>
            <a:off x="6798256" y="2349689"/>
            <a:ext cx="1013797" cy="1446550"/>
            <a:chOff x="2566598" y="2506307"/>
            <a:chExt cx="807234" cy="989901"/>
          </a:xfrm>
        </p:grpSpPr>
        <p:sp>
          <p:nvSpPr>
            <p:cNvPr id="65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Hộp Văn bản 60"/>
            <p:cNvSpPr txBox="1"/>
            <p:nvPr/>
          </p:nvSpPr>
          <p:spPr>
            <a:xfrm>
              <a:off x="2662169" y="2506307"/>
              <a:ext cx="613650" cy="989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c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" name="Nhóm 64"/>
          <p:cNvGrpSpPr/>
          <p:nvPr/>
        </p:nvGrpSpPr>
        <p:grpSpPr>
          <a:xfrm>
            <a:off x="2083435" y="3970020"/>
            <a:ext cx="2877820" cy="1076325"/>
            <a:chOff x="3579594" y="165100"/>
            <a:chExt cx="6516995" cy="1244167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579594" y="287329"/>
              <a:ext cx="6516995" cy="67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" name="Nhóm 78"/>
          <p:cNvGrpSpPr/>
          <p:nvPr/>
        </p:nvGrpSpPr>
        <p:grpSpPr>
          <a:xfrm>
            <a:off x="1074652" y="3938088"/>
            <a:ext cx="1076312" cy="1122373"/>
            <a:chOff x="2550391" y="3977702"/>
            <a:chExt cx="807234" cy="768061"/>
          </a:xfrm>
        </p:grpSpPr>
        <p:sp>
          <p:nvSpPr>
            <p:cNvPr id="71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Hộp Văn bản 66"/>
            <p:cNvSpPr txBox="1"/>
            <p:nvPr/>
          </p:nvSpPr>
          <p:spPr>
            <a:xfrm>
              <a:off x="2647183" y="397770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B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73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2937" y="2575557"/>
            <a:ext cx="1124288" cy="1076312"/>
          </a:xfrm>
          <a:prstGeom prst="rect">
            <a:avLst/>
          </a:prstGeom>
        </p:spPr>
      </p:pic>
      <p:pic>
        <p:nvPicPr>
          <p:cNvPr id="74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7090" y="2683711"/>
            <a:ext cx="1121909" cy="1076312"/>
          </a:xfrm>
          <a:prstGeom prst="rect">
            <a:avLst/>
          </a:prstGeom>
        </p:spPr>
      </p:pic>
      <p:pic>
        <p:nvPicPr>
          <p:cNvPr id="75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323" y="4006830"/>
            <a:ext cx="1131036" cy="1068405"/>
          </a:xfrm>
          <a:prstGeom prst="rect">
            <a:avLst/>
          </a:prstGeom>
        </p:spPr>
      </p:pic>
      <p:sp>
        <p:nvSpPr>
          <p:cNvPr id="76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" name="Nhóm 72"/>
          <p:cNvGrpSpPr/>
          <p:nvPr/>
        </p:nvGrpSpPr>
        <p:grpSpPr>
          <a:xfrm>
            <a:off x="1256978" y="505922"/>
            <a:ext cx="8444836" cy="1877984"/>
            <a:chOff x="355600" y="215900"/>
            <a:chExt cx="5511800" cy="792866"/>
          </a:xfrm>
        </p:grpSpPr>
        <p:sp>
          <p:nvSpPr>
            <p:cNvPr id="78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Hộp Văn bản 74"/>
            <p:cNvSpPr txBox="1"/>
            <p:nvPr/>
          </p:nvSpPr>
          <p:spPr>
            <a:xfrm>
              <a:off x="561810" y="366513"/>
              <a:ext cx="5225446" cy="558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Câu 2.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Tìm thương của phép chia</a:t>
              </a:r>
              <a:endPara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164 : 41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81" name="Hình ảnh 4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8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grpSp>
        <p:nvGrpSpPr>
          <p:cNvPr id="83" name="Nhóm 41"/>
          <p:cNvGrpSpPr/>
          <p:nvPr/>
        </p:nvGrpSpPr>
        <p:grpSpPr>
          <a:xfrm>
            <a:off x="7753350" y="4050665"/>
            <a:ext cx="2791460" cy="1036320"/>
            <a:chOff x="3579594" y="165100"/>
            <a:chExt cx="6516995" cy="1244167"/>
          </a:xfrm>
        </p:grpSpPr>
        <p:sp>
          <p:nvSpPr>
            <p:cNvPr id="84" name="Hình chữ nhật: Góc Tròn 42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Hộp Văn bản 45"/>
            <p:cNvSpPr txBox="1"/>
            <p:nvPr/>
          </p:nvSpPr>
          <p:spPr>
            <a:xfrm>
              <a:off x="3579594" y="207812"/>
              <a:ext cx="6516995" cy="70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6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6" name="Nhóm 46"/>
          <p:cNvGrpSpPr/>
          <p:nvPr/>
        </p:nvGrpSpPr>
        <p:grpSpPr>
          <a:xfrm>
            <a:off x="6765465" y="4001370"/>
            <a:ext cx="1076312" cy="1084266"/>
            <a:chOff x="2566598" y="2695170"/>
            <a:chExt cx="807234" cy="741983"/>
          </a:xfrm>
        </p:grpSpPr>
        <p:sp>
          <p:nvSpPr>
            <p:cNvPr id="87" name="Hình Bầu dục 47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Hộp Văn bản 48"/>
            <p:cNvSpPr txBox="1"/>
            <p:nvPr/>
          </p:nvSpPr>
          <p:spPr>
            <a:xfrm>
              <a:off x="2690043" y="269517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D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89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2144" y="4028051"/>
            <a:ext cx="1121909" cy="1076312"/>
          </a:xfrm>
          <a:prstGeom prst="rect">
            <a:avLst/>
          </a:prstGeom>
        </p:spPr>
      </p:pic>
      <p:pic>
        <p:nvPicPr>
          <p:cNvPr id="90" name="Hình ảnh 5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4481067" y="4453555"/>
            <a:ext cx="2982204" cy="2667264"/>
          </a:xfrm>
          <a:prstGeom prst="rect">
            <a:avLst/>
          </a:prstGeom>
        </p:spPr>
      </p:pic>
      <p:pic>
        <p:nvPicPr>
          <p:cNvPr id="9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4611910" y="4685306"/>
            <a:ext cx="2675020" cy="1955193"/>
          </a:xfrm>
          <a:prstGeom prst="rect">
            <a:avLst/>
          </a:prstGeom>
        </p:spPr>
      </p:pic>
      <p:pic>
        <p:nvPicPr>
          <p:cNvPr id="9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4602297" y="4685305"/>
            <a:ext cx="2675020" cy="1955193"/>
          </a:xfrm>
          <a:prstGeom prst="rect">
            <a:avLst/>
          </a:prstGeom>
        </p:spPr>
      </p:pic>
      <p:pic>
        <p:nvPicPr>
          <p:cNvPr id="9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4603590" y="4686002"/>
            <a:ext cx="2675020" cy="1955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/>
          <p:cNvSpPr/>
          <p:nvPr/>
        </p:nvSpPr>
        <p:spPr>
          <a:xfrm>
            <a:off x="423334" y="404007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" name="Nhóm 31"/>
          <p:cNvGrpSpPr/>
          <p:nvPr/>
        </p:nvGrpSpPr>
        <p:grpSpPr>
          <a:xfrm>
            <a:off x="2004060" y="4425315"/>
            <a:ext cx="3549015" cy="838200"/>
            <a:chOff x="3947612" y="165101"/>
            <a:chExt cx="5842438" cy="628630"/>
          </a:xfrm>
        </p:grpSpPr>
        <p:sp>
          <p:nvSpPr>
            <p:cNvPr id="43" name="Hình chữ nhật: Góc Tròn 32"/>
            <p:cNvSpPr/>
            <p:nvPr/>
          </p:nvSpPr>
          <p:spPr>
            <a:xfrm>
              <a:off x="3947612" y="165101"/>
              <a:ext cx="5842438" cy="628630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4" name="Hộp Văn bản 33"/>
            <p:cNvSpPr txBox="1"/>
            <p:nvPr/>
          </p:nvSpPr>
          <p:spPr>
            <a:xfrm>
              <a:off x="4078533" y="170497"/>
              <a:ext cx="5666397" cy="48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5 dư 6</a:t>
              </a:r>
              <a:endPara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45" name="Nhóm 76"/>
          <p:cNvGrpSpPr/>
          <p:nvPr/>
        </p:nvGrpSpPr>
        <p:grpSpPr>
          <a:xfrm>
            <a:off x="757015" y="4356133"/>
            <a:ext cx="1091333" cy="1081774"/>
            <a:chOff x="2572485" y="1588891"/>
            <a:chExt cx="807234" cy="719457"/>
          </a:xfrm>
        </p:grpSpPr>
        <p:sp>
          <p:nvSpPr>
            <p:cNvPr id="4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Hộp Văn bản 51"/>
            <p:cNvSpPr txBox="1"/>
            <p:nvPr/>
          </p:nvSpPr>
          <p:spPr>
            <a:xfrm>
              <a:off x="2652454" y="1600360"/>
              <a:ext cx="613650" cy="6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865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C</a:t>
              </a:r>
              <a:endParaRPr kumimoji="0" lang="en-US" sz="5865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" name="Nhóm 58"/>
          <p:cNvGrpSpPr/>
          <p:nvPr/>
        </p:nvGrpSpPr>
        <p:grpSpPr>
          <a:xfrm>
            <a:off x="1951990" y="2206625"/>
            <a:ext cx="3542030" cy="802005"/>
            <a:chOff x="3947613" y="165100"/>
            <a:chExt cx="5905542" cy="1244167"/>
          </a:xfrm>
        </p:grpSpPr>
        <p:sp>
          <p:nvSpPr>
            <p:cNvPr id="49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50" name="Hộp Văn bản 62"/>
            <p:cNvSpPr txBox="1"/>
            <p:nvPr/>
          </p:nvSpPr>
          <p:spPr>
            <a:xfrm>
              <a:off x="3996363" y="363940"/>
              <a:ext cx="5778098" cy="10008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 dư 1</a:t>
              </a:r>
              <a:endPara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Nhóm 77"/>
          <p:cNvGrpSpPr/>
          <p:nvPr/>
        </p:nvGrpSpPr>
        <p:grpSpPr>
          <a:xfrm>
            <a:off x="740194" y="1938132"/>
            <a:ext cx="1072191" cy="1085172"/>
            <a:chOff x="2566598" y="2694550"/>
            <a:chExt cx="807234" cy="742603"/>
          </a:xfrm>
        </p:grpSpPr>
        <p:sp>
          <p:nvSpPr>
            <p:cNvPr id="52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Hộp Văn bản 60"/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A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" name="Nhóm 64"/>
          <p:cNvGrpSpPr/>
          <p:nvPr/>
        </p:nvGrpSpPr>
        <p:grpSpPr>
          <a:xfrm>
            <a:off x="1981200" y="3254375"/>
            <a:ext cx="3591560" cy="865505"/>
            <a:chOff x="3947612" y="165100"/>
            <a:chExt cx="6120887" cy="1244167"/>
          </a:xfrm>
        </p:grpSpPr>
        <p:sp>
          <p:nvSpPr>
            <p:cNvPr id="94" name="Hình chữ nhật: Góc Tròn 67"/>
            <p:cNvSpPr/>
            <p:nvPr/>
          </p:nvSpPr>
          <p:spPr>
            <a:xfrm>
              <a:off x="3947612" y="165100"/>
              <a:ext cx="6047544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95" name="Hộp Văn bản 68"/>
            <p:cNvSpPr txBox="1"/>
            <p:nvPr/>
          </p:nvSpPr>
          <p:spPr>
            <a:xfrm>
              <a:off x="3972101" y="324255"/>
              <a:ext cx="6096398" cy="9274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 dư 5</a:t>
              </a:r>
              <a:endPara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6" name="Nhóm 78"/>
          <p:cNvGrpSpPr/>
          <p:nvPr/>
        </p:nvGrpSpPr>
        <p:grpSpPr>
          <a:xfrm>
            <a:off x="736072" y="3135770"/>
            <a:ext cx="1076312" cy="1122373"/>
            <a:chOff x="2550391" y="3977702"/>
            <a:chExt cx="807234" cy="768061"/>
          </a:xfrm>
        </p:grpSpPr>
        <p:sp>
          <p:nvSpPr>
            <p:cNvPr id="97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Hộp Văn bản 66"/>
            <p:cNvSpPr txBox="1"/>
            <p:nvPr/>
          </p:nvSpPr>
          <p:spPr>
            <a:xfrm>
              <a:off x="2647183" y="397770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B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9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060" y="4346977"/>
            <a:ext cx="1124288" cy="1076312"/>
          </a:xfrm>
          <a:prstGeom prst="rect">
            <a:avLst/>
          </a:prstGeom>
        </p:spPr>
      </p:pic>
      <p:pic>
        <p:nvPicPr>
          <p:cNvPr id="100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342" y="1995283"/>
            <a:ext cx="1121909" cy="1076312"/>
          </a:xfrm>
          <a:prstGeom prst="rect">
            <a:avLst/>
          </a:prstGeom>
        </p:spPr>
      </p:pic>
      <p:pic>
        <p:nvPicPr>
          <p:cNvPr id="101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87" y="3198892"/>
            <a:ext cx="1131036" cy="1068405"/>
          </a:xfrm>
          <a:prstGeom prst="rect">
            <a:avLst/>
          </a:prstGeom>
        </p:spPr>
      </p:pic>
      <p:sp>
        <p:nvSpPr>
          <p:cNvPr id="10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" name="Nhóm 72"/>
          <p:cNvGrpSpPr/>
          <p:nvPr/>
        </p:nvGrpSpPr>
        <p:grpSpPr>
          <a:xfrm>
            <a:off x="1563703" y="474402"/>
            <a:ext cx="7813041" cy="1508125"/>
            <a:chOff x="-348957" y="176504"/>
            <a:chExt cx="6825877" cy="792939"/>
          </a:xfrm>
        </p:grpSpPr>
        <p:sp>
          <p:nvSpPr>
            <p:cNvPr id="104" name="Hình chữ nhật: Góc Tròn 73"/>
            <p:cNvSpPr/>
            <p:nvPr/>
          </p:nvSpPr>
          <p:spPr>
            <a:xfrm>
              <a:off x="-348957" y="176504"/>
              <a:ext cx="6825876" cy="792939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Hộp Văn bản 74"/>
            <p:cNvSpPr txBox="1"/>
            <p:nvPr/>
          </p:nvSpPr>
          <p:spPr>
            <a:xfrm>
              <a:off x="355600" y="262642"/>
              <a:ext cx="6121320" cy="695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3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: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Kết quả của phép tính 329: 81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06" name="Hình chữ nhật: Góc Tròn 75"/>
            <p:cNvSpPr/>
            <p:nvPr/>
          </p:nvSpPr>
          <p:spPr>
            <a:xfrm>
              <a:off x="-348957" y="314391"/>
              <a:ext cx="6591209" cy="64336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07" name="Hình ảnh 4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10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grpSp>
        <p:nvGrpSpPr>
          <p:cNvPr id="109" name="Nhóm 41"/>
          <p:cNvGrpSpPr/>
          <p:nvPr/>
        </p:nvGrpSpPr>
        <p:grpSpPr>
          <a:xfrm>
            <a:off x="2021840" y="5501640"/>
            <a:ext cx="3563620" cy="939165"/>
            <a:chOff x="3947613" y="165100"/>
            <a:chExt cx="5905542" cy="1244167"/>
          </a:xfrm>
        </p:grpSpPr>
        <p:sp>
          <p:nvSpPr>
            <p:cNvPr id="110" name="Hình chữ nhật: Góc Tròn 42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1" name="Hộp Văn bản 45"/>
            <p:cNvSpPr txBox="1"/>
            <p:nvPr/>
          </p:nvSpPr>
          <p:spPr>
            <a:xfrm>
              <a:off x="4064589" y="401105"/>
              <a:ext cx="5687280" cy="8546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5 dư 4</a:t>
              </a:r>
              <a:endPara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12" name="Nhóm 46"/>
          <p:cNvGrpSpPr/>
          <p:nvPr/>
        </p:nvGrpSpPr>
        <p:grpSpPr>
          <a:xfrm>
            <a:off x="736573" y="5483906"/>
            <a:ext cx="1076312" cy="1084266"/>
            <a:chOff x="2566598" y="2695170"/>
            <a:chExt cx="807234" cy="741983"/>
          </a:xfrm>
        </p:grpSpPr>
        <p:sp>
          <p:nvSpPr>
            <p:cNvPr id="113" name="Hình Bầu dục 47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Hộp Văn bản 48"/>
            <p:cNvSpPr txBox="1"/>
            <p:nvPr/>
          </p:nvSpPr>
          <p:spPr>
            <a:xfrm>
              <a:off x="2690043" y="269517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D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15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892" y="5493723"/>
            <a:ext cx="1121909" cy="1076312"/>
          </a:xfrm>
          <a:prstGeom prst="rect">
            <a:avLst/>
          </a:prstGeom>
        </p:spPr>
      </p:pic>
      <p:pic>
        <p:nvPicPr>
          <p:cNvPr id="116" name="Hình ảnh 5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9377701" y="2750172"/>
            <a:ext cx="2982204" cy="2667264"/>
          </a:xfrm>
          <a:prstGeom prst="rect">
            <a:avLst/>
          </a:prstGeom>
        </p:spPr>
      </p:pic>
      <p:pic>
        <p:nvPicPr>
          <p:cNvPr id="11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569293" y="2900976"/>
            <a:ext cx="2675020" cy="1955193"/>
          </a:xfrm>
          <a:prstGeom prst="rect">
            <a:avLst/>
          </a:prstGeom>
        </p:spPr>
      </p:pic>
      <p:pic>
        <p:nvPicPr>
          <p:cNvPr id="11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580606" y="2921721"/>
            <a:ext cx="2675020" cy="1955193"/>
          </a:xfrm>
          <a:prstGeom prst="rect">
            <a:avLst/>
          </a:prstGeom>
        </p:spPr>
      </p:pic>
      <p:pic>
        <p:nvPicPr>
          <p:cNvPr id="11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581907" y="2889733"/>
            <a:ext cx="2675020" cy="1955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5371" y="-304245"/>
            <a:ext cx="9559357" cy="4761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/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 panose="020B0604020202020204"/>
              </a:rPr>
              <a:t>ĐI TÌM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7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960</Words>
  <Application>WPS Presentation</Application>
  <PresentationFormat>Widescreen</PresentationFormat>
  <Paragraphs>205</Paragraphs>
  <Slides>24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51" baseType="lpstr">
      <vt:lpstr>Arial</vt:lpstr>
      <vt:lpstr>SimSun</vt:lpstr>
      <vt:lpstr>Wingdings</vt:lpstr>
      <vt:lpstr>Satisfy</vt:lpstr>
      <vt:lpstr>Segoe Print</vt:lpstr>
      <vt:lpstr>Public Sans</vt:lpstr>
      <vt:lpstr>Arial</vt:lpstr>
      <vt:lpstr>Mouse Memoirs</vt:lpstr>
      <vt:lpstr>Catamaran</vt:lpstr>
      <vt:lpstr>Alfa Slab One</vt:lpstr>
      <vt:lpstr>Euphoria Script</vt:lpstr>
      <vt:lpstr>Boogaloo</vt:lpstr>
      <vt:lpstr>.VnTime</vt:lpstr>
      <vt:lpstr>Calibri</vt:lpstr>
      <vt:lpstr>Cambria</vt:lpstr>
      <vt:lpstr>Times New Roman</vt:lpstr>
      <vt:lpstr>Calibri</vt:lpstr>
      <vt:lpstr>SVN-Poky's</vt:lpstr>
      <vt:lpstr>Coiny</vt:lpstr>
      <vt:lpstr>Microsoft YaHei</vt:lpstr>
      <vt:lpstr>Arial Unicode MS</vt:lpstr>
      <vt:lpstr>.VnTimeH</vt:lpstr>
      <vt:lpstr>Impact</vt:lpstr>
      <vt:lpstr>.VnHelvetInsH</vt:lpstr>
      <vt:lpstr>Castaway in a Desert Island by Slidesgo</vt:lpstr>
      <vt:lpstr>School Bus Drivers Day by Slidesgo</vt:lpstr>
      <vt:lpstr>Chủ đề của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PISU MTHANG</cp:lastModifiedBy>
  <cp:revision>27</cp:revision>
  <dcterms:created xsi:type="dcterms:W3CDTF">2023-08-18T09:33:00Z</dcterms:created>
  <dcterms:modified xsi:type="dcterms:W3CDTF">2023-08-30T13:16:29Z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DAE565759A604B229D0D26271BD6C238_12</vt:lpwstr>
  </property>
  <property fmtid="{D5CDD505-2E9C-101B-9397-08002B2CF9AE}" pid="3" name="KSOProductBuildVer">
    <vt:lpwstr>1033-12.2.0.13110</vt:lpwstr>
  </property>
</Properties>
</file>