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emf" ContentType="image/x-emf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2" r:id="rId3"/>
    <p:sldMasterId id="2147483681" r:id="rId4"/>
    <p:sldMasterId id="2147483693" r:id="rId5"/>
  </p:sldMasterIdLst>
  <p:notesMasterIdLst>
    <p:notesMasterId r:id="rId7"/>
  </p:notesMasterIdLst>
  <p:sldIdLst>
    <p:sldId id="304" r:id="rId6"/>
    <p:sldId id="11088533" r:id="rId8"/>
    <p:sldId id="11088511" r:id="rId9"/>
    <p:sldId id="273" r:id="rId10"/>
    <p:sldId id="274" r:id="rId11"/>
    <p:sldId id="275" r:id="rId12"/>
    <p:sldId id="11088514" r:id="rId13"/>
    <p:sldId id="11088534" r:id="rId14"/>
    <p:sldId id="11088535" r:id="rId15"/>
    <p:sldId id="11088536" r:id="rId16"/>
    <p:sldId id="11088539" r:id="rId17"/>
    <p:sldId id="11088537" r:id="rId18"/>
    <p:sldId id="11088538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FE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840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3.xml"/><Relationship Id="rId8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slide" Target="slides/slide13.xml"/><Relationship Id="rId18" Type="http://schemas.openxmlformats.org/officeDocument/2006/relationships/slide" Target="slides/slide1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A0C072-3BFE-4A57-94F5-8976EA0A68A0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4557DD-7E68-470B-B696-A91882E5D08A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89"/>
          <a:stretch>
            <a:fillRect/>
          </a:stretch>
        </p:blipFill>
        <p:spPr>
          <a:xfrm>
            <a:off x="5003799" y="323851"/>
            <a:ext cx="6658587" cy="17679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89"/>
          <a:stretch>
            <a:fillRect/>
          </a:stretch>
        </p:blipFill>
        <p:spPr>
          <a:xfrm>
            <a:off x="5003799" y="323851"/>
            <a:ext cx="6658587" cy="17679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F878-0CB8-460B-A584-12D54E1B7CC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FD34-6CFF-4031-A383-530E89E8668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F878-0CB8-460B-A584-12D54E1B7CC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FD34-6CFF-4031-A383-530E89E8668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F878-0CB8-460B-A584-12D54E1B7CC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FD34-6CFF-4031-A383-530E89E8668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F878-0CB8-460B-A584-12D54E1B7CC5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FD34-6CFF-4031-A383-530E89E8668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F878-0CB8-460B-A584-12D54E1B7CC5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FD34-6CFF-4031-A383-530E89E8668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F878-0CB8-460B-A584-12D54E1B7CC5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FD34-6CFF-4031-A383-530E89E8668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F878-0CB8-460B-A584-12D54E1B7CC5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FD34-6CFF-4031-A383-530E89E8668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F878-0CB8-460B-A584-12D54E1B7CC5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FD34-6CFF-4031-A383-530E89E8668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F878-0CB8-460B-A584-12D54E1B7CC5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FD34-6CFF-4031-A383-530E89E8668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F878-0CB8-460B-A584-12D54E1B7CC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FD34-6CFF-4031-A383-530E89E8668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F878-0CB8-460B-A584-12D54E1B7CC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FD34-6CFF-4031-A383-530E89E8668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ctrTitle" hasCustomPrompt="1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Tiêu đề phụ 2"/>
          <p:cNvSpPr>
            <a:spLocks noGrp="1"/>
          </p:cNvSpPr>
          <p:nvPr>
            <p:ph type="subTitle" idx="1" hasCustomPrompt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vi-VN"/>
              <a:t>Bấm &amp; sửa kiểu phụ đề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fld id="{ADAC6092-3E20-4FA1-AA1E-5701DB6614B3}" type="slidenum">
              <a:rPr lang="en-US" altLang="en-US" kern="1200" smtClean="0">
                <a:latin typeface=".VnTime" pitchFamily="34" charset="0"/>
                <a:ea typeface="+mn-ea"/>
                <a:cs typeface="+mn-cs"/>
              </a:rPr>
            </a:fld>
            <a:endParaRPr lang="en-US" altLang="en-US" kern="1200">
              <a:latin typeface=".VnTime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vi-VN"/>
              <a:t>Bấm &amp; sửa kiểu tiêu đề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fld id="{EBA158E1-8962-47DA-BBE4-8A56CCC5D7CD}" type="slidenum">
              <a:rPr lang="en-US" altLang="en-US" kern="1200" smtClean="0">
                <a:latin typeface=".VnTime" pitchFamily="34" charset="0"/>
                <a:ea typeface="+mn-ea"/>
                <a:cs typeface="+mn-cs"/>
              </a:rPr>
            </a:fld>
            <a:endParaRPr lang="en-US" altLang="en-US" kern="1200">
              <a:latin typeface=".VnTime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 hasCustomPrompt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Bấm &amp; sửa kiểu tiêu đề</a:t>
            </a:r>
            <a:endParaRPr lang="vi-VN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fld id="{3448B235-80CA-4C7E-8D13-B17AEDD4FCEE}" type="slidenum">
              <a:rPr lang="en-US" altLang="en-US" kern="1200" smtClean="0">
                <a:latin typeface=".VnTime" pitchFamily="34" charset="0"/>
                <a:ea typeface="+mn-ea"/>
                <a:cs typeface="+mn-cs"/>
              </a:rPr>
            </a:fld>
            <a:endParaRPr lang="en-US" altLang="en-US" kern="1200">
              <a:latin typeface=".VnTime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sz="half" idx="1" hasCustomPrompt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/>
              <a:t>Bấm &amp; sửa kiểu tiêu đề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 hasCustomPrompt="1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/>
              <a:t>Bấm &amp; sửa kiểu tiêu đề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6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7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fld id="{5F2FC97C-E543-4517-83A1-42DACC8C93CA}" type="slidenum">
              <a:rPr lang="en-US" altLang="en-US" kern="1200" smtClean="0">
                <a:latin typeface=".VnTime" pitchFamily="34" charset="0"/>
                <a:ea typeface="+mn-ea"/>
                <a:cs typeface="+mn-cs"/>
              </a:rPr>
            </a:fld>
            <a:endParaRPr lang="en-US" altLang="en-US" kern="1200">
              <a:latin typeface=".VnTime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 hasCustomPrompt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Bấm &amp; sửa kiểu tiêu đề</a:t>
            </a:r>
            <a:endParaRPr lang="vi-VN"/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 hasCustomPrompt="1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Bấm &amp; sửa kiểu tiêu đề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Nơi giữ chỗ cho Văn bản 4"/>
          <p:cNvSpPr>
            <a:spLocks noGrp="1"/>
          </p:cNvSpPr>
          <p:nvPr>
            <p:ph type="body" sz="quarter" idx="3" hasCustomPrompt="1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Bấm &amp; sửa kiểu tiêu đề</a:t>
            </a:r>
            <a:endParaRPr lang="vi-VN"/>
          </a:p>
        </p:txBody>
      </p:sp>
      <p:sp>
        <p:nvSpPr>
          <p:cNvPr id="6" name="Nơi giữ chỗ cho Nội dung 5"/>
          <p:cNvSpPr>
            <a:spLocks noGrp="1"/>
          </p:cNvSpPr>
          <p:nvPr>
            <p:ph sz="quarter" idx="4" hasCustomPrompt="1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Bấm &amp; sửa kiểu tiêu đề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8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9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fld id="{B3ADF33C-579B-4F94-9AF7-D4C16D71D5C6}" type="slidenum">
              <a:rPr lang="en-US" altLang="en-US" kern="1200" smtClean="0">
                <a:latin typeface=".VnTime" pitchFamily="34" charset="0"/>
                <a:ea typeface="+mn-ea"/>
                <a:cs typeface="+mn-cs"/>
              </a:rPr>
            </a:fld>
            <a:endParaRPr lang="en-US" altLang="en-US" kern="1200">
              <a:latin typeface=".VnTime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4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5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fld id="{CDFCAA02-91A4-4623-89F0-E1D53000C782}" type="slidenum">
              <a:rPr lang="en-US" altLang="en-US" kern="1200" smtClean="0">
                <a:latin typeface=".VnTime" pitchFamily="34" charset="0"/>
                <a:ea typeface="+mn-ea"/>
                <a:cs typeface="+mn-cs"/>
              </a:rPr>
            </a:fld>
            <a:endParaRPr lang="en-US" altLang="en-US" kern="1200">
              <a:latin typeface=".VnTime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3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4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fld id="{8DAA6853-0D37-4CD7-8130-EA6B1B1E7337}" type="slidenum">
              <a:rPr lang="en-US" altLang="en-US" kern="1200" smtClean="0">
                <a:latin typeface=".VnTime" pitchFamily="34" charset="0"/>
                <a:ea typeface="+mn-ea"/>
                <a:cs typeface="+mn-cs"/>
              </a:rPr>
            </a:fld>
            <a:endParaRPr lang="en-US" altLang="en-US" kern="1200">
              <a:latin typeface=".VnTime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Bấm &amp; sửa kiểu tiêu đề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 hasCustomPrompt="1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Bấm &amp; sửa kiểu tiêu đề</a:t>
            </a:r>
            <a:endParaRPr lang="vi-VN"/>
          </a:p>
        </p:txBody>
      </p:sp>
      <p:sp>
        <p:nvSpPr>
          <p:cNvPr id="5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6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7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fld id="{85CE6B72-F565-4587-99D4-46561373ACFF}" type="slidenum">
              <a:rPr lang="en-US" altLang="en-US" kern="1200" smtClean="0">
                <a:latin typeface=".VnTime" pitchFamily="34" charset="0"/>
                <a:ea typeface="+mn-ea"/>
                <a:cs typeface="+mn-cs"/>
              </a:rPr>
            </a:fld>
            <a:endParaRPr lang="en-US" altLang="en-US" kern="1200">
              <a:latin typeface=".VnTime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Hình ảnh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 hasCustomPrompt="1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Bấm &amp; sửa kiểu tiêu đề</a:t>
            </a:r>
            <a:endParaRPr lang="vi-VN"/>
          </a:p>
        </p:txBody>
      </p:sp>
      <p:sp>
        <p:nvSpPr>
          <p:cNvPr id="5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6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7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fld id="{DD9A3681-7C01-43AA-B98E-4DD006CF6801}" type="slidenum">
              <a:rPr lang="en-US" altLang="en-US" kern="1200" smtClean="0">
                <a:latin typeface=".VnTime" pitchFamily="34" charset="0"/>
                <a:ea typeface="+mn-ea"/>
                <a:cs typeface="+mn-cs"/>
              </a:rPr>
            </a:fld>
            <a:endParaRPr lang="en-US" altLang="en-US" kern="1200">
              <a:latin typeface=".VnTime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vi-VN"/>
              <a:t>Bấm &amp; sửa kiểu tiêu đề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fld id="{DAEFF15F-301D-4706-88CD-696A1D1F6F9A}" type="slidenum">
              <a:rPr lang="en-US" altLang="en-US" kern="1200" smtClean="0">
                <a:latin typeface=".VnTime" pitchFamily="34" charset="0"/>
                <a:ea typeface="+mn-ea"/>
                <a:cs typeface="+mn-cs"/>
              </a:rPr>
            </a:fld>
            <a:endParaRPr lang="en-US" altLang="en-US" kern="1200">
              <a:latin typeface=".VnTime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 hasCustomPrompt="1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 hasCustomPrompt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vi-VN"/>
              <a:t>Bấm &amp; sửa kiểu tiêu đề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fld id="{A21394A2-2618-41B3-A63D-F83B84FF64FC}" type="slidenum">
              <a:rPr lang="en-US" altLang="en-US" kern="1200" smtClean="0">
                <a:latin typeface=".VnTime" pitchFamily="34" charset="0"/>
                <a:ea typeface="+mn-ea"/>
                <a:cs typeface="+mn-cs"/>
              </a:rPr>
            </a:fld>
            <a:endParaRPr lang="en-US" altLang="en-US" kern="1200">
              <a:latin typeface=".VnTime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5" Type="http://schemas.openxmlformats.org/officeDocument/2006/relationships/theme" Target="../theme/theme1.xml"/><Relationship Id="rId24" Type="http://schemas.openxmlformats.org/officeDocument/2006/relationships/image" Target="../media/image1.jpeg"/><Relationship Id="rId23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0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2" Type="http://schemas.openxmlformats.org/officeDocument/2006/relationships/theme" Target="../theme/theme2.xml"/><Relationship Id="rId11" Type="http://schemas.openxmlformats.org/officeDocument/2006/relationships/hyperlink" Target="https://www.facebook.com/teamKTUTS" TargetMode="External"/><Relationship Id="rId10" Type="http://schemas.openxmlformats.org/officeDocument/2006/relationships/image" Target="../media/image10.png"/><Relationship Id="rId1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0.xml"/><Relationship Id="rId8" Type="http://schemas.openxmlformats.org/officeDocument/2006/relationships/slideLayout" Target="../slideLayouts/slideLayout39.xml"/><Relationship Id="rId7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12" Type="http://schemas.openxmlformats.org/officeDocument/2006/relationships/image" Target="../media/image11.png"/><Relationship Id="rId11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1.xml"/><Relationship Id="rId1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1.xml"/><Relationship Id="rId8" Type="http://schemas.openxmlformats.org/officeDocument/2006/relationships/slideLayout" Target="../slideLayouts/slideLayout50.xml"/><Relationship Id="rId7" Type="http://schemas.openxmlformats.org/officeDocument/2006/relationships/slideLayout" Target="../slideLayouts/slideLayout49.xml"/><Relationship Id="rId6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11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2.xml"/><Relationship Id="rId1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nk background with white leaves and black text&#10;&#10;Description automatically generated"/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4050" y="376989"/>
            <a:ext cx="1606215" cy="160621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ackground pattern&#10;&#10;Description automatically generated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8"/>
          <a:stretch>
            <a:fillRect/>
          </a:stretch>
        </p:blipFill>
        <p:spPr>
          <a:xfrm>
            <a:off x="-47297" y="0"/>
            <a:ext cx="12239297" cy="6858000"/>
          </a:xfrm>
          <a:prstGeom prst="rect">
            <a:avLst/>
          </a:prstGeom>
        </p:spPr>
      </p:pic>
      <p:pic>
        <p:nvPicPr>
          <p:cNvPr id="8" name="Picture 7" descr="A picture containing diagram&#10;&#10;Description automatically generated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0187" y="19660394"/>
            <a:ext cx="1881378" cy="1625303"/>
          </a:xfrm>
          <a:prstGeom prst="rect">
            <a:avLst/>
          </a:prstGeom>
        </p:spPr>
      </p:pic>
      <p:pic>
        <p:nvPicPr>
          <p:cNvPr id="9" name="Picture 8" descr="A picture containing diagram&#10;&#10;Description automatically generated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82327" y="19660394"/>
            <a:ext cx="1881378" cy="1625303"/>
          </a:xfrm>
          <a:prstGeom prst="rect">
            <a:avLst/>
          </a:prstGeom>
        </p:spPr>
      </p:pic>
      <p:pic>
        <p:nvPicPr>
          <p:cNvPr id="10" name="Picture 9" descr="A picture containing diagram&#10;&#10;Description automatically generated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0187" y="-6125688"/>
            <a:ext cx="1881378" cy="1625303"/>
          </a:xfrm>
          <a:prstGeom prst="rect">
            <a:avLst/>
          </a:prstGeom>
        </p:spPr>
      </p:pic>
      <p:pic>
        <p:nvPicPr>
          <p:cNvPr id="11" name="Picture 10" descr="A picture containing diagram&#10;&#10;Description automatically generated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901758" y="-5313037"/>
            <a:ext cx="1881378" cy="1625303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>
            <a:off x="2860142" y="9754394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page: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11"/>
              </a:rPr>
              <a:t>https://www.facebook.com/teamKTUTS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KTUTS.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page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SĐT: 0922 645 654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 descr="A picture containing diagram&#10;&#10;Description automatically generated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87" y="9449594"/>
            <a:ext cx="1881378" cy="162530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D1F878-0CB8-460B-A584-12D54E1B7CC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A1FD34-6CFF-4031-A383-530E89E8668B}" type="slidenum">
              <a:rPr lang="en-US" smtClean="0"/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-152942" y="7057491"/>
            <a:ext cx="6248942" cy="182895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Nơi giữ chỗ cho Tiêu đề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vi-VN" altLang="en-US"/>
              <a:t>Bấm &amp; sửa kiểu tiêu đề</a:t>
            </a:r>
            <a:endParaRPr lang="en-US" altLang="en-US"/>
          </a:p>
        </p:txBody>
      </p:sp>
      <p:sp>
        <p:nvSpPr>
          <p:cNvPr id="1027" name="Nơi giữ chỗ cho Văn bản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vi-VN" altLang="en-US"/>
              <a:t>Bấm &amp; sửa kiểu tiêu đề</a:t>
            </a:r>
            <a:endParaRPr lang="vi-VN" altLang="en-US"/>
          </a:p>
          <a:p>
            <a:pPr lvl="1"/>
            <a:r>
              <a:rPr lang="vi-VN" altLang="en-US"/>
              <a:t>Mức hai</a:t>
            </a:r>
            <a:endParaRPr lang="vi-VN" altLang="en-US"/>
          </a:p>
          <a:p>
            <a:pPr lvl="2"/>
            <a:r>
              <a:rPr lang="vi-VN" altLang="en-US"/>
              <a:t>Mức ba</a:t>
            </a:r>
            <a:endParaRPr lang="vi-VN" altLang="en-US"/>
          </a:p>
          <a:p>
            <a:pPr lvl="3"/>
            <a:r>
              <a:rPr lang="vi-VN" altLang="en-US"/>
              <a:t>Mức bốn</a:t>
            </a:r>
            <a:endParaRPr lang="vi-VN" altLang="en-US"/>
          </a:p>
          <a:p>
            <a:pPr lvl="4"/>
            <a:r>
              <a:rPr lang="vi-VN" altLang="en-US"/>
              <a:t>Mức năm</a:t>
            </a:r>
            <a:endParaRPr lang="en-US" alt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fld id="{77AE3251-49DF-4D1A-A1AA-646B80422FEC}" type="slidenum">
              <a:rPr lang="en-US" altLang="en-US" kern="1200" smtClean="0">
                <a:latin typeface=".VnTime" pitchFamily="34" charset="0"/>
                <a:ea typeface="+mn-ea"/>
                <a:cs typeface="+mn-cs"/>
              </a:rPr>
            </a:fld>
            <a:endParaRPr lang="en-US" altLang="en-US" kern="1200">
              <a:latin typeface=".VnTime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30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emf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0.xml"/><Relationship Id="rId3" Type="http://schemas.openxmlformats.org/officeDocument/2006/relationships/image" Target="../media/image28.png"/><Relationship Id="rId2" Type="http://schemas.openxmlformats.org/officeDocument/2006/relationships/image" Target="../media/image16.png"/><Relationship Id="rId1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0.xml"/><Relationship Id="rId3" Type="http://schemas.openxmlformats.org/officeDocument/2006/relationships/image" Target="../media/image30.png"/><Relationship Id="rId2" Type="http://schemas.openxmlformats.org/officeDocument/2006/relationships/image" Target="../media/image13.png"/><Relationship Id="rId1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0.xml"/><Relationship Id="rId1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7" Type="http://schemas.openxmlformats.org/officeDocument/2006/relationships/slideLayout" Target="../slideLayouts/slideLayout30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emf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38.xml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audio" Target="../media/audio5.wav"/><Relationship Id="rId8" Type="http://schemas.openxmlformats.org/officeDocument/2006/relationships/audio" Target="../media/audio4.wav"/><Relationship Id="rId7" Type="http://schemas.openxmlformats.org/officeDocument/2006/relationships/audio" Target="../media/audio3.wav"/><Relationship Id="rId6" Type="http://schemas.openxmlformats.org/officeDocument/2006/relationships/audio" Target="../media/audio2.wav"/><Relationship Id="rId5" Type="http://schemas.openxmlformats.org/officeDocument/2006/relationships/image" Target="../media/image24.GIF"/><Relationship Id="rId4" Type="http://schemas.openxmlformats.org/officeDocument/2006/relationships/image" Target="../media/image23.GIF"/><Relationship Id="rId3" Type="http://schemas.openxmlformats.org/officeDocument/2006/relationships/audio" Target="../media/audio1.wav"/><Relationship Id="rId2" Type="http://schemas.openxmlformats.org/officeDocument/2006/relationships/image" Target="../media/image22.jpeg"/><Relationship Id="rId11" Type="http://schemas.openxmlformats.org/officeDocument/2006/relationships/slideLayout" Target="../slideLayouts/slideLayout49.xml"/><Relationship Id="rId10" Type="http://schemas.openxmlformats.org/officeDocument/2006/relationships/audio" Target="../media/audio6.wav"/><Relationship Id="rId1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audio" Target="../media/audio4.wav"/><Relationship Id="rId8" Type="http://schemas.openxmlformats.org/officeDocument/2006/relationships/audio" Target="../media/audio3.wav"/><Relationship Id="rId7" Type="http://schemas.openxmlformats.org/officeDocument/2006/relationships/audio" Target="../media/audio2.wav"/><Relationship Id="rId6" Type="http://schemas.openxmlformats.org/officeDocument/2006/relationships/tags" Target="../tags/tag1.xml"/><Relationship Id="rId5" Type="http://schemas.openxmlformats.org/officeDocument/2006/relationships/image" Target="../media/image23.GIF"/><Relationship Id="rId4" Type="http://schemas.openxmlformats.org/officeDocument/2006/relationships/image" Target="../media/image24.GIF"/><Relationship Id="rId3" Type="http://schemas.openxmlformats.org/officeDocument/2006/relationships/audio" Target="../media/audio1.wav"/><Relationship Id="rId2" Type="http://schemas.openxmlformats.org/officeDocument/2006/relationships/image" Target="../media/image22.jpeg"/><Relationship Id="rId12" Type="http://schemas.openxmlformats.org/officeDocument/2006/relationships/slideLayout" Target="../slideLayouts/slideLayout49.xml"/><Relationship Id="rId11" Type="http://schemas.openxmlformats.org/officeDocument/2006/relationships/audio" Target="../media/audio6.wav"/><Relationship Id="rId10" Type="http://schemas.openxmlformats.org/officeDocument/2006/relationships/audio" Target="../media/audio5.wav"/><Relationship Id="rId1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audio" Target="../media/audio4.wav"/><Relationship Id="rId8" Type="http://schemas.openxmlformats.org/officeDocument/2006/relationships/audio" Target="../media/audio3.wav"/><Relationship Id="rId7" Type="http://schemas.openxmlformats.org/officeDocument/2006/relationships/audio" Target="../media/audio2.wav"/><Relationship Id="rId6" Type="http://schemas.openxmlformats.org/officeDocument/2006/relationships/tags" Target="../tags/tag2.xml"/><Relationship Id="rId5" Type="http://schemas.openxmlformats.org/officeDocument/2006/relationships/image" Target="../media/image23.GIF"/><Relationship Id="rId4" Type="http://schemas.openxmlformats.org/officeDocument/2006/relationships/image" Target="../media/image24.GIF"/><Relationship Id="rId3" Type="http://schemas.openxmlformats.org/officeDocument/2006/relationships/audio" Target="../media/audio1.wav"/><Relationship Id="rId2" Type="http://schemas.openxmlformats.org/officeDocument/2006/relationships/image" Target="../media/image22.jpeg"/><Relationship Id="rId12" Type="http://schemas.openxmlformats.org/officeDocument/2006/relationships/slideLayout" Target="../slideLayouts/slideLayout49.xml"/><Relationship Id="rId11" Type="http://schemas.openxmlformats.org/officeDocument/2006/relationships/audio" Target="../media/audio6.wav"/><Relationship Id="rId10" Type="http://schemas.openxmlformats.org/officeDocument/2006/relationships/audio" Target="../media/audio5.wav"/><Relationship Id="rId1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7" Type="http://schemas.openxmlformats.org/officeDocument/2006/relationships/slideLayout" Target="../slideLayouts/slideLayout30.xml"/><Relationship Id="rId6" Type="http://schemas.openxmlformats.org/officeDocument/2006/relationships/image" Target="../media/image25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0.xml"/><Relationship Id="rId1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0.xml"/><Relationship Id="rId3" Type="http://schemas.openxmlformats.org/officeDocument/2006/relationships/image" Target="../media/image27.png"/><Relationship Id="rId2" Type="http://schemas.openxmlformats.org/officeDocument/2006/relationships/image" Target="../media/image16.png"/><Relationship Id="rId1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57829" y="464261"/>
            <a:ext cx="7315200" cy="539548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016252"/>
            <a:ext cx="12192000" cy="34798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654549"/>
            <a:ext cx="12192000" cy="220345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2497" y="2781808"/>
            <a:ext cx="3943348" cy="3943348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424" y="224398"/>
            <a:ext cx="1972428" cy="2541954"/>
          </a:xfrm>
          <a:prstGeom prst="rect">
            <a:avLst/>
          </a:prstGeom>
        </p:spPr>
      </p:pic>
      <p:sp>
        <p:nvSpPr>
          <p:cNvPr id="31" name="Hộp Văn bản 30"/>
          <p:cNvSpPr txBox="1"/>
          <p:nvPr/>
        </p:nvSpPr>
        <p:spPr>
          <a:xfrm>
            <a:off x="1795145" y="2072005"/>
            <a:ext cx="7675880" cy="14452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altLang="vi-VN" sz="4400" b="1" i="0" u="none" strike="noStrike" kern="0" cap="none" spc="0" normalizeH="0" baseline="0" noProof="0" dirty="0">
                <a:ln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Bài 41: LUYỆN TẬP</a:t>
            </a:r>
            <a:endParaRPr kumimoji="0" lang="en-US" altLang="vi-VN" sz="4400" b="1" i="0" u="none" strike="noStrike" kern="0" cap="none" spc="0" normalizeH="0" baseline="0" noProof="0" dirty="0">
              <a:ln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 panose="020B0604020202020204"/>
            </a:endParaRPr>
          </a:p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altLang="vi-VN" sz="4400" b="1" i="0" u="none" strike="noStrike" kern="0" cap="none" spc="0" normalizeH="0" baseline="0" noProof="0" dirty="0">
                <a:ln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( Tiết 1)</a:t>
            </a:r>
            <a:endParaRPr kumimoji="0" lang="en-US" altLang="vi-VN" sz="4400" b="1" i="0" u="none" strike="noStrike" kern="0" cap="none" spc="0" normalizeH="0" baseline="0" noProof="0" dirty="0">
              <a:ln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26" y="3562987"/>
            <a:ext cx="12192000" cy="347980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6" y="65013"/>
            <a:ext cx="1972428" cy="254195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4415" y="1192530"/>
            <a:ext cx="10902950" cy="35490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5810" y="626110"/>
            <a:ext cx="10695305" cy="288798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26" y="3562987"/>
            <a:ext cx="12192000" cy="3479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810" y="3514090"/>
            <a:ext cx="10694670" cy="22466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TextBox 3"/>
          <p:cNvSpPr txBox="1"/>
          <p:nvPr/>
        </p:nvSpPr>
        <p:spPr>
          <a:xfrm>
            <a:off x="1376680" y="1978025"/>
            <a:ext cx="9836150" cy="45231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Em hãy nêu quy trình thực hiện phép chia cho số có hai chữ số.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7B32B2"/>
                  </a:gs>
                  <a:gs pos="100000">
                    <a:srgbClr val="401A5D"/>
                  </a:gs>
                </a:gsLst>
                <a:lin scaled="0"/>
              </a:gra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Chữa các bài sai vào vở.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7B32B2"/>
                  </a:gs>
                  <a:gs pos="100000">
                    <a:srgbClr val="401A5D"/>
                  </a:gs>
                </a:gsLst>
                <a:lin scaled="0"/>
              </a:gra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Chuẩn bị bài sau: Luyện tập (Tiết 2)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7B32B2"/>
                  </a:gs>
                  <a:gs pos="100000">
                    <a:srgbClr val="401A5D"/>
                  </a:gs>
                </a:gsLst>
                <a:lin scaled="0"/>
              </a:gra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737208" flipH="1">
            <a:off x="461699" y="2065529"/>
            <a:ext cx="919996" cy="919996"/>
          </a:xfrm>
          <a:prstGeom prst="rect">
            <a:avLst/>
          </a:prstGeom>
        </p:spPr>
      </p:pic>
      <p:sp>
        <p:nvSpPr>
          <p:cNvPr id="31" name="Hộp Văn bản 30"/>
          <p:cNvSpPr txBox="1"/>
          <p:nvPr/>
        </p:nvSpPr>
        <p:spPr>
          <a:xfrm>
            <a:off x="721995" y="532765"/>
            <a:ext cx="9811385" cy="119888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altLang="vi-VN" sz="7200" b="1" i="0" u="none" strike="noStrike" kern="0" cap="none" spc="0" normalizeH="0" baseline="0" noProof="0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CỦNG CỐ-DẶN DÒ</a:t>
            </a:r>
            <a:endParaRPr kumimoji="0" lang="en-US" altLang="vi-VN" sz="7200" b="1" i="0" u="none" strike="noStrike" kern="0" cap="none" spc="0" normalizeH="0" baseline="0" noProof="0" dirty="0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Picture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510" y="0"/>
            <a:ext cx="12416510" cy="72074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946" y="0"/>
            <a:ext cx="6346486" cy="35055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57829" y="464261"/>
            <a:ext cx="7315200" cy="539548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016252"/>
            <a:ext cx="12192000" cy="34798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654549"/>
            <a:ext cx="12192000" cy="220345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2497" y="2781808"/>
            <a:ext cx="3943348" cy="3943348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424" y="224398"/>
            <a:ext cx="1972428" cy="254195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37502" y="1722547"/>
            <a:ext cx="5541744" cy="23593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0911"/>
            <a:ext cx="3724275" cy="1838325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1362435" y="1828517"/>
            <a:ext cx="8909524" cy="230695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7200" b="1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Sitka Small Semibold" charset="0"/>
                <a:ea typeface="Tahoma" panose="020B0604030504040204" pitchFamily="34" charset="0"/>
                <a:cs typeface="Sitka Small Semibold" charset="0"/>
                <a:sym typeface="inpin heiti" panose="00000500000000000000" pitchFamily="2" charset="-122"/>
              </a:rPr>
              <a:t>RUNG CHUÔNG </a:t>
            </a:r>
            <a:r>
              <a:rPr kumimoji="0" lang="en-US" altLang="zh-CN" sz="7200" b="1" i="0" u="none" strike="noStrike" kern="1200" cap="none" spc="0" normalizeH="0" baseline="0" noProof="0" dirty="0">
                <a:ln w="12700" cmpd="sng">
                  <a:solidFill>
                    <a:prstClr val="black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Sitka Small Semibold" charset="0"/>
                <a:ea typeface="Tahoma" panose="020B0604030504040204" pitchFamily="34" charset="0"/>
                <a:cs typeface="Sitka Small Semibold" charset="0"/>
                <a:sym typeface="inpin heiti" panose="00000500000000000000" pitchFamily="2" charset="-122"/>
              </a:rPr>
              <a:t>VÀNG</a:t>
            </a:r>
            <a:endParaRPr kumimoji="0" lang="en-US" altLang="zh-CN" sz="7200" b="1" i="0" u="none" strike="noStrike" kern="1200" cap="none" spc="0" normalizeH="0" baseline="0" noProof="0" dirty="0">
              <a:ln w="12700" cmpd="sng">
                <a:solidFill>
                  <a:prstClr val="black"/>
                </a:solidFill>
                <a:prstDash val="solid"/>
              </a:ln>
              <a:solidFill>
                <a:srgbClr val="FFC000"/>
              </a:solidFill>
              <a:effectLst/>
              <a:uLnTx/>
              <a:uFillTx/>
              <a:latin typeface="Sitka Small Semibold" charset="0"/>
              <a:ea typeface="Tahoma" panose="020B0604030504040204" pitchFamily="34" charset="0"/>
              <a:cs typeface="Sitka Small Semibold" charset="0"/>
              <a:sym typeface="inpin heiti" panose="00000500000000000000" pitchFamily="2" charset="-122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580" y="2700068"/>
            <a:ext cx="3352759" cy="40829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AutoShape 51"/>
          <p:cNvSpPr>
            <a:spLocks noChangeArrowheads="1"/>
          </p:cNvSpPr>
          <p:nvPr/>
        </p:nvSpPr>
        <p:spPr bwMode="auto">
          <a:xfrm>
            <a:off x="2895600" y="762000"/>
            <a:ext cx="6279515" cy="166243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0" lang="en-US" altLang="en-US" sz="6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20 × … = 80</a:t>
            </a:r>
            <a:endParaRPr kumimoji="0" lang="en-US" altLang="en-US" sz="6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 panose="020B0604020202020204"/>
            </a:endParaRPr>
          </a:p>
        </p:txBody>
      </p:sp>
      <p:grpSp>
        <p:nvGrpSpPr>
          <p:cNvPr id="10243" name="Group 51"/>
          <p:cNvGrpSpPr/>
          <p:nvPr/>
        </p:nvGrpSpPr>
        <p:grpSpPr bwMode="auto">
          <a:xfrm>
            <a:off x="1752601" y="0"/>
            <a:ext cx="320675" cy="6858000"/>
            <a:chOff x="202295" y="-322943"/>
            <a:chExt cx="319314" cy="7180943"/>
          </a:xfrm>
        </p:grpSpPr>
        <p:sp>
          <p:nvSpPr>
            <p:cNvPr id="33" name="Rectangle 32"/>
            <p:cNvSpPr/>
            <p:nvPr/>
          </p:nvSpPr>
          <p:spPr bwMode="auto">
            <a:xfrm>
              <a:off x="202295" y="-322943"/>
              <a:ext cx="319314" cy="7165983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/>
                <a:buNone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278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/>
                <a:buNone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324014" y="-307982"/>
              <a:ext cx="75877" cy="7165982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/>
                <a:buNone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4F81BD">
                      <a:satMod val="175000"/>
                      <a:alpha val="40000"/>
                    </a:srgbClr>
                  </a:glow>
                </a:effectLst>
                <a:uLnTx/>
                <a:uFillTx/>
                <a:latin typeface=".VnTime" pitchFamily="34" charset="0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6" name="AutoShape 51"/>
          <p:cNvSpPr>
            <a:spLocks noChangeArrowheads="1"/>
          </p:cNvSpPr>
          <p:nvPr/>
        </p:nvSpPr>
        <p:spPr bwMode="auto">
          <a:xfrm>
            <a:off x="3449955" y="2971800"/>
            <a:ext cx="3261995" cy="84455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</a:ln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/>
                <a:sym typeface="Arial" panose="020B0604020202020204"/>
              </a:rPr>
              <a:t>40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Arial" panose="020B0604020202020204"/>
              <a:sym typeface="Arial" panose="020B0604020202020204"/>
            </a:endParaRP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8" name="Picture 37" descr="Blue_chapterlist"/>
          <p:cNvPicPr>
            <a:picLocks noChangeAspect="1" noChangeArrowheads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90689" y="346551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39" name="Picture 38" descr="Classicmode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71689" y="3211514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40" name="Oval 39">
            <a:hlinkHover r:id="" action="ppaction://noaction" highlightClick="1">
              <a:snd r:embed="rId3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47888" y="3284539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itchFamily="34" charset="0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41" name="WordArt 226"/>
          <p:cNvSpPr>
            <a:spLocks noChangeArrowheads="1" noChangeShapeType="1" noTextEdit="1"/>
          </p:cNvSpPr>
          <p:nvPr/>
        </p:nvSpPr>
        <p:spPr bwMode="auto">
          <a:xfrm>
            <a:off x="2354264" y="33972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FFFF00"/>
                  </a:solidFill>
                  <a:round/>
                </a:ln>
                <a:solidFill>
                  <a:srgbClr val="FFFF00"/>
                </a:solidFill>
                <a:effectLst/>
                <a:uLnTx/>
                <a:uFillTx/>
                <a:latin typeface=".VnTimeH"/>
                <a:ea typeface="+mn-ea"/>
                <a:cs typeface="Arial" panose="020B0604020202020204"/>
                <a:sym typeface="Arial" panose="020B0604020202020204"/>
              </a:rPr>
              <a:t>A</a:t>
            </a:r>
            <a:endParaRPr kumimoji="0" lang="en-US" sz="3600" b="0" i="0" u="none" strike="noStrike" kern="10" cap="none" spc="0" normalizeH="0" baseline="0" noProof="0">
              <a:ln w="9525">
                <a:solidFill>
                  <a:srgbClr val="FFFF00"/>
                </a:solidFill>
                <a:round/>
              </a:ln>
              <a:solidFill>
                <a:srgbClr val="FFFF00"/>
              </a:solidFill>
              <a:effectLst/>
              <a:uLnTx/>
              <a:uFillTx/>
              <a:latin typeface=".VnTimeH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42" name="AutoShape 51"/>
          <p:cNvSpPr>
            <a:spLocks noChangeArrowheads="1"/>
          </p:cNvSpPr>
          <p:nvPr/>
        </p:nvSpPr>
        <p:spPr bwMode="auto">
          <a:xfrm>
            <a:off x="3449955" y="4377055"/>
            <a:ext cx="3340100" cy="79375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/>
                <a:sym typeface="Arial" panose="020B0604020202020204"/>
              </a:rPr>
              <a:t>4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/>
              <a:sym typeface="Arial" panose="020B0604020202020204"/>
            </a:endParaRPr>
          </a:p>
        </p:txBody>
      </p:sp>
      <p:pic>
        <p:nvPicPr>
          <p:cNvPr id="43" name="Picture 37" descr="Blue_chapterlist"/>
          <p:cNvPicPr>
            <a:picLocks noChangeAspect="1" noChangeArrowheads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71639" y="4757739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4" name="Picture 39" descr="Classicmode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79625" y="4441825"/>
            <a:ext cx="1500188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45" name="Oval 59">
            <a:hlinkHover r:id="" action="ppaction://noaction" highlightClick="1">
              <a:snd r:embed="rId3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33601" y="4572001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itchFamily="34" charset="0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46" name="WordArt 226"/>
          <p:cNvSpPr>
            <a:spLocks noChangeArrowheads="1" noChangeShapeType="1" noTextEdit="1"/>
          </p:cNvSpPr>
          <p:nvPr/>
        </p:nvSpPr>
        <p:spPr bwMode="auto">
          <a:xfrm>
            <a:off x="2362201" y="464820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FFFF00"/>
                  </a:solidFill>
                  <a:round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B</a:t>
            </a:r>
            <a:endParaRPr kumimoji="0" lang="en-US" sz="3600" b="0" i="0" u="none" strike="noStrike" kern="10" cap="none" spc="0" normalizeH="0" baseline="0" noProof="0">
              <a:ln w="9525">
                <a:solidFill>
                  <a:srgbClr val="FFFF00"/>
                </a:solidFill>
                <a:round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47" name="AutoShape 51"/>
          <p:cNvSpPr>
            <a:spLocks noChangeArrowheads="1"/>
          </p:cNvSpPr>
          <p:nvPr/>
        </p:nvSpPr>
        <p:spPr bwMode="auto">
          <a:xfrm>
            <a:off x="3449955" y="5638800"/>
            <a:ext cx="3436620" cy="89408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/>
                <a:sym typeface="Arial" panose="020B0604020202020204"/>
              </a:rPr>
              <a:t>5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/>
              <a:sym typeface="Arial" panose="020B0604020202020204"/>
            </a:endParaRPr>
          </a:p>
        </p:txBody>
      </p:sp>
      <p:pic>
        <p:nvPicPr>
          <p:cNvPr id="48" name="Picture 37" descr="Blue_chapterlist"/>
          <p:cNvPicPr>
            <a:picLocks noChangeAspect="1" noChangeArrowheads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71639" y="5953125"/>
            <a:ext cx="593725" cy="35083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9" name="Picture 39" descr="Classicmode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52639" y="5730875"/>
            <a:ext cx="1500187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50" name="Oval 59">
            <a:hlinkHover r:id="" action="ppaction://noaction" highlightClick="1">
              <a:snd r:embed="rId3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33601" y="5791201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itchFamily="34" charset="0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1" name="WordArt 226"/>
          <p:cNvSpPr>
            <a:spLocks noChangeArrowheads="1" noChangeShapeType="1" noTextEdit="1"/>
          </p:cNvSpPr>
          <p:nvPr/>
        </p:nvSpPr>
        <p:spPr bwMode="auto">
          <a:xfrm>
            <a:off x="2362201" y="594360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FFFF00"/>
                  </a:solidFill>
                  <a:round/>
                </a:ln>
                <a:solidFill>
                  <a:srgbClr val="FFFF00"/>
                </a:solidFill>
                <a:effectLst/>
                <a:uLnTx/>
                <a:uFillTx/>
                <a:latin typeface=".VnTimeH"/>
                <a:ea typeface="+mn-ea"/>
                <a:cs typeface="Arial" panose="020B0604020202020204"/>
                <a:sym typeface="Arial" panose="020B0604020202020204"/>
              </a:rPr>
              <a:t>c</a:t>
            </a:r>
            <a:endParaRPr kumimoji="0" lang="en-US" sz="3600" b="0" i="0" u="none" strike="noStrike" kern="10" cap="none" spc="0" normalizeH="0" baseline="0" noProof="0">
              <a:ln w="9525">
                <a:solidFill>
                  <a:srgbClr val="FFFF00"/>
                </a:solidFill>
                <a:round/>
              </a:ln>
              <a:solidFill>
                <a:srgbClr val="FFFF00"/>
              </a:solidFill>
              <a:effectLst/>
              <a:uLnTx/>
              <a:uFillTx/>
              <a:latin typeface=".VnTimeH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7" name="AutoShape 27"/>
          <p:cNvSpPr>
            <a:spLocks noChangeArrowheads="1"/>
          </p:cNvSpPr>
          <p:nvPr/>
        </p:nvSpPr>
        <p:spPr bwMode="auto">
          <a:xfrm>
            <a:off x="1581150" y="990600"/>
            <a:ext cx="154305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8" name="WordArt 28"/>
          <p:cNvSpPr>
            <a:spLocks noChangeArrowheads="1" noChangeShapeType="1" noTextEdit="1"/>
          </p:cNvSpPr>
          <p:nvPr/>
        </p:nvSpPr>
        <p:spPr bwMode="auto">
          <a:xfrm>
            <a:off x="1962150" y="1357313"/>
            <a:ext cx="6858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0" lang="en-US" sz="3600" b="1" i="0" u="none" strike="noStrike" kern="10" cap="none" spc="0" normalizeH="0" baseline="0" noProof="0" dirty="0" err="1">
                <a:ln w="19050">
                  <a:solidFill>
                    <a:srgbClr val="FFFF00"/>
                  </a:solidFill>
                  <a:rou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Câu</a:t>
            </a:r>
            <a:r>
              <a:rPr kumimoji="0" lang="en-US" sz="3600" b="1" i="0" u="none" strike="noStrike" kern="10" cap="none" spc="0" normalizeH="0" baseline="0" noProof="0" dirty="0">
                <a:ln w="19050">
                  <a:solidFill>
                    <a:srgbClr val="FFFF00"/>
                  </a:solidFill>
                  <a:rou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1</a:t>
            </a:r>
            <a:endParaRPr kumimoji="0" lang="en-US" sz="3600" b="1" i="0" u="none" strike="noStrike" kern="10" cap="none" spc="0" normalizeH="0" baseline="0" noProof="0" dirty="0">
              <a:ln w="19050">
                <a:solidFill>
                  <a:srgbClr val="FFFF00"/>
                </a:solidFill>
                <a:round/>
              </a:ln>
              <a:solidFill>
                <a:srgbClr val="FFFF00"/>
              </a:solidFill>
              <a:effectLst>
                <a:outerShdw dist="35921" dir="2700000" algn="ctr" rotWithShape="0">
                  <a:srgbClr val="990000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10261" name="WordArt 30"/>
          <p:cNvSpPr>
            <a:spLocks noChangeArrowheads="1" noChangeShapeType="1" noTextEdit="1"/>
          </p:cNvSpPr>
          <p:nvPr/>
        </p:nvSpPr>
        <p:spPr bwMode="auto">
          <a:xfrm>
            <a:off x="3200401" y="0"/>
            <a:ext cx="5973763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0" lang="en-US" sz="3600" b="0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Rung </a:t>
            </a:r>
            <a:r>
              <a:rPr kumimoji="0" lang="en-US" sz="3600" b="0" i="0" u="none" strike="noStrike" kern="10" cap="none" spc="0" normalizeH="0" baseline="0" noProof="0" dirty="0" err="1">
                <a:ln w="12700">
                  <a:solidFill>
                    <a:srgbClr val="EAEAEA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chuông</a:t>
            </a:r>
            <a:r>
              <a:rPr kumimoji="0" lang="en-US" sz="3600" b="0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3600" b="0" i="0" u="none" strike="noStrike" kern="10" cap="none" spc="0" normalizeH="0" baseline="0" noProof="0" dirty="0" err="1">
                <a:ln w="12700">
                  <a:solidFill>
                    <a:srgbClr val="EAEAEA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vàng</a:t>
            </a:r>
            <a:endParaRPr kumimoji="0" lang="en-US" sz="3600" b="0" i="0" u="none" strike="noStrike" kern="10" cap="none" spc="0" normalizeH="0" baseline="0" noProof="0" dirty="0">
              <a:ln w="12700">
                <a:solidFill>
                  <a:srgbClr val="EAEAEA"/>
                </a:solidFill>
                <a:rou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 panose="020B0604020202020204"/>
            </a:endParaRPr>
          </a:p>
        </p:txBody>
      </p:sp>
      <p:pic>
        <p:nvPicPr>
          <p:cNvPr id="10262" name="Picture 32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71612" y="-228600"/>
            <a:ext cx="1652588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" name="WordArt 34"/>
          <p:cNvSpPr>
            <a:spLocks noChangeArrowheads="1" noChangeShapeType="1" noTextEdit="1"/>
          </p:cNvSpPr>
          <p:nvPr/>
        </p:nvSpPr>
        <p:spPr bwMode="auto">
          <a:xfrm>
            <a:off x="9296400" y="28956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 panose="020B0604020202020204"/>
                <a:sym typeface="Arial" panose="020B0604020202020204"/>
              </a:rPr>
              <a:t>1</a:t>
            </a:r>
            <a:endParaRPr kumimoji="0" lang="en-US" sz="3600" b="0" i="0" u="none" strike="noStrike" kern="10" cap="none" spc="0" normalizeH="0" baseline="0" noProof="0">
              <a:ln w="19050">
                <a:solidFill>
                  <a:srgbClr val="99CCFF"/>
                </a:solidFill>
                <a:rou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5" name="WordArt 35"/>
          <p:cNvSpPr>
            <a:spLocks noChangeArrowheads="1" noChangeShapeType="1" noTextEdit="1"/>
          </p:cNvSpPr>
          <p:nvPr/>
        </p:nvSpPr>
        <p:spPr bwMode="auto">
          <a:xfrm>
            <a:off x="9296400" y="28956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 panose="020B0604020202020204"/>
                <a:sym typeface="Arial" panose="020B0604020202020204"/>
              </a:rPr>
              <a:t>2</a:t>
            </a:r>
            <a:endParaRPr kumimoji="0" lang="en-US" sz="3600" b="0" i="0" u="none" strike="noStrike" kern="10" cap="none" spc="0" normalizeH="0" baseline="0" noProof="0">
              <a:ln w="19050">
                <a:solidFill>
                  <a:srgbClr val="99CCFF"/>
                </a:solidFill>
                <a:rou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6" name="WordArt 36"/>
          <p:cNvSpPr>
            <a:spLocks noChangeArrowheads="1" noChangeShapeType="1" noTextEdit="1"/>
          </p:cNvSpPr>
          <p:nvPr/>
        </p:nvSpPr>
        <p:spPr bwMode="auto">
          <a:xfrm>
            <a:off x="9296400" y="28956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 panose="020B0604020202020204"/>
                <a:sym typeface="Arial" panose="020B0604020202020204"/>
              </a:rPr>
              <a:t>3</a:t>
            </a:r>
            <a:endParaRPr kumimoji="0" lang="en-US" sz="3600" b="0" i="0" u="none" strike="noStrike" kern="10" cap="none" spc="0" normalizeH="0" baseline="0" noProof="0">
              <a:ln w="19050">
                <a:solidFill>
                  <a:srgbClr val="99CCFF"/>
                </a:solidFill>
                <a:rou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7" name="WordArt 37"/>
          <p:cNvSpPr>
            <a:spLocks noChangeArrowheads="1" noChangeShapeType="1" noTextEdit="1"/>
          </p:cNvSpPr>
          <p:nvPr/>
        </p:nvSpPr>
        <p:spPr bwMode="auto">
          <a:xfrm>
            <a:off x="9305925" y="28956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 panose="020B0604020202020204"/>
                <a:sym typeface="Arial" panose="020B0604020202020204"/>
              </a:rPr>
              <a:t>4</a:t>
            </a:r>
            <a:endParaRPr kumimoji="0" lang="en-US" sz="3600" b="0" i="0" u="none" strike="noStrike" kern="10" cap="none" spc="0" normalizeH="0" baseline="0" noProof="0" dirty="0">
              <a:ln w="19050">
                <a:solidFill>
                  <a:srgbClr val="99CCFF"/>
                </a:solidFill>
                <a:rou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8" name="WordArt 38"/>
          <p:cNvSpPr>
            <a:spLocks noChangeArrowheads="1" noChangeShapeType="1" noTextEdit="1"/>
          </p:cNvSpPr>
          <p:nvPr/>
        </p:nvSpPr>
        <p:spPr bwMode="auto">
          <a:xfrm>
            <a:off x="9315450" y="28956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 panose="020B0604020202020204"/>
                <a:sym typeface="Arial" panose="020B0604020202020204"/>
              </a:rPr>
              <a:t>5</a:t>
            </a:r>
            <a:endParaRPr kumimoji="0" lang="en-US" sz="3600" b="0" i="0" u="none" strike="noStrike" kern="10" cap="none" spc="0" normalizeH="0" baseline="0" noProof="0" dirty="0">
              <a:ln w="19050">
                <a:solidFill>
                  <a:srgbClr val="99CCFF"/>
                </a:solidFill>
                <a:rou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" name="Group 49"/>
          <p:cNvGrpSpPr/>
          <p:nvPr/>
        </p:nvGrpSpPr>
        <p:grpSpPr bwMode="auto">
          <a:xfrm>
            <a:off x="8763000" y="4343401"/>
            <a:ext cx="1752600" cy="1179513"/>
            <a:chOff x="4320" y="2928"/>
            <a:chExt cx="1104" cy="1104"/>
          </a:xfrm>
        </p:grpSpPr>
        <p:sp>
          <p:nvSpPr>
            <p:cNvPr id="10275" name="AutoShape 50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/>
                <a:buNone/>
                <a:defRPr/>
              </a:pPr>
              <a:endParaRPr kumimoji="0" lang="en-US" altLang="en-US" sz="6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HelvetInsH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276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4581" y="3142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/>
                <a:buNone/>
                <a:defRPr/>
              </a:pPr>
              <a:r>
                <a:rPr kumimoji="0" lang="en-US" sz="3600" b="0" i="0" u="none" strike="noStrike" kern="10" cap="none" spc="0" normalizeH="0" baseline="0" noProof="0">
                  <a:ln w="9525">
                    <a:solidFill>
                      <a:srgbClr val="000000"/>
                    </a:solidFill>
                    <a:rou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 panose="020B0604020202020204"/>
                </a:rPr>
                <a:t>Hết giờ</a:t>
              </a:r>
              <a:endParaRPr kumimoji="0" lang="en-US" sz="3600" b="0" i="0" u="none" strike="noStrike" kern="10" cap="none" spc="0" normalizeH="0" baseline="0" noProof="0">
                <a:ln w="9525">
                  <a:solidFill>
                    <a:srgbClr val="000000"/>
                  </a:solidFill>
                  <a:round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endParaRPr>
            </a:p>
          </p:txBody>
        </p:sp>
      </p:grpSp>
      <p:pic>
        <p:nvPicPr>
          <p:cNvPr id="10274" name="Picture 29" descr="Picture1"/>
          <p:cNvPicPr>
            <a:picLocks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38288" y="720726"/>
            <a:ext cx="9144000" cy="9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500"/>
                            </p:stCondLst>
                            <p:childTnLst>
                              <p:par>
                                <p:cTn id="82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00"/>
                            </p:stCondLst>
                            <p:childTnLst>
                              <p:par>
                                <p:cTn id="8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500"/>
                            </p:stCondLst>
                            <p:childTnLst>
                              <p:par>
                                <p:cTn id="92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000"/>
                            </p:stCondLst>
                            <p:childTnLst>
                              <p:par>
                                <p:cTn id="9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500"/>
                            </p:stCondLst>
                            <p:childTnLst>
                              <p:par>
                                <p:cTn id="102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4000"/>
                            </p:stCondLst>
                            <p:childTnLst>
                              <p:par>
                                <p:cTn id="10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4500"/>
                            </p:stCondLst>
                            <p:childTnLst>
                              <p:par>
                                <p:cTn id="112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23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2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3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3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5E-6 -1.11111E-6 L 5E-6 -0.07222 " pathEditMode="relative" rAng="0" ptsTypes="AA">
                                      <p:cBhvr>
                                        <p:cTn id="13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00"/>
                                    </p:animMotion>
                                    <p:animRot by="1500000">
                                      <p:cBhvr>
                                        <p:cTn id="13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bldLvl="0" animBg="1"/>
      <p:bldP spid="40" grpId="0" animBg="1"/>
      <p:bldP spid="42" grpId="0" bldLvl="0" animBg="1"/>
      <p:bldP spid="42" grpId="1" animBg="1"/>
      <p:bldP spid="45" grpId="0" animBg="1"/>
      <p:bldP spid="50" grpId="0" animBg="1"/>
      <p:bldP spid="57" grpId="0" animBg="1"/>
      <p:bldP spid="5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3253105" y="849630"/>
            <a:ext cx="6014720" cy="168275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0" lang="en-US" altLang="en-US" sz="6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/>
                <a:sym typeface="Arial" panose="020B0604020202020204"/>
              </a:rPr>
              <a:t>50 × … = 250</a:t>
            </a:r>
            <a:endParaRPr kumimoji="0" lang="en-US" altLang="en-US" sz="6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1267" name="Group 51"/>
          <p:cNvGrpSpPr/>
          <p:nvPr/>
        </p:nvGrpSpPr>
        <p:grpSpPr bwMode="auto">
          <a:xfrm>
            <a:off x="1720851" y="14288"/>
            <a:ext cx="320675" cy="6858000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/>
                <a:buNone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02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/>
                <a:buNone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/>
                <a:buNone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4F81BD">
                      <a:satMod val="175000"/>
                      <a:alpha val="40000"/>
                    </a:srgbClr>
                  </a:glow>
                </a:effectLst>
                <a:uLnTx/>
                <a:uFillTx/>
                <a:latin typeface=".VnTime" pitchFamily="34" charset="0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3276600" y="3048000"/>
            <a:ext cx="4258945" cy="6731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/>
                <a:sym typeface="Arial" panose="020B0604020202020204"/>
              </a:rPr>
              <a:t>5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90689" y="33067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57400" y="3111500"/>
            <a:ext cx="1500188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043" name="Oval 59">
            <a:hlinkHover r:id="" action="ppaction://noaction" highlightClick="1">
              <a:snd r:embed="rId3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47888" y="3200401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itchFamily="34" charset="0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2354264" y="327660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FFFF00"/>
                  </a:solidFill>
                  <a:round/>
                </a:ln>
                <a:solidFill>
                  <a:srgbClr val="FFFF00"/>
                </a:solidFill>
                <a:effectLst/>
                <a:uLnTx/>
                <a:uFillTx/>
                <a:latin typeface=".VnTimeH"/>
                <a:ea typeface="+mn-ea"/>
                <a:cs typeface="Arial" panose="020B0604020202020204"/>
                <a:sym typeface="Arial" panose="020B0604020202020204"/>
              </a:rPr>
              <a:t>A</a:t>
            </a:r>
            <a:endParaRPr kumimoji="0" lang="en-US" sz="3600" b="0" i="0" u="none" strike="noStrike" kern="10" cap="none" spc="0" normalizeH="0" baseline="0" noProof="0">
              <a:ln w="9525">
                <a:solidFill>
                  <a:srgbClr val="FFFF00"/>
                </a:solidFill>
                <a:round/>
              </a:ln>
              <a:solidFill>
                <a:srgbClr val="FFFF00"/>
              </a:solidFill>
              <a:effectLst/>
              <a:uLnTx/>
              <a:uFillTx/>
              <a:latin typeface=".VnTimeH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3253105" y="4038600"/>
            <a:ext cx="4335145" cy="6731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/>
                <a:sym typeface="Arial" panose="020B0604020202020204"/>
              </a:rPr>
              <a:t>50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/>
              <a:sym typeface="Arial" panose="020B0604020202020204"/>
            </a:endParaRP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71639" y="42973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52639" y="4075114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7" name="Oval 59">
            <a:hlinkHover r:id="" action="ppaction://noaction" highlightClick="1">
              <a:snd r:embed="rId3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28838" y="4187826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itchFamily="34" charset="0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2362201" y="426720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FFFF00"/>
                  </a:solidFill>
                  <a:round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B</a:t>
            </a:r>
            <a:endParaRPr kumimoji="0" lang="en-US" sz="3600" b="0" i="0" u="none" strike="noStrike" kern="10" cap="none" spc="0" normalizeH="0" baseline="0" noProof="0">
              <a:ln w="9525">
                <a:solidFill>
                  <a:srgbClr val="FFFF00"/>
                </a:solidFill>
                <a:round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9" name="AutoShape 51"/>
          <p:cNvSpPr>
            <a:spLocks noChangeArrowheads="1"/>
          </p:cNvSpPr>
          <p:nvPr/>
        </p:nvSpPr>
        <p:spPr bwMode="auto">
          <a:xfrm>
            <a:off x="3253105" y="5029200"/>
            <a:ext cx="4399915" cy="6731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/>
                <a:sym typeface="Arial" panose="020B0604020202020204"/>
              </a:rPr>
              <a:t>500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1" name="Picture 37" descr="Blue_chapterlist"/>
          <p:cNvPicPr>
            <a:picLocks noChangeAspect="1" noChangeArrowheads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71639" y="52879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12" name="Picture 39" descr="Classicmode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52639" y="5065714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3" name="Oval 59">
            <a:hlinkHover r:id="" action="ppaction://noaction" highlightClick="1">
              <a:snd r:embed="rId3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28838" y="5102226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itchFamily="34" charset="0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5" name="WordArt 226"/>
          <p:cNvSpPr>
            <a:spLocks noChangeArrowheads="1" noChangeShapeType="1" noTextEdit="1"/>
          </p:cNvSpPr>
          <p:nvPr/>
        </p:nvSpPr>
        <p:spPr bwMode="auto">
          <a:xfrm>
            <a:off x="2286001" y="518160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FFFF00"/>
                  </a:solidFill>
                  <a:round/>
                </a:ln>
                <a:solidFill>
                  <a:srgbClr val="FFFF00"/>
                </a:solidFill>
                <a:effectLst/>
                <a:uLnTx/>
                <a:uFillTx/>
                <a:latin typeface=".VnTimeH"/>
                <a:ea typeface="+mn-ea"/>
                <a:cs typeface="Arial" panose="020B0604020202020204"/>
                <a:sym typeface="Arial" panose="020B0604020202020204"/>
              </a:rPr>
              <a:t>c</a:t>
            </a:r>
            <a:endParaRPr kumimoji="0" lang="en-US" sz="3600" b="0" i="0" u="none" strike="noStrike" kern="10" cap="none" spc="0" normalizeH="0" baseline="0" noProof="0">
              <a:ln w="9525">
                <a:solidFill>
                  <a:srgbClr val="FFFF00"/>
                </a:solidFill>
                <a:round/>
              </a:ln>
              <a:solidFill>
                <a:srgbClr val="FFFF00"/>
              </a:solidFill>
              <a:effectLst/>
              <a:uLnTx/>
              <a:uFillTx/>
              <a:latin typeface=".VnTimeH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195" name="AutoShape 27"/>
          <p:cNvSpPr>
            <a:spLocks noChangeArrowheads="1"/>
          </p:cNvSpPr>
          <p:nvPr/>
        </p:nvSpPr>
        <p:spPr bwMode="auto">
          <a:xfrm>
            <a:off x="2068513" y="1031875"/>
            <a:ext cx="154305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196" name="WordArt 28"/>
          <p:cNvSpPr>
            <a:spLocks noChangeArrowheads="1" noChangeShapeType="1" noTextEdit="1"/>
          </p:cNvSpPr>
          <p:nvPr/>
        </p:nvSpPr>
        <p:spPr bwMode="auto">
          <a:xfrm>
            <a:off x="2486025" y="1400175"/>
            <a:ext cx="6858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0" lang="en-US" sz="3600" b="1" i="0" u="none" strike="noStrike" kern="10" cap="none" spc="0" normalizeH="0" baseline="0" noProof="0" dirty="0" err="1">
                <a:ln w="19050">
                  <a:solidFill>
                    <a:srgbClr val="FFFF00"/>
                  </a:solidFill>
                  <a:rou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  <a:t>Câu</a:t>
            </a:r>
            <a:r>
              <a:rPr kumimoji="0" lang="en-US" sz="3600" b="1" i="0" u="none" strike="noStrike" kern="10" cap="none" spc="0" normalizeH="0" baseline="0" noProof="0" dirty="0">
                <a:ln w="19050">
                  <a:solidFill>
                    <a:srgbClr val="FFFF00"/>
                  </a:solidFill>
                  <a:rou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600" b="1" i="0" u="none" strike="noStrike" kern="10" cap="none" spc="0" normalizeH="0" baseline="0" noProof="0" dirty="0">
                <a:ln w="19050">
                  <a:solidFill>
                    <a:srgbClr val="FFFF00"/>
                  </a:solidFill>
                  <a:rou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VNI-Times"/>
                <a:ea typeface="+mn-ea"/>
                <a:cs typeface="Arial" panose="020B0604020202020204"/>
                <a:sym typeface="Arial" panose="020B0604020202020204"/>
              </a:rPr>
              <a:t>2</a:t>
            </a:r>
            <a:endParaRPr kumimoji="0" lang="en-US" sz="3600" b="1" i="0" u="none" strike="noStrike" kern="10" cap="none" spc="0" normalizeH="0" baseline="0" noProof="0" dirty="0">
              <a:ln w="19050">
                <a:solidFill>
                  <a:srgbClr val="FFFF00"/>
                </a:solidFill>
                <a:round/>
              </a:ln>
              <a:solidFill>
                <a:srgbClr val="FFFF00"/>
              </a:solidFill>
              <a:effectLst>
                <a:outerShdw dist="35921" dir="2700000" algn="ctr" rotWithShape="0">
                  <a:srgbClr val="990000"/>
                </a:outerShdw>
              </a:effectLst>
              <a:uLnTx/>
              <a:uFillTx/>
              <a:latin typeface="VNI-Times"/>
              <a:ea typeface="+mn-ea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1285" name="Picture 29" descr="Picture1"/>
          <p:cNvPicPr>
            <a:picLocks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19238" y="755651"/>
            <a:ext cx="9144001" cy="9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6" name="Picture 32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71612" y="-185738"/>
            <a:ext cx="1652588" cy="1676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02" name="WordArt 34"/>
          <p:cNvSpPr>
            <a:spLocks noChangeArrowheads="1" noChangeShapeType="1" noTextEdit="1"/>
          </p:cNvSpPr>
          <p:nvPr/>
        </p:nvSpPr>
        <p:spPr bwMode="auto">
          <a:xfrm>
            <a:off x="9372600" y="30480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 panose="020B0604020202020204"/>
                <a:sym typeface="Arial" panose="020B0604020202020204"/>
              </a:rPr>
              <a:t>1</a:t>
            </a:r>
            <a:endParaRPr kumimoji="0" lang="en-US" sz="3600" b="0" i="0" u="none" strike="noStrike" kern="10" cap="none" spc="0" normalizeH="0" baseline="0" noProof="0" dirty="0">
              <a:ln w="19050">
                <a:solidFill>
                  <a:srgbClr val="99CCFF"/>
                </a:solidFill>
                <a:rou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203" name="WordArt 35"/>
          <p:cNvSpPr>
            <a:spLocks noChangeArrowheads="1" noChangeShapeType="1" noTextEdit="1"/>
          </p:cNvSpPr>
          <p:nvPr/>
        </p:nvSpPr>
        <p:spPr bwMode="auto">
          <a:xfrm>
            <a:off x="9525000" y="30480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 panose="020B0604020202020204"/>
                <a:sym typeface="Arial" panose="020B0604020202020204"/>
              </a:rPr>
              <a:t>2</a:t>
            </a:r>
            <a:endParaRPr kumimoji="0" lang="en-US" sz="3600" b="0" i="0" u="none" strike="noStrike" kern="10" cap="none" spc="0" normalizeH="0" baseline="0" noProof="0" dirty="0">
              <a:ln w="19050">
                <a:solidFill>
                  <a:srgbClr val="99CCFF"/>
                </a:solidFill>
                <a:rou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204" name="WordArt 36"/>
          <p:cNvSpPr>
            <a:spLocks noChangeArrowheads="1" noChangeShapeType="1" noTextEdit="1"/>
          </p:cNvSpPr>
          <p:nvPr/>
        </p:nvSpPr>
        <p:spPr bwMode="auto">
          <a:xfrm>
            <a:off x="9448800" y="30480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 panose="020B0604020202020204"/>
                <a:sym typeface="Arial" panose="020B0604020202020204"/>
              </a:rPr>
              <a:t>3</a:t>
            </a:r>
            <a:endParaRPr kumimoji="0" lang="en-US" sz="3600" b="0" i="0" u="none" strike="noStrike" kern="10" cap="none" spc="0" normalizeH="0" baseline="0" noProof="0" dirty="0">
              <a:ln w="19050">
                <a:solidFill>
                  <a:srgbClr val="99CCFF"/>
                </a:solidFill>
                <a:rou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205" name="WordArt 37"/>
          <p:cNvSpPr>
            <a:spLocks noChangeArrowheads="1" noChangeShapeType="1" noTextEdit="1"/>
          </p:cNvSpPr>
          <p:nvPr/>
        </p:nvSpPr>
        <p:spPr bwMode="auto">
          <a:xfrm>
            <a:off x="9448800" y="30480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 panose="020B0604020202020204"/>
                <a:sym typeface="Arial" panose="020B0604020202020204"/>
              </a:rPr>
              <a:t>4</a:t>
            </a:r>
            <a:endParaRPr kumimoji="0" lang="en-US" sz="3600" b="0" i="0" u="none" strike="noStrike" kern="10" cap="none" spc="0" normalizeH="0" baseline="0" noProof="0" dirty="0">
              <a:ln w="19050">
                <a:solidFill>
                  <a:srgbClr val="99CCFF"/>
                </a:solidFill>
                <a:rou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206" name="WordArt 38"/>
          <p:cNvSpPr>
            <a:spLocks noChangeArrowheads="1" noChangeShapeType="1" noTextEdit="1"/>
          </p:cNvSpPr>
          <p:nvPr/>
        </p:nvSpPr>
        <p:spPr bwMode="auto">
          <a:xfrm>
            <a:off x="9507538" y="306705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 panose="020B0604020202020204"/>
                <a:sym typeface="Arial" panose="020B0604020202020204"/>
              </a:rPr>
              <a:t>5</a:t>
            </a:r>
            <a:endParaRPr kumimoji="0" lang="en-US" sz="3600" b="0" i="0" u="none" strike="noStrike" kern="10" cap="none" spc="0" normalizeH="0" baseline="0" noProof="0" dirty="0">
              <a:ln w="19050">
                <a:solidFill>
                  <a:srgbClr val="99CCFF"/>
                </a:solidFill>
                <a:rou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210" name="WordArt 42"/>
          <p:cNvSpPr>
            <a:spLocks noChangeArrowheads="1" noChangeShapeType="1" noTextEdit="1"/>
          </p:cNvSpPr>
          <p:nvPr/>
        </p:nvSpPr>
        <p:spPr bwMode="auto">
          <a:xfrm>
            <a:off x="9372600" y="29718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/>
            </a:pPr>
            <a:endParaRPr kumimoji="0" lang="en-US" sz="3600" b="0" i="0" u="none" strike="noStrike" kern="10" cap="none" spc="0" normalizeH="0" baseline="0" noProof="0" dirty="0">
              <a:ln w="19050">
                <a:solidFill>
                  <a:srgbClr val="99CCFF"/>
                </a:solidFill>
                <a:rou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211" name="WordArt 43"/>
          <p:cNvSpPr>
            <a:spLocks noChangeArrowheads="1" noChangeShapeType="1" noTextEdit="1"/>
          </p:cNvSpPr>
          <p:nvPr/>
        </p:nvSpPr>
        <p:spPr bwMode="auto">
          <a:xfrm>
            <a:off x="9372600" y="29718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/>
            </a:pPr>
            <a:endParaRPr kumimoji="0" lang="en-US" sz="3600" b="0" i="0" u="none" strike="noStrike" kern="10" cap="none" spc="0" normalizeH="0" baseline="0" noProof="0" dirty="0">
              <a:ln w="19050">
                <a:solidFill>
                  <a:srgbClr val="99CCFF"/>
                </a:solidFill>
                <a:rou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6" name="Group 56"/>
          <p:cNvGrpSpPr/>
          <p:nvPr/>
        </p:nvGrpSpPr>
        <p:grpSpPr bwMode="auto">
          <a:xfrm>
            <a:off x="9067800" y="3810000"/>
            <a:ext cx="1752600" cy="1752600"/>
            <a:chOff x="4866" y="816"/>
            <a:chExt cx="1104" cy="1104"/>
          </a:xfrm>
        </p:grpSpPr>
        <p:sp>
          <p:nvSpPr>
            <p:cNvPr id="11299" name="AutoShape 50"/>
            <p:cNvSpPr>
              <a:spLocks noChangeArrowheads="1"/>
            </p:cNvSpPr>
            <p:nvPr/>
          </p:nvSpPr>
          <p:spPr bwMode="auto">
            <a:xfrm>
              <a:off x="4866" y="816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/>
                <a:buNone/>
                <a:defRPr/>
              </a:pPr>
              <a:endParaRPr kumimoji="0" lang="en-US" altLang="en-US" sz="6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HelvetInsH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00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5088" y="960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/>
                <a:buNone/>
                <a:defRPr/>
              </a:pPr>
              <a:r>
                <a:rPr kumimoji="0" lang="en-US" sz="3600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 panose="020B0604020202020204"/>
                </a:rPr>
                <a:t>Hết</a:t>
              </a:r>
              <a:r>
                <a:rPr kumimoji="0" lang="en-US" sz="3600" b="0" i="0" u="none" strike="noStrike" kern="10" cap="none" spc="0" normalizeH="0" baseline="0" noProof="0" dirty="0">
                  <a:ln w="9525">
                    <a:solidFill>
                      <a:srgbClr val="000000"/>
                    </a:solidFill>
                    <a:rou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 panose="020B0604020202020204"/>
                </a:rPr>
                <a:t> </a:t>
              </a:r>
              <a:r>
                <a:rPr kumimoji="0" lang="en-US" sz="3600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 panose="020B0604020202020204"/>
                </a:rPr>
                <a:t>giờ</a:t>
              </a:r>
              <a:endParaRPr kumimoji="0" lang="en-US" sz="3600" b="0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endParaRPr>
            </a:p>
          </p:txBody>
        </p:sp>
      </p:grpSp>
      <p:sp>
        <p:nvSpPr>
          <p:cNvPr id="11298" name="WordArt 30"/>
          <p:cNvSpPr>
            <a:spLocks noChangeArrowheads="1" noChangeShapeType="1" noTextEdit="1"/>
          </p:cNvSpPr>
          <p:nvPr/>
        </p:nvSpPr>
        <p:spPr bwMode="auto">
          <a:xfrm>
            <a:off x="3200401" y="0"/>
            <a:ext cx="5973763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0" lang="en-US" sz="3600" b="0" i="0" u="none" strike="noStrike" kern="10" cap="none" spc="0" normalizeH="0" baseline="0" noProof="0">
                <a:ln w="12700">
                  <a:solidFill>
                    <a:srgbClr val="EAEAEA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Rung chuông vàng</a:t>
            </a:r>
            <a:endParaRPr kumimoji="0" lang="en-US" sz="3600" b="0" i="0" u="none" strike="noStrike" kern="10" cap="none" spc="0" normalizeH="0" baseline="0" noProof="0">
              <a:ln w="12700">
                <a:solidFill>
                  <a:srgbClr val="EAEAEA"/>
                </a:solidFill>
                <a:rou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 panose="020B0604020202020204"/>
            </a:endParaRPr>
          </a:p>
        </p:txBody>
      </p:sp>
    </p:spTree>
    <p:custDataLst>
      <p:tags r:id="rId6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720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7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7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72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500"/>
                                        <p:tgtEl>
                                          <p:spTgt spid="72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500"/>
                            </p:stCondLst>
                            <p:childTnLst>
                              <p:par>
                                <p:cTn id="82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7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7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7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00"/>
                            </p:stCondLst>
                            <p:childTnLst>
                              <p:par>
                                <p:cTn id="8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" dur="500"/>
                                        <p:tgtEl>
                                          <p:spTgt spid="72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500"/>
                            </p:stCondLst>
                            <p:childTnLst>
                              <p:par>
                                <p:cTn id="92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7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7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72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000"/>
                            </p:stCondLst>
                            <p:childTnLst>
                              <p:par>
                                <p:cTn id="9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0" dur="500"/>
                                        <p:tgtEl>
                                          <p:spTgt spid="720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500"/>
                            </p:stCondLst>
                            <p:childTnLst>
                              <p:par>
                                <p:cTn id="102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7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7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72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4000"/>
                            </p:stCondLst>
                            <p:childTnLst>
                              <p:par>
                                <p:cTn id="10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0" dur="500"/>
                                        <p:tgtEl>
                                          <p:spTgt spid="72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4500"/>
                            </p:stCondLst>
                            <p:childTnLst>
                              <p:par>
                                <p:cTn id="112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7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7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7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000"/>
                            </p:stCondLst>
                            <p:childTnLst>
                              <p:par>
                                <p:cTn id="1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3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bldLvl="0" animBg="1"/>
      <p:bldP spid="1043" grpId="0" animBg="1"/>
      <p:bldP spid="4" grpId="0" bldLvl="0" animBg="1"/>
      <p:bldP spid="4" grpId="1" animBg="1"/>
      <p:bldP spid="7" grpId="0" animBg="1"/>
      <p:bldP spid="13" grpId="0" animBg="1"/>
      <p:bldP spid="7195" grpId="0" animBg="1"/>
      <p:bldP spid="7195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3171825" y="830580"/>
            <a:ext cx="6002655" cy="181737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/>
            </a:pPr>
            <a:r>
              <a:rPr lang="en-US" altLang="en-US" sz="6000" b="1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/>
                <a:sym typeface="Arial" panose="020B0604020202020204"/>
              </a:rPr>
              <a:t>…</a:t>
            </a:r>
            <a:r>
              <a:rPr lang="en-US" altLang="en-US" sz="6000" b="1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/>
                <a:sym typeface="Arial" panose="020B0604020202020204"/>
              </a:rPr>
              <a:t> × </a:t>
            </a:r>
            <a:r>
              <a:rPr lang="en-US" altLang="en-US" sz="6000" b="1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/>
                <a:sym typeface="Arial" panose="020B0604020202020204"/>
              </a:rPr>
              <a:t>90</a:t>
            </a:r>
            <a:r>
              <a:rPr lang="en-US" altLang="en-US" sz="6000" b="1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/>
                <a:sym typeface="Arial" panose="020B0604020202020204"/>
              </a:rPr>
              <a:t>  = 810</a:t>
            </a:r>
            <a:endParaRPr lang="en-US" altLang="en-US" sz="6000" b="1">
              <a:solidFill>
                <a:prstClr val="white"/>
              </a:solidFill>
              <a:latin typeface="Times New Roman" panose="02020603050405020304" pitchFamily="18" charset="0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2291" name="Group 51"/>
          <p:cNvGrpSpPr/>
          <p:nvPr/>
        </p:nvGrpSpPr>
        <p:grpSpPr bwMode="auto">
          <a:xfrm>
            <a:off x="1720851" y="14288"/>
            <a:ext cx="320675" cy="6858000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/>
                <a:buNone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26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/>
                <a:buNone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/>
                <a:buNone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4F81BD">
                      <a:satMod val="175000"/>
                      <a:alpha val="40000"/>
                    </a:srgbClr>
                  </a:glow>
                </a:effectLst>
                <a:uLnTx/>
                <a:uFillTx/>
                <a:latin typeface=".VnTime" pitchFamily="34" charset="0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3197225" y="3019425"/>
            <a:ext cx="3857625" cy="72644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/>
                <a:sym typeface="Arial" panose="020B0604020202020204"/>
              </a:rPr>
              <a:t>90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90689" y="33067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57400" y="3111500"/>
            <a:ext cx="1500188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043" name="Oval 59">
            <a:hlinkHover r:id="" action="ppaction://noaction" highlightClick="1">
              <a:snd r:embed="rId3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47888" y="3200401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itchFamily="34" charset="0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2354264" y="327660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FFFF00"/>
                  </a:solidFill>
                  <a:round/>
                </a:ln>
                <a:solidFill>
                  <a:srgbClr val="FFFF00"/>
                </a:solidFill>
                <a:effectLst/>
                <a:uLnTx/>
                <a:uFillTx/>
                <a:latin typeface=".VnTimeH"/>
                <a:ea typeface="+mn-ea"/>
                <a:cs typeface="Arial" panose="020B0604020202020204"/>
                <a:sym typeface="Arial" panose="020B0604020202020204"/>
              </a:rPr>
              <a:t>A</a:t>
            </a:r>
            <a:endParaRPr kumimoji="0" lang="en-US" sz="3600" b="0" i="0" u="none" strike="noStrike" kern="10" cap="none" spc="0" normalizeH="0" baseline="0" noProof="0">
              <a:ln w="9525">
                <a:solidFill>
                  <a:srgbClr val="FFFF00"/>
                </a:solidFill>
                <a:round/>
              </a:ln>
              <a:solidFill>
                <a:srgbClr val="FFFF00"/>
              </a:solidFill>
              <a:effectLst/>
              <a:uLnTx/>
              <a:uFillTx/>
              <a:latin typeface=".VnTimeH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3215005" y="5290185"/>
            <a:ext cx="3772535" cy="72644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/>
            </a:pPr>
            <a:r>
              <a:rPr lang="en-US" alt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/>
                <a:sym typeface="Arial" panose="020B0604020202020204"/>
              </a:rPr>
              <a:t>9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/>
              <a:sym typeface="Arial" panose="020B0604020202020204"/>
            </a:endParaRP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71639" y="42973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14539" y="5380039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7" name="Oval 59">
            <a:hlinkHover r:id="" action="ppaction://noaction" highlightClick="1">
              <a:snd r:embed="rId3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090738" y="5492751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itchFamily="34" charset="0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" name="AutoShape 51"/>
          <p:cNvSpPr>
            <a:spLocks noChangeArrowheads="1"/>
          </p:cNvSpPr>
          <p:nvPr/>
        </p:nvSpPr>
        <p:spPr bwMode="auto">
          <a:xfrm>
            <a:off x="3186430" y="4181475"/>
            <a:ext cx="3800475" cy="6731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/>
            </a:pPr>
            <a:r>
              <a:rPr lang="en-US" alt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Arial" panose="020B0604020202020204"/>
                <a:sym typeface="Arial" panose="020B0604020202020204"/>
              </a:rPr>
              <a:t>900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1" name="Picture 37" descr="Blue_chapterlist"/>
          <p:cNvPicPr>
            <a:picLocks noChangeAspect="1" noChangeArrowheads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71639" y="52879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12" name="Picture 39" descr="Classicmode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85964" y="4217989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3" name="Oval 59">
            <a:hlinkHover r:id="" action="ppaction://noaction" highlightClick="1">
              <a:snd r:embed="rId3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09788" y="4273551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itchFamily="34" charset="0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5" name="WordArt 226"/>
          <p:cNvSpPr>
            <a:spLocks noChangeArrowheads="1" noChangeShapeType="1" noTextEdit="1"/>
          </p:cNvSpPr>
          <p:nvPr/>
        </p:nvSpPr>
        <p:spPr bwMode="auto">
          <a:xfrm>
            <a:off x="2238376" y="556260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0" lang="en-US" sz="3600" b="0" i="0" u="none" strike="noStrike" kern="10" cap="none" spc="0" normalizeH="0" baseline="0" noProof="0" dirty="0">
                <a:ln w="9525">
                  <a:solidFill>
                    <a:srgbClr val="FFFF00"/>
                  </a:solidFill>
                  <a:round/>
                </a:ln>
                <a:solidFill>
                  <a:srgbClr val="FFFF00"/>
                </a:solidFill>
                <a:effectLst/>
                <a:uLnTx/>
                <a:uFillTx/>
                <a:latin typeface=".VnTimeH"/>
                <a:ea typeface="+mn-ea"/>
                <a:cs typeface="Arial" panose="020B0604020202020204"/>
                <a:sym typeface="Arial" panose="020B0604020202020204"/>
              </a:rPr>
              <a:t>c</a:t>
            </a:r>
            <a:endParaRPr kumimoji="0" lang="en-US" sz="3600" b="0" i="0" u="none" strike="noStrike" kern="10" cap="none" spc="0" normalizeH="0" baseline="0" noProof="0" dirty="0">
              <a:ln w="9525">
                <a:solidFill>
                  <a:srgbClr val="FFFF00"/>
                </a:solidFill>
                <a:round/>
              </a:ln>
              <a:solidFill>
                <a:srgbClr val="FFFF00"/>
              </a:solidFill>
              <a:effectLst/>
              <a:uLnTx/>
              <a:uFillTx/>
              <a:latin typeface=".VnTimeH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195" name="AutoShape 27"/>
          <p:cNvSpPr>
            <a:spLocks noChangeArrowheads="1"/>
          </p:cNvSpPr>
          <p:nvPr/>
        </p:nvSpPr>
        <p:spPr bwMode="auto">
          <a:xfrm>
            <a:off x="2068513" y="1031875"/>
            <a:ext cx="154305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196" name="WordArt 28"/>
          <p:cNvSpPr>
            <a:spLocks noChangeArrowheads="1" noChangeShapeType="1" noTextEdit="1"/>
          </p:cNvSpPr>
          <p:nvPr/>
        </p:nvSpPr>
        <p:spPr bwMode="auto">
          <a:xfrm>
            <a:off x="2486025" y="1400175"/>
            <a:ext cx="6858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0" lang="en-US" sz="3600" b="1" i="0" u="none" strike="noStrike" kern="10" cap="none" spc="0" normalizeH="0" baseline="0" noProof="0" dirty="0" err="1">
                <a:ln w="19050">
                  <a:solidFill>
                    <a:srgbClr val="FFFF00"/>
                  </a:solidFill>
                  <a:rou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  <a:t>Câu</a:t>
            </a:r>
            <a:r>
              <a:rPr kumimoji="0" lang="en-US" sz="3600" b="1" i="0" u="none" strike="noStrike" kern="10" cap="none" spc="0" normalizeH="0" baseline="0" noProof="0" dirty="0">
                <a:ln w="19050">
                  <a:solidFill>
                    <a:srgbClr val="FFFF00"/>
                  </a:solidFill>
                  <a:rou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  <a:t> 3</a:t>
            </a:r>
            <a:endParaRPr kumimoji="0" lang="en-US" sz="3600" b="1" i="0" u="none" strike="noStrike" kern="10" cap="none" spc="0" normalizeH="0" baseline="0" noProof="0" dirty="0">
              <a:ln w="19050">
                <a:solidFill>
                  <a:srgbClr val="FFFF00"/>
                </a:solidFill>
                <a:round/>
              </a:ln>
              <a:solidFill>
                <a:srgbClr val="FFFF00"/>
              </a:solidFill>
              <a:effectLst>
                <a:outerShdw dist="35921" dir="2700000" algn="ctr" rotWithShape="0">
                  <a:srgbClr val="990000"/>
                </a:outerShdw>
              </a:effectLst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2309" name="Picture 29" descr="Picture1"/>
          <p:cNvPicPr>
            <a:picLocks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19238" y="755651"/>
            <a:ext cx="9144001" cy="9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0" name="Picture 32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71612" y="-185738"/>
            <a:ext cx="1652588" cy="1676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02" name="WordArt 34"/>
          <p:cNvSpPr>
            <a:spLocks noChangeArrowheads="1" noChangeShapeType="1" noTextEdit="1"/>
          </p:cNvSpPr>
          <p:nvPr/>
        </p:nvSpPr>
        <p:spPr bwMode="auto">
          <a:xfrm>
            <a:off x="9372600" y="30480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 panose="020B0604020202020204"/>
                <a:sym typeface="Arial" panose="020B0604020202020204"/>
              </a:rPr>
              <a:t>1</a:t>
            </a:r>
            <a:endParaRPr kumimoji="0" lang="en-US" sz="3600" b="0" i="0" u="none" strike="noStrike" kern="10" cap="none" spc="0" normalizeH="0" baseline="0" noProof="0">
              <a:ln w="19050">
                <a:solidFill>
                  <a:srgbClr val="99CCFF"/>
                </a:solidFill>
                <a:rou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203" name="WordArt 35"/>
          <p:cNvSpPr>
            <a:spLocks noChangeArrowheads="1" noChangeShapeType="1" noTextEdit="1"/>
          </p:cNvSpPr>
          <p:nvPr/>
        </p:nvSpPr>
        <p:spPr bwMode="auto">
          <a:xfrm>
            <a:off x="9525000" y="30480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 panose="020B0604020202020204"/>
                <a:sym typeface="Arial" panose="020B0604020202020204"/>
              </a:rPr>
              <a:t>2</a:t>
            </a:r>
            <a:endParaRPr kumimoji="0" lang="en-US" sz="3600" b="0" i="0" u="none" strike="noStrike" kern="10" cap="none" spc="0" normalizeH="0" baseline="0" noProof="0">
              <a:ln w="19050">
                <a:solidFill>
                  <a:srgbClr val="99CCFF"/>
                </a:solidFill>
                <a:rou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204" name="WordArt 36"/>
          <p:cNvSpPr>
            <a:spLocks noChangeArrowheads="1" noChangeShapeType="1" noTextEdit="1"/>
          </p:cNvSpPr>
          <p:nvPr/>
        </p:nvSpPr>
        <p:spPr bwMode="auto">
          <a:xfrm>
            <a:off x="9448800" y="30480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 panose="020B0604020202020204"/>
                <a:sym typeface="Arial" panose="020B0604020202020204"/>
              </a:rPr>
              <a:t>3</a:t>
            </a:r>
            <a:endParaRPr kumimoji="0" lang="en-US" sz="3600" b="0" i="0" u="none" strike="noStrike" kern="10" cap="none" spc="0" normalizeH="0" baseline="0" noProof="0">
              <a:ln w="19050">
                <a:solidFill>
                  <a:srgbClr val="99CCFF"/>
                </a:solidFill>
                <a:rou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205" name="WordArt 37"/>
          <p:cNvSpPr>
            <a:spLocks noChangeArrowheads="1" noChangeShapeType="1" noTextEdit="1"/>
          </p:cNvSpPr>
          <p:nvPr/>
        </p:nvSpPr>
        <p:spPr bwMode="auto">
          <a:xfrm>
            <a:off x="9448800" y="30480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 panose="020B0604020202020204"/>
                <a:sym typeface="Arial" panose="020B0604020202020204"/>
              </a:rPr>
              <a:t>4</a:t>
            </a:r>
            <a:endParaRPr kumimoji="0" lang="en-US" sz="3600" b="0" i="0" u="none" strike="noStrike" kern="10" cap="none" spc="0" normalizeH="0" baseline="0" noProof="0">
              <a:ln w="19050">
                <a:solidFill>
                  <a:srgbClr val="99CCFF"/>
                </a:solidFill>
                <a:rou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206" name="WordArt 38"/>
          <p:cNvSpPr>
            <a:spLocks noChangeArrowheads="1" noChangeShapeType="1" noTextEdit="1"/>
          </p:cNvSpPr>
          <p:nvPr/>
        </p:nvSpPr>
        <p:spPr bwMode="auto">
          <a:xfrm>
            <a:off x="9448800" y="30480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 panose="020B0604020202020204"/>
                <a:sym typeface="Arial" panose="020B0604020202020204"/>
              </a:rPr>
              <a:t>5</a:t>
            </a:r>
            <a:endParaRPr kumimoji="0" lang="en-US" sz="3600" b="0" i="0" u="none" strike="noStrike" kern="10" cap="none" spc="0" normalizeH="0" baseline="0" noProof="0" dirty="0">
              <a:ln w="19050">
                <a:solidFill>
                  <a:srgbClr val="99CCFF"/>
                </a:solidFill>
                <a:rou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210" name="WordArt 42"/>
          <p:cNvSpPr>
            <a:spLocks noChangeArrowheads="1" noChangeShapeType="1" noTextEdit="1"/>
          </p:cNvSpPr>
          <p:nvPr/>
        </p:nvSpPr>
        <p:spPr bwMode="auto">
          <a:xfrm>
            <a:off x="9372600" y="29718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/>
            </a:pPr>
            <a:endParaRPr kumimoji="0" lang="en-US" sz="3600" b="0" i="0" u="none" strike="noStrike" kern="10" cap="none" spc="0" normalizeH="0" baseline="0" noProof="0" dirty="0">
              <a:ln w="19050">
                <a:solidFill>
                  <a:srgbClr val="99CCFF"/>
                </a:solidFill>
                <a:rou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211" name="WordArt 43"/>
          <p:cNvSpPr>
            <a:spLocks noChangeArrowheads="1" noChangeShapeType="1" noTextEdit="1"/>
          </p:cNvSpPr>
          <p:nvPr/>
        </p:nvSpPr>
        <p:spPr bwMode="auto">
          <a:xfrm>
            <a:off x="9372600" y="29718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/>
            </a:pPr>
            <a:endParaRPr kumimoji="0" lang="en-US" sz="3600" b="0" i="0" u="none" strike="noStrike" kern="10" cap="none" spc="0" normalizeH="0" baseline="0" noProof="0" dirty="0">
              <a:ln w="19050">
                <a:solidFill>
                  <a:srgbClr val="99CCFF"/>
                </a:solidFill>
                <a:rou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6" name="Group 56"/>
          <p:cNvGrpSpPr/>
          <p:nvPr/>
        </p:nvGrpSpPr>
        <p:grpSpPr bwMode="auto">
          <a:xfrm>
            <a:off x="9067800" y="3810000"/>
            <a:ext cx="1752600" cy="1752600"/>
            <a:chOff x="4866" y="816"/>
            <a:chExt cx="1104" cy="1104"/>
          </a:xfrm>
        </p:grpSpPr>
        <p:sp>
          <p:nvSpPr>
            <p:cNvPr id="12323" name="AutoShape 50"/>
            <p:cNvSpPr>
              <a:spLocks noChangeArrowheads="1"/>
            </p:cNvSpPr>
            <p:nvPr/>
          </p:nvSpPr>
          <p:spPr bwMode="auto">
            <a:xfrm>
              <a:off x="4866" y="816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/>
                <a:buNone/>
                <a:defRPr/>
              </a:pPr>
              <a:endParaRPr kumimoji="0" lang="en-US" altLang="en-US" sz="6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HelvetInsH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24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5088" y="960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/>
                <a:buNone/>
                <a:defRPr/>
              </a:pPr>
              <a:r>
                <a:rPr kumimoji="0" lang="en-US" sz="3600" b="0" i="0" u="none" strike="noStrike" kern="10" cap="none" spc="0" normalizeH="0" baseline="0" noProof="0">
                  <a:ln w="9525">
                    <a:solidFill>
                      <a:srgbClr val="000000"/>
                    </a:solidFill>
                    <a:rou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 panose="020B0604020202020204"/>
                </a:rPr>
                <a:t>Hết giờ</a:t>
              </a:r>
              <a:endParaRPr kumimoji="0" lang="en-US" sz="3600" b="0" i="0" u="none" strike="noStrike" kern="10" cap="none" spc="0" normalizeH="0" baseline="0" noProof="0">
                <a:ln w="9525">
                  <a:solidFill>
                    <a:srgbClr val="000000"/>
                  </a:solidFill>
                  <a:round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endParaRPr>
            </a:p>
          </p:txBody>
        </p:sp>
      </p:grpSp>
      <p:sp>
        <p:nvSpPr>
          <p:cNvPr id="12322" name="WordArt 30"/>
          <p:cNvSpPr>
            <a:spLocks noChangeArrowheads="1" noChangeShapeType="1" noTextEdit="1"/>
          </p:cNvSpPr>
          <p:nvPr/>
        </p:nvSpPr>
        <p:spPr bwMode="auto">
          <a:xfrm>
            <a:off x="3200401" y="0"/>
            <a:ext cx="5973763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0" lang="en-US" sz="3600" b="0" i="0" u="none" strike="noStrike" kern="10" cap="none" spc="0" normalizeH="0" baseline="0" noProof="0">
                <a:ln w="12700">
                  <a:solidFill>
                    <a:srgbClr val="EAEAEA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Rung chuông vàng</a:t>
            </a:r>
            <a:endParaRPr kumimoji="0" lang="en-US" sz="3600" b="0" i="0" u="none" strike="noStrike" kern="10" cap="none" spc="0" normalizeH="0" baseline="0" noProof="0">
              <a:ln w="12700">
                <a:solidFill>
                  <a:srgbClr val="EAEAEA"/>
                </a:solidFill>
                <a:rou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2" name="WordArt 226"/>
          <p:cNvSpPr>
            <a:spLocks noChangeArrowheads="1" noChangeShapeType="1" noTextEdit="1"/>
          </p:cNvSpPr>
          <p:nvPr/>
        </p:nvSpPr>
        <p:spPr bwMode="auto">
          <a:xfrm>
            <a:off x="2257426" y="4371975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0" lang="en-US" sz="3600" b="0" i="0" u="none" strike="noStrike" kern="10" cap="none" spc="0" normalizeH="0" baseline="0" noProof="0" dirty="0">
                <a:ln w="9525">
                  <a:solidFill>
                    <a:srgbClr val="FFFF00"/>
                  </a:solidFill>
                  <a:round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B</a:t>
            </a:r>
            <a:endParaRPr kumimoji="0" lang="en-US" sz="3600" b="0" i="0" u="none" strike="noStrike" kern="10" cap="none" spc="0" normalizeH="0" baseline="0" noProof="0" dirty="0">
              <a:ln w="9525">
                <a:solidFill>
                  <a:srgbClr val="FFFF00"/>
                </a:solidFill>
                <a:round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 panose="020B0604020202020204"/>
            </a:endParaRPr>
          </a:p>
        </p:txBody>
      </p:sp>
    </p:spTree>
    <p:custDataLst>
      <p:tags r:id="rId6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72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720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7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7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72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500"/>
                                        <p:tgtEl>
                                          <p:spTgt spid="72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500"/>
                            </p:stCondLst>
                            <p:childTnLst>
                              <p:par>
                                <p:cTn id="86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7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7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7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000"/>
                            </p:stCondLst>
                            <p:childTnLst>
                              <p:par>
                                <p:cTn id="9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4" dur="500"/>
                                        <p:tgtEl>
                                          <p:spTgt spid="72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500"/>
                            </p:stCondLst>
                            <p:childTnLst>
                              <p:par>
                                <p:cTn id="96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7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7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72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000"/>
                            </p:stCondLst>
                            <p:childTnLst>
                              <p:par>
                                <p:cTn id="10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4" dur="500"/>
                                        <p:tgtEl>
                                          <p:spTgt spid="720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3500"/>
                            </p:stCondLst>
                            <p:childTnLst>
                              <p:par>
                                <p:cTn id="106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7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7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72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4" dur="500"/>
                                        <p:tgtEl>
                                          <p:spTgt spid="72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4500"/>
                            </p:stCondLst>
                            <p:childTnLst>
                              <p:par>
                                <p:cTn id="116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7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7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7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66667E-6 -7.40741E-7 L 1.66667E-6 -0.07222 " pathEditMode="relative" rAng="0" ptsTypes="AA">
                                      <p:cBhvr>
                                        <p:cTn id="13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3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bldLvl="0" animBg="1"/>
      <p:bldP spid="1043" grpId="0" animBg="1"/>
      <p:bldP spid="4" grpId="0" bldLvl="0" animBg="1"/>
      <p:bldP spid="4" grpId="1" animBg="1"/>
      <p:bldP spid="7" grpId="0" animBg="1"/>
      <p:bldP spid="13" grpId="0" animBg="1"/>
      <p:bldP spid="7195" grpId="0" animBg="1"/>
      <p:bldP spid="7195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57829" y="464261"/>
            <a:ext cx="7315200" cy="539548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016252"/>
            <a:ext cx="12192000" cy="34798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654549"/>
            <a:ext cx="12192000" cy="220345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2497" y="2781808"/>
            <a:ext cx="3943348" cy="3943348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424" y="224398"/>
            <a:ext cx="1972428" cy="25419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70617" y="1591730"/>
            <a:ext cx="4176122" cy="27800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956435"/>
            <a:ext cx="12168505" cy="3141345"/>
          </a:xfrm>
          <a:prstGeom prst="rect">
            <a:avLst/>
          </a:prstGeom>
        </p:spPr>
      </p:pic>
      <p:sp>
        <p:nvSpPr>
          <p:cNvPr id="3" name="Google Shape;8497;p43"/>
          <p:cNvSpPr/>
          <p:nvPr/>
        </p:nvSpPr>
        <p:spPr>
          <a:xfrm>
            <a:off x="1097280" y="156210"/>
            <a:ext cx="8602345" cy="1243330"/>
          </a:xfrm>
          <a:prstGeom prst="roundRect">
            <a:avLst>
              <a:gd name="adj" fmla="val 50000"/>
            </a:avLst>
          </a:prstGeom>
          <a:solidFill>
            <a:srgbClr val="DB3B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sz="3335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Kavoon"/>
              </a:rPr>
              <a:t>Bài 1: </a:t>
            </a:r>
            <a:r>
              <a:rPr kumimoji="0" lang="en-US" sz="3335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Kavoon"/>
              </a:rPr>
              <a:t>Chọn số lớn nhất trong các số  2,3,4,5,6,7,8,9 để điền vào ô trống.</a:t>
            </a:r>
            <a:endParaRPr kumimoji="0" sz="3335" b="1" i="0" u="none" strike="noStrike" kern="0" cap="none" spc="0" normalizeH="0" baseline="0" noProof="0" dirty="0">
              <a:ln>
                <a:noFill/>
              </a:ln>
              <a:solidFill>
                <a:srgbClr val="FAEFCC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Kavoon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1125855" y="3680460"/>
            <a:ext cx="575310" cy="70548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p>
            <a:r>
              <a:rPr lang="en-US" sz="4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en-US" sz="48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1116330" y="2443480"/>
            <a:ext cx="575310" cy="70548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p>
            <a:r>
              <a:rPr lang="en-US" sz="4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en-US" sz="48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5629910" y="2405380"/>
            <a:ext cx="575310" cy="70548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p>
            <a:r>
              <a:rPr lang="en-US" sz="4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en-US" sz="48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5586730" y="3677285"/>
            <a:ext cx="575310" cy="70548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p>
            <a:r>
              <a:rPr lang="en-US" sz="4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en-US" sz="48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10186035" y="3677285"/>
            <a:ext cx="575310" cy="70548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p>
            <a:r>
              <a:rPr lang="en-US" sz="4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</a:t>
            </a:r>
            <a:endParaRPr lang="en-US" sz="48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 Box 8"/>
          <p:cNvSpPr txBox="1"/>
          <p:nvPr/>
        </p:nvSpPr>
        <p:spPr>
          <a:xfrm>
            <a:off x="10161905" y="2443480"/>
            <a:ext cx="584835" cy="70548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p>
            <a:r>
              <a:rPr lang="en-US" sz="4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en-US" sz="48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9" grpId="0" animBg="1"/>
      <p:bldP spid="9" grpId="1" animBg="1"/>
      <p:bldP spid="4" grpId="0" animBg="1"/>
      <p:bldP spid="4" grpId="1" animBg="1"/>
      <p:bldP spid="7" grpId="0" animBg="1"/>
      <p:bldP spid="7" grpId="1" animBg="1"/>
      <p:bldP spid="8" grpId="0" animBg="1"/>
      <p:bldP spid="8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26" y="3562987"/>
            <a:ext cx="12192000" cy="347980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6" y="65013"/>
            <a:ext cx="1972428" cy="254195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9180" y="556260"/>
            <a:ext cx="10372725" cy="48082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TIMING" val="|6.5|2.4|0.5|0.5|0.5|0.4"/>
</p:tagLst>
</file>

<file path=ppt/tags/tag2.xml><?xml version="1.0" encoding="utf-8"?>
<p:tagLst xmlns:p="http://schemas.openxmlformats.org/presentationml/2006/main">
  <p:tag name="TIMING" val="|6.5|2.4|0.5|0.5|0.5|0.4"/>
</p:tagLst>
</file>

<file path=ppt/theme/theme1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hủ đề của Office">
  <a:themeElements>
    <a:clrScheme name="Văn phòng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ăn phòng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429</Words>
  <Application>WPS Presentation</Application>
  <PresentationFormat>Widescreen</PresentationFormat>
  <Paragraphs>116</Paragraphs>
  <Slides>13</Slides>
  <Notes>13</Notes>
  <HiddenSlides>0</HiddenSlides>
  <MMClips>0</MMClips>
  <ScaleCrop>false</ScaleCrop>
  <HeadingPairs>
    <vt:vector size="6" baseType="variant">
      <vt:variant>
        <vt:lpstr>已用的字体</vt:lpstr>
      </vt:variant>
      <vt:variant>
        <vt:i4>26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13</vt:i4>
      </vt:variant>
    </vt:vector>
  </HeadingPairs>
  <TitlesOfParts>
    <vt:vector size="43" baseType="lpstr">
      <vt:lpstr>Arial</vt:lpstr>
      <vt:lpstr>SimSun</vt:lpstr>
      <vt:lpstr>Wingdings</vt:lpstr>
      <vt:lpstr>Times New Roman</vt:lpstr>
      <vt:lpstr>.VnTime</vt:lpstr>
      <vt:lpstr>Calibri</vt:lpstr>
      <vt:lpstr>Calibri</vt:lpstr>
      <vt:lpstr>等线</vt:lpstr>
      <vt:lpstr>Tahoma</vt:lpstr>
      <vt:lpstr>inpin heiti</vt:lpstr>
      <vt:lpstr>等线</vt:lpstr>
      <vt:lpstr>Segoe Print</vt:lpstr>
      <vt:lpstr>Arial</vt:lpstr>
      <vt:lpstr>.VnTimeH</vt:lpstr>
      <vt:lpstr>Impact</vt:lpstr>
      <vt:lpstr>.VnHelvetInsH</vt:lpstr>
      <vt:lpstr>VNI-Times</vt:lpstr>
      <vt:lpstr>Cambria</vt:lpstr>
      <vt:lpstr>字魂20号-石头体</vt:lpstr>
      <vt:lpstr>Kavoon</vt:lpstr>
      <vt:lpstr>Microsoft YaHei</vt:lpstr>
      <vt:lpstr>Arial Unicode MS</vt:lpstr>
      <vt:lpstr>Calibri Light</vt:lpstr>
      <vt:lpstr>Sitka Small Semibold</vt:lpstr>
      <vt:lpstr>Sitka Text Semibold</vt:lpstr>
      <vt:lpstr>Sitka Subheading</vt:lpstr>
      <vt:lpstr>自定义设计方案</vt:lpstr>
      <vt:lpstr>1_Office Theme</vt:lpstr>
      <vt:lpstr>2_Office Theme</vt:lpstr>
      <vt:lpstr>Chủ đề của Office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PISU MTHANG</cp:lastModifiedBy>
  <cp:revision>28</cp:revision>
  <dcterms:created xsi:type="dcterms:W3CDTF">2023-08-19T04:30:00Z</dcterms:created>
  <dcterms:modified xsi:type="dcterms:W3CDTF">2023-08-30T08:52:41Z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C8628EAEF20E4E43A0AF14A9FFC8F5B9_13</vt:lpwstr>
  </property>
  <property fmtid="{D5CDD505-2E9C-101B-9397-08002B2CF9AE}" pid="3" name="KSOProductBuildVer">
    <vt:lpwstr>1033-12.2.0.13110</vt:lpwstr>
  </property>
</Properties>
</file>