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18" r:id="rId2"/>
    <p:sldId id="256" r:id="rId3"/>
    <p:sldId id="266" r:id="rId4"/>
    <p:sldId id="263" r:id="rId5"/>
    <p:sldId id="259" r:id="rId6"/>
    <p:sldId id="420" r:id="rId7"/>
    <p:sldId id="258" r:id="rId8"/>
    <p:sldId id="260" r:id="rId9"/>
    <p:sldId id="262" r:id="rId10"/>
    <p:sldId id="421" r:id="rId11"/>
    <p:sldId id="424" r:id="rId12"/>
    <p:sldId id="325" r:id="rId13"/>
    <p:sldId id="457" r:id="rId14"/>
    <p:sldId id="461" r:id="rId15"/>
    <p:sldId id="264" r:id="rId16"/>
    <p:sldId id="282" r:id="rId17"/>
    <p:sldId id="417" r:id="rId18"/>
    <p:sldId id="261" r:id="rId19"/>
    <p:sldId id="269" r:id="rId20"/>
    <p:sldId id="462" r:id="rId21"/>
    <p:sldId id="350" r:id="rId22"/>
    <p:sldId id="280" r:id="rId23"/>
    <p:sldId id="463" r:id="rId24"/>
    <p:sldId id="382" r:id="rId25"/>
    <p:sldId id="466" r:id="rId26"/>
    <p:sldId id="465" r:id="rId27"/>
    <p:sldId id="412" r:id="rId28"/>
    <p:sldId id="268" r:id="rId29"/>
    <p:sldId id="265" r:id="rId30"/>
    <p:sldId id="270" r:id="rId31"/>
    <p:sldId id="271" r:id="rId32"/>
    <p:sldId id="422" r:id="rId33"/>
    <p:sldId id="2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472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313E7-E14D-426E-8EAD-AD1F626431D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844C5-ABA9-4E37-9E7A-35A9CAEC0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5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3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7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1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0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8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4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5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Picture16.png">
            <a:extLst>
              <a:ext uri="{FF2B5EF4-FFF2-40B4-BE49-F238E27FC236}">
                <a16:creationId xmlns:a16="http://schemas.microsoft.com/office/drawing/2014/main" id="{1350D45E-30E4-4D22-BD6D-0B5B4B4C5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34" y="422453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73501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051334" y="2019384"/>
            <a:ext cx="7909594" cy="64389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63500" dir="7200000" sx="1000" sy="1000" algn="ctr" rotWithShape="0">
              <a:srgbClr val="000000">
                <a:alpha val="43000"/>
              </a:srgbClr>
            </a:outerShdw>
            <a:reflection stA="50000" endA="300" endPos="36500" dist="50800" dir="5400000" sy="-100000" algn="bl" rotWithShape="0"/>
          </a:effectLst>
        </p:spPr>
        <p:txBody>
          <a:bodyPr wrap="square" rtlCol="0" anchor="t" anchorCtr="0">
            <a:noAutofit/>
          </a:bodyPr>
          <a:lstStyle/>
          <a:p>
            <a:r>
              <a:rPr lang="vi-VN" altLang="en-US" sz="4800" b="1" dirty="0">
                <a:solidFill>
                  <a:srgbClr val="0005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  LỚP 3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1809136" y="2843365"/>
            <a:ext cx="9291483" cy="1431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</a:t>
            </a:r>
            <a:r>
              <a:rPr lang="en-US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vi-VN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ĐỌC 3 : TRONG NẮNG CHIỀU   </a:t>
            </a:r>
            <a:endParaRPr lang="en-US" alt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</a:t>
            </a:r>
            <a:r>
              <a:rPr lang="vi-VN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 </a:t>
            </a:r>
            <a:r>
              <a:rPr lang="en-US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</a:t>
            </a:r>
            <a:r>
              <a:rPr lang="en-US" altLang="en-US" sz="44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vi-VN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endParaRPr lang="vi-VN" alt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6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72 về hình nền powerpoint hoa lá - cdgdbentre.edu.vn">
            <a:extLst>
              <a:ext uri="{FF2B5EF4-FFF2-40B4-BE49-F238E27FC236}">
                <a16:creationId xmlns:a16="http://schemas.microsoft.com/office/drawing/2014/main" id="{3E65819D-13A6-486E-9BD0-F9696A1C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khai_mac2-16_17_46_9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34" y="1568915"/>
            <a:ext cx="5486400" cy="4893945"/>
          </a:xfrm>
          <a:prstGeom prst="rect">
            <a:avLst/>
          </a:prstGeom>
          <a:solidFill>
            <a:srgbClr val="FF0000"/>
          </a:solidFill>
          <a:ln w="28575" cmpd="thickThin">
            <a:solidFill>
              <a:srgbClr val="FF0000"/>
            </a:solidFill>
            <a:prstDash val="solid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l="60151" t="51454" r="9625" b="20037"/>
          <a:stretch>
            <a:fillRect/>
          </a:stretch>
        </p:blipFill>
        <p:spPr>
          <a:xfrm>
            <a:off x="6212961" y="1568280"/>
            <a:ext cx="5688905" cy="4894580"/>
          </a:xfrm>
          <a:prstGeom prst="rect">
            <a:avLst/>
          </a:prstGeom>
          <a:solidFill>
            <a:srgbClr val="FF0000"/>
          </a:solidFill>
          <a:ln w="28575" cmpd="thickThin">
            <a:solidFill>
              <a:srgbClr val="FF0000"/>
            </a:solidFill>
            <a:prstDash val="solid"/>
          </a:ln>
        </p:spPr>
      </p:pic>
      <p:sp>
        <p:nvSpPr>
          <p:cNvPr id="13" name="TextBox 7"/>
          <p:cNvSpPr txBox="1"/>
          <p:nvPr/>
        </p:nvSpPr>
        <p:spPr>
          <a:xfrm>
            <a:off x="6050915" y="5344160"/>
            <a:ext cx="5487670" cy="690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endParaRPr lang="en-US" altLang="en-US" sz="3600" b="1" dirty="0">
              <a:solidFill>
                <a:srgbClr val="E830FE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534670" y="5343525"/>
            <a:ext cx="5487670" cy="635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endParaRPr lang="vi-VN" altLang="en-US" sz="3600" b="1" dirty="0" err="1">
              <a:solidFill>
                <a:srgbClr val="E830FE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8" name="Cloud Callout 10">
            <a:extLst>
              <a:ext uri="{FF2B5EF4-FFF2-40B4-BE49-F238E27FC236}">
                <a16:creationId xmlns:a16="http://schemas.microsoft.com/office/drawing/2014/main" id="{EB81BB74-BFC2-4843-9FEE-4537419517B6}"/>
              </a:ext>
            </a:extLst>
          </p:cNvPr>
          <p:cNvSpPr/>
          <p:nvPr/>
        </p:nvSpPr>
        <p:spPr>
          <a:xfrm>
            <a:off x="1408704" y="37011"/>
            <a:ext cx="2978871" cy="1596599"/>
          </a:xfrm>
          <a:prstGeom prst="cloudCallout">
            <a:avLst>
              <a:gd name="adj1" fmla="val 93865"/>
              <a:gd name="adj2" fmla="val 3894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24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24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altLang="en-US" sz="24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4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bình thường </a:t>
            </a:r>
          </a:p>
        </p:txBody>
      </p:sp>
      <p:sp>
        <p:nvSpPr>
          <p:cNvPr id="10" name="Cloud Callout 13">
            <a:extLst>
              <a:ext uri="{FF2B5EF4-FFF2-40B4-BE49-F238E27FC236}">
                <a16:creationId xmlns:a16="http://schemas.microsoft.com/office/drawing/2014/main" id="{D7ED59A9-DA89-4512-BBEE-5D15147E2809}"/>
              </a:ext>
            </a:extLst>
          </p:cNvPr>
          <p:cNvSpPr/>
          <p:nvPr/>
        </p:nvSpPr>
        <p:spPr>
          <a:xfrm>
            <a:off x="9012200" y="-44342"/>
            <a:ext cx="3179799" cy="1574257"/>
          </a:xfrm>
          <a:prstGeom prst="cloudCallout">
            <a:avLst>
              <a:gd name="adj1" fmla="val -84087"/>
              <a:gd name="adj2" fmla="val 482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endParaRPr lang="en-US" altLang="en-US" sz="2000" b="1" dirty="0">
              <a:solidFill>
                <a:srgbClr val="4724F8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ổng hợp hơn 72 về hình nền powerpoint hoa lá - cdgdbentre.edu.vn">
            <a:extLst>
              <a:ext uri="{FF2B5EF4-FFF2-40B4-BE49-F238E27FC236}">
                <a16:creationId xmlns:a16="http://schemas.microsoft.com/office/drawing/2014/main" id="{DD93F14B-A481-4CFC-938C-19FFB0DB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51292C-5013-4E66-94DA-A0F6872F1228}"/>
              </a:ext>
            </a:extLst>
          </p:cNvPr>
          <p:cNvGrpSpPr/>
          <p:nvPr/>
        </p:nvGrpSpPr>
        <p:grpSpPr>
          <a:xfrm>
            <a:off x="309846" y="1096644"/>
            <a:ext cx="11882154" cy="5624195"/>
            <a:chOff x="768927" y="1641595"/>
            <a:chExt cx="5340928" cy="2511698"/>
          </a:xfrm>
          <a:solidFill>
            <a:srgbClr val="FF000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222236-193D-40AB-8E81-10784FC6B2AF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13" name="Rectangle 14">
                <a:extLst>
                  <a:ext uri="{FF2B5EF4-FFF2-40B4-BE49-F238E27FC236}">
                    <a16:creationId xmlns:a16="http://schemas.microsoft.com/office/drawing/2014/main" id="{36574188-01BB-4B15-B9E5-22AC6720DB2A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-1" fmla="*/ 23813 w 1059873"/>
                  <a:gd name="connsiteY0-2" fmla="*/ 23812 h 561109"/>
                  <a:gd name="connsiteX1-3" fmla="*/ 1059873 w 1059873"/>
                  <a:gd name="connsiteY1-4" fmla="*/ 0 h 561109"/>
                  <a:gd name="connsiteX2-5" fmla="*/ 1059873 w 1059873"/>
                  <a:gd name="connsiteY2-6" fmla="*/ 561109 h 561109"/>
                  <a:gd name="connsiteX3-7" fmla="*/ 0 w 1059873"/>
                  <a:gd name="connsiteY3-8" fmla="*/ 561109 h 561109"/>
                  <a:gd name="connsiteX4-9" fmla="*/ 23813 w 1059873"/>
                  <a:gd name="connsiteY4-10" fmla="*/ 23812 h 561109"/>
                  <a:gd name="connsiteX0-11" fmla="*/ 33338 w 1059873"/>
                  <a:gd name="connsiteY0-12" fmla="*/ 66675 h 561109"/>
                  <a:gd name="connsiteX1-13" fmla="*/ 1059873 w 1059873"/>
                  <a:gd name="connsiteY1-14" fmla="*/ 0 h 561109"/>
                  <a:gd name="connsiteX2-15" fmla="*/ 1059873 w 1059873"/>
                  <a:gd name="connsiteY2-16" fmla="*/ 561109 h 561109"/>
                  <a:gd name="connsiteX3-17" fmla="*/ 0 w 1059873"/>
                  <a:gd name="connsiteY3-18" fmla="*/ 561109 h 561109"/>
                  <a:gd name="connsiteX4-19" fmla="*/ 33338 w 1059873"/>
                  <a:gd name="connsiteY4-20" fmla="*/ 66675 h 561109"/>
                  <a:gd name="connsiteX0-21" fmla="*/ 38101 w 1059873"/>
                  <a:gd name="connsiteY0-22" fmla="*/ 28575 h 561109"/>
                  <a:gd name="connsiteX1-23" fmla="*/ 1059873 w 1059873"/>
                  <a:gd name="connsiteY1-24" fmla="*/ 0 h 561109"/>
                  <a:gd name="connsiteX2-25" fmla="*/ 1059873 w 1059873"/>
                  <a:gd name="connsiteY2-26" fmla="*/ 561109 h 561109"/>
                  <a:gd name="connsiteX3-27" fmla="*/ 0 w 1059873"/>
                  <a:gd name="connsiteY3-28" fmla="*/ 561109 h 561109"/>
                  <a:gd name="connsiteX4-29" fmla="*/ 38101 w 1059873"/>
                  <a:gd name="connsiteY4-30" fmla="*/ 28575 h 561109"/>
                  <a:gd name="connsiteX0-31" fmla="*/ 138114 w 1159886"/>
                  <a:gd name="connsiteY0-32" fmla="*/ 28575 h 561109"/>
                  <a:gd name="connsiteX1-33" fmla="*/ 1159886 w 1159886"/>
                  <a:gd name="connsiteY1-34" fmla="*/ 0 h 561109"/>
                  <a:gd name="connsiteX2-35" fmla="*/ 1159886 w 1159886"/>
                  <a:gd name="connsiteY2-36" fmla="*/ 561109 h 561109"/>
                  <a:gd name="connsiteX3-37" fmla="*/ 0 w 1159886"/>
                  <a:gd name="connsiteY3-38" fmla="*/ 551584 h 561109"/>
                  <a:gd name="connsiteX4-39" fmla="*/ 138114 w 1159886"/>
                  <a:gd name="connsiteY4-40" fmla="*/ 28575 h 561109"/>
                  <a:gd name="connsiteX0-41" fmla="*/ 138114 w 1259898"/>
                  <a:gd name="connsiteY0-42" fmla="*/ 0 h 532534"/>
                  <a:gd name="connsiteX1-43" fmla="*/ 1259898 w 1259898"/>
                  <a:gd name="connsiteY1-44" fmla="*/ 19050 h 532534"/>
                  <a:gd name="connsiteX2-45" fmla="*/ 1159886 w 1259898"/>
                  <a:gd name="connsiteY2-46" fmla="*/ 532534 h 532534"/>
                  <a:gd name="connsiteX3-47" fmla="*/ 0 w 1259898"/>
                  <a:gd name="connsiteY3-48" fmla="*/ 523009 h 532534"/>
                  <a:gd name="connsiteX4-49" fmla="*/ 138114 w 1259898"/>
                  <a:gd name="connsiteY4-50" fmla="*/ 0 h 532534"/>
                  <a:gd name="connsiteX0-51" fmla="*/ 138114 w 1259898"/>
                  <a:gd name="connsiteY0-52" fmla="*/ 0 h 570634"/>
                  <a:gd name="connsiteX1-53" fmla="*/ 1259898 w 1259898"/>
                  <a:gd name="connsiteY1-54" fmla="*/ 19050 h 570634"/>
                  <a:gd name="connsiteX2-55" fmla="*/ 1112261 w 1259898"/>
                  <a:gd name="connsiteY2-56" fmla="*/ 570634 h 570634"/>
                  <a:gd name="connsiteX3-57" fmla="*/ 0 w 1259898"/>
                  <a:gd name="connsiteY3-58" fmla="*/ 523009 h 570634"/>
                  <a:gd name="connsiteX4-59" fmla="*/ 138114 w 1259898"/>
                  <a:gd name="connsiteY4-60" fmla="*/ 0 h 570634"/>
                  <a:gd name="connsiteX0-61" fmla="*/ 138114 w 1259898"/>
                  <a:gd name="connsiteY0-62" fmla="*/ 0 h 570634"/>
                  <a:gd name="connsiteX1-63" fmla="*/ 1259898 w 1259898"/>
                  <a:gd name="connsiteY1-64" fmla="*/ 19050 h 570634"/>
                  <a:gd name="connsiteX2-65" fmla="*/ 1112261 w 1259898"/>
                  <a:gd name="connsiteY2-66" fmla="*/ 570634 h 570634"/>
                  <a:gd name="connsiteX3-67" fmla="*/ 255877 w 1259898"/>
                  <a:gd name="connsiteY3-68" fmla="*/ 548119 h 570634"/>
                  <a:gd name="connsiteX4-69" fmla="*/ 0 w 1259898"/>
                  <a:gd name="connsiteY4-70" fmla="*/ 523009 h 570634"/>
                  <a:gd name="connsiteX5" fmla="*/ 138114 w 1259898"/>
                  <a:gd name="connsiteY5" fmla="*/ 0 h 570634"/>
                  <a:gd name="connsiteX0-71" fmla="*/ 138114 w 1259898"/>
                  <a:gd name="connsiteY0-72" fmla="*/ 0 h 570634"/>
                  <a:gd name="connsiteX1-73" fmla="*/ 1259898 w 1259898"/>
                  <a:gd name="connsiteY1-74" fmla="*/ 19050 h 570634"/>
                  <a:gd name="connsiteX2-75" fmla="*/ 1112261 w 1259898"/>
                  <a:gd name="connsiteY2-76" fmla="*/ 570634 h 570634"/>
                  <a:gd name="connsiteX3-77" fmla="*/ 255877 w 1259898"/>
                  <a:gd name="connsiteY3-78" fmla="*/ 548119 h 570634"/>
                  <a:gd name="connsiteX4-79" fmla="*/ 0 w 1259898"/>
                  <a:gd name="connsiteY4-80" fmla="*/ 523009 h 570634"/>
                  <a:gd name="connsiteX5-81" fmla="*/ 138114 w 1259898"/>
                  <a:gd name="connsiteY5-82" fmla="*/ 0 h 570634"/>
                  <a:gd name="connsiteX0-83" fmla="*/ 138114 w 1259898"/>
                  <a:gd name="connsiteY0-84" fmla="*/ 0 h 570634"/>
                  <a:gd name="connsiteX1-85" fmla="*/ 1259898 w 1259898"/>
                  <a:gd name="connsiteY1-86" fmla="*/ 19050 h 570634"/>
                  <a:gd name="connsiteX2-87" fmla="*/ 1112261 w 1259898"/>
                  <a:gd name="connsiteY2-88" fmla="*/ 570634 h 570634"/>
                  <a:gd name="connsiteX3-89" fmla="*/ 255877 w 1259898"/>
                  <a:gd name="connsiteY3-90" fmla="*/ 548119 h 570634"/>
                  <a:gd name="connsiteX4-91" fmla="*/ 0 w 1259898"/>
                  <a:gd name="connsiteY4-92" fmla="*/ 523009 h 570634"/>
                  <a:gd name="connsiteX5-93" fmla="*/ 138114 w 1259898"/>
                  <a:gd name="connsiteY5-94" fmla="*/ 0 h 570634"/>
                  <a:gd name="connsiteX0-95" fmla="*/ 138114 w 1259898"/>
                  <a:gd name="connsiteY0-96" fmla="*/ 0 h 570634"/>
                  <a:gd name="connsiteX1-97" fmla="*/ 1259898 w 1259898"/>
                  <a:gd name="connsiteY1-98" fmla="*/ 19050 h 570634"/>
                  <a:gd name="connsiteX2-99" fmla="*/ 1112261 w 1259898"/>
                  <a:gd name="connsiteY2-100" fmla="*/ 570634 h 570634"/>
                  <a:gd name="connsiteX3-101" fmla="*/ 255877 w 1259898"/>
                  <a:gd name="connsiteY3-102" fmla="*/ 548119 h 570634"/>
                  <a:gd name="connsiteX4-103" fmla="*/ 0 w 1259898"/>
                  <a:gd name="connsiteY4-104" fmla="*/ 523009 h 570634"/>
                  <a:gd name="connsiteX5-105" fmla="*/ 138114 w 1259898"/>
                  <a:gd name="connsiteY5-106" fmla="*/ 0 h 570634"/>
                  <a:gd name="connsiteX0-107" fmla="*/ 138114 w 1259898"/>
                  <a:gd name="connsiteY0-108" fmla="*/ 0 h 570634"/>
                  <a:gd name="connsiteX1-109" fmla="*/ 1259898 w 1259898"/>
                  <a:gd name="connsiteY1-110" fmla="*/ 19050 h 570634"/>
                  <a:gd name="connsiteX2-111" fmla="*/ 1112261 w 1259898"/>
                  <a:gd name="connsiteY2-112" fmla="*/ 570634 h 570634"/>
                  <a:gd name="connsiteX3-113" fmla="*/ 255877 w 1259898"/>
                  <a:gd name="connsiteY3-114" fmla="*/ 548119 h 570634"/>
                  <a:gd name="connsiteX4-115" fmla="*/ 0 w 1259898"/>
                  <a:gd name="connsiteY4-116" fmla="*/ 523009 h 570634"/>
                  <a:gd name="connsiteX5-117" fmla="*/ 138114 w 1259898"/>
                  <a:gd name="connsiteY5-118" fmla="*/ 0 h 570634"/>
                  <a:gd name="connsiteX0-119" fmla="*/ 147639 w 1269423"/>
                  <a:gd name="connsiteY0-120" fmla="*/ 0 h 570634"/>
                  <a:gd name="connsiteX1-121" fmla="*/ 1269423 w 1269423"/>
                  <a:gd name="connsiteY1-122" fmla="*/ 19050 h 570634"/>
                  <a:gd name="connsiteX2-123" fmla="*/ 1121786 w 1269423"/>
                  <a:gd name="connsiteY2-124" fmla="*/ 570634 h 570634"/>
                  <a:gd name="connsiteX3-125" fmla="*/ 265402 w 1269423"/>
                  <a:gd name="connsiteY3-126" fmla="*/ 548119 h 570634"/>
                  <a:gd name="connsiteX4-127" fmla="*/ 0 w 1269423"/>
                  <a:gd name="connsiteY4-128" fmla="*/ 508722 h 570634"/>
                  <a:gd name="connsiteX5-129" fmla="*/ 147639 w 1269423"/>
                  <a:gd name="connsiteY5-130" fmla="*/ 0 h 570634"/>
                  <a:gd name="connsiteX0-131" fmla="*/ 147639 w 1269423"/>
                  <a:gd name="connsiteY0-132" fmla="*/ 0 h 570634"/>
                  <a:gd name="connsiteX1-133" fmla="*/ 1269423 w 1269423"/>
                  <a:gd name="connsiteY1-134" fmla="*/ 19050 h 570634"/>
                  <a:gd name="connsiteX2-135" fmla="*/ 1121786 w 1269423"/>
                  <a:gd name="connsiteY2-136" fmla="*/ 570634 h 570634"/>
                  <a:gd name="connsiteX3-137" fmla="*/ 265402 w 1269423"/>
                  <a:gd name="connsiteY3-138" fmla="*/ 548119 h 570634"/>
                  <a:gd name="connsiteX4-139" fmla="*/ 0 w 1269423"/>
                  <a:gd name="connsiteY4-140" fmla="*/ 508722 h 570634"/>
                  <a:gd name="connsiteX5-141" fmla="*/ 147639 w 1269423"/>
                  <a:gd name="connsiteY5-142" fmla="*/ 0 h 570634"/>
                  <a:gd name="connsiteX0-143" fmla="*/ 123826 w 1269423"/>
                  <a:gd name="connsiteY0-144" fmla="*/ 0 h 556347"/>
                  <a:gd name="connsiteX1-145" fmla="*/ 1269423 w 1269423"/>
                  <a:gd name="connsiteY1-146" fmla="*/ 4763 h 556347"/>
                  <a:gd name="connsiteX2-147" fmla="*/ 1121786 w 1269423"/>
                  <a:gd name="connsiteY2-148" fmla="*/ 556347 h 556347"/>
                  <a:gd name="connsiteX3-149" fmla="*/ 265402 w 1269423"/>
                  <a:gd name="connsiteY3-150" fmla="*/ 533832 h 556347"/>
                  <a:gd name="connsiteX4-151" fmla="*/ 0 w 1269423"/>
                  <a:gd name="connsiteY4-152" fmla="*/ 494435 h 556347"/>
                  <a:gd name="connsiteX5-153" fmla="*/ 123826 w 1269423"/>
                  <a:gd name="connsiteY5-154" fmla="*/ 0 h 556347"/>
                  <a:gd name="connsiteX0-155" fmla="*/ 123826 w 1269423"/>
                  <a:gd name="connsiteY0-156" fmla="*/ 0 h 556347"/>
                  <a:gd name="connsiteX1-157" fmla="*/ 1269423 w 1269423"/>
                  <a:gd name="connsiteY1-158" fmla="*/ 4763 h 556347"/>
                  <a:gd name="connsiteX2-159" fmla="*/ 1121786 w 1269423"/>
                  <a:gd name="connsiteY2-160" fmla="*/ 556347 h 556347"/>
                  <a:gd name="connsiteX3-161" fmla="*/ 265402 w 1269423"/>
                  <a:gd name="connsiteY3-162" fmla="*/ 533832 h 556347"/>
                  <a:gd name="connsiteX4-163" fmla="*/ 0 w 1269423"/>
                  <a:gd name="connsiteY4-164" fmla="*/ 494435 h 556347"/>
                  <a:gd name="connsiteX5-165" fmla="*/ 123826 w 1269423"/>
                  <a:gd name="connsiteY5-166" fmla="*/ 0 h 556347"/>
                  <a:gd name="connsiteX0-167" fmla="*/ 123826 w 1269423"/>
                  <a:gd name="connsiteY0-168" fmla="*/ 0 h 556347"/>
                  <a:gd name="connsiteX1-169" fmla="*/ 1269423 w 1269423"/>
                  <a:gd name="connsiteY1-170" fmla="*/ 4763 h 556347"/>
                  <a:gd name="connsiteX2-171" fmla="*/ 1121786 w 1269423"/>
                  <a:gd name="connsiteY2-172" fmla="*/ 556347 h 556347"/>
                  <a:gd name="connsiteX3-173" fmla="*/ 265402 w 1269423"/>
                  <a:gd name="connsiteY3-174" fmla="*/ 533832 h 556347"/>
                  <a:gd name="connsiteX4-175" fmla="*/ 0 w 1269423"/>
                  <a:gd name="connsiteY4-176" fmla="*/ 494435 h 556347"/>
                  <a:gd name="connsiteX5-177" fmla="*/ 123826 w 1269423"/>
                  <a:gd name="connsiteY5-178" fmla="*/ 0 h 556347"/>
                  <a:gd name="connsiteX0-179" fmla="*/ 123826 w 1269423"/>
                  <a:gd name="connsiteY0-180" fmla="*/ 47869 h 604216"/>
                  <a:gd name="connsiteX1-181" fmla="*/ 465428 w 1269423"/>
                  <a:gd name="connsiteY1-182" fmla="*/ 14964 h 604216"/>
                  <a:gd name="connsiteX2-183" fmla="*/ 1269423 w 1269423"/>
                  <a:gd name="connsiteY2-184" fmla="*/ 52632 h 604216"/>
                  <a:gd name="connsiteX3-185" fmla="*/ 1121786 w 1269423"/>
                  <a:gd name="connsiteY3-186" fmla="*/ 604216 h 604216"/>
                  <a:gd name="connsiteX4-187" fmla="*/ 265402 w 1269423"/>
                  <a:gd name="connsiteY4-188" fmla="*/ 581701 h 604216"/>
                  <a:gd name="connsiteX5-189" fmla="*/ 0 w 1269423"/>
                  <a:gd name="connsiteY5-190" fmla="*/ 542304 h 604216"/>
                  <a:gd name="connsiteX6" fmla="*/ 123826 w 1269423"/>
                  <a:gd name="connsiteY6" fmla="*/ 47869 h 604216"/>
                  <a:gd name="connsiteX0-191" fmla="*/ 123826 w 1269423"/>
                  <a:gd name="connsiteY0-192" fmla="*/ 47869 h 604216"/>
                  <a:gd name="connsiteX1-193" fmla="*/ 465428 w 1269423"/>
                  <a:gd name="connsiteY1-194" fmla="*/ 14964 h 604216"/>
                  <a:gd name="connsiteX2-195" fmla="*/ 1269423 w 1269423"/>
                  <a:gd name="connsiteY2-196" fmla="*/ 52632 h 604216"/>
                  <a:gd name="connsiteX3-197" fmla="*/ 1121786 w 1269423"/>
                  <a:gd name="connsiteY3-198" fmla="*/ 604216 h 604216"/>
                  <a:gd name="connsiteX4-199" fmla="*/ 265402 w 1269423"/>
                  <a:gd name="connsiteY4-200" fmla="*/ 581701 h 604216"/>
                  <a:gd name="connsiteX5-201" fmla="*/ 0 w 1269423"/>
                  <a:gd name="connsiteY5-202" fmla="*/ 542304 h 604216"/>
                  <a:gd name="connsiteX6-203" fmla="*/ 123826 w 1269423"/>
                  <a:gd name="connsiteY6-204" fmla="*/ 47869 h 604216"/>
                  <a:gd name="connsiteX0-205" fmla="*/ 123826 w 1269423"/>
                  <a:gd name="connsiteY0-206" fmla="*/ 47869 h 604216"/>
                  <a:gd name="connsiteX1-207" fmla="*/ 465428 w 1269423"/>
                  <a:gd name="connsiteY1-208" fmla="*/ 14964 h 604216"/>
                  <a:gd name="connsiteX2-209" fmla="*/ 1269423 w 1269423"/>
                  <a:gd name="connsiteY2-210" fmla="*/ 52632 h 604216"/>
                  <a:gd name="connsiteX3-211" fmla="*/ 1121786 w 1269423"/>
                  <a:gd name="connsiteY3-212" fmla="*/ 604216 h 604216"/>
                  <a:gd name="connsiteX4-213" fmla="*/ 265402 w 1269423"/>
                  <a:gd name="connsiteY4-214" fmla="*/ 581701 h 604216"/>
                  <a:gd name="connsiteX5-215" fmla="*/ 0 w 1269423"/>
                  <a:gd name="connsiteY5-216" fmla="*/ 542304 h 604216"/>
                  <a:gd name="connsiteX6-217" fmla="*/ 123826 w 1269423"/>
                  <a:gd name="connsiteY6-218" fmla="*/ 47869 h 604216"/>
                  <a:gd name="connsiteX0-219" fmla="*/ 123826 w 1269423"/>
                  <a:gd name="connsiteY0-220" fmla="*/ 47869 h 604216"/>
                  <a:gd name="connsiteX1-221" fmla="*/ 465428 w 1269423"/>
                  <a:gd name="connsiteY1-222" fmla="*/ 14964 h 604216"/>
                  <a:gd name="connsiteX2-223" fmla="*/ 1269423 w 1269423"/>
                  <a:gd name="connsiteY2-224" fmla="*/ 52632 h 604216"/>
                  <a:gd name="connsiteX3-225" fmla="*/ 1121786 w 1269423"/>
                  <a:gd name="connsiteY3-226" fmla="*/ 604216 h 604216"/>
                  <a:gd name="connsiteX4-227" fmla="*/ 265402 w 1269423"/>
                  <a:gd name="connsiteY4-228" fmla="*/ 581701 h 604216"/>
                  <a:gd name="connsiteX5-229" fmla="*/ 0 w 1269423"/>
                  <a:gd name="connsiteY5-230" fmla="*/ 542304 h 604216"/>
                  <a:gd name="connsiteX6-231" fmla="*/ 123826 w 1269423"/>
                  <a:gd name="connsiteY6-232" fmla="*/ 47869 h 604216"/>
                  <a:gd name="connsiteX0-233" fmla="*/ 123826 w 1269423"/>
                  <a:gd name="connsiteY0-234" fmla="*/ 57394 h 604216"/>
                  <a:gd name="connsiteX1-235" fmla="*/ 465428 w 1269423"/>
                  <a:gd name="connsiteY1-236" fmla="*/ 14964 h 604216"/>
                  <a:gd name="connsiteX2-237" fmla="*/ 1269423 w 1269423"/>
                  <a:gd name="connsiteY2-238" fmla="*/ 52632 h 604216"/>
                  <a:gd name="connsiteX3-239" fmla="*/ 1121786 w 1269423"/>
                  <a:gd name="connsiteY3-240" fmla="*/ 604216 h 604216"/>
                  <a:gd name="connsiteX4-241" fmla="*/ 265402 w 1269423"/>
                  <a:gd name="connsiteY4-242" fmla="*/ 581701 h 604216"/>
                  <a:gd name="connsiteX5-243" fmla="*/ 0 w 1269423"/>
                  <a:gd name="connsiteY5-244" fmla="*/ 542304 h 604216"/>
                  <a:gd name="connsiteX6-245" fmla="*/ 123826 w 1269423"/>
                  <a:gd name="connsiteY6-246" fmla="*/ 57394 h 604216"/>
                  <a:gd name="connsiteX0-247" fmla="*/ 123826 w 1269423"/>
                  <a:gd name="connsiteY0-248" fmla="*/ 57394 h 604216"/>
                  <a:gd name="connsiteX1-249" fmla="*/ 465428 w 1269423"/>
                  <a:gd name="connsiteY1-250" fmla="*/ 14964 h 604216"/>
                  <a:gd name="connsiteX2-251" fmla="*/ 1269423 w 1269423"/>
                  <a:gd name="connsiteY2-252" fmla="*/ 52632 h 604216"/>
                  <a:gd name="connsiteX3-253" fmla="*/ 1121786 w 1269423"/>
                  <a:gd name="connsiteY3-254" fmla="*/ 604216 h 604216"/>
                  <a:gd name="connsiteX4-255" fmla="*/ 265402 w 1269423"/>
                  <a:gd name="connsiteY4-256" fmla="*/ 581701 h 604216"/>
                  <a:gd name="connsiteX5-257" fmla="*/ 0 w 1269423"/>
                  <a:gd name="connsiteY5-258" fmla="*/ 542304 h 604216"/>
                  <a:gd name="connsiteX6-259" fmla="*/ 123826 w 1269423"/>
                  <a:gd name="connsiteY6-260" fmla="*/ 57394 h 604216"/>
                  <a:gd name="connsiteX0-261" fmla="*/ 123826 w 1269423"/>
                  <a:gd name="connsiteY0-262" fmla="*/ 50744 h 597566"/>
                  <a:gd name="connsiteX1-263" fmla="*/ 465428 w 1269423"/>
                  <a:gd name="connsiteY1-264" fmla="*/ 8314 h 597566"/>
                  <a:gd name="connsiteX2-265" fmla="*/ 598778 w 1269423"/>
                  <a:gd name="connsiteY2-266" fmla="*/ 32126 h 597566"/>
                  <a:gd name="connsiteX3-267" fmla="*/ 1269423 w 1269423"/>
                  <a:gd name="connsiteY3-268" fmla="*/ 45982 h 597566"/>
                  <a:gd name="connsiteX4-269" fmla="*/ 1121786 w 1269423"/>
                  <a:gd name="connsiteY4-270" fmla="*/ 597566 h 597566"/>
                  <a:gd name="connsiteX5-271" fmla="*/ 265402 w 1269423"/>
                  <a:gd name="connsiteY5-272" fmla="*/ 575051 h 597566"/>
                  <a:gd name="connsiteX6-273" fmla="*/ 0 w 1269423"/>
                  <a:gd name="connsiteY6-274" fmla="*/ 535654 h 597566"/>
                  <a:gd name="connsiteX7" fmla="*/ 123826 w 1269423"/>
                  <a:gd name="connsiteY7" fmla="*/ 50744 h 597566"/>
                  <a:gd name="connsiteX0-275" fmla="*/ 123826 w 1269423"/>
                  <a:gd name="connsiteY0-276" fmla="*/ 49637 h 596459"/>
                  <a:gd name="connsiteX1-277" fmla="*/ 465428 w 1269423"/>
                  <a:gd name="connsiteY1-278" fmla="*/ 7207 h 596459"/>
                  <a:gd name="connsiteX2-279" fmla="*/ 598778 w 1269423"/>
                  <a:gd name="connsiteY2-280" fmla="*/ 31019 h 596459"/>
                  <a:gd name="connsiteX3-281" fmla="*/ 794041 w 1269423"/>
                  <a:gd name="connsiteY3-282" fmla="*/ 35782 h 596459"/>
                  <a:gd name="connsiteX4-283" fmla="*/ 1269423 w 1269423"/>
                  <a:gd name="connsiteY4-284" fmla="*/ 44875 h 596459"/>
                  <a:gd name="connsiteX5-285" fmla="*/ 1121786 w 1269423"/>
                  <a:gd name="connsiteY5-286" fmla="*/ 596459 h 596459"/>
                  <a:gd name="connsiteX6-287" fmla="*/ 265402 w 1269423"/>
                  <a:gd name="connsiteY6-288" fmla="*/ 573944 h 596459"/>
                  <a:gd name="connsiteX7-289" fmla="*/ 0 w 1269423"/>
                  <a:gd name="connsiteY7-290" fmla="*/ 534547 h 596459"/>
                  <a:gd name="connsiteX8" fmla="*/ 123826 w 1269423"/>
                  <a:gd name="connsiteY8" fmla="*/ 49637 h 596459"/>
                  <a:gd name="connsiteX0-291" fmla="*/ 123826 w 1269423"/>
                  <a:gd name="connsiteY0-292" fmla="*/ 43695 h 590517"/>
                  <a:gd name="connsiteX1-293" fmla="*/ 465428 w 1269423"/>
                  <a:gd name="connsiteY1-294" fmla="*/ 1265 h 590517"/>
                  <a:gd name="connsiteX2-295" fmla="*/ 598778 w 1269423"/>
                  <a:gd name="connsiteY2-296" fmla="*/ 25077 h 590517"/>
                  <a:gd name="connsiteX3-297" fmla="*/ 808329 w 1269423"/>
                  <a:gd name="connsiteY3-298" fmla="*/ 63177 h 590517"/>
                  <a:gd name="connsiteX4-299" fmla="*/ 1269423 w 1269423"/>
                  <a:gd name="connsiteY4-300" fmla="*/ 38933 h 590517"/>
                  <a:gd name="connsiteX5-301" fmla="*/ 1121786 w 1269423"/>
                  <a:gd name="connsiteY5-302" fmla="*/ 590517 h 590517"/>
                  <a:gd name="connsiteX6-303" fmla="*/ 265402 w 1269423"/>
                  <a:gd name="connsiteY6-304" fmla="*/ 568002 h 590517"/>
                  <a:gd name="connsiteX7-305" fmla="*/ 0 w 1269423"/>
                  <a:gd name="connsiteY7-306" fmla="*/ 528605 h 590517"/>
                  <a:gd name="connsiteX8-307" fmla="*/ 123826 w 1269423"/>
                  <a:gd name="connsiteY8-308" fmla="*/ 43695 h 590517"/>
                  <a:gd name="connsiteX0-309" fmla="*/ 123826 w 1269423"/>
                  <a:gd name="connsiteY0-310" fmla="*/ 49636 h 596458"/>
                  <a:gd name="connsiteX1-311" fmla="*/ 465428 w 1269423"/>
                  <a:gd name="connsiteY1-312" fmla="*/ 7206 h 596458"/>
                  <a:gd name="connsiteX2-313" fmla="*/ 598778 w 1269423"/>
                  <a:gd name="connsiteY2-314" fmla="*/ 31018 h 596458"/>
                  <a:gd name="connsiteX3-315" fmla="*/ 865479 w 1269423"/>
                  <a:gd name="connsiteY3-316" fmla="*/ 35780 h 596458"/>
                  <a:gd name="connsiteX4-317" fmla="*/ 1269423 w 1269423"/>
                  <a:gd name="connsiteY4-318" fmla="*/ 44874 h 596458"/>
                  <a:gd name="connsiteX5-319" fmla="*/ 1121786 w 1269423"/>
                  <a:gd name="connsiteY5-320" fmla="*/ 596458 h 596458"/>
                  <a:gd name="connsiteX6-321" fmla="*/ 265402 w 1269423"/>
                  <a:gd name="connsiteY6-322" fmla="*/ 573943 h 596458"/>
                  <a:gd name="connsiteX7-323" fmla="*/ 0 w 1269423"/>
                  <a:gd name="connsiteY7-324" fmla="*/ 534546 h 596458"/>
                  <a:gd name="connsiteX8-325" fmla="*/ 123826 w 1269423"/>
                  <a:gd name="connsiteY8-326" fmla="*/ 49636 h 596458"/>
                  <a:gd name="connsiteX0-327" fmla="*/ 123826 w 1269423"/>
                  <a:gd name="connsiteY0-328" fmla="*/ 49636 h 596458"/>
                  <a:gd name="connsiteX1-329" fmla="*/ 465428 w 1269423"/>
                  <a:gd name="connsiteY1-330" fmla="*/ 7206 h 596458"/>
                  <a:gd name="connsiteX2-331" fmla="*/ 598778 w 1269423"/>
                  <a:gd name="connsiteY2-332" fmla="*/ 31018 h 596458"/>
                  <a:gd name="connsiteX3-333" fmla="*/ 865479 w 1269423"/>
                  <a:gd name="connsiteY3-334" fmla="*/ 35780 h 596458"/>
                  <a:gd name="connsiteX4-335" fmla="*/ 1269423 w 1269423"/>
                  <a:gd name="connsiteY4-336" fmla="*/ 44874 h 596458"/>
                  <a:gd name="connsiteX5-337" fmla="*/ 1121786 w 1269423"/>
                  <a:gd name="connsiteY5-338" fmla="*/ 596458 h 596458"/>
                  <a:gd name="connsiteX6-339" fmla="*/ 265402 w 1269423"/>
                  <a:gd name="connsiteY6-340" fmla="*/ 573943 h 596458"/>
                  <a:gd name="connsiteX7-341" fmla="*/ 0 w 1269423"/>
                  <a:gd name="connsiteY7-342" fmla="*/ 534546 h 596458"/>
                  <a:gd name="connsiteX8-343" fmla="*/ 123826 w 1269423"/>
                  <a:gd name="connsiteY8-344" fmla="*/ 49636 h 596458"/>
                  <a:gd name="connsiteX0-345" fmla="*/ 123826 w 1269423"/>
                  <a:gd name="connsiteY0-346" fmla="*/ 49636 h 596458"/>
                  <a:gd name="connsiteX1-347" fmla="*/ 465428 w 1269423"/>
                  <a:gd name="connsiteY1-348" fmla="*/ 7206 h 596458"/>
                  <a:gd name="connsiteX2-349" fmla="*/ 660691 w 1269423"/>
                  <a:gd name="connsiteY2-350" fmla="*/ 54830 h 596458"/>
                  <a:gd name="connsiteX3-351" fmla="*/ 865479 w 1269423"/>
                  <a:gd name="connsiteY3-352" fmla="*/ 35780 h 596458"/>
                  <a:gd name="connsiteX4-353" fmla="*/ 1269423 w 1269423"/>
                  <a:gd name="connsiteY4-354" fmla="*/ 44874 h 596458"/>
                  <a:gd name="connsiteX5-355" fmla="*/ 1121786 w 1269423"/>
                  <a:gd name="connsiteY5-356" fmla="*/ 596458 h 596458"/>
                  <a:gd name="connsiteX6-357" fmla="*/ 265402 w 1269423"/>
                  <a:gd name="connsiteY6-358" fmla="*/ 573943 h 596458"/>
                  <a:gd name="connsiteX7-359" fmla="*/ 0 w 1269423"/>
                  <a:gd name="connsiteY7-360" fmla="*/ 534546 h 596458"/>
                  <a:gd name="connsiteX8-361" fmla="*/ 123826 w 1269423"/>
                  <a:gd name="connsiteY8-362" fmla="*/ 49636 h 596458"/>
                  <a:gd name="connsiteX0-363" fmla="*/ 123826 w 1269423"/>
                  <a:gd name="connsiteY0-364" fmla="*/ 49636 h 596458"/>
                  <a:gd name="connsiteX1-365" fmla="*/ 465428 w 1269423"/>
                  <a:gd name="connsiteY1-366" fmla="*/ 7206 h 596458"/>
                  <a:gd name="connsiteX2-367" fmla="*/ 679741 w 1269423"/>
                  <a:gd name="connsiteY2-368" fmla="*/ 73880 h 596458"/>
                  <a:gd name="connsiteX3-369" fmla="*/ 865479 w 1269423"/>
                  <a:gd name="connsiteY3-370" fmla="*/ 35780 h 596458"/>
                  <a:gd name="connsiteX4-371" fmla="*/ 1269423 w 1269423"/>
                  <a:gd name="connsiteY4-372" fmla="*/ 44874 h 596458"/>
                  <a:gd name="connsiteX5-373" fmla="*/ 1121786 w 1269423"/>
                  <a:gd name="connsiteY5-374" fmla="*/ 596458 h 596458"/>
                  <a:gd name="connsiteX6-375" fmla="*/ 265402 w 1269423"/>
                  <a:gd name="connsiteY6-376" fmla="*/ 573943 h 596458"/>
                  <a:gd name="connsiteX7-377" fmla="*/ 0 w 1269423"/>
                  <a:gd name="connsiteY7-378" fmla="*/ 534546 h 596458"/>
                  <a:gd name="connsiteX8-379" fmla="*/ 123826 w 1269423"/>
                  <a:gd name="connsiteY8-380" fmla="*/ 49636 h 596458"/>
                  <a:gd name="connsiteX0-381" fmla="*/ 123826 w 1269423"/>
                  <a:gd name="connsiteY0-382" fmla="*/ 45668 h 592490"/>
                  <a:gd name="connsiteX1-383" fmla="*/ 465428 w 1269423"/>
                  <a:gd name="connsiteY1-384" fmla="*/ 3238 h 592490"/>
                  <a:gd name="connsiteX2-385" fmla="*/ 679741 w 1269423"/>
                  <a:gd name="connsiteY2-386" fmla="*/ 69912 h 592490"/>
                  <a:gd name="connsiteX3-387" fmla="*/ 865479 w 1269423"/>
                  <a:gd name="connsiteY3-388" fmla="*/ 31812 h 592490"/>
                  <a:gd name="connsiteX4-389" fmla="*/ 1065503 w 1269423"/>
                  <a:gd name="connsiteY4-390" fmla="*/ 50863 h 592490"/>
                  <a:gd name="connsiteX5-391" fmla="*/ 1269423 w 1269423"/>
                  <a:gd name="connsiteY5-392" fmla="*/ 40906 h 592490"/>
                  <a:gd name="connsiteX6-393" fmla="*/ 1121786 w 1269423"/>
                  <a:gd name="connsiteY6-394" fmla="*/ 592490 h 592490"/>
                  <a:gd name="connsiteX7-395" fmla="*/ 265402 w 1269423"/>
                  <a:gd name="connsiteY7-396" fmla="*/ 569975 h 592490"/>
                  <a:gd name="connsiteX8-397" fmla="*/ 0 w 1269423"/>
                  <a:gd name="connsiteY8-398" fmla="*/ 530578 h 592490"/>
                  <a:gd name="connsiteX9" fmla="*/ 123826 w 1269423"/>
                  <a:gd name="connsiteY9" fmla="*/ 45668 h 592490"/>
                  <a:gd name="connsiteX0-399" fmla="*/ 123826 w 1269423"/>
                  <a:gd name="connsiteY0-400" fmla="*/ 42949 h 589771"/>
                  <a:gd name="connsiteX1-401" fmla="*/ 465428 w 1269423"/>
                  <a:gd name="connsiteY1-402" fmla="*/ 519 h 589771"/>
                  <a:gd name="connsiteX2-403" fmla="*/ 679741 w 1269423"/>
                  <a:gd name="connsiteY2-404" fmla="*/ 67193 h 589771"/>
                  <a:gd name="connsiteX3-405" fmla="*/ 865479 w 1269423"/>
                  <a:gd name="connsiteY3-406" fmla="*/ 29093 h 589771"/>
                  <a:gd name="connsiteX4-407" fmla="*/ 1065503 w 1269423"/>
                  <a:gd name="connsiteY4-408" fmla="*/ 48144 h 589771"/>
                  <a:gd name="connsiteX5-409" fmla="*/ 1269423 w 1269423"/>
                  <a:gd name="connsiteY5-410" fmla="*/ 38187 h 589771"/>
                  <a:gd name="connsiteX6-411" fmla="*/ 1121786 w 1269423"/>
                  <a:gd name="connsiteY6-412" fmla="*/ 589771 h 589771"/>
                  <a:gd name="connsiteX7-413" fmla="*/ 265402 w 1269423"/>
                  <a:gd name="connsiteY7-414" fmla="*/ 567256 h 589771"/>
                  <a:gd name="connsiteX8-415" fmla="*/ 0 w 1269423"/>
                  <a:gd name="connsiteY8-416" fmla="*/ 527859 h 589771"/>
                  <a:gd name="connsiteX9-417" fmla="*/ 123826 w 1269423"/>
                  <a:gd name="connsiteY9-418" fmla="*/ 42949 h 589771"/>
                  <a:gd name="connsiteX0-419" fmla="*/ 123826 w 1269423"/>
                  <a:gd name="connsiteY0-420" fmla="*/ 42949 h 589771"/>
                  <a:gd name="connsiteX1-421" fmla="*/ 465428 w 1269423"/>
                  <a:gd name="connsiteY1-422" fmla="*/ 519 h 589771"/>
                  <a:gd name="connsiteX2-423" fmla="*/ 679741 w 1269423"/>
                  <a:gd name="connsiteY2-424" fmla="*/ 67193 h 589771"/>
                  <a:gd name="connsiteX3-425" fmla="*/ 865479 w 1269423"/>
                  <a:gd name="connsiteY3-426" fmla="*/ 29093 h 589771"/>
                  <a:gd name="connsiteX4-427" fmla="*/ 1065503 w 1269423"/>
                  <a:gd name="connsiteY4-428" fmla="*/ 48144 h 589771"/>
                  <a:gd name="connsiteX5-429" fmla="*/ 1269423 w 1269423"/>
                  <a:gd name="connsiteY5-430" fmla="*/ 38187 h 589771"/>
                  <a:gd name="connsiteX6-431" fmla="*/ 1121786 w 1269423"/>
                  <a:gd name="connsiteY6-432" fmla="*/ 589771 h 589771"/>
                  <a:gd name="connsiteX7-433" fmla="*/ 265402 w 1269423"/>
                  <a:gd name="connsiteY7-434" fmla="*/ 567256 h 589771"/>
                  <a:gd name="connsiteX8-435" fmla="*/ 0 w 1269423"/>
                  <a:gd name="connsiteY8-436" fmla="*/ 527859 h 589771"/>
                  <a:gd name="connsiteX9-437" fmla="*/ 123826 w 1269423"/>
                  <a:gd name="connsiteY9-438" fmla="*/ 42949 h 589771"/>
                  <a:gd name="connsiteX0-439" fmla="*/ 123826 w 1269423"/>
                  <a:gd name="connsiteY0-440" fmla="*/ 42949 h 589771"/>
                  <a:gd name="connsiteX1-441" fmla="*/ 465428 w 1269423"/>
                  <a:gd name="connsiteY1-442" fmla="*/ 519 h 589771"/>
                  <a:gd name="connsiteX2-443" fmla="*/ 679741 w 1269423"/>
                  <a:gd name="connsiteY2-444" fmla="*/ 67193 h 589771"/>
                  <a:gd name="connsiteX3-445" fmla="*/ 865479 w 1269423"/>
                  <a:gd name="connsiteY3-446" fmla="*/ 29093 h 589771"/>
                  <a:gd name="connsiteX4-447" fmla="*/ 1065503 w 1269423"/>
                  <a:gd name="connsiteY4-448" fmla="*/ 48144 h 589771"/>
                  <a:gd name="connsiteX5-449" fmla="*/ 1269423 w 1269423"/>
                  <a:gd name="connsiteY5-450" fmla="*/ 38187 h 589771"/>
                  <a:gd name="connsiteX6-451" fmla="*/ 1121786 w 1269423"/>
                  <a:gd name="connsiteY6-452" fmla="*/ 589771 h 589771"/>
                  <a:gd name="connsiteX7-453" fmla="*/ 265402 w 1269423"/>
                  <a:gd name="connsiteY7-454" fmla="*/ 567256 h 589771"/>
                  <a:gd name="connsiteX8-455" fmla="*/ 0 w 1269423"/>
                  <a:gd name="connsiteY8-456" fmla="*/ 527859 h 589771"/>
                  <a:gd name="connsiteX9-457" fmla="*/ 123826 w 1269423"/>
                  <a:gd name="connsiteY9-458" fmla="*/ 42949 h 589771"/>
                  <a:gd name="connsiteX0-459" fmla="*/ 123826 w 1269423"/>
                  <a:gd name="connsiteY0-460" fmla="*/ 42949 h 589771"/>
                  <a:gd name="connsiteX1-461" fmla="*/ 465428 w 1269423"/>
                  <a:gd name="connsiteY1-462" fmla="*/ 519 h 589771"/>
                  <a:gd name="connsiteX2-463" fmla="*/ 679741 w 1269423"/>
                  <a:gd name="connsiteY2-464" fmla="*/ 67193 h 589771"/>
                  <a:gd name="connsiteX3-465" fmla="*/ 865479 w 1269423"/>
                  <a:gd name="connsiteY3-466" fmla="*/ 29093 h 589771"/>
                  <a:gd name="connsiteX4-467" fmla="*/ 1046453 w 1269423"/>
                  <a:gd name="connsiteY4-468" fmla="*/ 57669 h 589771"/>
                  <a:gd name="connsiteX5-469" fmla="*/ 1269423 w 1269423"/>
                  <a:gd name="connsiteY5-470" fmla="*/ 38187 h 589771"/>
                  <a:gd name="connsiteX6-471" fmla="*/ 1121786 w 1269423"/>
                  <a:gd name="connsiteY6-472" fmla="*/ 589771 h 589771"/>
                  <a:gd name="connsiteX7-473" fmla="*/ 265402 w 1269423"/>
                  <a:gd name="connsiteY7-474" fmla="*/ 567256 h 589771"/>
                  <a:gd name="connsiteX8-475" fmla="*/ 0 w 1269423"/>
                  <a:gd name="connsiteY8-476" fmla="*/ 527859 h 589771"/>
                  <a:gd name="connsiteX9-477" fmla="*/ 123826 w 1269423"/>
                  <a:gd name="connsiteY9-478" fmla="*/ 42949 h 589771"/>
                  <a:gd name="connsiteX0-479" fmla="*/ 123826 w 1269423"/>
                  <a:gd name="connsiteY0-480" fmla="*/ 42949 h 589771"/>
                  <a:gd name="connsiteX1-481" fmla="*/ 465428 w 1269423"/>
                  <a:gd name="connsiteY1-482" fmla="*/ 519 h 589771"/>
                  <a:gd name="connsiteX2-483" fmla="*/ 679741 w 1269423"/>
                  <a:gd name="connsiteY2-484" fmla="*/ 67193 h 589771"/>
                  <a:gd name="connsiteX3-485" fmla="*/ 865479 w 1269423"/>
                  <a:gd name="connsiteY3-486" fmla="*/ 29093 h 589771"/>
                  <a:gd name="connsiteX4-487" fmla="*/ 1046453 w 1269423"/>
                  <a:gd name="connsiteY4-488" fmla="*/ 57669 h 589771"/>
                  <a:gd name="connsiteX5-489" fmla="*/ 1269423 w 1269423"/>
                  <a:gd name="connsiteY5-490" fmla="*/ 38187 h 589771"/>
                  <a:gd name="connsiteX6-491" fmla="*/ 1121786 w 1269423"/>
                  <a:gd name="connsiteY6-492" fmla="*/ 589771 h 589771"/>
                  <a:gd name="connsiteX7-493" fmla="*/ 265402 w 1269423"/>
                  <a:gd name="connsiteY7-494" fmla="*/ 567256 h 589771"/>
                  <a:gd name="connsiteX8-495" fmla="*/ 0 w 1269423"/>
                  <a:gd name="connsiteY8-496" fmla="*/ 527859 h 589771"/>
                  <a:gd name="connsiteX9-497" fmla="*/ 123826 w 1269423"/>
                  <a:gd name="connsiteY9-498" fmla="*/ 42949 h 589771"/>
                  <a:gd name="connsiteX0-499" fmla="*/ 123826 w 1269423"/>
                  <a:gd name="connsiteY0-500" fmla="*/ 42949 h 589771"/>
                  <a:gd name="connsiteX1-501" fmla="*/ 465428 w 1269423"/>
                  <a:gd name="connsiteY1-502" fmla="*/ 519 h 589771"/>
                  <a:gd name="connsiteX2-503" fmla="*/ 679741 w 1269423"/>
                  <a:gd name="connsiteY2-504" fmla="*/ 67193 h 589771"/>
                  <a:gd name="connsiteX3-505" fmla="*/ 865479 w 1269423"/>
                  <a:gd name="connsiteY3-506" fmla="*/ 29093 h 589771"/>
                  <a:gd name="connsiteX4-507" fmla="*/ 1051215 w 1269423"/>
                  <a:gd name="connsiteY4-508" fmla="*/ 67194 h 589771"/>
                  <a:gd name="connsiteX5-509" fmla="*/ 1269423 w 1269423"/>
                  <a:gd name="connsiteY5-510" fmla="*/ 38187 h 589771"/>
                  <a:gd name="connsiteX6-511" fmla="*/ 1121786 w 1269423"/>
                  <a:gd name="connsiteY6-512" fmla="*/ 589771 h 589771"/>
                  <a:gd name="connsiteX7-513" fmla="*/ 265402 w 1269423"/>
                  <a:gd name="connsiteY7-514" fmla="*/ 567256 h 589771"/>
                  <a:gd name="connsiteX8-515" fmla="*/ 0 w 1269423"/>
                  <a:gd name="connsiteY8-516" fmla="*/ 527859 h 589771"/>
                  <a:gd name="connsiteX9-517" fmla="*/ 123826 w 1269423"/>
                  <a:gd name="connsiteY9-518" fmla="*/ 42949 h 589771"/>
                  <a:gd name="connsiteX0-519" fmla="*/ 123826 w 1269423"/>
                  <a:gd name="connsiteY0-520" fmla="*/ 42949 h 589771"/>
                  <a:gd name="connsiteX1-521" fmla="*/ 465428 w 1269423"/>
                  <a:gd name="connsiteY1-522" fmla="*/ 519 h 589771"/>
                  <a:gd name="connsiteX2-523" fmla="*/ 679741 w 1269423"/>
                  <a:gd name="connsiteY2-524" fmla="*/ 67193 h 589771"/>
                  <a:gd name="connsiteX3-525" fmla="*/ 865479 w 1269423"/>
                  <a:gd name="connsiteY3-526" fmla="*/ 29093 h 589771"/>
                  <a:gd name="connsiteX4-527" fmla="*/ 1051215 w 1269423"/>
                  <a:gd name="connsiteY4-528" fmla="*/ 76719 h 589771"/>
                  <a:gd name="connsiteX5-529" fmla="*/ 1269423 w 1269423"/>
                  <a:gd name="connsiteY5-530" fmla="*/ 38187 h 589771"/>
                  <a:gd name="connsiteX6-531" fmla="*/ 1121786 w 1269423"/>
                  <a:gd name="connsiteY6-532" fmla="*/ 589771 h 589771"/>
                  <a:gd name="connsiteX7-533" fmla="*/ 265402 w 1269423"/>
                  <a:gd name="connsiteY7-534" fmla="*/ 567256 h 589771"/>
                  <a:gd name="connsiteX8-535" fmla="*/ 0 w 1269423"/>
                  <a:gd name="connsiteY8-536" fmla="*/ 527859 h 589771"/>
                  <a:gd name="connsiteX9-537" fmla="*/ 123826 w 1269423"/>
                  <a:gd name="connsiteY9-538" fmla="*/ 42949 h 589771"/>
                  <a:gd name="connsiteX0-539" fmla="*/ 123826 w 1269423"/>
                  <a:gd name="connsiteY0-540" fmla="*/ 42949 h 621268"/>
                  <a:gd name="connsiteX1-541" fmla="*/ 465428 w 1269423"/>
                  <a:gd name="connsiteY1-542" fmla="*/ 519 h 621268"/>
                  <a:gd name="connsiteX2-543" fmla="*/ 679741 w 1269423"/>
                  <a:gd name="connsiteY2-544" fmla="*/ 67193 h 621268"/>
                  <a:gd name="connsiteX3-545" fmla="*/ 865479 w 1269423"/>
                  <a:gd name="connsiteY3-546" fmla="*/ 29093 h 621268"/>
                  <a:gd name="connsiteX4-547" fmla="*/ 1051215 w 1269423"/>
                  <a:gd name="connsiteY4-548" fmla="*/ 76719 h 621268"/>
                  <a:gd name="connsiteX5-549" fmla="*/ 1269423 w 1269423"/>
                  <a:gd name="connsiteY5-550" fmla="*/ 38187 h 621268"/>
                  <a:gd name="connsiteX6-551" fmla="*/ 1121786 w 1269423"/>
                  <a:gd name="connsiteY6-552" fmla="*/ 589771 h 621268"/>
                  <a:gd name="connsiteX7-553" fmla="*/ 446378 w 1269423"/>
                  <a:gd name="connsiteY7-554" fmla="*/ 543444 h 621268"/>
                  <a:gd name="connsiteX8-555" fmla="*/ 265402 w 1269423"/>
                  <a:gd name="connsiteY8-556" fmla="*/ 567256 h 621268"/>
                  <a:gd name="connsiteX9-557" fmla="*/ 0 w 1269423"/>
                  <a:gd name="connsiteY9-558" fmla="*/ 527859 h 621268"/>
                  <a:gd name="connsiteX10" fmla="*/ 123826 w 1269423"/>
                  <a:gd name="connsiteY10" fmla="*/ 42949 h 621268"/>
                  <a:gd name="connsiteX0-559" fmla="*/ 123826 w 1269423"/>
                  <a:gd name="connsiteY0-560" fmla="*/ 42949 h 619818"/>
                  <a:gd name="connsiteX1-561" fmla="*/ 465428 w 1269423"/>
                  <a:gd name="connsiteY1-562" fmla="*/ 519 h 619818"/>
                  <a:gd name="connsiteX2-563" fmla="*/ 679741 w 1269423"/>
                  <a:gd name="connsiteY2-564" fmla="*/ 67193 h 619818"/>
                  <a:gd name="connsiteX3-565" fmla="*/ 865479 w 1269423"/>
                  <a:gd name="connsiteY3-566" fmla="*/ 29093 h 619818"/>
                  <a:gd name="connsiteX4-567" fmla="*/ 1051215 w 1269423"/>
                  <a:gd name="connsiteY4-568" fmla="*/ 76719 h 619818"/>
                  <a:gd name="connsiteX5-569" fmla="*/ 1269423 w 1269423"/>
                  <a:gd name="connsiteY5-570" fmla="*/ 38187 h 619818"/>
                  <a:gd name="connsiteX6-571" fmla="*/ 1121786 w 1269423"/>
                  <a:gd name="connsiteY6-572" fmla="*/ 589771 h 619818"/>
                  <a:gd name="connsiteX7-573" fmla="*/ 470191 w 1269423"/>
                  <a:gd name="connsiteY7-574" fmla="*/ 533919 h 619818"/>
                  <a:gd name="connsiteX8-575" fmla="*/ 265402 w 1269423"/>
                  <a:gd name="connsiteY8-576" fmla="*/ 567256 h 619818"/>
                  <a:gd name="connsiteX9-577" fmla="*/ 0 w 1269423"/>
                  <a:gd name="connsiteY9-578" fmla="*/ 527859 h 619818"/>
                  <a:gd name="connsiteX10-579" fmla="*/ 123826 w 1269423"/>
                  <a:gd name="connsiteY10-580" fmla="*/ 42949 h 619818"/>
                  <a:gd name="connsiteX0-581" fmla="*/ 123826 w 1269423"/>
                  <a:gd name="connsiteY0-582" fmla="*/ 42949 h 620230"/>
                  <a:gd name="connsiteX1-583" fmla="*/ 465428 w 1269423"/>
                  <a:gd name="connsiteY1-584" fmla="*/ 519 h 620230"/>
                  <a:gd name="connsiteX2-585" fmla="*/ 679741 w 1269423"/>
                  <a:gd name="connsiteY2-586" fmla="*/ 67193 h 620230"/>
                  <a:gd name="connsiteX3-587" fmla="*/ 865479 w 1269423"/>
                  <a:gd name="connsiteY3-588" fmla="*/ 29093 h 620230"/>
                  <a:gd name="connsiteX4-589" fmla="*/ 1051215 w 1269423"/>
                  <a:gd name="connsiteY4-590" fmla="*/ 76719 h 620230"/>
                  <a:gd name="connsiteX5-591" fmla="*/ 1269423 w 1269423"/>
                  <a:gd name="connsiteY5-592" fmla="*/ 38187 h 620230"/>
                  <a:gd name="connsiteX6-593" fmla="*/ 1121786 w 1269423"/>
                  <a:gd name="connsiteY6-594" fmla="*/ 589771 h 620230"/>
                  <a:gd name="connsiteX7-595" fmla="*/ 755941 w 1269423"/>
                  <a:gd name="connsiteY7-596" fmla="*/ 533918 h 620230"/>
                  <a:gd name="connsiteX8-597" fmla="*/ 470191 w 1269423"/>
                  <a:gd name="connsiteY8-598" fmla="*/ 533919 h 620230"/>
                  <a:gd name="connsiteX9-599" fmla="*/ 265402 w 1269423"/>
                  <a:gd name="connsiteY9-600" fmla="*/ 567256 h 620230"/>
                  <a:gd name="connsiteX10-601" fmla="*/ 0 w 1269423"/>
                  <a:gd name="connsiteY10-602" fmla="*/ 527859 h 620230"/>
                  <a:gd name="connsiteX11" fmla="*/ 123826 w 1269423"/>
                  <a:gd name="connsiteY11" fmla="*/ 42949 h 620230"/>
                  <a:gd name="connsiteX0-603" fmla="*/ 123826 w 1269423"/>
                  <a:gd name="connsiteY0-604" fmla="*/ 42949 h 627308"/>
                  <a:gd name="connsiteX1-605" fmla="*/ 465428 w 1269423"/>
                  <a:gd name="connsiteY1-606" fmla="*/ 519 h 627308"/>
                  <a:gd name="connsiteX2-607" fmla="*/ 679741 w 1269423"/>
                  <a:gd name="connsiteY2-608" fmla="*/ 67193 h 627308"/>
                  <a:gd name="connsiteX3-609" fmla="*/ 865479 w 1269423"/>
                  <a:gd name="connsiteY3-610" fmla="*/ 29093 h 627308"/>
                  <a:gd name="connsiteX4-611" fmla="*/ 1051215 w 1269423"/>
                  <a:gd name="connsiteY4-612" fmla="*/ 76719 h 627308"/>
                  <a:gd name="connsiteX5-613" fmla="*/ 1269423 w 1269423"/>
                  <a:gd name="connsiteY5-614" fmla="*/ 38187 h 627308"/>
                  <a:gd name="connsiteX6-615" fmla="*/ 1121786 w 1269423"/>
                  <a:gd name="connsiteY6-616" fmla="*/ 589771 h 627308"/>
                  <a:gd name="connsiteX7-617" fmla="*/ 755941 w 1269423"/>
                  <a:gd name="connsiteY7-618" fmla="*/ 572018 h 627308"/>
                  <a:gd name="connsiteX8-619" fmla="*/ 470191 w 1269423"/>
                  <a:gd name="connsiteY8-620" fmla="*/ 533919 h 627308"/>
                  <a:gd name="connsiteX9-621" fmla="*/ 265402 w 1269423"/>
                  <a:gd name="connsiteY9-622" fmla="*/ 567256 h 627308"/>
                  <a:gd name="connsiteX10-623" fmla="*/ 0 w 1269423"/>
                  <a:gd name="connsiteY10-624" fmla="*/ 527859 h 627308"/>
                  <a:gd name="connsiteX11-625" fmla="*/ 123826 w 1269423"/>
                  <a:gd name="connsiteY11-626" fmla="*/ 42949 h 627308"/>
                  <a:gd name="connsiteX0-627" fmla="*/ 123826 w 1269423"/>
                  <a:gd name="connsiteY0-628" fmla="*/ 42949 h 627308"/>
                  <a:gd name="connsiteX1-629" fmla="*/ 465428 w 1269423"/>
                  <a:gd name="connsiteY1-630" fmla="*/ 519 h 627308"/>
                  <a:gd name="connsiteX2-631" fmla="*/ 679741 w 1269423"/>
                  <a:gd name="connsiteY2-632" fmla="*/ 67193 h 627308"/>
                  <a:gd name="connsiteX3-633" fmla="*/ 865479 w 1269423"/>
                  <a:gd name="connsiteY3-634" fmla="*/ 29093 h 627308"/>
                  <a:gd name="connsiteX4-635" fmla="*/ 1051215 w 1269423"/>
                  <a:gd name="connsiteY4-636" fmla="*/ 76719 h 627308"/>
                  <a:gd name="connsiteX5-637" fmla="*/ 1269423 w 1269423"/>
                  <a:gd name="connsiteY5-638" fmla="*/ 38187 h 627308"/>
                  <a:gd name="connsiteX6-639" fmla="*/ 1121786 w 1269423"/>
                  <a:gd name="connsiteY6-640" fmla="*/ 589771 h 627308"/>
                  <a:gd name="connsiteX7-641" fmla="*/ 755941 w 1269423"/>
                  <a:gd name="connsiteY7-642" fmla="*/ 572018 h 627308"/>
                  <a:gd name="connsiteX8-643" fmla="*/ 470191 w 1269423"/>
                  <a:gd name="connsiteY8-644" fmla="*/ 533919 h 627308"/>
                  <a:gd name="connsiteX9-645" fmla="*/ 265402 w 1269423"/>
                  <a:gd name="connsiteY9-646" fmla="*/ 567256 h 627308"/>
                  <a:gd name="connsiteX10-647" fmla="*/ 0 w 1269423"/>
                  <a:gd name="connsiteY10-648" fmla="*/ 527859 h 627308"/>
                  <a:gd name="connsiteX11-649" fmla="*/ 123826 w 1269423"/>
                  <a:gd name="connsiteY11-650" fmla="*/ 42949 h 627308"/>
                  <a:gd name="connsiteX0-651" fmla="*/ 123826 w 1269423"/>
                  <a:gd name="connsiteY0-652" fmla="*/ 42949 h 627308"/>
                  <a:gd name="connsiteX1-653" fmla="*/ 465428 w 1269423"/>
                  <a:gd name="connsiteY1-654" fmla="*/ 519 h 627308"/>
                  <a:gd name="connsiteX2-655" fmla="*/ 679741 w 1269423"/>
                  <a:gd name="connsiteY2-656" fmla="*/ 67193 h 627308"/>
                  <a:gd name="connsiteX3-657" fmla="*/ 865479 w 1269423"/>
                  <a:gd name="connsiteY3-658" fmla="*/ 29093 h 627308"/>
                  <a:gd name="connsiteX4-659" fmla="*/ 1051215 w 1269423"/>
                  <a:gd name="connsiteY4-660" fmla="*/ 76719 h 627308"/>
                  <a:gd name="connsiteX5-661" fmla="*/ 1269423 w 1269423"/>
                  <a:gd name="connsiteY5-662" fmla="*/ 38187 h 627308"/>
                  <a:gd name="connsiteX6-663" fmla="*/ 1121786 w 1269423"/>
                  <a:gd name="connsiteY6-664" fmla="*/ 589771 h 627308"/>
                  <a:gd name="connsiteX7-665" fmla="*/ 755941 w 1269423"/>
                  <a:gd name="connsiteY7-666" fmla="*/ 572018 h 627308"/>
                  <a:gd name="connsiteX8-667" fmla="*/ 470191 w 1269423"/>
                  <a:gd name="connsiteY8-668" fmla="*/ 533919 h 627308"/>
                  <a:gd name="connsiteX9-669" fmla="*/ 265402 w 1269423"/>
                  <a:gd name="connsiteY9-670" fmla="*/ 567256 h 627308"/>
                  <a:gd name="connsiteX10-671" fmla="*/ 0 w 1269423"/>
                  <a:gd name="connsiteY10-672" fmla="*/ 527859 h 627308"/>
                  <a:gd name="connsiteX11-673" fmla="*/ 123826 w 1269423"/>
                  <a:gd name="connsiteY11-674" fmla="*/ 42949 h 627308"/>
                  <a:gd name="connsiteX0-675" fmla="*/ 123826 w 1269423"/>
                  <a:gd name="connsiteY0-676" fmla="*/ 42949 h 616060"/>
                  <a:gd name="connsiteX1-677" fmla="*/ 465428 w 1269423"/>
                  <a:gd name="connsiteY1-678" fmla="*/ 519 h 616060"/>
                  <a:gd name="connsiteX2-679" fmla="*/ 679741 w 1269423"/>
                  <a:gd name="connsiteY2-680" fmla="*/ 67193 h 616060"/>
                  <a:gd name="connsiteX3-681" fmla="*/ 865479 w 1269423"/>
                  <a:gd name="connsiteY3-682" fmla="*/ 29093 h 616060"/>
                  <a:gd name="connsiteX4-683" fmla="*/ 1051215 w 1269423"/>
                  <a:gd name="connsiteY4-684" fmla="*/ 76719 h 616060"/>
                  <a:gd name="connsiteX5-685" fmla="*/ 1269423 w 1269423"/>
                  <a:gd name="connsiteY5-686" fmla="*/ 38187 h 616060"/>
                  <a:gd name="connsiteX6-687" fmla="*/ 1121786 w 1269423"/>
                  <a:gd name="connsiteY6-688" fmla="*/ 589771 h 616060"/>
                  <a:gd name="connsiteX7-689" fmla="*/ 755941 w 1269423"/>
                  <a:gd name="connsiteY7-690" fmla="*/ 572018 h 616060"/>
                  <a:gd name="connsiteX8-691" fmla="*/ 470191 w 1269423"/>
                  <a:gd name="connsiteY8-692" fmla="*/ 533919 h 616060"/>
                  <a:gd name="connsiteX9-693" fmla="*/ 265402 w 1269423"/>
                  <a:gd name="connsiteY9-694" fmla="*/ 567256 h 616060"/>
                  <a:gd name="connsiteX10-695" fmla="*/ 0 w 1269423"/>
                  <a:gd name="connsiteY10-696" fmla="*/ 527859 h 616060"/>
                  <a:gd name="connsiteX11-697" fmla="*/ 123826 w 1269423"/>
                  <a:gd name="connsiteY11-698" fmla="*/ 42949 h 616060"/>
                  <a:gd name="connsiteX0-699" fmla="*/ 123826 w 1269423"/>
                  <a:gd name="connsiteY0-700" fmla="*/ 42949 h 589771"/>
                  <a:gd name="connsiteX1-701" fmla="*/ 465428 w 1269423"/>
                  <a:gd name="connsiteY1-702" fmla="*/ 519 h 589771"/>
                  <a:gd name="connsiteX2-703" fmla="*/ 679741 w 1269423"/>
                  <a:gd name="connsiteY2-704" fmla="*/ 67193 h 589771"/>
                  <a:gd name="connsiteX3-705" fmla="*/ 865479 w 1269423"/>
                  <a:gd name="connsiteY3-706" fmla="*/ 29093 h 589771"/>
                  <a:gd name="connsiteX4-707" fmla="*/ 1051215 w 1269423"/>
                  <a:gd name="connsiteY4-708" fmla="*/ 76719 h 589771"/>
                  <a:gd name="connsiteX5-709" fmla="*/ 1269423 w 1269423"/>
                  <a:gd name="connsiteY5-710" fmla="*/ 38187 h 589771"/>
                  <a:gd name="connsiteX6-711" fmla="*/ 1121786 w 1269423"/>
                  <a:gd name="connsiteY6-712" fmla="*/ 589771 h 589771"/>
                  <a:gd name="connsiteX7-713" fmla="*/ 755941 w 1269423"/>
                  <a:gd name="connsiteY7-714" fmla="*/ 572018 h 589771"/>
                  <a:gd name="connsiteX8-715" fmla="*/ 470191 w 1269423"/>
                  <a:gd name="connsiteY8-716" fmla="*/ 533919 h 589771"/>
                  <a:gd name="connsiteX9-717" fmla="*/ 265402 w 1269423"/>
                  <a:gd name="connsiteY9-718" fmla="*/ 567256 h 589771"/>
                  <a:gd name="connsiteX10-719" fmla="*/ 0 w 1269423"/>
                  <a:gd name="connsiteY10-720" fmla="*/ 527859 h 589771"/>
                  <a:gd name="connsiteX11-721" fmla="*/ 123826 w 1269423"/>
                  <a:gd name="connsiteY11-722" fmla="*/ 42949 h 589771"/>
                  <a:gd name="connsiteX0-723" fmla="*/ 123826 w 1269423"/>
                  <a:gd name="connsiteY0-724" fmla="*/ 42949 h 589771"/>
                  <a:gd name="connsiteX1-725" fmla="*/ 465428 w 1269423"/>
                  <a:gd name="connsiteY1-726" fmla="*/ 519 h 589771"/>
                  <a:gd name="connsiteX2-727" fmla="*/ 679741 w 1269423"/>
                  <a:gd name="connsiteY2-728" fmla="*/ 67193 h 589771"/>
                  <a:gd name="connsiteX3-729" fmla="*/ 865479 w 1269423"/>
                  <a:gd name="connsiteY3-730" fmla="*/ 29093 h 589771"/>
                  <a:gd name="connsiteX4-731" fmla="*/ 1051215 w 1269423"/>
                  <a:gd name="connsiteY4-732" fmla="*/ 76719 h 589771"/>
                  <a:gd name="connsiteX5-733" fmla="*/ 1269423 w 1269423"/>
                  <a:gd name="connsiteY5-734" fmla="*/ 38187 h 589771"/>
                  <a:gd name="connsiteX6-735" fmla="*/ 1121786 w 1269423"/>
                  <a:gd name="connsiteY6-736" fmla="*/ 589771 h 589771"/>
                  <a:gd name="connsiteX7-737" fmla="*/ 755941 w 1269423"/>
                  <a:gd name="connsiteY7-738" fmla="*/ 572018 h 589771"/>
                  <a:gd name="connsiteX8-739" fmla="*/ 470191 w 1269423"/>
                  <a:gd name="connsiteY8-740" fmla="*/ 533919 h 589771"/>
                  <a:gd name="connsiteX9-741" fmla="*/ 265402 w 1269423"/>
                  <a:gd name="connsiteY9-742" fmla="*/ 567256 h 589771"/>
                  <a:gd name="connsiteX10-743" fmla="*/ 0 w 1269423"/>
                  <a:gd name="connsiteY10-744" fmla="*/ 527859 h 589771"/>
                  <a:gd name="connsiteX11-745" fmla="*/ 123826 w 1269423"/>
                  <a:gd name="connsiteY11-746" fmla="*/ 42949 h 589771"/>
                  <a:gd name="connsiteX0-747" fmla="*/ 123826 w 1269423"/>
                  <a:gd name="connsiteY0-748" fmla="*/ 42949 h 589771"/>
                  <a:gd name="connsiteX1-749" fmla="*/ 465428 w 1269423"/>
                  <a:gd name="connsiteY1-750" fmla="*/ 519 h 589771"/>
                  <a:gd name="connsiteX2-751" fmla="*/ 679741 w 1269423"/>
                  <a:gd name="connsiteY2-752" fmla="*/ 67193 h 589771"/>
                  <a:gd name="connsiteX3-753" fmla="*/ 865479 w 1269423"/>
                  <a:gd name="connsiteY3-754" fmla="*/ 29093 h 589771"/>
                  <a:gd name="connsiteX4-755" fmla="*/ 1051215 w 1269423"/>
                  <a:gd name="connsiteY4-756" fmla="*/ 76719 h 589771"/>
                  <a:gd name="connsiteX5-757" fmla="*/ 1269423 w 1269423"/>
                  <a:gd name="connsiteY5-758" fmla="*/ 38187 h 589771"/>
                  <a:gd name="connsiteX6-759" fmla="*/ 1121786 w 1269423"/>
                  <a:gd name="connsiteY6-760" fmla="*/ 589771 h 589771"/>
                  <a:gd name="connsiteX7-761" fmla="*/ 755941 w 1269423"/>
                  <a:gd name="connsiteY7-762" fmla="*/ 572018 h 589771"/>
                  <a:gd name="connsiteX8-763" fmla="*/ 470191 w 1269423"/>
                  <a:gd name="connsiteY8-764" fmla="*/ 533919 h 589771"/>
                  <a:gd name="connsiteX9-765" fmla="*/ 265402 w 1269423"/>
                  <a:gd name="connsiteY9-766" fmla="*/ 567256 h 589771"/>
                  <a:gd name="connsiteX10-767" fmla="*/ 0 w 1269423"/>
                  <a:gd name="connsiteY10-768" fmla="*/ 527859 h 589771"/>
                  <a:gd name="connsiteX11-769" fmla="*/ 123826 w 1269423"/>
                  <a:gd name="connsiteY11-770" fmla="*/ 42949 h 5897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81" y="connsiteY5-82"/>
                  </a:cxn>
                  <a:cxn ang="0">
                    <a:pos x="connsiteX6-203" y="connsiteY6-204"/>
                  </a:cxn>
                  <a:cxn ang="0">
                    <a:pos x="connsiteX7-289" y="connsiteY7-290"/>
                  </a:cxn>
                  <a:cxn ang="0">
                    <a:pos x="connsiteX8-307" y="connsiteY8-308"/>
                  </a:cxn>
                  <a:cxn ang="0">
                    <a:pos x="connsiteX9-417" y="connsiteY9-418"/>
                  </a:cxn>
                  <a:cxn ang="0">
                    <a:pos x="connsiteX10-579" y="connsiteY10-580"/>
                  </a:cxn>
                  <a:cxn ang="0">
                    <a:pos x="connsiteX11-625" y="connsiteY11-626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grpSp>
            <p:nvGrpSpPr>
              <p:cNvPr id="14" name="Google Shape;1251;p47">
                <a:extLst>
                  <a:ext uri="{FF2B5EF4-FFF2-40B4-BE49-F238E27FC236}">
                    <a16:creationId xmlns:a16="http://schemas.microsoft.com/office/drawing/2014/main" id="{A3C08B31-C1FD-4FA2-8391-9DC1C1DA2330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61396DDE-C742-41BA-BD6B-C630406EDFBA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4900953C-A81E-4EF1-AEFD-0CF4611DDAA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565C97D0-ADB6-4D48-80E2-A2EA079B6ADA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r>
                    <a:rPr lang="en-GB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EF06B87-59CB-4739-9594-DC513754D067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:a16="http://schemas.microsoft.com/office/drawing/2014/main" id="{4B0E0242-78C5-4BE4-BBB4-FBDFD9C72F70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:a16="http://schemas.microsoft.com/office/drawing/2014/main" id="{BF9C58C3-DCF8-4C04-AA7F-0D6828B70D09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:a16="http://schemas.microsoft.com/office/drawing/2014/main" id="{AA2FABB8-DF6F-4C9E-9953-C7D427794C76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:a16="http://schemas.microsoft.com/office/drawing/2014/main" id="{9C357638-1AE0-4BC3-BAAC-575ABBB04842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:a16="http://schemas.microsoft.com/office/drawing/2014/main" id="{1FFD3017-0623-4D8D-99C2-E296161E2CD7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:a16="http://schemas.microsoft.com/office/drawing/2014/main" id="{21782DB9-1350-476C-8FA1-DFBCD6832005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A01298-CE0C-4232-87FF-6FC141FFF87B}"/>
                </a:ext>
              </a:extLst>
            </p:cNvPr>
            <p:cNvSpPr txBox="1"/>
            <p:nvPr/>
          </p:nvSpPr>
          <p:spPr>
            <a:xfrm>
              <a:off x="3020345" y="1790097"/>
              <a:ext cx="886027" cy="31421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EFA87FB-D3E3-4DBF-9D58-2D6C275847D3}"/>
              </a:ext>
            </a:extLst>
          </p:cNvPr>
          <p:cNvSpPr txBox="1"/>
          <p:nvPr/>
        </p:nvSpPr>
        <p:spPr>
          <a:xfrm>
            <a:off x="309846" y="308665"/>
            <a:ext cx="11704189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26" name="Text Box 1">
            <a:extLst>
              <a:ext uri="{FF2B5EF4-FFF2-40B4-BE49-F238E27FC236}">
                <a16:creationId xmlns:a16="http://schemas.microsoft.com/office/drawing/2014/main" id="{51DA350F-C4B9-4847-855B-FABDCABC0ED7}"/>
              </a:ext>
            </a:extLst>
          </p:cNvPr>
          <p:cNvSpPr txBox="1"/>
          <p:nvPr/>
        </p:nvSpPr>
        <p:spPr>
          <a:xfrm>
            <a:off x="895907" y="2238691"/>
            <a:ext cx="10812184" cy="37710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en-US" sz="3200" b="1" dirty="0" err="1">
                <a:solidFill>
                  <a:srgbClr val="007E3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cởi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trần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bóng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sz="3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bụm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còi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thổi</a:t>
            </a:r>
            <a:r>
              <a:rPr lang="vi-VN" alt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Cùng</a:t>
            </a:r>
            <a:r>
              <a:rPr lang="vi-VN" alt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hán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cổ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vũ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cuồng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quên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lỗi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nhanh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lốc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xoáy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Đôi bạn cười hê hê.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D0496C-D383-40E5-A30E-0CFC031378D7}"/>
              </a:ext>
            </a:extLst>
          </p:cNvPr>
          <p:cNvGrpSpPr/>
          <p:nvPr/>
        </p:nvGrpSpPr>
        <p:grpSpPr>
          <a:xfrm>
            <a:off x="8538845" y="1113790"/>
            <a:ext cx="2790190" cy="2141855"/>
            <a:chOff x="13447" y="1754"/>
            <a:chExt cx="4394" cy="3373"/>
          </a:xfrm>
        </p:grpSpPr>
        <p:sp>
          <p:nvSpPr>
            <p:cNvPr id="28" name="Explosion 1 4">
              <a:extLst>
                <a:ext uri="{FF2B5EF4-FFF2-40B4-BE49-F238E27FC236}">
                  <a16:creationId xmlns:a16="http://schemas.microsoft.com/office/drawing/2014/main" id="{275BD0A7-DD4C-47AA-A3AB-E170F8E94ED2}"/>
                </a:ext>
              </a:extLst>
            </p:cNvPr>
            <p:cNvSpPr/>
            <p:nvPr/>
          </p:nvSpPr>
          <p:spPr>
            <a:xfrm>
              <a:off x="13447" y="1754"/>
              <a:ext cx="4394" cy="3373"/>
            </a:xfrm>
            <a:prstGeom prst="irregularSeal1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95D6DD07-499A-49AC-AAC4-3B80888C91B2}"/>
                </a:ext>
              </a:extLst>
            </p:cNvPr>
            <p:cNvSpPr txBox="1"/>
            <p:nvPr/>
          </p:nvSpPr>
          <p:spPr>
            <a:xfrm>
              <a:off x="14196" y="2818"/>
              <a:ext cx="3095" cy="12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0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2</a:t>
              </a:r>
            </a:p>
          </p:txBody>
        </p:sp>
      </p:grpSp>
      <p:sp>
        <p:nvSpPr>
          <p:cNvPr id="31" name="文本框 21">
            <a:extLst>
              <a:ext uri="{FF2B5EF4-FFF2-40B4-BE49-F238E27FC236}">
                <a16:creationId xmlns:a16="http://schemas.microsoft.com/office/drawing/2014/main" id="{1A4462BC-9EC0-4A7C-97AC-762D6EFB91D6}"/>
              </a:ext>
            </a:extLst>
          </p:cNvPr>
          <p:cNvSpPr txBox="1"/>
          <p:nvPr/>
        </p:nvSpPr>
        <p:spPr>
          <a:xfrm>
            <a:off x="4977292" y="1491553"/>
            <a:ext cx="223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</p:spTree>
    <p:extLst>
      <p:ext uri="{BB962C8B-B14F-4D97-AF65-F5344CB8AC3E}">
        <p14:creationId xmlns:p14="http://schemas.microsoft.com/office/powerpoint/2010/main" val="27823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ổng hợp hơn 72 về hình nền powerpoint hoa lá - cdgdbentre.edu.vn">
            <a:extLst>
              <a:ext uri="{FF2B5EF4-FFF2-40B4-BE49-F238E27FC236}">
                <a16:creationId xmlns:a16="http://schemas.microsoft.com/office/drawing/2014/main" id="{7DBC6CFA-D237-4260-B7E5-04DD393D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935" y="320618"/>
            <a:ext cx="11120284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Đợt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lốc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Cú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xoáy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Pê-lê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/>
          <p:cNvSpPr/>
          <p:nvPr/>
        </p:nvSpPr>
        <p:spPr>
          <a:xfrm>
            <a:off x="786581" y="2294890"/>
            <a:ext cx="10589342" cy="3355340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</a:ln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4724F8"/>
                </a:solidFill>
                <a:latin typeface="UTM Avo" panose="02040603050506020204" pitchFamily="18" charset="0"/>
                <a:cs typeface="Calibri" panose="020F0502020204030204" charset="0"/>
              </a:rPr>
              <a:t>-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Pê-lê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ăm Tre Tre sàn - khung tre png tải về - Miễn phí trong suốt Khung Hình png  Tải về.">
            <a:extLst>
              <a:ext uri="{FF2B5EF4-FFF2-40B4-BE49-F238E27FC236}">
                <a16:creationId xmlns:a16="http://schemas.microsoft.com/office/drawing/2014/main" id="{6427A2E0-B35E-42E5-B565-BCA62740F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" y="1"/>
            <a:ext cx="12009748" cy="67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2meta.com-Pele -Top 10 Impossible Goals Ever-(1080p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589" y="584461"/>
            <a:ext cx="9588101" cy="5458119"/>
          </a:xfrm>
          <a:prstGeom prst="rect">
            <a:avLst/>
          </a:prstGeom>
        </p:spPr>
      </p:pic>
      <p:sp>
        <p:nvSpPr>
          <p:cNvPr id="4" name="Google Shape;2826;p44">
            <a:extLst>
              <a:ext uri="{FF2B5EF4-FFF2-40B4-BE49-F238E27FC236}">
                <a16:creationId xmlns:a16="http://schemas.microsoft.com/office/drawing/2014/main" id="{D38DE8EC-EF77-47FD-8F5D-6A0EF0A1A275}"/>
              </a:ext>
            </a:extLst>
          </p:cNvPr>
          <p:cNvSpPr txBox="1">
            <a:spLocks/>
          </p:cNvSpPr>
          <p:nvPr/>
        </p:nvSpPr>
        <p:spPr>
          <a:xfrm>
            <a:off x="3242820" y="6264110"/>
            <a:ext cx="4847277" cy="8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7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 algn="ctr"/>
            <a:r>
              <a:rPr lang="en-US" sz="3200" b="1" dirty="0">
                <a:solidFill>
                  <a:srgbClr val="0000FF"/>
                </a:solidFill>
              </a:rPr>
              <a:t>Video  :  </a:t>
            </a:r>
            <a:r>
              <a:rPr lang="en-US" sz="3200" b="1" dirty="0" err="1">
                <a:solidFill>
                  <a:srgbClr val="0000FF"/>
                </a:solidFill>
              </a:rPr>
              <a:t>Cầu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thủ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Pélé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ổng hợp hơn 72 về hình nền powerpoint hoa lá - cdgdbentre.edu.vn">
            <a:extLst>
              <a:ext uri="{FF2B5EF4-FFF2-40B4-BE49-F238E27FC236}">
                <a16:creationId xmlns:a16="http://schemas.microsoft.com/office/drawing/2014/main" id="{7DBC6CFA-D237-4260-B7E5-04DD393D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935" y="320618"/>
            <a:ext cx="11120284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Đợt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lốc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Cú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xoáy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Pê-lê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/>
          <p:cNvSpPr/>
          <p:nvPr/>
        </p:nvSpPr>
        <p:spPr>
          <a:xfrm>
            <a:off x="786581" y="2294890"/>
            <a:ext cx="10589342" cy="3355340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</a:ln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4724F8"/>
                </a:solidFill>
                <a:latin typeface="UTM Avo" panose="02040603050506020204" pitchFamily="18" charset="0"/>
                <a:cs typeface="Calibri" panose="020F0502020204030204" charset="0"/>
              </a:rPr>
              <a:t>-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Pê-lê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1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ABDA45-01A0-4757-AEA4-47179D9C80CC}"/>
              </a:ext>
            </a:extLst>
          </p:cNvPr>
          <p:cNvSpPr txBox="1"/>
          <p:nvPr/>
        </p:nvSpPr>
        <p:spPr>
          <a:xfrm>
            <a:off x="1670648" y="1895950"/>
            <a:ext cx="9724091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4</a:t>
            </a:r>
            <a:r>
              <a:rPr lang="en-US" altLang="en-US" sz="3600" b="1" dirty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2BA8A-4A97-45C4-988D-E1FDC48E6658}"/>
              </a:ext>
            </a:extLst>
          </p:cNvPr>
          <p:cNvGrpSpPr/>
          <p:nvPr/>
        </p:nvGrpSpPr>
        <p:grpSpPr>
          <a:xfrm>
            <a:off x="6532692" y="3649185"/>
            <a:ext cx="3431439" cy="2141220"/>
            <a:chOff x="13447" y="1754"/>
            <a:chExt cx="4394" cy="3372"/>
          </a:xfrm>
        </p:grpSpPr>
        <p:sp>
          <p:nvSpPr>
            <p:cNvPr id="10" name="Explosion 1 4">
              <a:extLst>
                <a:ext uri="{FF2B5EF4-FFF2-40B4-BE49-F238E27FC236}">
                  <a16:creationId xmlns:a16="http://schemas.microsoft.com/office/drawing/2014/main" id="{6788B29B-CFC6-464C-93E5-92F16916D708}"/>
                </a:ext>
              </a:extLst>
            </p:cNvPr>
            <p:cNvSpPr/>
            <p:nvPr/>
          </p:nvSpPr>
          <p:spPr>
            <a:xfrm>
              <a:off x="13447" y="1754"/>
              <a:ext cx="4394" cy="3373"/>
            </a:xfrm>
            <a:prstGeom prst="irregularSeal1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4B65B89-2E84-4BDE-990F-AF44A8D183E3}"/>
                </a:ext>
              </a:extLst>
            </p:cNvPr>
            <p:cNvSpPr txBox="1"/>
            <p:nvPr/>
          </p:nvSpPr>
          <p:spPr>
            <a:xfrm>
              <a:off x="14228" y="2708"/>
              <a:ext cx="3095" cy="12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0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B0CB7E-92DD-414E-A96E-5DF2708AE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" y="0"/>
            <a:ext cx="12171576" cy="685800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688705" y="3376296"/>
            <a:ext cx="782320" cy="770255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</p:grpSp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95" y="480243"/>
            <a:ext cx="4354830" cy="1065753"/>
          </a:xfrm>
          <a:prstGeom prst="rect">
            <a:avLst/>
          </a:prstGeom>
        </p:spPr>
      </p:pic>
      <p:sp>
        <p:nvSpPr>
          <p:cNvPr id="20" name="Text Box 5">
            <a:extLst>
              <a:ext uri="{FF2B5EF4-FFF2-40B4-BE49-F238E27FC236}">
                <a16:creationId xmlns:a16="http://schemas.microsoft.com/office/drawing/2014/main" id="{3456E632-9752-4CD0-A65D-CA0A27A6C5CB}"/>
              </a:ext>
            </a:extLst>
          </p:cNvPr>
          <p:cNvSpPr txBox="1"/>
          <p:nvPr/>
        </p:nvSpPr>
        <p:spPr>
          <a:xfrm>
            <a:off x="706427" y="788967"/>
            <a:ext cx="3914801" cy="7570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ĐÓNG VAI </a:t>
            </a:r>
            <a:endParaRPr lang="vi-VN" altLang="en-US" sz="2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vi-VN" altLang="en-US" sz="3600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ập nhật 67+ về hình nền nhóm học tập mới nhất - cdgdbentre.edu.vn">
            <a:extLst>
              <a:ext uri="{FF2B5EF4-FFF2-40B4-BE49-F238E27FC236}">
                <a16:creationId xmlns:a16="http://schemas.microsoft.com/office/drawing/2014/main" id="{406C6A91-D09C-4DD6-812D-C0C9754F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3955" y="608103"/>
            <a:ext cx="9724091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4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2519948" y="2558985"/>
            <a:ext cx="7660640" cy="3125378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</a:ln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rgbClr val="4724F8"/>
                </a:solidFill>
                <a:latin typeface="UTM Avo" panose="02040603050506020204" pitchFamily="18" charset="0"/>
                <a:cs typeface="Calibri" panose="020F0502020204030204" charset="0"/>
              </a:rPr>
              <a:t>  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44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ráng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4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44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alt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9FB201E-9FA0-4DDA-923D-581C5B5563A6}"/>
              </a:ext>
            </a:extLst>
          </p:cNvPr>
          <p:cNvSpPr txBox="1"/>
          <p:nvPr/>
        </p:nvSpPr>
        <p:spPr>
          <a:xfrm>
            <a:off x="3300198" y="1099369"/>
            <a:ext cx="63106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altLang="en-US" sz="5400" dirty="0" err="1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dirty="0" err="1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dirty="0" err="1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dirty="0">
              <a:ln w="57150" cmpd="thickThin">
                <a:solidFill>
                  <a:srgbClr val="C04C85"/>
                </a:solidFill>
              </a:ln>
              <a:solidFill>
                <a:srgbClr val="FFFF00"/>
              </a:solidFill>
              <a:effectLst>
                <a:outerShdw blurRad="50800" dist="50800" dir="1740000" algn="ctr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2">
            <a:extLst>
              <a:ext uri="{FF2B5EF4-FFF2-40B4-BE49-F238E27FC236}">
                <a16:creationId xmlns:a16="http://schemas.microsoft.com/office/drawing/2014/main" id="{D24543A3-567E-40A9-8474-83F5644A2DD9}"/>
              </a:ext>
            </a:extLst>
          </p:cNvPr>
          <p:cNvSpPr/>
          <p:nvPr/>
        </p:nvSpPr>
        <p:spPr>
          <a:xfrm>
            <a:off x="403122" y="2021389"/>
            <a:ext cx="11611897" cy="2452288"/>
          </a:xfrm>
          <a:prstGeom prst="roundRect">
            <a:avLst>
              <a:gd name="adj" fmla="val 19265"/>
            </a:avLst>
          </a:prstGeom>
          <a:noFill/>
          <a:ln w="28575" cap="flat" cmpd="sng" algn="ctr">
            <a:solidFill>
              <a:srgbClr val="6EBA3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just" defTabSz="914400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868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AF946916-A06C-4D6B-BA57-07DA5AC3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743" y="1617980"/>
            <a:ext cx="4354830" cy="1811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F6CBE7-1C66-40F4-BFFE-EC0D1D4681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491" t="40351" r="39481" b="33670"/>
          <a:stretch>
            <a:fillRect/>
          </a:stretch>
        </p:blipFill>
        <p:spPr>
          <a:xfrm>
            <a:off x="3906015" y="1791198"/>
            <a:ext cx="4191610" cy="1464584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891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A1CA992A-7F04-45CC-8306-235E74E7D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585" y="1600200"/>
            <a:ext cx="4354830" cy="1811020"/>
          </a:xfrm>
          <a:prstGeom prst="rect">
            <a:avLst/>
          </a:prstGeom>
        </p:spPr>
      </p:pic>
      <p:sp>
        <p:nvSpPr>
          <p:cNvPr id="9" name="文本框 32">
            <a:extLst>
              <a:ext uri="{FF2B5EF4-FFF2-40B4-BE49-F238E27FC236}">
                <a16:creationId xmlns:a16="http://schemas.microsoft.com/office/drawing/2014/main" id="{9BEDEDC3-1338-4A18-9329-6415834634A1}"/>
              </a:ext>
            </a:extLst>
          </p:cNvPr>
          <p:cNvSpPr txBox="1"/>
          <p:nvPr/>
        </p:nvSpPr>
        <p:spPr>
          <a:xfrm>
            <a:off x="3092832" y="1826343"/>
            <a:ext cx="6006336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123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ập nhật 67+ về hình nền nhóm học tập mới nhất - cdgdbentre.edu.vn">
            <a:extLst>
              <a:ext uri="{FF2B5EF4-FFF2-40B4-BE49-F238E27FC236}">
                <a16:creationId xmlns:a16="http://schemas.microsoft.com/office/drawing/2014/main" id="{406C6A91-D09C-4DD6-812D-C0C9754F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6295" y="1701839"/>
            <a:ext cx="7316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47592-41C2-4DB3-A1B7-3BDDD229F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491" t="40351" r="39481" b="33670"/>
          <a:stretch>
            <a:fillRect/>
          </a:stretch>
        </p:blipFill>
        <p:spPr>
          <a:xfrm>
            <a:off x="866295" y="854808"/>
            <a:ext cx="2670048" cy="63855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F1CED6A4-A3DA-4B14-82DB-CC0355D5CB86}"/>
              </a:ext>
            </a:extLst>
          </p:cNvPr>
          <p:cNvSpPr/>
          <p:nvPr/>
        </p:nvSpPr>
        <p:spPr>
          <a:xfrm>
            <a:off x="3841771" y="2900013"/>
            <a:ext cx="4171014" cy="8356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60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60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60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ia sẻ 87+ về hình nền powerpoint dep hay nhất - cdgdbentre.edu.vn">
            <a:extLst>
              <a:ext uri="{FF2B5EF4-FFF2-40B4-BE49-F238E27FC236}">
                <a16:creationId xmlns:a16="http://schemas.microsoft.com/office/drawing/2014/main" id="{C47E74CD-D74E-4767-9903-01C283368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/>
          <p:nvPr/>
        </p:nvSpPr>
        <p:spPr>
          <a:xfrm>
            <a:off x="1589203" y="1037643"/>
            <a:ext cx="8668385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86960" y="2021657"/>
            <a:ext cx="7180867" cy="7188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86958" y="3145490"/>
            <a:ext cx="7275137" cy="71882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86958" y="4319637"/>
            <a:ext cx="7370630" cy="8991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laque 13"/>
          <p:cNvSpPr/>
          <p:nvPr/>
        </p:nvSpPr>
        <p:spPr>
          <a:xfrm rot="21000000">
            <a:off x="169293" y="342899"/>
            <a:ext cx="2139607" cy="53340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691BA3E5-EBD4-4C8E-9626-99E8107026CA}"/>
              </a:ext>
            </a:extLst>
          </p:cNvPr>
          <p:cNvSpPr/>
          <p:nvPr/>
        </p:nvSpPr>
        <p:spPr>
          <a:xfrm>
            <a:off x="1743960" y="1809750"/>
            <a:ext cx="1143000" cy="114300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73A98CC1-A2AE-4DF5-999B-35BA61E64360}"/>
              </a:ext>
            </a:extLst>
          </p:cNvPr>
          <p:cNvSpPr/>
          <p:nvPr/>
        </p:nvSpPr>
        <p:spPr>
          <a:xfrm>
            <a:off x="1743958" y="2932797"/>
            <a:ext cx="1143000" cy="114300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Sun 14">
            <a:extLst>
              <a:ext uri="{FF2B5EF4-FFF2-40B4-BE49-F238E27FC236}">
                <a16:creationId xmlns:a16="http://schemas.microsoft.com/office/drawing/2014/main" id="{4B0ACE11-8944-4714-A0E2-10DE16599BD0}"/>
              </a:ext>
            </a:extLst>
          </p:cNvPr>
          <p:cNvSpPr/>
          <p:nvPr/>
        </p:nvSpPr>
        <p:spPr>
          <a:xfrm>
            <a:off x="1767460" y="4117825"/>
            <a:ext cx="1143000" cy="114300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ập nhật 75+ về hình nền đẹp cho power point hay nhất - cdgdbentre.edu.vn">
            <a:extLst>
              <a:ext uri="{FF2B5EF4-FFF2-40B4-BE49-F238E27FC236}">
                <a16:creationId xmlns:a16="http://schemas.microsoft.com/office/drawing/2014/main" id="{C3304FDA-AF3C-4213-AF2F-994297E70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79576" y="198053"/>
            <a:ext cx="930859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8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06245" y="2340610"/>
            <a:ext cx="6396990" cy="448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dirty="0">
                <a:solidFill>
                  <a:srgbClr val="0038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vi-VN" altLang="en-US" sz="3200" dirty="0">
                <a:solidFill>
                  <a:srgbClr val="0038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b)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truyền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38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solidFill>
                <a:srgbClr val="0038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0" name="Text Box 9"/>
          <p:cNvSpPr txBox="1"/>
          <p:nvPr/>
        </p:nvSpPr>
        <p:spPr>
          <a:xfrm>
            <a:off x="2190750" y="1156335"/>
            <a:ext cx="4064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-Cố lên !  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-Sút đi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-Hãy phản công lên !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024380" y="4878705"/>
            <a:ext cx="64693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-Hãy bảo vệ khung thành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-Đừng đứng lên cao như thế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-Hãy giữ chặt khung thành !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130425" y="2985770"/>
            <a:ext cx="56045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-Hãy chuyền bóng cho mình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-Chuyền bóng cho tớ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-Cậu chuyền bóng cho tớ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621155" y="4333875"/>
            <a:ext cx="7677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c)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nhắc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đừng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bỏ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b="1" dirty="0">
              <a:solidFill>
                <a:srgbClr val="4724F8"/>
              </a:solidFill>
            </a:endParaRPr>
          </a:p>
        </p:txBody>
      </p:sp>
      <p:cxnSp>
        <p:nvCxnSpPr>
          <p:cNvPr id="2" name="Straight Connector 1"/>
          <p:cNvCxnSpPr/>
          <p:nvPr/>
        </p:nvCxnSpPr>
        <p:spPr>
          <a:xfrm flipV="1">
            <a:off x="1795145" y="717550"/>
            <a:ext cx="2527300" cy="12065"/>
          </a:xfrm>
          <a:prstGeom prst="line">
            <a:avLst/>
          </a:prstGeom>
          <a:ln w="28575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Picture 9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788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blumen-pflanzen051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5505450"/>
            <a:ext cx="990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blumen-pflanzen051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01400" y="5505450"/>
            <a:ext cx="990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50+ hình nền powerpoint cho trẻ mầm mon đẹp, dễ thương - Trường THPT Nguyễn  Quán Nho">
            <a:extLst>
              <a:ext uri="{FF2B5EF4-FFF2-40B4-BE49-F238E27FC236}">
                <a16:creationId xmlns:a16="http://schemas.microsoft.com/office/drawing/2014/main" id="{0961CA49-ABCC-4010-B40D-8A806FFF3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F946916-A06C-4D6B-BA57-07DA5AC3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609" y="1844223"/>
            <a:ext cx="4354830" cy="18110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9BEFD1-3E0B-4E16-AA3E-7370B2E96DC8}"/>
              </a:ext>
            </a:extLst>
          </p:cNvPr>
          <p:cNvSpPr/>
          <p:nvPr/>
        </p:nvSpPr>
        <p:spPr>
          <a:xfrm>
            <a:off x="4238919" y="2395790"/>
            <a:ext cx="3450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7107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Mầm Non đẹp">
            <a:extLst>
              <a:ext uri="{FF2B5EF4-FFF2-40B4-BE49-F238E27FC236}">
                <a16:creationId xmlns:a16="http://schemas.microsoft.com/office/drawing/2014/main" id="{C20C6C0A-3FDD-4532-A515-60BA6B77C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88"/>
            <a:ext cx="12191999" cy="67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3126479" y="1990264"/>
            <a:ext cx="6724531" cy="1112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800" b="1" dirty="0">
                <a:solidFill>
                  <a:srgbClr val="FF0000"/>
                </a:solidFill>
              </a:rPr>
              <a:t>AI NHANH </a:t>
            </a:r>
            <a:r>
              <a:rPr lang="en-US" altLang="en-US" sz="4800" b="1" dirty="0">
                <a:solidFill>
                  <a:srgbClr val="FF0000"/>
                </a:solidFill>
              </a:rPr>
              <a:t>, </a:t>
            </a:r>
            <a:r>
              <a:rPr lang="vi-VN" altLang="en-US" sz="4800" b="1" dirty="0">
                <a:solidFill>
                  <a:srgbClr val="FF0000"/>
                </a:solidFill>
              </a:rPr>
              <a:t>AI ĐÚNG</a:t>
            </a:r>
            <a:r>
              <a:rPr lang="en-US" altLang="en-US" sz="4800" b="1" dirty="0">
                <a:solidFill>
                  <a:srgbClr val="FF0000"/>
                </a:solidFill>
              </a:rPr>
              <a:t> ?</a:t>
            </a:r>
            <a:endParaRPr lang="vi-V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971825" y="974601"/>
            <a:ext cx="4531152" cy="1015663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6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TRÒ  CHƠI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15260F0F-9F39-4C28-B6FC-32FA0DF3BA33}"/>
              </a:ext>
            </a:extLst>
          </p:cNvPr>
          <p:cNvSpPr txBox="1"/>
          <p:nvPr/>
        </p:nvSpPr>
        <p:spPr>
          <a:xfrm>
            <a:off x="1828801" y="3206654"/>
            <a:ext cx="9539925" cy="707886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Những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từ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nào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sau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đây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chỉ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môn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bóng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đá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?</a:t>
            </a:r>
            <a:endParaRPr lang="vi-VN" altLang="en-US" sz="40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4724F8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Powerpoint Mầm Non đẹp">
            <a:extLst>
              <a:ext uri="{FF2B5EF4-FFF2-40B4-BE49-F238E27FC236}">
                <a16:creationId xmlns:a16="http://schemas.microsoft.com/office/drawing/2014/main" id="{E2FB1F15-1F95-4127-8832-25402471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88"/>
            <a:ext cx="12191999" cy="67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2172848" y="1591948"/>
            <a:ext cx="8451161" cy="10475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vi-VN" altLang="en-US" sz="2800" b="1" dirty="0">
                <a:solidFill>
                  <a:srgbClr val="4724F8"/>
                </a:solidFill>
              </a:rPr>
              <a:t>- </a:t>
            </a:r>
            <a:r>
              <a:rPr lang="en-US" altLang="en-US" sz="2800" b="1" dirty="0">
                <a:solidFill>
                  <a:srgbClr val="4724F8"/>
                </a:solidFill>
              </a:rPr>
              <a:t>  L</a:t>
            </a:r>
            <a:r>
              <a:rPr lang="vi-VN" altLang="en-US" sz="2800" b="1" dirty="0">
                <a:solidFill>
                  <a:srgbClr val="4724F8"/>
                </a:solidFill>
              </a:rPr>
              <a:t>ớp </a:t>
            </a:r>
            <a:r>
              <a:rPr lang="en-US" altLang="en-US" sz="2800" b="1" dirty="0" err="1">
                <a:solidFill>
                  <a:srgbClr val="4724F8"/>
                </a:solidFill>
              </a:rPr>
              <a:t>có</a:t>
            </a:r>
            <a:r>
              <a:rPr lang="en-US" altLang="en-US" sz="2800" b="1" dirty="0">
                <a:solidFill>
                  <a:srgbClr val="4724F8"/>
                </a:solidFill>
              </a:rPr>
              <a:t> 3</a:t>
            </a:r>
            <a:r>
              <a:rPr lang="vi-VN" altLang="en-US" sz="2800" b="1" dirty="0">
                <a:solidFill>
                  <a:srgbClr val="4724F8"/>
                </a:solidFill>
              </a:rPr>
              <a:t> 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</a:t>
            </a:r>
            <a:r>
              <a:rPr lang="vi-VN" altLang="en-US" sz="2800" b="1" dirty="0">
                <a:solidFill>
                  <a:srgbClr val="4724F8"/>
                </a:solidFill>
              </a:rPr>
              <a:t>ơ</a:t>
            </a:r>
            <a:r>
              <a:rPr lang="en-US" altLang="en-US" sz="2800" b="1" dirty="0" err="1">
                <a:solidFill>
                  <a:srgbClr val="4724F8"/>
                </a:solidFill>
              </a:rPr>
              <a:t>i</a:t>
            </a:r>
            <a:r>
              <a:rPr lang="vi-VN" altLang="en-US" sz="2800" b="1" dirty="0">
                <a:solidFill>
                  <a:srgbClr val="4724F8"/>
                </a:solidFill>
              </a:rPr>
              <a:t>, mỗi 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cử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>
                <a:solidFill>
                  <a:srgbClr val="4724F8"/>
                </a:solidFill>
              </a:rPr>
              <a:t>5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bạn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tham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gia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vi-VN" altLang="en-US" sz="2800" b="1" dirty="0">
                <a:solidFill>
                  <a:srgbClr val="4724F8"/>
                </a:solidFill>
              </a:rPr>
              <a:t>Mỗi đội có </a:t>
            </a:r>
            <a:r>
              <a:rPr lang="en-US" altLang="en-US" sz="2800" b="1" dirty="0" err="1">
                <a:solidFill>
                  <a:srgbClr val="4724F8"/>
                </a:solidFill>
              </a:rPr>
              <a:t>một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chiếc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giỏ</a:t>
            </a:r>
            <a:r>
              <a:rPr lang="en-US" altLang="en-US" sz="2800" b="1" dirty="0">
                <a:solidFill>
                  <a:srgbClr val="4724F8"/>
                </a:solidFill>
              </a:rPr>
              <a:t>, </a:t>
            </a:r>
            <a:r>
              <a:rPr lang="en-US" altLang="en-US" sz="2800" b="1" dirty="0" err="1">
                <a:solidFill>
                  <a:srgbClr val="4724F8"/>
                </a:solidFill>
              </a:rPr>
              <a:t>trong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đó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đựng</a:t>
            </a:r>
            <a:r>
              <a:rPr lang="en-US" altLang="en-US" sz="2800" b="1" dirty="0">
                <a:solidFill>
                  <a:srgbClr val="4724F8"/>
                </a:solidFill>
              </a:rPr>
              <a:t> 12 </a:t>
            </a:r>
            <a:r>
              <a:rPr lang="en-US" altLang="en-US" sz="2800" b="1" dirty="0" err="1">
                <a:solidFill>
                  <a:srgbClr val="4724F8"/>
                </a:solidFill>
              </a:rPr>
              <a:t>từ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</a:p>
        </p:txBody>
      </p:sp>
      <p:sp>
        <p:nvSpPr>
          <p:cNvPr id="9" name="Rectangles 8"/>
          <p:cNvSpPr/>
          <p:nvPr/>
        </p:nvSpPr>
        <p:spPr>
          <a:xfrm>
            <a:off x="4334609" y="596378"/>
            <a:ext cx="3191899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48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Luật chơi:</a:t>
            </a:r>
          </a:p>
        </p:txBody>
      </p:sp>
    </p:spTree>
    <p:extLst>
      <p:ext uri="{BB962C8B-B14F-4D97-AF65-F5344CB8AC3E}">
        <p14:creationId xmlns:p14="http://schemas.microsoft.com/office/powerpoint/2010/main" val="824287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>
            <a:fillRect/>
          </a:stretch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pic>
        <p:nvPicPr>
          <p:cNvPr id="6" name="图片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>
            <a:fillRect/>
          </a:stretch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7" name="图片 1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>
            <a:fillRect/>
          </a:stretch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7033" y="1571208"/>
            <a:ext cx="2028063" cy="1188720"/>
            <a:chOff x="635286" y="453725"/>
            <a:chExt cx="2028063" cy="1188720"/>
          </a:xfrm>
        </p:grpSpPr>
        <p:pic>
          <p:nvPicPr>
            <p:cNvPr id="13" name="Picture 12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14" name="TextBox 73"/>
            <p:cNvSpPr txBox="1"/>
            <p:nvPr/>
          </p:nvSpPr>
          <p:spPr>
            <a:xfrm>
              <a:off x="635286" y="784125"/>
              <a:ext cx="2028063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ruộng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26749" y="1361062"/>
            <a:ext cx="1909797" cy="1188720"/>
            <a:chOff x="694422" y="453725"/>
            <a:chExt cx="1909797" cy="1188720"/>
          </a:xfrm>
        </p:grpSpPr>
        <p:pic>
          <p:nvPicPr>
            <p:cNvPr id="19" name="Picture 18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0" name="TextBox 70"/>
            <p:cNvSpPr txBox="1"/>
            <p:nvPr/>
          </p:nvSpPr>
          <p:spPr>
            <a:xfrm>
              <a:off x="978754" y="991506"/>
              <a:ext cx="1555810" cy="52322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err="1">
                  <a:solidFill>
                    <a:prstClr val="black"/>
                  </a:solidFill>
                </a:rPr>
                <a:t>Bụm</a:t>
              </a:r>
              <a:r>
                <a:rPr lang="en-US" sz="2800" b="1" dirty="0">
                  <a:solidFill>
                    <a:prstClr val="black"/>
                  </a:solidFill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</a:rPr>
                <a:t>tay</a:t>
              </a:r>
              <a:endParaRPr lang="en-US" sz="2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7457" y="2531328"/>
            <a:ext cx="1909797" cy="1188720"/>
            <a:chOff x="-2105928" y="522305"/>
            <a:chExt cx="1909797" cy="1188720"/>
          </a:xfrm>
        </p:grpSpPr>
        <p:pic>
          <p:nvPicPr>
            <p:cNvPr id="22" name="Picture 21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5928" y="522305"/>
              <a:ext cx="1909797" cy="1188720"/>
            </a:xfrm>
            <a:prstGeom prst="rect">
              <a:avLst/>
            </a:prstGeom>
          </p:spPr>
        </p:pic>
        <p:sp>
          <p:nvSpPr>
            <p:cNvPr id="23" name="TextBox 67"/>
            <p:cNvSpPr txBox="1"/>
            <p:nvPr/>
          </p:nvSpPr>
          <p:spPr>
            <a:xfrm>
              <a:off x="-2080941" y="1000759"/>
              <a:ext cx="1834594" cy="52322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err="1">
                  <a:solidFill>
                    <a:prstClr val="black"/>
                  </a:solidFill>
                </a:rPr>
                <a:t>Phản</a:t>
              </a:r>
              <a:r>
                <a:rPr lang="en-US" sz="2800" b="1" dirty="0">
                  <a:solidFill>
                    <a:prstClr val="black"/>
                  </a:solidFill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</a:rPr>
                <a:t>công</a:t>
              </a:r>
              <a:endParaRPr lang="en-US" sz="2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803845" y="2585123"/>
            <a:ext cx="2035824" cy="1188720"/>
            <a:chOff x="694422" y="453725"/>
            <a:chExt cx="2035824" cy="1188720"/>
          </a:xfrm>
        </p:grpSpPr>
        <p:pic>
          <p:nvPicPr>
            <p:cNvPr id="25" name="Picture 24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6" name="TextBox 64"/>
            <p:cNvSpPr txBox="1"/>
            <p:nvPr/>
          </p:nvSpPr>
          <p:spPr>
            <a:xfrm>
              <a:off x="750795" y="899869"/>
              <a:ext cx="1979451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Sân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bóng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69015" y="1380238"/>
            <a:ext cx="1909797" cy="1188720"/>
            <a:chOff x="694422" y="453725"/>
            <a:chExt cx="1909797" cy="1188720"/>
          </a:xfrm>
        </p:grpSpPr>
        <p:pic>
          <p:nvPicPr>
            <p:cNvPr id="28" name="Picture 27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9" name="TextBox 61"/>
            <p:cNvSpPr txBox="1"/>
            <p:nvPr/>
          </p:nvSpPr>
          <p:spPr>
            <a:xfrm>
              <a:off x="1051253" y="866297"/>
              <a:ext cx="1458946" cy="58477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b="1" dirty="0" err="1">
                  <a:solidFill>
                    <a:prstClr val="black"/>
                  </a:solidFill>
                </a:rPr>
                <a:t>Đàn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cò</a:t>
              </a:r>
              <a:endParaRPr 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33751" y="1380238"/>
            <a:ext cx="1909797" cy="1188720"/>
            <a:chOff x="694422" y="453725"/>
            <a:chExt cx="1909797" cy="1188720"/>
          </a:xfrm>
        </p:grpSpPr>
        <p:pic>
          <p:nvPicPr>
            <p:cNvPr id="31" name="Picture 30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2" name="TextBox 58"/>
            <p:cNvSpPr txBox="1"/>
            <p:nvPr/>
          </p:nvSpPr>
          <p:spPr>
            <a:xfrm>
              <a:off x="911953" y="885904"/>
              <a:ext cx="1474732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sút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69015" y="283662"/>
            <a:ext cx="1909797" cy="1188720"/>
            <a:chOff x="694422" y="453725"/>
            <a:chExt cx="1909797" cy="1188720"/>
          </a:xfrm>
        </p:grpSpPr>
        <p:pic>
          <p:nvPicPr>
            <p:cNvPr id="40" name="Picture 39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1" name="TextBox 49"/>
            <p:cNvSpPr txBox="1"/>
            <p:nvPr/>
          </p:nvSpPr>
          <p:spPr>
            <a:xfrm>
              <a:off x="785625" y="864135"/>
              <a:ext cx="17273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Đá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xoáy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36291" y="255722"/>
            <a:ext cx="1909797" cy="1188720"/>
            <a:chOff x="694422" y="453725"/>
            <a:chExt cx="1909797" cy="1188720"/>
          </a:xfrm>
        </p:grpSpPr>
        <p:pic>
          <p:nvPicPr>
            <p:cNvPr id="43" name="Picture 42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4" name="TextBox 46"/>
            <p:cNvSpPr txBox="1"/>
            <p:nvPr/>
          </p:nvSpPr>
          <p:spPr>
            <a:xfrm>
              <a:off x="764075" y="879963"/>
              <a:ext cx="17704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Chú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bò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99667" y="255722"/>
            <a:ext cx="2211156" cy="1188720"/>
            <a:chOff x="543742" y="453725"/>
            <a:chExt cx="2211156" cy="1188720"/>
          </a:xfrm>
        </p:grpSpPr>
        <p:pic>
          <p:nvPicPr>
            <p:cNvPr id="46" name="Picture 45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7" name="TextBox 43"/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Cọc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gôn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64401" y="255722"/>
            <a:ext cx="1909798" cy="1188720"/>
            <a:chOff x="694421" y="453725"/>
            <a:chExt cx="1909798" cy="1188720"/>
          </a:xfrm>
        </p:grpSpPr>
        <p:pic>
          <p:nvPicPr>
            <p:cNvPr id="76" name="Picture 75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77" name="TextBox 12"/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Trọng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tài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526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Powerpoint Mầm Non đẹp">
            <a:extLst>
              <a:ext uri="{FF2B5EF4-FFF2-40B4-BE49-F238E27FC236}">
                <a16:creationId xmlns:a16="http://schemas.microsoft.com/office/drawing/2014/main" id="{E2FB1F15-1F95-4127-8832-25402471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88"/>
            <a:ext cx="12191999" cy="67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2172848" y="1591948"/>
            <a:ext cx="8451161" cy="25507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vi-VN" altLang="en-US" sz="2800" b="1" dirty="0">
                <a:solidFill>
                  <a:srgbClr val="4724F8"/>
                </a:solidFill>
              </a:rPr>
              <a:t>- </a:t>
            </a:r>
            <a:r>
              <a:rPr lang="en-US" altLang="en-US" sz="2800" b="1" dirty="0">
                <a:solidFill>
                  <a:srgbClr val="4724F8"/>
                </a:solidFill>
              </a:rPr>
              <a:t>  L</a:t>
            </a:r>
            <a:r>
              <a:rPr lang="vi-VN" altLang="en-US" sz="2800" b="1" dirty="0">
                <a:solidFill>
                  <a:srgbClr val="4724F8"/>
                </a:solidFill>
              </a:rPr>
              <a:t>ớp </a:t>
            </a:r>
            <a:r>
              <a:rPr lang="en-US" altLang="en-US" sz="2800" b="1" dirty="0" err="1">
                <a:solidFill>
                  <a:srgbClr val="4724F8"/>
                </a:solidFill>
              </a:rPr>
              <a:t>có</a:t>
            </a:r>
            <a:r>
              <a:rPr lang="en-US" altLang="en-US" sz="2800" b="1" dirty="0">
                <a:solidFill>
                  <a:srgbClr val="4724F8"/>
                </a:solidFill>
              </a:rPr>
              <a:t> 3</a:t>
            </a:r>
            <a:r>
              <a:rPr lang="vi-VN" altLang="en-US" sz="2800" b="1" dirty="0">
                <a:solidFill>
                  <a:srgbClr val="4724F8"/>
                </a:solidFill>
              </a:rPr>
              <a:t> 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</a:t>
            </a:r>
            <a:r>
              <a:rPr lang="vi-VN" altLang="en-US" sz="2800" b="1" dirty="0">
                <a:solidFill>
                  <a:srgbClr val="4724F8"/>
                </a:solidFill>
              </a:rPr>
              <a:t>ơ</a:t>
            </a:r>
            <a:r>
              <a:rPr lang="en-US" altLang="en-US" sz="2800" b="1" dirty="0" err="1">
                <a:solidFill>
                  <a:srgbClr val="4724F8"/>
                </a:solidFill>
              </a:rPr>
              <a:t>i</a:t>
            </a:r>
            <a:r>
              <a:rPr lang="vi-VN" altLang="en-US" sz="2800" b="1" dirty="0">
                <a:solidFill>
                  <a:srgbClr val="4724F8"/>
                </a:solidFill>
              </a:rPr>
              <a:t>, mỗi 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cử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>
                <a:solidFill>
                  <a:srgbClr val="4724F8"/>
                </a:solidFill>
              </a:rPr>
              <a:t>5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bạn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tham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gia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vi-VN" altLang="en-US" sz="2800" b="1" dirty="0">
                <a:solidFill>
                  <a:srgbClr val="4724F8"/>
                </a:solidFill>
              </a:rPr>
              <a:t>Mỗi đội có </a:t>
            </a:r>
            <a:r>
              <a:rPr lang="en-US" altLang="en-US" sz="2800" b="1" dirty="0" err="1">
                <a:solidFill>
                  <a:srgbClr val="4724F8"/>
                </a:solidFill>
              </a:rPr>
              <a:t>một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chiếc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giỏ</a:t>
            </a:r>
            <a:r>
              <a:rPr lang="en-US" altLang="en-US" sz="2800" b="1" dirty="0">
                <a:solidFill>
                  <a:srgbClr val="4724F8"/>
                </a:solidFill>
              </a:rPr>
              <a:t>, </a:t>
            </a:r>
            <a:r>
              <a:rPr lang="en-US" altLang="en-US" sz="2800" b="1" dirty="0" err="1">
                <a:solidFill>
                  <a:srgbClr val="4724F8"/>
                </a:solidFill>
              </a:rPr>
              <a:t>trong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đó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đựng</a:t>
            </a:r>
            <a:r>
              <a:rPr lang="en-US" altLang="en-US" sz="2800" b="1" dirty="0">
                <a:solidFill>
                  <a:srgbClr val="4724F8"/>
                </a:solidFill>
              </a:rPr>
              <a:t> 12 </a:t>
            </a:r>
            <a:r>
              <a:rPr lang="en-US" altLang="en-US" sz="2800" b="1" dirty="0" err="1">
                <a:solidFill>
                  <a:srgbClr val="4724F8"/>
                </a:solidFill>
              </a:rPr>
              <a:t>từ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altLang="en-US" sz="2800" b="1" dirty="0" err="1">
                <a:solidFill>
                  <a:srgbClr val="4724F8"/>
                </a:solidFill>
              </a:rPr>
              <a:t>Từng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thành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viên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của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lần</a:t>
            </a:r>
            <a:r>
              <a:rPr lang="en-US" altLang="en-US" sz="2800" b="1" dirty="0">
                <a:solidFill>
                  <a:srgbClr val="4724F8"/>
                </a:solidFill>
              </a:rPr>
              <a:t> l</a:t>
            </a:r>
            <a:r>
              <a:rPr lang="vi-VN" altLang="en-US" sz="2800" b="1" dirty="0">
                <a:solidFill>
                  <a:srgbClr val="4724F8"/>
                </a:solidFill>
              </a:rPr>
              <a:t>ư</a:t>
            </a:r>
            <a:r>
              <a:rPr lang="en-US" altLang="en-US" sz="2800" b="1" dirty="0" err="1">
                <a:solidFill>
                  <a:srgbClr val="4724F8"/>
                </a:solidFill>
              </a:rPr>
              <a:t>ợt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nối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tiếp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vi-VN" altLang="en-US" sz="2800" b="1" dirty="0">
                <a:solidFill>
                  <a:srgbClr val="4724F8"/>
                </a:solidFill>
              </a:rPr>
              <a:t>chọn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từ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chỉ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môn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bóng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đá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sau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đó</a:t>
            </a:r>
            <a:r>
              <a:rPr lang="vi-VN" altLang="en-US" sz="2800" b="1" dirty="0">
                <a:solidFill>
                  <a:srgbClr val="4724F8"/>
                </a:solidFill>
              </a:rPr>
              <a:t> dán lên bảng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altLang="en-US" sz="2800" b="1" dirty="0" err="1">
                <a:solidFill>
                  <a:srgbClr val="4724F8"/>
                </a:solidFill>
              </a:rPr>
              <a:t>Thời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gian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thực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hiện</a:t>
            </a:r>
            <a:r>
              <a:rPr lang="en-US" altLang="en-US" sz="2800" b="1" dirty="0">
                <a:solidFill>
                  <a:srgbClr val="4724F8"/>
                </a:solidFill>
              </a:rPr>
              <a:t> : 02 </a:t>
            </a:r>
            <a:r>
              <a:rPr lang="en-US" altLang="en-US" sz="2800" b="1" dirty="0" err="1">
                <a:solidFill>
                  <a:srgbClr val="4724F8"/>
                </a:solidFill>
              </a:rPr>
              <a:t>phút</a:t>
            </a:r>
            <a:endParaRPr lang="en-US" altLang="en-US" sz="2800" b="1" dirty="0">
              <a:solidFill>
                <a:srgbClr val="4724F8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en-US" altLang="en-US" sz="2800" b="1" dirty="0">
                <a:solidFill>
                  <a:srgbClr val="4724F8"/>
                </a:solidFill>
              </a:rPr>
              <a:t>Đ</a:t>
            </a:r>
            <a:r>
              <a:rPr lang="vi-VN" altLang="en-US" sz="2800" b="1" dirty="0">
                <a:solidFill>
                  <a:srgbClr val="4724F8"/>
                </a:solidFill>
              </a:rPr>
              <a:t>ội nào </a:t>
            </a:r>
            <a:r>
              <a:rPr lang="en-US" altLang="en-US" sz="2800" b="1" dirty="0" err="1">
                <a:solidFill>
                  <a:srgbClr val="4724F8"/>
                </a:solidFill>
              </a:rPr>
              <a:t>dán</a:t>
            </a:r>
            <a:r>
              <a:rPr lang="en-US" altLang="en-US" sz="2800" b="1" dirty="0">
                <a:solidFill>
                  <a:srgbClr val="4724F8"/>
                </a:solidFill>
              </a:rPr>
              <a:t> đ</a:t>
            </a:r>
            <a:r>
              <a:rPr lang="vi-VN" altLang="en-US" sz="2800" b="1" dirty="0">
                <a:solidFill>
                  <a:srgbClr val="4724F8"/>
                </a:solidFill>
              </a:rPr>
              <a:t>ư</a:t>
            </a:r>
            <a:r>
              <a:rPr lang="en-US" altLang="en-US" sz="2800" b="1" dirty="0" err="1">
                <a:solidFill>
                  <a:srgbClr val="4724F8"/>
                </a:solidFill>
              </a:rPr>
              <a:t>ợc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nhiều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từ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vi-VN" altLang="en-US" sz="2800" b="1" dirty="0">
                <a:solidFill>
                  <a:srgbClr val="4724F8"/>
                </a:solidFill>
              </a:rPr>
              <a:t>đúng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và</a:t>
            </a:r>
            <a:r>
              <a:rPr lang="vi-VN" altLang="en-US" sz="2800" b="1" dirty="0">
                <a:solidFill>
                  <a:srgbClr val="4724F8"/>
                </a:solidFill>
              </a:rPr>
              <a:t> nhanh hơn sẽ dành chiến thắng.</a:t>
            </a:r>
          </a:p>
        </p:txBody>
      </p:sp>
      <p:sp>
        <p:nvSpPr>
          <p:cNvPr id="9" name="Rectangles 8"/>
          <p:cNvSpPr/>
          <p:nvPr/>
        </p:nvSpPr>
        <p:spPr>
          <a:xfrm>
            <a:off x="4334609" y="596378"/>
            <a:ext cx="3191899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48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Luật chơi: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0812" y="1146174"/>
            <a:ext cx="7455048" cy="1325563"/>
          </a:xfrm>
        </p:spPr>
        <p:txBody>
          <a:bodyPr>
            <a:normAutofit/>
          </a:bodyPr>
          <a:lstStyle/>
          <a:p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95159" y="2210127"/>
            <a:ext cx="226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………………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5159" y="2832982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127927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>
            <a:extLst>
              <a:ext uri="{FF2B5EF4-FFF2-40B4-BE49-F238E27FC236}">
                <a16:creationId xmlns:a16="http://schemas.microsoft.com/office/drawing/2014/main" id="{7A32CDE2-6DD2-48D1-8B6E-7949FE78F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44" y="1508484"/>
            <a:ext cx="11878711" cy="1707507"/>
          </a:xfrm>
          <a:prstGeom prst="rect">
            <a:avLst/>
          </a:prstGeom>
          <a:noFill/>
          <a:ln>
            <a:noFill/>
          </a:ln>
          <a:effectLst>
            <a:outerShdw dist="762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!</a:t>
            </a:r>
            <a:endParaRPr lang="vi-V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ăm Tre Tre sàn - khung tre png tải về - Miễn phí trong suốt Khung Hình png  Tải về.">
            <a:extLst>
              <a:ext uri="{FF2B5EF4-FFF2-40B4-BE49-F238E27FC236}">
                <a16:creationId xmlns:a16="http://schemas.microsoft.com/office/drawing/2014/main" id="{FA2712AB-D03F-4C98-B690-FCC40D9A5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" y="1"/>
            <a:ext cx="12009748" cy="67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9C21E324-FC02-4969-81BF-3908A39F61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352" y="626326"/>
            <a:ext cx="9605912" cy="54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696" y="1743165"/>
            <a:ext cx="10515600" cy="1325563"/>
          </a:xfrm>
        </p:spPr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98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D836E-DF96-49E1-84FE-0877A3089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73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71474EF-C2F9-4B00-994D-AFD3ECA3E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841"/>
            <a:ext cx="12191999" cy="6566466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6050915" y="5344160"/>
            <a:ext cx="5487670" cy="690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endParaRPr lang="en-US" altLang="en-US" sz="3600" b="1" dirty="0">
              <a:solidFill>
                <a:srgbClr val="E830FE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534670" y="5343525"/>
            <a:ext cx="5487670" cy="635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endParaRPr lang="vi-VN" altLang="en-US" sz="3600" b="1" dirty="0" err="1">
              <a:solidFill>
                <a:srgbClr val="E830FE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9284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407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B4D0F576-1216-476C-B2F0-FDE3350D6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743" y="1617980"/>
            <a:ext cx="4354830" cy="1811020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10179FB-EC92-4072-BE99-7448A063611B}"/>
              </a:ext>
            </a:extLst>
          </p:cNvPr>
          <p:cNvSpPr txBox="1"/>
          <p:nvPr/>
        </p:nvSpPr>
        <p:spPr>
          <a:xfrm>
            <a:off x="3007990" y="1911184"/>
            <a:ext cx="6006336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123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8F6C3450-3802-42FF-8554-2BE1ED8C7B1C}"/>
              </a:ext>
            </a:extLst>
          </p:cNvPr>
          <p:cNvSpPr txBox="1"/>
          <p:nvPr/>
        </p:nvSpPr>
        <p:spPr>
          <a:xfrm>
            <a:off x="3139440" y="136525"/>
            <a:ext cx="5912485" cy="532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1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12 năm 202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F11FF1F9-1B2E-4F9D-9267-046397E2F689}"/>
              </a:ext>
            </a:extLst>
          </p:cNvPr>
          <p:cNvSpPr txBox="1"/>
          <p:nvPr/>
        </p:nvSpPr>
        <p:spPr>
          <a:xfrm>
            <a:off x="4384204" y="548018"/>
            <a:ext cx="4173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0D4A9F-7823-4B14-9C61-C0A11B0EE5FE}"/>
              </a:ext>
            </a:extLst>
          </p:cNvPr>
          <p:cNvSpPr txBox="1"/>
          <p:nvPr/>
        </p:nvSpPr>
        <p:spPr>
          <a:xfrm>
            <a:off x="2498571" y="1193178"/>
            <a:ext cx="7944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3: TRONG NẮNG </a:t>
            </a:r>
            <a:r>
              <a:rPr lang="vi-VN" altLang="en-US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</a:t>
            </a:r>
            <a:endParaRPr lang="vi-VN" altLang="en-US" sz="2800" b="1" dirty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930301-10BB-45D1-BFA7-4FA76D677C58}"/>
              </a:ext>
            </a:extLst>
          </p:cNvPr>
          <p:cNvGrpSpPr/>
          <p:nvPr/>
        </p:nvGrpSpPr>
        <p:grpSpPr>
          <a:xfrm>
            <a:off x="3521744" y="971999"/>
            <a:ext cx="4459905" cy="2457001"/>
            <a:chOff x="3980614" y="2658093"/>
            <a:chExt cx="4345305" cy="32302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9C7B96-9F05-44C8-AB5C-1E9691DA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0614" y="2658093"/>
              <a:ext cx="4345305" cy="3230245"/>
            </a:xfrm>
            <a:prstGeom prst="rect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50B76E79-1FCB-4A10-9780-0A3E7A08995B}"/>
                </a:ext>
              </a:extLst>
            </p:cNvPr>
            <p:cNvSpPr txBox="1"/>
            <p:nvPr/>
          </p:nvSpPr>
          <p:spPr>
            <a:xfrm rot="297831">
              <a:off x="4629584" y="4329500"/>
              <a:ext cx="1320800" cy="768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9F8A836-5F8E-4A18-B451-2FD8CD04C174}"/>
                </a:ext>
              </a:extLst>
            </p:cNvPr>
            <p:cNvSpPr txBox="1"/>
            <p:nvPr/>
          </p:nvSpPr>
          <p:spPr>
            <a:xfrm rot="21208114">
              <a:off x="5940859" y="4349733"/>
              <a:ext cx="1911350" cy="10756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</a:p>
            <a:p>
              <a:pPr algn="ctr"/>
              <a:r>
                <a:rPr lang="vi-VN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17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145524"/>
            <a:ext cx="12095747" cy="675693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35225" y="576580"/>
            <a:ext cx="7280910" cy="7493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lgDashDot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4800" kern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 NẮNG CHIỀU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70738" y="1471396"/>
            <a:ext cx="3690938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</a:t>
            </a:r>
            <a:r>
              <a:rPr lang="vi-VN" alt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vi-VN" alt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vi-VN" alt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nhẫy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Cuồng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”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!“.</a:t>
            </a:r>
            <a:endParaRPr lang="vi-VN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059"/>
          <a:stretch>
            <a:fillRect/>
          </a:stretch>
        </p:blipFill>
        <p:spPr>
          <a:xfrm>
            <a:off x="7381188" y="2698597"/>
            <a:ext cx="4457668" cy="406658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4261675" y="1701901"/>
            <a:ext cx="3800475" cy="436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Pê-lê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méo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alt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TUYẾT</a:t>
            </a:r>
            <a:r>
              <a:rPr lang="en-US" sz="2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</a:p>
          <a:p>
            <a:endParaRPr lang="en-US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844" y="966167"/>
            <a:ext cx="1489102" cy="135640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DEF25-54FC-4EB0-BD9A-A5DCCA780F43}"/>
              </a:ext>
            </a:extLst>
          </p:cNvPr>
          <p:cNvCxnSpPr>
            <a:cxnSpLocks/>
          </p:cNvCxnSpPr>
          <p:nvPr/>
        </p:nvCxnSpPr>
        <p:spPr>
          <a:xfrm>
            <a:off x="3912124" y="1471396"/>
            <a:ext cx="84841" cy="483108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1">
            <a:extLst>
              <a:ext uri="{FF2B5EF4-FFF2-40B4-BE49-F238E27FC236}">
                <a16:creationId xmlns:a16="http://schemas.microsoft.com/office/drawing/2014/main" id="{49288622-62DE-47DF-BCAB-1D1E383AD699}"/>
              </a:ext>
            </a:extLst>
          </p:cNvPr>
          <p:cNvSpPr txBox="1"/>
          <p:nvPr/>
        </p:nvSpPr>
        <p:spPr>
          <a:xfrm>
            <a:off x="3685878" y="2527393"/>
            <a:ext cx="449710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HIỂU</a:t>
            </a:r>
          </a:p>
        </p:txBody>
      </p:sp>
    </p:spTree>
    <p:extLst>
      <p:ext uri="{BB962C8B-B14F-4D97-AF65-F5344CB8AC3E}">
        <p14:creationId xmlns:p14="http://schemas.microsoft.com/office/powerpoint/2010/main" val="366377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9066C7B-C2BF-49DE-B2FE-B236452A0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0151" t="51454" r="9625" b="20037"/>
          <a:stretch>
            <a:fillRect/>
          </a:stretch>
        </p:blipFill>
        <p:spPr>
          <a:xfrm>
            <a:off x="379095" y="1051560"/>
            <a:ext cx="11440795" cy="5481215"/>
          </a:xfrm>
          <a:prstGeom prst="rect">
            <a:avLst/>
          </a:prstGeom>
          <a:solidFill>
            <a:srgbClr val="FF0000"/>
          </a:solidFill>
          <a:ln w="28575" cmpd="thickThin">
            <a:solidFill>
              <a:srgbClr val="FF0000"/>
            </a:solidFill>
            <a:prstDash val="solid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4E998-5606-4149-9F82-AE957A0C31AB}"/>
              </a:ext>
            </a:extLst>
          </p:cNvPr>
          <p:cNvSpPr txBox="1"/>
          <p:nvPr/>
        </p:nvSpPr>
        <p:spPr>
          <a:xfrm>
            <a:off x="379095" y="137160"/>
            <a:ext cx="1159446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79D9FC-2BF6-4E45-B7A4-33A84D1F2E1B}"/>
              </a:ext>
            </a:extLst>
          </p:cNvPr>
          <p:cNvSpPr txBox="1"/>
          <p:nvPr/>
        </p:nvSpPr>
        <p:spPr>
          <a:xfrm>
            <a:off x="597535" y="345547"/>
            <a:ext cx="1159446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8590BCE6-66CE-4FD8-88DA-20EB22389FE6}"/>
              </a:ext>
            </a:extLst>
          </p:cNvPr>
          <p:cNvSpPr txBox="1"/>
          <p:nvPr/>
        </p:nvSpPr>
        <p:spPr>
          <a:xfrm>
            <a:off x="911811" y="2238706"/>
            <a:ext cx="10262235" cy="417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R="0" lvl="0" indent="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vi-VN" altLang="en-US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ruộng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vừa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gặt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xong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R="0" lvl="0" indent="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vi-VN" altLang="en-US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Sân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cỏ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rơm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Khán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ngồi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rơm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cổ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vũ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R="0" lvl="0" indent="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vi-VN" altLang="en-US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Mũ đặt cọc gôn.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51292C-5013-4E66-94DA-A0F6872F1228}"/>
              </a:ext>
            </a:extLst>
          </p:cNvPr>
          <p:cNvGrpSpPr/>
          <p:nvPr/>
        </p:nvGrpSpPr>
        <p:grpSpPr>
          <a:xfrm>
            <a:off x="597534" y="1096644"/>
            <a:ext cx="11006861" cy="5624195"/>
            <a:chOff x="768927" y="1641595"/>
            <a:chExt cx="5340928" cy="2511698"/>
          </a:xfrm>
          <a:solidFill>
            <a:srgbClr val="FF000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222236-193D-40AB-8E81-10784FC6B2AF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13" name="Rectangle 14">
                <a:extLst>
                  <a:ext uri="{FF2B5EF4-FFF2-40B4-BE49-F238E27FC236}">
                    <a16:creationId xmlns:a16="http://schemas.microsoft.com/office/drawing/2014/main" id="{36574188-01BB-4B15-B9E5-22AC6720DB2A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-1" fmla="*/ 23813 w 1059873"/>
                  <a:gd name="connsiteY0-2" fmla="*/ 23812 h 561109"/>
                  <a:gd name="connsiteX1-3" fmla="*/ 1059873 w 1059873"/>
                  <a:gd name="connsiteY1-4" fmla="*/ 0 h 561109"/>
                  <a:gd name="connsiteX2-5" fmla="*/ 1059873 w 1059873"/>
                  <a:gd name="connsiteY2-6" fmla="*/ 561109 h 561109"/>
                  <a:gd name="connsiteX3-7" fmla="*/ 0 w 1059873"/>
                  <a:gd name="connsiteY3-8" fmla="*/ 561109 h 561109"/>
                  <a:gd name="connsiteX4-9" fmla="*/ 23813 w 1059873"/>
                  <a:gd name="connsiteY4-10" fmla="*/ 23812 h 561109"/>
                  <a:gd name="connsiteX0-11" fmla="*/ 33338 w 1059873"/>
                  <a:gd name="connsiteY0-12" fmla="*/ 66675 h 561109"/>
                  <a:gd name="connsiteX1-13" fmla="*/ 1059873 w 1059873"/>
                  <a:gd name="connsiteY1-14" fmla="*/ 0 h 561109"/>
                  <a:gd name="connsiteX2-15" fmla="*/ 1059873 w 1059873"/>
                  <a:gd name="connsiteY2-16" fmla="*/ 561109 h 561109"/>
                  <a:gd name="connsiteX3-17" fmla="*/ 0 w 1059873"/>
                  <a:gd name="connsiteY3-18" fmla="*/ 561109 h 561109"/>
                  <a:gd name="connsiteX4-19" fmla="*/ 33338 w 1059873"/>
                  <a:gd name="connsiteY4-20" fmla="*/ 66675 h 561109"/>
                  <a:gd name="connsiteX0-21" fmla="*/ 38101 w 1059873"/>
                  <a:gd name="connsiteY0-22" fmla="*/ 28575 h 561109"/>
                  <a:gd name="connsiteX1-23" fmla="*/ 1059873 w 1059873"/>
                  <a:gd name="connsiteY1-24" fmla="*/ 0 h 561109"/>
                  <a:gd name="connsiteX2-25" fmla="*/ 1059873 w 1059873"/>
                  <a:gd name="connsiteY2-26" fmla="*/ 561109 h 561109"/>
                  <a:gd name="connsiteX3-27" fmla="*/ 0 w 1059873"/>
                  <a:gd name="connsiteY3-28" fmla="*/ 561109 h 561109"/>
                  <a:gd name="connsiteX4-29" fmla="*/ 38101 w 1059873"/>
                  <a:gd name="connsiteY4-30" fmla="*/ 28575 h 561109"/>
                  <a:gd name="connsiteX0-31" fmla="*/ 138114 w 1159886"/>
                  <a:gd name="connsiteY0-32" fmla="*/ 28575 h 561109"/>
                  <a:gd name="connsiteX1-33" fmla="*/ 1159886 w 1159886"/>
                  <a:gd name="connsiteY1-34" fmla="*/ 0 h 561109"/>
                  <a:gd name="connsiteX2-35" fmla="*/ 1159886 w 1159886"/>
                  <a:gd name="connsiteY2-36" fmla="*/ 561109 h 561109"/>
                  <a:gd name="connsiteX3-37" fmla="*/ 0 w 1159886"/>
                  <a:gd name="connsiteY3-38" fmla="*/ 551584 h 561109"/>
                  <a:gd name="connsiteX4-39" fmla="*/ 138114 w 1159886"/>
                  <a:gd name="connsiteY4-40" fmla="*/ 28575 h 561109"/>
                  <a:gd name="connsiteX0-41" fmla="*/ 138114 w 1259898"/>
                  <a:gd name="connsiteY0-42" fmla="*/ 0 h 532534"/>
                  <a:gd name="connsiteX1-43" fmla="*/ 1259898 w 1259898"/>
                  <a:gd name="connsiteY1-44" fmla="*/ 19050 h 532534"/>
                  <a:gd name="connsiteX2-45" fmla="*/ 1159886 w 1259898"/>
                  <a:gd name="connsiteY2-46" fmla="*/ 532534 h 532534"/>
                  <a:gd name="connsiteX3-47" fmla="*/ 0 w 1259898"/>
                  <a:gd name="connsiteY3-48" fmla="*/ 523009 h 532534"/>
                  <a:gd name="connsiteX4-49" fmla="*/ 138114 w 1259898"/>
                  <a:gd name="connsiteY4-50" fmla="*/ 0 h 532534"/>
                  <a:gd name="connsiteX0-51" fmla="*/ 138114 w 1259898"/>
                  <a:gd name="connsiteY0-52" fmla="*/ 0 h 570634"/>
                  <a:gd name="connsiteX1-53" fmla="*/ 1259898 w 1259898"/>
                  <a:gd name="connsiteY1-54" fmla="*/ 19050 h 570634"/>
                  <a:gd name="connsiteX2-55" fmla="*/ 1112261 w 1259898"/>
                  <a:gd name="connsiteY2-56" fmla="*/ 570634 h 570634"/>
                  <a:gd name="connsiteX3-57" fmla="*/ 0 w 1259898"/>
                  <a:gd name="connsiteY3-58" fmla="*/ 523009 h 570634"/>
                  <a:gd name="connsiteX4-59" fmla="*/ 138114 w 1259898"/>
                  <a:gd name="connsiteY4-60" fmla="*/ 0 h 570634"/>
                  <a:gd name="connsiteX0-61" fmla="*/ 138114 w 1259898"/>
                  <a:gd name="connsiteY0-62" fmla="*/ 0 h 570634"/>
                  <a:gd name="connsiteX1-63" fmla="*/ 1259898 w 1259898"/>
                  <a:gd name="connsiteY1-64" fmla="*/ 19050 h 570634"/>
                  <a:gd name="connsiteX2-65" fmla="*/ 1112261 w 1259898"/>
                  <a:gd name="connsiteY2-66" fmla="*/ 570634 h 570634"/>
                  <a:gd name="connsiteX3-67" fmla="*/ 255877 w 1259898"/>
                  <a:gd name="connsiteY3-68" fmla="*/ 548119 h 570634"/>
                  <a:gd name="connsiteX4-69" fmla="*/ 0 w 1259898"/>
                  <a:gd name="connsiteY4-70" fmla="*/ 523009 h 570634"/>
                  <a:gd name="connsiteX5" fmla="*/ 138114 w 1259898"/>
                  <a:gd name="connsiteY5" fmla="*/ 0 h 570634"/>
                  <a:gd name="connsiteX0-71" fmla="*/ 138114 w 1259898"/>
                  <a:gd name="connsiteY0-72" fmla="*/ 0 h 570634"/>
                  <a:gd name="connsiteX1-73" fmla="*/ 1259898 w 1259898"/>
                  <a:gd name="connsiteY1-74" fmla="*/ 19050 h 570634"/>
                  <a:gd name="connsiteX2-75" fmla="*/ 1112261 w 1259898"/>
                  <a:gd name="connsiteY2-76" fmla="*/ 570634 h 570634"/>
                  <a:gd name="connsiteX3-77" fmla="*/ 255877 w 1259898"/>
                  <a:gd name="connsiteY3-78" fmla="*/ 548119 h 570634"/>
                  <a:gd name="connsiteX4-79" fmla="*/ 0 w 1259898"/>
                  <a:gd name="connsiteY4-80" fmla="*/ 523009 h 570634"/>
                  <a:gd name="connsiteX5-81" fmla="*/ 138114 w 1259898"/>
                  <a:gd name="connsiteY5-82" fmla="*/ 0 h 570634"/>
                  <a:gd name="connsiteX0-83" fmla="*/ 138114 w 1259898"/>
                  <a:gd name="connsiteY0-84" fmla="*/ 0 h 570634"/>
                  <a:gd name="connsiteX1-85" fmla="*/ 1259898 w 1259898"/>
                  <a:gd name="connsiteY1-86" fmla="*/ 19050 h 570634"/>
                  <a:gd name="connsiteX2-87" fmla="*/ 1112261 w 1259898"/>
                  <a:gd name="connsiteY2-88" fmla="*/ 570634 h 570634"/>
                  <a:gd name="connsiteX3-89" fmla="*/ 255877 w 1259898"/>
                  <a:gd name="connsiteY3-90" fmla="*/ 548119 h 570634"/>
                  <a:gd name="connsiteX4-91" fmla="*/ 0 w 1259898"/>
                  <a:gd name="connsiteY4-92" fmla="*/ 523009 h 570634"/>
                  <a:gd name="connsiteX5-93" fmla="*/ 138114 w 1259898"/>
                  <a:gd name="connsiteY5-94" fmla="*/ 0 h 570634"/>
                  <a:gd name="connsiteX0-95" fmla="*/ 138114 w 1259898"/>
                  <a:gd name="connsiteY0-96" fmla="*/ 0 h 570634"/>
                  <a:gd name="connsiteX1-97" fmla="*/ 1259898 w 1259898"/>
                  <a:gd name="connsiteY1-98" fmla="*/ 19050 h 570634"/>
                  <a:gd name="connsiteX2-99" fmla="*/ 1112261 w 1259898"/>
                  <a:gd name="connsiteY2-100" fmla="*/ 570634 h 570634"/>
                  <a:gd name="connsiteX3-101" fmla="*/ 255877 w 1259898"/>
                  <a:gd name="connsiteY3-102" fmla="*/ 548119 h 570634"/>
                  <a:gd name="connsiteX4-103" fmla="*/ 0 w 1259898"/>
                  <a:gd name="connsiteY4-104" fmla="*/ 523009 h 570634"/>
                  <a:gd name="connsiteX5-105" fmla="*/ 138114 w 1259898"/>
                  <a:gd name="connsiteY5-106" fmla="*/ 0 h 570634"/>
                  <a:gd name="connsiteX0-107" fmla="*/ 138114 w 1259898"/>
                  <a:gd name="connsiteY0-108" fmla="*/ 0 h 570634"/>
                  <a:gd name="connsiteX1-109" fmla="*/ 1259898 w 1259898"/>
                  <a:gd name="connsiteY1-110" fmla="*/ 19050 h 570634"/>
                  <a:gd name="connsiteX2-111" fmla="*/ 1112261 w 1259898"/>
                  <a:gd name="connsiteY2-112" fmla="*/ 570634 h 570634"/>
                  <a:gd name="connsiteX3-113" fmla="*/ 255877 w 1259898"/>
                  <a:gd name="connsiteY3-114" fmla="*/ 548119 h 570634"/>
                  <a:gd name="connsiteX4-115" fmla="*/ 0 w 1259898"/>
                  <a:gd name="connsiteY4-116" fmla="*/ 523009 h 570634"/>
                  <a:gd name="connsiteX5-117" fmla="*/ 138114 w 1259898"/>
                  <a:gd name="connsiteY5-118" fmla="*/ 0 h 570634"/>
                  <a:gd name="connsiteX0-119" fmla="*/ 147639 w 1269423"/>
                  <a:gd name="connsiteY0-120" fmla="*/ 0 h 570634"/>
                  <a:gd name="connsiteX1-121" fmla="*/ 1269423 w 1269423"/>
                  <a:gd name="connsiteY1-122" fmla="*/ 19050 h 570634"/>
                  <a:gd name="connsiteX2-123" fmla="*/ 1121786 w 1269423"/>
                  <a:gd name="connsiteY2-124" fmla="*/ 570634 h 570634"/>
                  <a:gd name="connsiteX3-125" fmla="*/ 265402 w 1269423"/>
                  <a:gd name="connsiteY3-126" fmla="*/ 548119 h 570634"/>
                  <a:gd name="connsiteX4-127" fmla="*/ 0 w 1269423"/>
                  <a:gd name="connsiteY4-128" fmla="*/ 508722 h 570634"/>
                  <a:gd name="connsiteX5-129" fmla="*/ 147639 w 1269423"/>
                  <a:gd name="connsiteY5-130" fmla="*/ 0 h 570634"/>
                  <a:gd name="connsiteX0-131" fmla="*/ 147639 w 1269423"/>
                  <a:gd name="connsiteY0-132" fmla="*/ 0 h 570634"/>
                  <a:gd name="connsiteX1-133" fmla="*/ 1269423 w 1269423"/>
                  <a:gd name="connsiteY1-134" fmla="*/ 19050 h 570634"/>
                  <a:gd name="connsiteX2-135" fmla="*/ 1121786 w 1269423"/>
                  <a:gd name="connsiteY2-136" fmla="*/ 570634 h 570634"/>
                  <a:gd name="connsiteX3-137" fmla="*/ 265402 w 1269423"/>
                  <a:gd name="connsiteY3-138" fmla="*/ 548119 h 570634"/>
                  <a:gd name="connsiteX4-139" fmla="*/ 0 w 1269423"/>
                  <a:gd name="connsiteY4-140" fmla="*/ 508722 h 570634"/>
                  <a:gd name="connsiteX5-141" fmla="*/ 147639 w 1269423"/>
                  <a:gd name="connsiteY5-142" fmla="*/ 0 h 570634"/>
                  <a:gd name="connsiteX0-143" fmla="*/ 123826 w 1269423"/>
                  <a:gd name="connsiteY0-144" fmla="*/ 0 h 556347"/>
                  <a:gd name="connsiteX1-145" fmla="*/ 1269423 w 1269423"/>
                  <a:gd name="connsiteY1-146" fmla="*/ 4763 h 556347"/>
                  <a:gd name="connsiteX2-147" fmla="*/ 1121786 w 1269423"/>
                  <a:gd name="connsiteY2-148" fmla="*/ 556347 h 556347"/>
                  <a:gd name="connsiteX3-149" fmla="*/ 265402 w 1269423"/>
                  <a:gd name="connsiteY3-150" fmla="*/ 533832 h 556347"/>
                  <a:gd name="connsiteX4-151" fmla="*/ 0 w 1269423"/>
                  <a:gd name="connsiteY4-152" fmla="*/ 494435 h 556347"/>
                  <a:gd name="connsiteX5-153" fmla="*/ 123826 w 1269423"/>
                  <a:gd name="connsiteY5-154" fmla="*/ 0 h 556347"/>
                  <a:gd name="connsiteX0-155" fmla="*/ 123826 w 1269423"/>
                  <a:gd name="connsiteY0-156" fmla="*/ 0 h 556347"/>
                  <a:gd name="connsiteX1-157" fmla="*/ 1269423 w 1269423"/>
                  <a:gd name="connsiteY1-158" fmla="*/ 4763 h 556347"/>
                  <a:gd name="connsiteX2-159" fmla="*/ 1121786 w 1269423"/>
                  <a:gd name="connsiteY2-160" fmla="*/ 556347 h 556347"/>
                  <a:gd name="connsiteX3-161" fmla="*/ 265402 w 1269423"/>
                  <a:gd name="connsiteY3-162" fmla="*/ 533832 h 556347"/>
                  <a:gd name="connsiteX4-163" fmla="*/ 0 w 1269423"/>
                  <a:gd name="connsiteY4-164" fmla="*/ 494435 h 556347"/>
                  <a:gd name="connsiteX5-165" fmla="*/ 123826 w 1269423"/>
                  <a:gd name="connsiteY5-166" fmla="*/ 0 h 556347"/>
                  <a:gd name="connsiteX0-167" fmla="*/ 123826 w 1269423"/>
                  <a:gd name="connsiteY0-168" fmla="*/ 0 h 556347"/>
                  <a:gd name="connsiteX1-169" fmla="*/ 1269423 w 1269423"/>
                  <a:gd name="connsiteY1-170" fmla="*/ 4763 h 556347"/>
                  <a:gd name="connsiteX2-171" fmla="*/ 1121786 w 1269423"/>
                  <a:gd name="connsiteY2-172" fmla="*/ 556347 h 556347"/>
                  <a:gd name="connsiteX3-173" fmla="*/ 265402 w 1269423"/>
                  <a:gd name="connsiteY3-174" fmla="*/ 533832 h 556347"/>
                  <a:gd name="connsiteX4-175" fmla="*/ 0 w 1269423"/>
                  <a:gd name="connsiteY4-176" fmla="*/ 494435 h 556347"/>
                  <a:gd name="connsiteX5-177" fmla="*/ 123826 w 1269423"/>
                  <a:gd name="connsiteY5-178" fmla="*/ 0 h 556347"/>
                  <a:gd name="connsiteX0-179" fmla="*/ 123826 w 1269423"/>
                  <a:gd name="connsiteY0-180" fmla="*/ 47869 h 604216"/>
                  <a:gd name="connsiteX1-181" fmla="*/ 465428 w 1269423"/>
                  <a:gd name="connsiteY1-182" fmla="*/ 14964 h 604216"/>
                  <a:gd name="connsiteX2-183" fmla="*/ 1269423 w 1269423"/>
                  <a:gd name="connsiteY2-184" fmla="*/ 52632 h 604216"/>
                  <a:gd name="connsiteX3-185" fmla="*/ 1121786 w 1269423"/>
                  <a:gd name="connsiteY3-186" fmla="*/ 604216 h 604216"/>
                  <a:gd name="connsiteX4-187" fmla="*/ 265402 w 1269423"/>
                  <a:gd name="connsiteY4-188" fmla="*/ 581701 h 604216"/>
                  <a:gd name="connsiteX5-189" fmla="*/ 0 w 1269423"/>
                  <a:gd name="connsiteY5-190" fmla="*/ 542304 h 604216"/>
                  <a:gd name="connsiteX6" fmla="*/ 123826 w 1269423"/>
                  <a:gd name="connsiteY6" fmla="*/ 47869 h 604216"/>
                  <a:gd name="connsiteX0-191" fmla="*/ 123826 w 1269423"/>
                  <a:gd name="connsiteY0-192" fmla="*/ 47869 h 604216"/>
                  <a:gd name="connsiteX1-193" fmla="*/ 465428 w 1269423"/>
                  <a:gd name="connsiteY1-194" fmla="*/ 14964 h 604216"/>
                  <a:gd name="connsiteX2-195" fmla="*/ 1269423 w 1269423"/>
                  <a:gd name="connsiteY2-196" fmla="*/ 52632 h 604216"/>
                  <a:gd name="connsiteX3-197" fmla="*/ 1121786 w 1269423"/>
                  <a:gd name="connsiteY3-198" fmla="*/ 604216 h 604216"/>
                  <a:gd name="connsiteX4-199" fmla="*/ 265402 w 1269423"/>
                  <a:gd name="connsiteY4-200" fmla="*/ 581701 h 604216"/>
                  <a:gd name="connsiteX5-201" fmla="*/ 0 w 1269423"/>
                  <a:gd name="connsiteY5-202" fmla="*/ 542304 h 604216"/>
                  <a:gd name="connsiteX6-203" fmla="*/ 123826 w 1269423"/>
                  <a:gd name="connsiteY6-204" fmla="*/ 47869 h 604216"/>
                  <a:gd name="connsiteX0-205" fmla="*/ 123826 w 1269423"/>
                  <a:gd name="connsiteY0-206" fmla="*/ 47869 h 604216"/>
                  <a:gd name="connsiteX1-207" fmla="*/ 465428 w 1269423"/>
                  <a:gd name="connsiteY1-208" fmla="*/ 14964 h 604216"/>
                  <a:gd name="connsiteX2-209" fmla="*/ 1269423 w 1269423"/>
                  <a:gd name="connsiteY2-210" fmla="*/ 52632 h 604216"/>
                  <a:gd name="connsiteX3-211" fmla="*/ 1121786 w 1269423"/>
                  <a:gd name="connsiteY3-212" fmla="*/ 604216 h 604216"/>
                  <a:gd name="connsiteX4-213" fmla="*/ 265402 w 1269423"/>
                  <a:gd name="connsiteY4-214" fmla="*/ 581701 h 604216"/>
                  <a:gd name="connsiteX5-215" fmla="*/ 0 w 1269423"/>
                  <a:gd name="connsiteY5-216" fmla="*/ 542304 h 604216"/>
                  <a:gd name="connsiteX6-217" fmla="*/ 123826 w 1269423"/>
                  <a:gd name="connsiteY6-218" fmla="*/ 47869 h 604216"/>
                  <a:gd name="connsiteX0-219" fmla="*/ 123826 w 1269423"/>
                  <a:gd name="connsiteY0-220" fmla="*/ 47869 h 604216"/>
                  <a:gd name="connsiteX1-221" fmla="*/ 465428 w 1269423"/>
                  <a:gd name="connsiteY1-222" fmla="*/ 14964 h 604216"/>
                  <a:gd name="connsiteX2-223" fmla="*/ 1269423 w 1269423"/>
                  <a:gd name="connsiteY2-224" fmla="*/ 52632 h 604216"/>
                  <a:gd name="connsiteX3-225" fmla="*/ 1121786 w 1269423"/>
                  <a:gd name="connsiteY3-226" fmla="*/ 604216 h 604216"/>
                  <a:gd name="connsiteX4-227" fmla="*/ 265402 w 1269423"/>
                  <a:gd name="connsiteY4-228" fmla="*/ 581701 h 604216"/>
                  <a:gd name="connsiteX5-229" fmla="*/ 0 w 1269423"/>
                  <a:gd name="connsiteY5-230" fmla="*/ 542304 h 604216"/>
                  <a:gd name="connsiteX6-231" fmla="*/ 123826 w 1269423"/>
                  <a:gd name="connsiteY6-232" fmla="*/ 47869 h 604216"/>
                  <a:gd name="connsiteX0-233" fmla="*/ 123826 w 1269423"/>
                  <a:gd name="connsiteY0-234" fmla="*/ 57394 h 604216"/>
                  <a:gd name="connsiteX1-235" fmla="*/ 465428 w 1269423"/>
                  <a:gd name="connsiteY1-236" fmla="*/ 14964 h 604216"/>
                  <a:gd name="connsiteX2-237" fmla="*/ 1269423 w 1269423"/>
                  <a:gd name="connsiteY2-238" fmla="*/ 52632 h 604216"/>
                  <a:gd name="connsiteX3-239" fmla="*/ 1121786 w 1269423"/>
                  <a:gd name="connsiteY3-240" fmla="*/ 604216 h 604216"/>
                  <a:gd name="connsiteX4-241" fmla="*/ 265402 w 1269423"/>
                  <a:gd name="connsiteY4-242" fmla="*/ 581701 h 604216"/>
                  <a:gd name="connsiteX5-243" fmla="*/ 0 w 1269423"/>
                  <a:gd name="connsiteY5-244" fmla="*/ 542304 h 604216"/>
                  <a:gd name="connsiteX6-245" fmla="*/ 123826 w 1269423"/>
                  <a:gd name="connsiteY6-246" fmla="*/ 57394 h 604216"/>
                  <a:gd name="connsiteX0-247" fmla="*/ 123826 w 1269423"/>
                  <a:gd name="connsiteY0-248" fmla="*/ 57394 h 604216"/>
                  <a:gd name="connsiteX1-249" fmla="*/ 465428 w 1269423"/>
                  <a:gd name="connsiteY1-250" fmla="*/ 14964 h 604216"/>
                  <a:gd name="connsiteX2-251" fmla="*/ 1269423 w 1269423"/>
                  <a:gd name="connsiteY2-252" fmla="*/ 52632 h 604216"/>
                  <a:gd name="connsiteX3-253" fmla="*/ 1121786 w 1269423"/>
                  <a:gd name="connsiteY3-254" fmla="*/ 604216 h 604216"/>
                  <a:gd name="connsiteX4-255" fmla="*/ 265402 w 1269423"/>
                  <a:gd name="connsiteY4-256" fmla="*/ 581701 h 604216"/>
                  <a:gd name="connsiteX5-257" fmla="*/ 0 w 1269423"/>
                  <a:gd name="connsiteY5-258" fmla="*/ 542304 h 604216"/>
                  <a:gd name="connsiteX6-259" fmla="*/ 123826 w 1269423"/>
                  <a:gd name="connsiteY6-260" fmla="*/ 57394 h 604216"/>
                  <a:gd name="connsiteX0-261" fmla="*/ 123826 w 1269423"/>
                  <a:gd name="connsiteY0-262" fmla="*/ 50744 h 597566"/>
                  <a:gd name="connsiteX1-263" fmla="*/ 465428 w 1269423"/>
                  <a:gd name="connsiteY1-264" fmla="*/ 8314 h 597566"/>
                  <a:gd name="connsiteX2-265" fmla="*/ 598778 w 1269423"/>
                  <a:gd name="connsiteY2-266" fmla="*/ 32126 h 597566"/>
                  <a:gd name="connsiteX3-267" fmla="*/ 1269423 w 1269423"/>
                  <a:gd name="connsiteY3-268" fmla="*/ 45982 h 597566"/>
                  <a:gd name="connsiteX4-269" fmla="*/ 1121786 w 1269423"/>
                  <a:gd name="connsiteY4-270" fmla="*/ 597566 h 597566"/>
                  <a:gd name="connsiteX5-271" fmla="*/ 265402 w 1269423"/>
                  <a:gd name="connsiteY5-272" fmla="*/ 575051 h 597566"/>
                  <a:gd name="connsiteX6-273" fmla="*/ 0 w 1269423"/>
                  <a:gd name="connsiteY6-274" fmla="*/ 535654 h 597566"/>
                  <a:gd name="connsiteX7" fmla="*/ 123826 w 1269423"/>
                  <a:gd name="connsiteY7" fmla="*/ 50744 h 597566"/>
                  <a:gd name="connsiteX0-275" fmla="*/ 123826 w 1269423"/>
                  <a:gd name="connsiteY0-276" fmla="*/ 49637 h 596459"/>
                  <a:gd name="connsiteX1-277" fmla="*/ 465428 w 1269423"/>
                  <a:gd name="connsiteY1-278" fmla="*/ 7207 h 596459"/>
                  <a:gd name="connsiteX2-279" fmla="*/ 598778 w 1269423"/>
                  <a:gd name="connsiteY2-280" fmla="*/ 31019 h 596459"/>
                  <a:gd name="connsiteX3-281" fmla="*/ 794041 w 1269423"/>
                  <a:gd name="connsiteY3-282" fmla="*/ 35782 h 596459"/>
                  <a:gd name="connsiteX4-283" fmla="*/ 1269423 w 1269423"/>
                  <a:gd name="connsiteY4-284" fmla="*/ 44875 h 596459"/>
                  <a:gd name="connsiteX5-285" fmla="*/ 1121786 w 1269423"/>
                  <a:gd name="connsiteY5-286" fmla="*/ 596459 h 596459"/>
                  <a:gd name="connsiteX6-287" fmla="*/ 265402 w 1269423"/>
                  <a:gd name="connsiteY6-288" fmla="*/ 573944 h 596459"/>
                  <a:gd name="connsiteX7-289" fmla="*/ 0 w 1269423"/>
                  <a:gd name="connsiteY7-290" fmla="*/ 534547 h 596459"/>
                  <a:gd name="connsiteX8" fmla="*/ 123826 w 1269423"/>
                  <a:gd name="connsiteY8" fmla="*/ 49637 h 596459"/>
                  <a:gd name="connsiteX0-291" fmla="*/ 123826 w 1269423"/>
                  <a:gd name="connsiteY0-292" fmla="*/ 43695 h 590517"/>
                  <a:gd name="connsiteX1-293" fmla="*/ 465428 w 1269423"/>
                  <a:gd name="connsiteY1-294" fmla="*/ 1265 h 590517"/>
                  <a:gd name="connsiteX2-295" fmla="*/ 598778 w 1269423"/>
                  <a:gd name="connsiteY2-296" fmla="*/ 25077 h 590517"/>
                  <a:gd name="connsiteX3-297" fmla="*/ 808329 w 1269423"/>
                  <a:gd name="connsiteY3-298" fmla="*/ 63177 h 590517"/>
                  <a:gd name="connsiteX4-299" fmla="*/ 1269423 w 1269423"/>
                  <a:gd name="connsiteY4-300" fmla="*/ 38933 h 590517"/>
                  <a:gd name="connsiteX5-301" fmla="*/ 1121786 w 1269423"/>
                  <a:gd name="connsiteY5-302" fmla="*/ 590517 h 590517"/>
                  <a:gd name="connsiteX6-303" fmla="*/ 265402 w 1269423"/>
                  <a:gd name="connsiteY6-304" fmla="*/ 568002 h 590517"/>
                  <a:gd name="connsiteX7-305" fmla="*/ 0 w 1269423"/>
                  <a:gd name="connsiteY7-306" fmla="*/ 528605 h 590517"/>
                  <a:gd name="connsiteX8-307" fmla="*/ 123826 w 1269423"/>
                  <a:gd name="connsiteY8-308" fmla="*/ 43695 h 590517"/>
                  <a:gd name="connsiteX0-309" fmla="*/ 123826 w 1269423"/>
                  <a:gd name="connsiteY0-310" fmla="*/ 49636 h 596458"/>
                  <a:gd name="connsiteX1-311" fmla="*/ 465428 w 1269423"/>
                  <a:gd name="connsiteY1-312" fmla="*/ 7206 h 596458"/>
                  <a:gd name="connsiteX2-313" fmla="*/ 598778 w 1269423"/>
                  <a:gd name="connsiteY2-314" fmla="*/ 31018 h 596458"/>
                  <a:gd name="connsiteX3-315" fmla="*/ 865479 w 1269423"/>
                  <a:gd name="connsiteY3-316" fmla="*/ 35780 h 596458"/>
                  <a:gd name="connsiteX4-317" fmla="*/ 1269423 w 1269423"/>
                  <a:gd name="connsiteY4-318" fmla="*/ 44874 h 596458"/>
                  <a:gd name="connsiteX5-319" fmla="*/ 1121786 w 1269423"/>
                  <a:gd name="connsiteY5-320" fmla="*/ 596458 h 596458"/>
                  <a:gd name="connsiteX6-321" fmla="*/ 265402 w 1269423"/>
                  <a:gd name="connsiteY6-322" fmla="*/ 573943 h 596458"/>
                  <a:gd name="connsiteX7-323" fmla="*/ 0 w 1269423"/>
                  <a:gd name="connsiteY7-324" fmla="*/ 534546 h 596458"/>
                  <a:gd name="connsiteX8-325" fmla="*/ 123826 w 1269423"/>
                  <a:gd name="connsiteY8-326" fmla="*/ 49636 h 596458"/>
                  <a:gd name="connsiteX0-327" fmla="*/ 123826 w 1269423"/>
                  <a:gd name="connsiteY0-328" fmla="*/ 49636 h 596458"/>
                  <a:gd name="connsiteX1-329" fmla="*/ 465428 w 1269423"/>
                  <a:gd name="connsiteY1-330" fmla="*/ 7206 h 596458"/>
                  <a:gd name="connsiteX2-331" fmla="*/ 598778 w 1269423"/>
                  <a:gd name="connsiteY2-332" fmla="*/ 31018 h 596458"/>
                  <a:gd name="connsiteX3-333" fmla="*/ 865479 w 1269423"/>
                  <a:gd name="connsiteY3-334" fmla="*/ 35780 h 596458"/>
                  <a:gd name="connsiteX4-335" fmla="*/ 1269423 w 1269423"/>
                  <a:gd name="connsiteY4-336" fmla="*/ 44874 h 596458"/>
                  <a:gd name="connsiteX5-337" fmla="*/ 1121786 w 1269423"/>
                  <a:gd name="connsiteY5-338" fmla="*/ 596458 h 596458"/>
                  <a:gd name="connsiteX6-339" fmla="*/ 265402 w 1269423"/>
                  <a:gd name="connsiteY6-340" fmla="*/ 573943 h 596458"/>
                  <a:gd name="connsiteX7-341" fmla="*/ 0 w 1269423"/>
                  <a:gd name="connsiteY7-342" fmla="*/ 534546 h 596458"/>
                  <a:gd name="connsiteX8-343" fmla="*/ 123826 w 1269423"/>
                  <a:gd name="connsiteY8-344" fmla="*/ 49636 h 596458"/>
                  <a:gd name="connsiteX0-345" fmla="*/ 123826 w 1269423"/>
                  <a:gd name="connsiteY0-346" fmla="*/ 49636 h 596458"/>
                  <a:gd name="connsiteX1-347" fmla="*/ 465428 w 1269423"/>
                  <a:gd name="connsiteY1-348" fmla="*/ 7206 h 596458"/>
                  <a:gd name="connsiteX2-349" fmla="*/ 660691 w 1269423"/>
                  <a:gd name="connsiteY2-350" fmla="*/ 54830 h 596458"/>
                  <a:gd name="connsiteX3-351" fmla="*/ 865479 w 1269423"/>
                  <a:gd name="connsiteY3-352" fmla="*/ 35780 h 596458"/>
                  <a:gd name="connsiteX4-353" fmla="*/ 1269423 w 1269423"/>
                  <a:gd name="connsiteY4-354" fmla="*/ 44874 h 596458"/>
                  <a:gd name="connsiteX5-355" fmla="*/ 1121786 w 1269423"/>
                  <a:gd name="connsiteY5-356" fmla="*/ 596458 h 596458"/>
                  <a:gd name="connsiteX6-357" fmla="*/ 265402 w 1269423"/>
                  <a:gd name="connsiteY6-358" fmla="*/ 573943 h 596458"/>
                  <a:gd name="connsiteX7-359" fmla="*/ 0 w 1269423"/>
                  <a:gd name="connsiteY7-360" fmla="*/ 534546 h 596458"/>
                  <a:gd name="connsiteX8-361" fmla="*/ 123826 w 1269423"/>
                  <a:gd name="connsiteY8-362" fmla="*/ 49636 h 596458"/>
                  <a:gd name="connsiteX0-363" fmla="*/ 123826 w 1269423"/>
                  <a:gd name="connsiteY0-364" fmla="*/ 49636 h 596458"/>
                  <a:gd name="connsiteX1-365" fmla="*/ 465428 w 1269423"/>
                  <a:gd name="connsiteY1-366" fmla="*/ 7206 h 596458"/>
                  <a:gd name="connsiteX2-367" fmla="*/ 679741 w 1269423"/>
                  <a:gd name="connsiteY2-368" fmla="*/ 73880 h 596458"/>
                  <a:gd name="connsiteX3-369" fmla="*/ 865479 w 1269423"/>
                  <a:gd name="connsiteY3-370" fmla="*/ 35780 h 596458"/>
                  <a:gd name="connsiteX4-371" fmla="*/ 1269423 w 1269423"/>
                  <a:gd name="connsiteY4-372" fmla="*/ 44874 h 596458"/>
                  <a:gd name="connsiteX5-373" fmla="*/ 1121786 w 1269423"/>
                  <a:gd name="connsiteY5-374" fmla="*/ 596458 h 596458"/>
                  <a:gd name="connsiteX6-375" fmla="*/ 265402 w 1269423"/>
                  <a:gd name="connsiteY6-376" fmla="*/ 573943 h 596458"/>
                  <a:gd name="connsiteX7-377" fmla="*/ 0 w 1269423"/>
                  <a:gd name="connsiteY7-378" fmla="*/ 534546 h 596458"/>
                  <a:gd name="connsiteX8-379" fmla="*/ 123826 w 1269423"/>
                  <a:gd name="connsiteY8-380" fmla="*/ 49636 h 596458"/>
                  <a:gd name="connsiteX0-381" fmla="*/ 123826 w 1269423"/>
                  <a:gd name="connsiteY0-382" fmla="*/ 45668 h 592490"/>
                  <a:gd name="connsiteX1-383" fmla="*/ 465428 w 1269423"/>
                  <a:gd name="connsiteY1-384" fmla="*/ 3238 h 592490"/>
                  <a:gd name="connsiteX2-385" fmla="*/ 679741 w 1269423"/>
                  <a:gd name="connsiteY2-386" fmla="*/ 69912 h 592490"/>
                  <a:gd name="connsiteX3-387" fmla="*/ 865479 w 1269423"/>
                  <a:gd name="connsiteY3-388" fmla="*/ 31812 h 592490"/>
                  <a:gd name="connsiteX4-389" fmla="*/ 1065503 w 1269423"/>
                  <a:gd name="connsiteY4-390" fmla="*/ 50863 h 592490"/>
                  <a:gd name="connsiteX5-391" fmla="*/ 1269423 w 1269423"/>
                  <a:gd name="connsiteY5-392" fmla="*/ 40906 h 592490"/>
                  <a:gd name="connsiteX6-393" fmla="*/ 1121786 w 1269423"/>
                  <a:gd name="connsiteY6-394" fmla="*/ 592490 h 592490"/>
                  <a:gd name="connsiteX7-395" fmla="*/ 265402 w 1269423"/>
                  <a:gd name="connsiteY7-396" fmla="*/ 569975 h 592490"/>
                  <a:gd name="connsiteX8-397" fmla="*/ 0 w 1269423"/>
                  <a:gd name="connsiteY8-398" fmla="*/ 530578 h 592490"/>
                  <a:gd name="connsiteX9" fmla="*/ 123826 w 1269423"/>
                  <a:gd name="connsiteY9" fmla="*/ 45668 h 592490"/>
                  <a:gd name="connsiteX0-399" fmla="*/ 123826 w 1269423"/>
                  <a:gd name="connsiteY0-400" fmla="*/ 42949 h 589771"/>
                  <a:gd name="connsiteX1-401" fmla="*/ 465428 w 1269423"/>
                  <a:gd name="connsiteY1-402" fmla="*/ 519 h 589771"/>
                  <a:gd name="connsiteX2-403" fmla="*/ 679741 w 1269423"/>
                  <a:gd name="connsiteY2-404" fmla="*/ 67193 h 589771"/>
                  <a:gd name="connsiteX3-405" fmla="*/ 865479 w 1269423"/>
                  <a:gd name="connsiteY3-406" fmla="*/ 29093 h 589771"/>
                  <a:gd name="connsiteX4-407" fmla="*/ 1065503 w 1269423"/>
                  <a:gd name="connsiteY4-408" fmla="*/ 48144 h 589771"/>
                  <a:gd name="connsiteX5-409" fmla="*/ 1269423 w 1269423"/>
                  <a:gd name="connsiteY5-410" fmla="*/ 38187 h 589771"/>
                  <a:gd name="connsiteX6-411" fmla="*/ 1121786 w 1269423"/>
                  <a:gd name="connsiteY6-412" fmla="*/ 589771 h 589771"/>
                  <a:gd name="connsiteX7-413" fmla="*/ 265402 w 1269423"/>
                  <a:gd name="connsiteY7-414" fmla="*/ 567256 h 589771"/>
                  <a:gd name="connsiteX8-415" fmla="*/ 0 w 1269423"/>
                  <a:gd name="connsiteY8-416" fmla="*/ 527859 h 589771"/>
                  <a:gd name="connsiteX9-417" fmla="*/ 123826 w 1269423"/>
                  <a:gd name="connsiteY9-418" fmla="*/ 42949 h 589771"/>
                  <a:gd name="connsiteX0-419" fmla="*/ 123826 w 1269423"/>
                  <a:gd name="connsiteY0-420" fmla="*/ 42949 h 589771"/>
                  <a:gd name="connsiteX1-421" fmla="*/ 465428 w 1269423"/>
                  <a:gd name="connsiteY1-422" fmla="*/ 519 h 589771"/>
                  <a:gd name="connsiteX2-423" fmla="*/ 679741 w 1269423"/>
                  <a:gd name="connsiteY2-424" fmla="*/ 67193 h 589771"/>
                  <a:gd name="connsiteX3-425" fmla="*/ 865479 w 1269423"/>
                  <a:gd name="connsiteY3-426" fmla="*/ 29093 h 589771"/>
                  <a:gd name="connsiteX4-427" fmla="*/ 1065503 w 1269423"/>
                  <a:gd name="connsiteY4-428" fmla="*/ 48144 h 589771"/>
                  <a:gd name="connsiteX5-429" fmla="*/ 1269423 w 1269423"/>
                  <a:gd name="connsiteY5-430" fmla="*/ 38187 h 589771"/>
                  <a:gd name="connsiteX6-431" fmla="*/ 1121786 w 1269423"/>
                  <a:gd name="connsiteY6-432" fmla="*/ 589771 h 589771"/>
                  <a:gd name="connsiteX7-433" fmla="*/ 265402 w 1269423"/>
                  <a:gd name="connsiteY7-434" fmla="*/ 567256 h 589771"/>
                  <a:gd name="connsiteX8-435" fmla="*/ 0 w 1269423"/>
                  <a:gd name="connsiteY8-436" fmla="*/ 527859 h 589771"/>
                  <a:gd name="connsiteX9-437" fmla="*/ 123826 w 1269423"/>
                  <a:gd name="connsiteY9-438" fmla="*/ 42949 h 589771"/>
                  <a:gd name="connsiteX0-439" fmla="*/ 123826 w 1269423"/>
                  <a:gd name="connsiteY0-440" fmla="*/ 42949 h 589771"/>
                  <a:gd name="connsiteX1-441" fmla="*/ 465428 w 1269423"/>
                  <a:gd name="connsiteY1-442" fmla="*/ 519 h 589771"/>
                  <a:gd name="connsiteX2-443" fmla="*/ 679741 w 1269423"/>
                  <a:gd name="connsiteY2-444" fmla="*/ 67193 h 589771"/>
                  <a:gd name="connsiteX3-445" fmla="*/ 865479 w 1269423"/>
                  <a:gd name="connsiteY3-446" fmla="*/ 29093 h 589771"/>
                  <a:gd name="connsiteX4-447" fmla="*/ 1065503 w 1269423"/>
                  <a:gd name="connsiteY4-448" fmla="*/ 48144 h 589771"/>
                  <a:gd name="connsiteX5-449" fmla="*/ 1269423 w 1269423"/>
                  <a:gd name="connsiteY5-450" fmla="*/ 38187 h 589771"/>
                  <a:gd name="connsiteX6-451" fmla="*/ 1121786 w 1269423"/>
                  <a:gd name="connsiteY6-452" fmla="*/ 589771 h 589771"/>
                  <a:gd name="connsiteX7-453" fmla="*/ 265402 w 1269423"/>
                  <a:gd name="connsiteY7-454" fmla="*/ 567256 h 589771"/>
                  <a:gd name="connsiteX8-455" fmla="*/ 0 w 1269423"/>
                  <a:gd name="connsiteY8-456" fmla="*/ 527859 h 589771"/>
                  <a:gd name="connsiteX9-457" fmla="*/ 123826 w 1269423"/>
                  <a:gd name="connsiteY9-458" fmla="*/ 42949 h 589771"/>
                  <a:gd name="connsiteX0-459" fmla="*/ 123826 w 1269423"/>
                  <a:gd name="connsiteY0-460" fmla="*/ 42949 h 589771"/>
                  <a:gd name="connsiteX1-461" fmla="*/ 465428 w 1269423"/>
                  <a:gd name="connsiteY1-462" fmla="*/ 519 h 589771"/>
                  <a:gd name="connsiteX2-463" fmla="*/ 679741 w 1269423"/>
                  <a:gd name="connsiteY2-464" fmla="*/ 67193 h 589771"/>
                  <a:gd name="connsiteX3-465" fmla="*/ 865479 w 1269423"/>
                  <a:gd name="connsiteY3-466" fmla="*/ 29093 h 589771"/>
                  <a:gd name="connsiteX4-467" fmla="*/ 1046453 w 1269423"/>
                  <a:gd name="connsiteY4-468" fmla="*/ 57669 h 589771"/>
                  <a:gd name="connsiteX5-469" fmla="*/ 1269423 w 1269423"/>
                  <a:gd name="connsiteY5-470" fmla="*/ 38187 h 589771"/>
                  <a:gd name="connsiteX6-471" fmla="*/ 1121786 w 1269423"/>
                  <a:gd name="connsiteY6-472" fmla="*/ 589771 h 589771"/>
                  <a:gd name="connsiteX7-473" fmla="*/ 265402 w 1269423"/>
                  <a:gd name="connsiteY7-474" fmla="*/ 567256 h 589771"/>
                  <a:gd name="connsiteX8-475" fmla="*/ 0 w 1269423"/>
                  <a:gd name="connsiteY8-476" fmla="*/ 527859 h 589771"/>
                  <a:gd name="connsiteX9-477" fmla="*/ 123826 w 1269423"/>
                  <a:gd name="connsiteY9-478" fmla="*/ 42949 h 589771"/>
                  <a:gd name="connsiteX0-479" fmla="*/ 123826 w 1269423"/>
                  <a:gd name="connsiteY0-480" fmla="*/ 42949 h 589771"/>
                  <a:gd name="connsiteX1-481" fmla="*/ 465428 w 1269423"/>
                  <a:gd name="connsiteY1-482" fmla="*/ 519 h 589771"/>
                  <a:gd name="connsiteX2-483" fmla="*/ 679741 w 1269423"/>
                  <a:gd name="connsiteY2-484" fmla="*/ 67193 h 589771"/>
                  <a:gd name="connsiteX3-485" fmla="*/ 865479 w 1269423"/>
                  <a:gd name="connsiteY3-486" fmla="*/ 29093 h 589771"/>
                  <a:gd name="connsiteX4-487" fmla="*/ 1046453 w 1269423"/>
                  <a:gd name="connsiteY4-488" fmla="*/ 57669 h 589771"/>
                  <a:gd name="connsiteX5-489" fmla="*/ 1269423 w 1269423"/>
                  <a:gd name="connsiteY5-490" fmla="*/ 38187 h 589771"/>
                  <a:gd name="connsiteX6-491" fmla="*/ 1121786 w 1269423"/>
                  <a:gd name="connsiteY6-492" fmla="*/ 589771 h 589771"/>
                  <a:gd name="connsiteX7-493" fmla="*/ 265402 w 1269423"/>
                  <a:gd name="connsiteY7-494" fmla="*/ 567256 h 589771"/>
                  <a:gd name="connsiteX8-495" fmla="*/ 0 w 1269423"/>
                  <a:gd name="connsiteY8-496" fmla="*/ 527859 h 589771"/>
                  <a:gd name="connsiteX9-497" fmla="*/ 123826 w 1269423"/>
                  <a:gd name="connsiteY9-498" fmla="*/ 42949 h 589771"/>
                  <a:gd name="connsiteX0-499" fmla="*/ 123826 w 1269423"/>
                  <a:gd name="connsiteY0-500" fmla="*/ 42949 h 589771"/>
                  <a:gd name="connsiteX1-501" fmla="*/ 465428 w 1269423"/>
                  <a:gd name="connsiteY1-502" fmla="*/ 519 h 589771"/>
                  <a:gd name="connsiteX2-503" fmla="*/ 679741 w 1269423"/>
                  <a:gd name="connsiteY2-504" fmla="*/ 67193 h 589771"/>
                  <a:gd name="connsiteX3-505" fmla="*/ 865479 w 1269423"/>
                  <a:gd name="connsiteY3-506" fmla="*/ 29093 h 589771"/>
                  <a:gd name="connsiteX4-507" fmla="*/ 1051215 w 1269423"/>
                  <a:gd name="connsiteY4-508" fmla="*/ 67194 h 589771"/>
                  <a:gd name="connsiteX5-509" fmla="*/ 1269423 w 1269423"/>
                  <a:gd name="connsiteY5-510" fmla="*/ 38187 h 589771"/>
                  <a:gd name="connsiteX6-511" fmla="*/ 1121786 w 1269423"/>
                  <a:gd name="connsiteY6-512" fmla="*/ 589771 h 589771"/>
                  <a:gd name="connsiteX7-513" fmla="*/ 265402 w 1269423"/>
                  <a:gd name="connsiteY7-514" fmla="*/ 567256 h 589771"/>
                  <a:gd name="connsiteX8-515" fmla="*/ 0 w 1269423"/>
                  <a:gd name="connsiteY8-516" fmla="*/ 527859 h 589771"/>
                  <a:gd name="connsiteX9-517" fmla="*/ 123826 w 1269423"/>
                  <a:gd name="connsiteY9-518" fmla="*/ 42949 h 589771"/>
                  <a:gd name="connsiteX0-519" fmla="*/ 123826 w 1269423"/>
                  <a:gd name="connsiteY0-520" fmla="*/ 42949 h 589771"/>
                  <a:gd name="connsiteX1-521" fmla="*/ 465428 w 1269423"/>
                  <a:gd name="connsiteY1-522" fmla="*/ 519 h 589771"/>
                  <a:gd name="connsiteX2-523" fmla="*/ 679741 w 1269423"/>
                  <a:gd name="connsiteY2-524" fmla="*/ 67193 h 589771"/>
                  <a:gd name="connsiteX3-525" fmla="*/ 865479 w 1269423"/>
                  <a:gd name="connsiteY3-526" fmla="*/ 29093 h 589771"/>
                  <a:gd name="connsiteX4-527" fmla="*/ 1051215 w 1269423"/>
                  <a:gd name="connsiteY4-528" fmla="*/ 76719 h 589771"/>
                  <a:gd name="connsiteX5-529" fmla="*/ 1269423 w 1269423"/>
                  <a:gd name="connsiteY5-530" fmla="*/ 38187 h 589771"/>
                  <a:gd name="connsiteX6-531" fmla="*/ 1121786 w 1269423"/>
                  <a:gd name="connsiteY6-532" fmla="*/ 589771 h 589771"/>
                  <a:gd name="connsiteX7-533" fmla="*/ 265402 w 1269423"/>
                  <a:gd name="connsiteY7-534" fmla="*/ 567256 h 589771"/>
                  <a:gd name="connsiteX8-535" fmla="*/ 0 w 1269423"/>
                  <a:gd name="connsiteY8-536" fmla="*/ 527859 h 589771"/>
                  <a:gd name="connsiteX9-537" fmla="*/ 123826 w 1269423"/>
                  <a:gd name="connsiteY9-538" fmla="*/ 42949 h 589771"/>
                  <a:gd name="connsiteX0-539" fmla="*/ 123826 w 1269423"/>
                  <a:gd name="connsiteY0-540" fmla="*/ 42949 h 621268"/>
                  <a:gd name="connsiteX1-541" fmla="*/ 465428 w 1269423"/>
                  <a:gd name="connsiteY1-542" fmla="*/ 519 h 621268"/>
                  <a:gd name="connsiteX2-543" fmla="*/ 679741 w 1269423"/>
                  <a:gd name="connsiteY2-544" fmla="*/ 67193 h 621268"/>
                  <a:gd name="connsiteX3-545" fmla="*/ 865479 w 1269423"/>
                  <a:gd name="connsiteY3-546" fmla="*/ 29093 h 621268"/>
                  <a:gd name="connsiteX4-547" fmla="*/ 1051215 w 1269423"/>
                  <a:gd name="connsiteY4-548" fmla="*/ 76719 h 621268"/>
                  <a:gd name="connsiteX5-549" fmla="*/ 1269423 w 1269423"/>
                  <a:gd name="connsiteY5-550" fmla="*/ 38187 h 621268"/>
                  <a:gd name="connsiteX6-551" fmla="*/ 1121786 w 1269423"/>
                  <a:gd name="connsiteY6-552" fmla="*/ 589771 h 621268"/>
                  <a:gd name="connsiteX7-553" fmla="*/ 446378 w 1269423"/>
                  <a:gd name="connsiteY7-554" fmla="*/ 543444 h 621268"/>
                  <a:gd name="connsiteX8-555" fmla="*/ 265402 w 1269423"/>
                  <a:gd name="connsiteY8-556" fmla="*/ 567256 h 621268"/>
                  <a:gd name="connsiteX9-557" fmla="*/ 0 w 1269423"/>
                  <a:gd name="connsiteY9-558" fmla="*/ 527859 h 621268"/>
                  <a:gd name="connsiteX10" fmla="*/ 123826 w 1269423"/>
                  <a:gd name="connsiteY10" fmla="*/ 42949 h 621268"/>
                  <a:gd name="connsiteX0-559" fmla="*/ 123826 w 1269423"/>
                  <a:gd name="connsiteY0-560" fmla="*/ 42949 h 619818"/>
                  <a:gd name="connsiteX1-561" fmla="*/ 465428 w 1269423"/>
                  <a:gd name="connsiteY1-562" fmla="*/ 519 h 619818"/>
                  <a:gd name="connsiteX2-563" fmla="*/ 679741 w 1269423"/>
                  <a:gd name="connsiteY2-564" fmla="*/ 67193 h 619818"/>
                  <a:gd name="connsiteX3-565" fmla="*/ 865479 w 1269423"/>
                  <a:gd name="connsiteY3-566" fmla="*/ 29093 h 619818"/>
                  <a:gd name="connsiteX4-567" fmla="*/ 1051215 w 1269423"/>
                  <a:gd name="connsiteY4-568" fmla="*/ 76719 h 619818"/>
                  <a:gd name="connsiteX5-569" fmla="*/ 1269423 w 1269423"/>
                  <a:gd name="connsiteY5-570" fmla="*/ 38187 h 619818"/>
                  <a:gd name="connsiteX6-571" fmla="*/ 1121786 w 1269423"/>
                  <a:gd name="connsiteY6-572" fmla="*/ 589771 h 619818"/>
                  <a:gd name="connsiteX7-573" fmla="*/ 470191 w 1269423"/>
                  <a:gd name="connsiteY7-574" fmla="*/ 533919 h 619818"/>
                  <a:gd name="connsiteX8-575" fmla="*/ 265402 w 1269423"/>
                  <a:gd name="connsiteY8-576" fmla="*/ 567256 h 619818"/>
                  <a:gd name="connsiteX9-577" fmla="*/ 0 w 1269423"/>
                  <a:gd name="connsiteY9-578" fmla="*/ 527859 h 619818"/>
                  <a:gd name="connsiteX10-579" fmla="*/ 123826 w 1269423"/>
                  <a:gd name="connsiteY10-580" fmla="*/ 42949 h 619818"/>
                  <a:gd name="connsiteX0-581" fmla="*/ 123826 w 1269423"/>
                  <a:gd name="connsiteY0-582" fmla="*/ 42949 h 620230"/>
                  <a:gd name="connsiteX1-583" fmla="*/ 465428 w 1269423"/>
                  <a:gd name="connsiteY1-584" fmla="*/ 519 h 620230"/>
                  <a:gd name="connsiteX2-585" fmla="*/ 679741 w 1269423"/>
                  <a:gd name="connsiteY2-586" fmla="*/ 67193 h 620230"/>
                  <a:gd name="connsiteX3-587" fmla="*/ 865479 w 1269423"/>
                  <a:gd name="connsiteY3-588" fmla="*/ 29093 h 620230"/>
                  <a:gd name="connsiteX4-589" fmla="*/ 1051215 w 1269423"/>
                  <a:gd name="connsiteY4-590" fmla="*/ 76719 h 620230"/>
                  <a:gd name="connsiteX5-591" fmla="*/ 1269423 w 1269423"/>
                  <a:gd name="connsiteY5-592" fmla="*/ 38187 h 620230"/>
                  <a:gd name="connsiteX6-593" fmla="*/ 1121786 w 1269423"/>
                  <a:gd name="connsiteY6-594" fmla="*/ 589771 h 620230"/>
                  <a:gd name="connsiteX7-595" fmla="*/ 755941 w 1269423"/>
                  <a:gd name="connsiteY7-596" fmla="*/ 533918 h 620230"/>
                  <a:gd name="connsiteX8-597" fmla="*/ 470191 w 1269423"/>
                  <a:gd name="connsiteY8-598" fmla="*/ 533919 h 620230"/>
                  <a:gd name="connsiteX9-599" fmla="*/ 265402 w 1269423"/>
                  <a:gd name="connsiteY9-600" fmla="*/ 567256 h 620230"/>
                  <a:gd name="connsiteX10-601" fmla="*/ 0 w 1269423"/>
                  <a:gd name="connsiteY10-602" fmla="*/ 527859 h 620230"/>
                  <a:gd name="connsiteX11" fmla="*/ 123826 w 1269423"/>
                  <a:gd name="connsiteY11" fmla="*/ 42949 h 620230"/>
                  <a:gd name="connsiteX0-603" fmla="*/ 123826 w 1269423"/>
                  <a:gd name="connsiteY0-604" fmla="*/ 42949 h 627308"/>
                  <a:gd name="connsiteX1-605" fmla="*/ 465428 w 1269423"/>
                  <a:gd name="connsiteY1-606" fmla="*/ 519 h 627308"/>
                  <a:gd name="connsiteX2-607" fmla="*/ 679741 w 1269423"/>
                  <a:gd name="connsiteY2-608" fmla="*/ 67193 h 627308"/>
                  <a:gd name="connsiteX3-609" fmla="*/ 865479 w 1269423"/>
                  <a:gd name="connsiteY3-610" fmla="*/ 29093 h 627308"/>
                  <a:gd name="connsiteX4-611" fmla="*/ 1051215 w 1269423"/>
                  <a:gd name="connsiteY4-612" fmla="*/ 76719 h 627308"/>
                  <a:gd name="connsiteX5-613" fmla="*/ 1269423 w 1269423"/>
                  <a:gd name="connsiteY5-614" fmla="*/ 38187 h 627308"/>
                  <a:gd name="connsiteX6-615" fmla="*/ 1121786 w 1269423"/>
                  <a:gd name="connsiteY6-616" fmla="*/ 589771 h 627308"/>
                  <a:gd name="connsiteX7-617" fmla="*/ 755941 w 1269423"/>
                  <a:gd name="connsiteY7-618" fmla="*/ 572018 h 627308"/>
                  <a:gd name="connsiteX8-619" fmla="*/ 470191 w 1269423"/>
                  <a:gd name="connsiteY8-620" fmla="*/ 533919 h 627308"/>
                  <a:gd name="connsiteX9-621" fmla="*/ 265402 w 1269423"/>
                  <a:gd name="connsiteY9-622" fmla="*/ 567256 h 627308"/>
                  <a:gd name="connsiteX10-623" fmla="*/ 0 w 1269423"/>
                  <a:gd name="connsiteY10-624" fmla="*/ 527859 h 627308"/>
                  <a:gd name="connsiteX11-625" fmla="*/ 123826 w 1269423"/>
                  <a:gd name="connsiteY11-626" fmla="*/ 42949 h 627308"/>
                  <a:gd name="connsiteX0-627" fmla="*/ 123826 w 1269423"/>
                  <a:gd name="connsiteY0-628" fmla="*/ 42949 h 627308"/>
                  <a:gd name="connsiteX1-629" fmla="*/ 465428 w 1269423"/>
                  <a:gd name="connsiteY1-630" fmla="*/ 519 h 627308"/>
                  <a:gd name="connsiteX2-631" fmla="*/ 679741 w 1269423"/>
                  <a:gd name="connsiteY2-632" fmla="*/ 67193 h 627308"/>
                  <a:gd name="connsiteX3-633" fmla="*/ 865479 w 1269423"/>
                  <a:gd name="connsiteY3-634" fmla="*/ 29093 h 627308"/>
                  <a:gd name="connsiteX4-635" fmla="*/ 1051215 w 1269423"/>
                  <a:gd name="connsiteY4-636" fmla="*/ 76719 h 627308"/>
                  <a:gd name="connsiteX5-637" fmla="*/ 1269423 w 1269423"/>
                  <a:gd name="connsiteY5-638" fmla="*/ 38187 h 627308"/>
                  <a:gd name="connsiteX6-639" fmla="*/ 1121786 w 1269423"/>
                  <a:gd name="connsiteY6-640" fmla="*/ 589771 h 627308"/>
                  <a:gd name="connsiteX7-641" fmla="*/ 755941 w 1269423"/>
                  <a:gd name="connsiteY7-642" fmla="*/ 572018 h 627308"/>
                  <a:gd name="connsiteX8-643" fmla="*/ 470191 w 1269423"/>
                  <a:gd name="connsiteY8-644" fmla="*/ 533919 h 627308"/>
                  <a:gd name="connsiteX9-645" fmla="*/ 265402 w 1269423"/>
                  <a:gd name="connsiteY9-646" fmla="*/ 567256 h 627308"/>
                  <a:gd name="connsiteX10-647" fmla="*/ 0 w 1269423"/>
                  <a:gd name="connsiteY10-648" fmla="*/ 527859 h 627308"/>
                  <a:gd name="connsiteX11-649" fmla="*/ 123826 w 1269423"/>
                  <a:gd name="connsiteY11-650" fmla="*/ 42949 h 627308"/>
                  <a:gd name="connsiteX0-651" fmla="*/ 123826 w 1269423"/>
                  <a:gd name="connsiteY0-652" fmla="*/ 42949 h 627308"/>
                  <a:gd name="connsiteX1-653" fmla="*/ 465428 w 1269423"/>
                  <a:gd name="connsiteY1-654" fmla="*/ 519 h 627308"/>
                  <a:gd name="connsiteX2-655" fmla="*/ 679741 w 1269423"/>
                  <a:gd name="connsiteY2-656" fmla="*/ 67193 h 627308"/>
                  <a:gd name="connsiteX3-657" fmla="*/ 865479 w 1269423"/>
                  <a:gd name="connsiteY3-658" fmla="*/ 29093 h 627308"/>
                  <a:gd name="connsiteX4-659" fmla="*/ 1051215 w 1269423"/>
                  <a:gd name="connsiteY4-660" fmla="*/ 76719 h 627308"/>
                  <a:gd name="connsiteX5-661" fmla="*/ 1269423 w 1269423"/>
                  <a:gd name="connsiteY5-662" fmla="*/ 38187 h 627308"/>
                  <a:gd name="connsiteX6-663" fmla="*/ 1121786 w 1269423"/>
                  <a:gd name="connsiteY6-664" fmla="*/ 589771 h 627308"/>
                  <a:gd name="connsiteX7-665" fmla="*/ 755941 w 1269423"/>
                  <a:gd name="connsiteY7-666" fmla="*/ 572018 h 627308"/>
                  <a:gd name="connsiteX8-667" fmla="*/ 470191 w 1269423"/>
                  <a:gd name="connsiteY8-668" fmla="*/ 533919 h 627308"/>
                  <a:gd name="connsiteX9-669" fmla="*/ 265402 w 1269423"/>
                  <a:gd name="connsiteY9-670" fmla="*/ 567256 h 627308"/>
                  <a:gd name="connsiteX10-671" fmla="*/ 0 w 1269423"/>
                  <a:gd name="connsiteY10-672" fmla="*/ 527859 h 627308"/>
                  <a:gd name="connsiteX11-673" fmla="*/ 123826 w 1269423"/>
                  <a:gd name="connsiteY11-674" fmla="*/ 42949 h 627308"/>
                  <a:gd name="connsiteX0-675" fmla="*/ 123826 w 1269423"/>
                  <a:gd name="connsiteY0-676" fmla="*/ 42949 h 616060"/>
                  <a:gd name="connsiteX1-677" fmla="*/ 465428 w 1269423"/>
                  <a:gd name="connsiteY1-678" fmla="*/ 519 h 616060"/>
                  <a:gd name="connsiteX2-679" fmla="*/ 679741 w 1269423"/>
                  <a:gd name="connsiteY2-680" fmla="*/ 67193 h 616060"/>
                  <a:gd name="connsiteX3-681" fmla="*/ 865479 w 1269423"/>
                  <a:gd name="connsiteY3-682" fmla="*/ 29093 h 616060"/>
                  <a:gd name="connsiteX4-683" fmla="*/ 1051215 w 1269423"/>
                  <a:gd name="connsiteY4-684" fmla="*/ 76719 h 616060"/>
                  <a:gd name="connsiteX5-685" fmla="*/ 1269423 w 1269423"/>
                  <a:gd name="connsiteY5-686" fmla="*/ 38187 h 616060"/>
                  <a:gd name="connsiteX6-687" fmla="*/ 1121786 w 1269423"/>
                  <a:gd name="connsiteY6-688" fmla="*/ 589771 h 616060"/>
                  <a:gd name="connsiteX7-689" fmla="*/ 755941 w 1269423"/>
                  <a:gd name="connsiteY7-690" fmla="*/ 572018 h 616060"/>
                  <a:gd name="connsiteX8-691" fmla="*/ 470191 w 1269423"/>
                  <a:gd name="connsiteY8-692" fmla="*/ 533919 h 616060"/>
                  <a:gd name="connsiteX9-693" fmla="*/ 265402 w 1269423"/>
                  <a:gd name="connsiteY9-694" fmla="*/ 567256 h 616060"/>
                  <a:gd name="connsiteX10-695" fmla="*/ 0 w 1269423"/>
                  <a:gd name="connsiteY10-696" fmla="*/ 527859 h 616060"/>
                  <a:gd name="connsiteX11-697" fmla="*/ 123826 w 1269423"/>
                  <a:gd name="connsiteY11-698" fmla="*/ 42949 h 616060"/>
                  <a:gd name="connsiteX0-699" fmla="*/ 123826 w 1269423"/>
                  <a:gd name="connsiteY0-700" fmla="*/ 42949 h 589771"/>
                  <a:gd name="connsiteX1-701" fmla="*/ 465428 w 1269423"/>
                  <a:gd name="connsiteY1-702" fmla="*/ 519 h 589771"/>
                  <a:gd name="connsiteX2-703" fmla="*/ 679741 w 1269423"/>
                  <a:gd name="connsiteY2-704" fmla="*/ 67193 h 589771"/>
                  <a:gd name="connsiteX3-705" fmla="*/ 865479 w 1269423"/>
                  <a:gd name="connsiteY3-706" fmla="*/ 29093 h 589771"/>
                  <a:gd name="connsiteX4-707" fmla="*/ 1051215 w 1269423"/>
                  <a:gd name="connsiteY4-708" fmla="*/ 76719 h 589771"/>
                  <a:gd name="connsiteX5-709" fmla="*/ 1269423 w 1269423"/>
                  <a:gd name="connsiteY5-710" fmla="*/ 38187 h 589771"/>
                  <a:gd name="connsiteX6-711" fmla="*/ 1121786 w 1269423"/>
                  <a:gd name="connsiteY6-712" fmla="*/ 589771 h 589771"/>
                  <a:gd name="connsiteX7-713" fmla="*/ 755941 w 1269423"/>
                  <a:gd name="connsiteY7-714" fmla="*/ 572018 h 589771"/>
                  <a:gd name="connsiteX8-715" fmla="*/ 470191 w 1269423"/>
                  <a:gd name="connsiteY8-716" fmla="*/ 533919 h 589771"/>
                  <a:gd name="connsiteX9-717" fmla="*/ 265402 w 1269423"/>
                  <a:gd name="connsiteY9-718" fmla="*/ 567256 h 589771"/>
                  <a:gd name="connsiteX10-719" fmla="*/ 0 w 1269423"/>
                  <a:gd name="connsiteY10-720" fmla="*/ 527859 h 589771"/>
                  <a:gd name="connsiteX11-721" fmla="*/ 123826 w 1269423"/>
                  <a:gd name="connsiteY11-722" fmla="*/ 42949 h 589771"/>
                  <a:gd name="connsiteX0-723" fmla="*/ 123826 w 1269423"/>
                  <a:gd name="connsiteY0-724" fmla="*/ 42949 h 589771"/>
                  <a:gd name="connsiteX1-725" fmla="*/ 465428 w 1269423"/>
                  <a:gd name="connsiteY1-726" fmla="*/ 519 h 589771"/>
                  <a:gd name="connsiteX2-727" fmla="*/ 679741 w 1269423"/>
                  <a:gd name="connsiteY2-728" fmla="*/ 67193 h 589771"/>
                  <a:gd name="connsiteX3-729" fmla="*/ 865479 w 1269423"/>
                  <a:gd name="connsiteY3-730" fmla="*/ 29093 h 589771"/>
                  <a:gd name="connsiteX4-731" fmla="*/ 1051215 w 1269423"/>
                  <a:gd name="connsiteY4-732" fmla="*/ 76719 h 589771"/>
                  <a:gd name="connsiteX5-733" fmla="*/ 1269423 w 1269423"/>
                  <a:gd name="connsiteY5-734" fmla="*/ 38187 h 589771"/>
                  <a:gd name="connsiteX6-735" fmla="*/ 1121786 w 1269423"/>
                  <a:gd name="connsiteY6-736" fmla="*/ 589771 h 589771"/>
                  <a:gd name="connsiteX7-737" fmla="*/ 755941 w 1269423"/>
                  <a:gd name="connsiteY7-738" fmla="*/ 572018 h 589771"/>
                  <a:gd name="connsiteX8-739" fmla="*/ 470191 w 1269423"/>
                  <a:gd name="connsiteY8-740" fmla="*/ 533919 h 589771"/>
                  <a:gd name="connsiteX9-741" fmla="*/ 265402 w 1269423"/>
                  <a:gd name="connsiteY9-742" fmla="*/ 567256 h 589771"/>
                  <a:gd name="connsiteX10-743" fmla="*/ 0 w 1269423"/>
                  <a:gd name="connsiteY10-744" fmla="*/ 527859 h 589771"/>
                  <a:gd name="connsiteX11-745" fmla="*/ 123826 w 1269423"/>
                  <a:gd name="connsiteY11-746" fmla="*/ 42949 h 589771"/>
                  <a:gd name="connsiteX0-747" fmla="*/ 123826 w 1269423"/>
                  <a:gd name="connsiteY0-748" fmla="*/ 42949 h 589771"/>
                  <a:gd name="connsiteX1-749" fmla="*/ 465428 w 1269423"/>
                  <a:gd name="connsiteY1-750" fmla="*/ 519 h 589771"/>
                  <a:gd name="connsiteX2-751" fmla="*/ 679741 w 1269423"/>
                  <a:gd name="connsiteY2-752" fmla="*/ 67193 h 589771"/>
                  <a:gd name="connsiteX3-753" fmla="*/ 865479 w 1269423"/>
                  <a:gd name="connsiteY3-754" fmla="*/ 29093 h 589771"/>
                  <a:gd name="connsiteX4-755" fmla="*/ 1051215 w 1269423"/>
                  <a:gd name="connsiteY4-756" fmla="*/ 76719 h 589771"/>
                  <a:gd name="connsiteX5-757" fmla="*/ 1269423 w 1269423"/>
                  <a:gd name="connsiteY5-758" fmla="*/ 38187 h 589771"/>
                  <a:gd name="connsiteX6-759" fmla="*/ 1121786 w 1269423"/>
                  <a:gd name="connsiteY6-760" fmla="*/ 589771 h 589771"/>
                  <a:gd name="connsiteX7-761" fmla="*/ 755941 w 1269423"/>
                  <a:gd name="connsiteY7-762" fmla="*/ 572018 h 589771"/>
                  <a:gd name="connsiteX8-763" fmla="*/ 470191 w 1269423"/>
                  <a:gd name="connsiteY8-764" fmla="*/ 533919 h 589771"/>
                  <a:gd name="connsiteX9-765" fmla="*/ 265402 w 1269423"/>
                  <a:gd name="connsiteY9-766" fmla="*/ 567256 h 589771"/>
                  <a:gd name="connsiteX10-767" fmla="*/ 0 w 1269423"/>
                  <a:gd name="connsiteY10-768" fmla="*/ 527859 h 589771"/>
                  <a:gd name="connsiteX11-769" fmla="*/ 123826 w 1269423"/>
                  <a:gd name="connsiteY11-770" fmla="*/ 42949 h 5897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81" y="connsiteY5-82"/>
                  </a:cxn>
                  <a:cxn ang="0">
                    <a:pos x="connsiteX6-203" y="connsiteY6-204"/>
                  </a:cxn>
                  <a:cxn ang="0">
                    <a:pos x="connsiteX7-289" y="connsiteY7-290"/>
                  </a:cxn>
                  <a:cxn ang="0">
                    <a:pos x="connsiteX8-307" y="connsiteY8-308"/>
                  </a:cxn>
                  <a:cxn ang="0">
                    <a:pos x="connsiteX9-417" y="connsiteY9-418"/>
                  </a:cxn>
                  <a:cxn ang="0">
                    <a:pos x="connsiteX10-579" y="connsiteY10-580"/>
                  </a:cxn>
                  <a:cxn ang="0">
                    <a:pos x="connsiteX11-625" y="connsiteY11-626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grpSp>
            <p:nvGrpSpPr>
              <p:cNvPr id="14" name="Google Shape;1251;p47">
                <a:extLst>
                  <a:ext uri="{FF2B5EF4-FFF2-40B4-BE49-F238E27FC236}">
                    <a16:creationId xmlns:a16="http://schemas.microsoft.com/office/drawing/2014/main" id="{A3C08B31-C1FD-4FA2-8391-9DC1C1DA2330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61396DDE-C742-41BA-BD6B-C630406EDFBA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4900953C-A81E-4EF1-AEFD-0CF4611DDAA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565C97D0-ADB6-4D48-80E2-A2EA079B6ADA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r>
                    <a:rPr lang="en-GB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EF06B87-59CB-4739-9594-DC513754D067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:a16="http://schemas.microsoft.com/office/drawing/2014/main" id="{4B0E0242-78C5-4BE4-BBB4-FBDFD9C72F70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:a16="http://schemas.microsoft.com/office/drawing/2014/main" id="{BF9C58C3-DCF8-4C04-AA7F-0D6828B70D09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:a16="http://schemas.microsoft.com/office/drawing/2014/main" id="{AA2FABB8-DF6F-4C9E-9953-C7D427794C76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:a16="http://schemas.microsoft.com/office/drawing/2014/main" id="{9C357638-1AE0-4BC3-BAAC-575ABBB04842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:a16="http://schemas.microsoft.com/office/drawing/2014/main" id="{1FFD3017-0623-4D8D-99C2-E296161E2CD7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:a16="http://schemas.microsoft.com/office/drawing/2014/main" id="{21782DB9-1350-476C-8FA1-DFBCD6832005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A01298-CE0C-4232-87FF-6FC141FFF87B}"/>
                </a:ext>
              </a:extLst>
            </p:cNvPr>
            <p:cNvSpPr txBox="1"/>
            <p:nvPr/>
          </p:nvSpPr>
          <p:spPr>
            <a:xfrm>
              <a:off x="3020345" y="1790097"/>
              <a:ext cx="886027" cy="31421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5" name="文本框 21">
            <a:extLst>
              <a:ext uri="{FF2B5EF4-FFF2-40B4-BE49-F238E27FC236}">
                <a16:creationId xmlns:a16="http://schemas.microsoft.com/office/drawing/2014/main" id="{0282BA41-264B-4D17-9D38-53ED06908038}"/>
              </a:ext>
            </a:extLst>
          </p:cNvPr>
          <p:cNvSpPr txBox="1"/>
          <p:nvPr/>
        </p:nvSpPr>
        <p:spPr>
          <a:xfrm>
            <a:off x="4977292" y="1491553"/>
            <a:ext cx="223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</p:spTree>
    <p:extLst>
      <p:ext uri="{BB962C8B-B14F-4D97-AF65-F5344CB8AC3E}">
        <p14:creationId xmlns:p14="http://schemas.microsoft.com/office/powerpoint/2010/main" val="7089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  <p:bldP spid="9" grpId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905</Words>
  <Application>Microsoft Office PowerPoint</Application>
  <PresentationFormat>Widescreen</PresentationFormat>
  <Paragraphs>126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dò.</vt:lpstr>
      <vt:lpstr>PowerPoint Presentation</vt:lpstr>
      <vt:lpstr>Luyện đọc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HANH BI</dc:creator>
  <cp:lastModifiedBy>Co Giao Le</cp:lastModifiedBy>
  <cp:revision>34</cp:revision>
  <dcterms:created xsi:type="dcterms:W3CDTF">2022-10-17T07:17:25Z</dcterms:created>
  <dcterms:modified xsi:type="dcterms:W3CDTF">2024-12-15T13:43:25Z</dcterms:modified>
</cp:coreProperties>
</file>