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418" r:id="rId2"/>
    <p:sldId id="256" r:id="rId3"/>
    <p:sldId id="266" r:id="rId4"/>
    <p:sldId id="263" r:id="rId5"/>
    <p:sldId id="259" r:id="rId6"/>
    <p:sldId id="420" r:id="rId7"/>
    <p:sldId id="258" r:id="rId8"/>
    <p:sldId id="260" r:id="rId9"/>
    <p:sldId id="262" r:id="rId10"/>
    <p:sldId id="421" r:id="rId11"/>
    <p:sldId id="424" r:id="rId12"/>
    <p:sldId id="325" r:id="rId13"/>
    <p:sldId id="457" r:id="rId14"/>
    <p:sldId id="461" r:id="rId15"/>
    <p:sldId id="264" r:id="rId16"/>
    <p:sldId id="282" r:id="rId17"/>
    <p:sldId id="417" r:id="rId18"/>
    <p:sldId id="261" r:id="rId19"/>
    <p:sldId id="269" r:id="rId20"/>
    <p:sldId id="462" r:id="rId21"/>
    <p:sldId id="350" r:id="rId22"/>
    <p:sldId id="280" r:id="rId23"/>
    <p:sldId id="463" r:id="rId24"/>
    <p:sldId id="382" r:id="rId25"/>
    <p:sldId id="466" r:id="rId26"/>
    <p:sldId id="465" r:id="rId27"/>
    <p:sldId id="412" r:id="rId28"/>
    <p:sldId id="268" r:id="rId29"/>
    <p:sldId id="265" r:id="rId30"/>
    <p:sldId id="270" r:id="rId31"/>
    <p:sldId id="271" r:id="rId32"/>
    <p:sldId id="422" r:id="rId33"/>
    <p:sldId id="267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4724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64" autoAdjust="0"/>
    <p:restoredTop sz="94660"/>
  </p:normalViewPr>
  <p:slideViewPr>
    <p:cSldViewPr snapToGrid="0">
      <p:cViewPr varScale="1">
        <p:scale>
          <a:sx n="70" d="100"/>
          <a:sy n="70" d="100"/>
        </p:scale>
        <p:origin x="618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A313E7-E14D-426E-8EAD-AD1F626431D3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2844C5-ABA9-4E37-9E7A-35A9CAEC09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4587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CED93-18FC-410F-8BDB-C4D1F787ECB5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63301-1E90-4BB9-85A4-ECF1A59C61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936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CED93-18FC-410F-8BDB-C4D1F787ECB5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63301-1E90-4BB9-85A4-ECF1A59C61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277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CED93-18FC-410F-8BDB-C4D1F787ECB5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63301-1E90-4BB9-85A4-ECF1A59C61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798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CED93-18FC-410F-8BDB-C4D1F787ECB5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63301-1E90-4BB9-85A4-ECF1A59C61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6775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CED93-18FC-410F-8BDB-C4D1F787ECB5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63301-1E90-4BB9-85A4-ECF1A59C61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816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CED93-18FC-410F-8BDB-C4D1F787ECB5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63301-1E90-4BB9-85A4-ECF1A59C61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4067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CED93-18FC-410F-8BDB-C4D1F787ECB5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63301-1E90-4BB9-85A4-ECF1A59C61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427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CED93-18FC-410F-8BDB-C4D1F787ECB5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63301-1E90-4BB9-85A4-ECF1A59C61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5888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CED93-18FC-410F-8BDB-C4D1F787ECB5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63301-1E90-4BB9-85A4-ECF1A59C61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2411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CED93-18FC-410F-8BDB-C4D1F787ECB5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63301-1E90-4BB9-85A4-ECF1A59C61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9766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CED93-18FC-410F-8BDB-C4D1F787ECB5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63301-1E90-4BB9-85A4-ECF1A59C61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5564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CCED93-18FC-410F-8BDB-C4D1F787ECB5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C63301-1E90-4BB9-85A4-ECF1A59C61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808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5" Type="http://schemas.openxmlformats.org/officeDocument/2006/relationships/image" Target="../media/image19.png"/><Relationship Id="rId4" Type="http://schemas.openxmlformats.org/officeDocument/2006/relationships/image" Target="../media/image7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GIF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jp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1" descr="Picture16.png">
            <a:extLst>
              <a:ext uri="{FF2B5EF4-FFF2-40B4-BE49-F238E27FC236}">
                <a16:creationId xmlns:a16="http://schemas.microsoft.com/office/drawing/2014/main" id="{1350D45E-30E4-4D22-BD6D-0B5B4B4C59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0334" y="4224538"/>
            <a:ext cx="2921000" cy="2561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673501" y="-109904"/>
            <a:ext cx="1382714" cy="1653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2"/>
          <p:cNvSpPr txBox="1"/>
          <p:nvPr/>
        </p:nvSpPr>
        <p:spPr>
          <a:xfrm>
            <a:off x="3051334" y="2019384"/>
            <a:ext cx="7909594" cy="643890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  <a:outerShdw blurRad="50800" dist="63500" dir="7200000" sx="1000" sy="1000" algn="ctr" rotWithShape="0">
              <a:srgbClr val="000000">
                <a:alpha val="43000"/>
              </a:srgbClr>
            </a:outerShdw>
            <a:reflection stA="50000" endA="300" endPos="36500" dist="50800" dir="5400000" sy="-100000" algn="bl" rotWithShape="0"/>
          </a:effectLst>
        </p:spPr>
        <p:txBody>
          <a:bodyPr wrap="square" rtlCol="0" anchor="t" anchorCtr="0">
            <a:noAutofit/>
          </a:bodyPr>
          <a:lstStyle/>
          <a:p>
            <a:r>
              <a:rPr lang="vi-VN" altLang="en-US" sz="4800" b="1" dirty="0">
                <a:solidFill>
                  <a:srgbClr val="0005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: TIẾNG VIỆT  LỚP 3</a:t>
            </a:r>
          </a:p>
        </p:txBody>
      </p:sp>
      <p:sp>
        <p:nvSpPr>
          <p:cNvPr id="34" name="Text Box 33"/>
          <p:cNvSpPr txBox="1"/>
          <p:nvPr/>
        </p:nvSpPr>
        <p:spPr>
          <a:xfrm>
            <a:off x="1809136" y="2843365"/>
            <a:ext cx="9291483" cy="14319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vi-VN" altLang="en-US" sz="44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</a:t>
            </a:r>
            <a:r>
              <a:rPr lang="en-US" altLang="en-US" sz="44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</a:t>
            </a:r>
            <a:r>
              <a:rPr lang="vi-VN" altLang="en-US" sz="44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ĐỌC 3 : TRONG NẮNG CHIỀU   </a:t>
            </a:r>
            <a:endParaRPr lang="en-US" altLang="en-US" sz="4400" b="1" dirty="0">
              <a:solidFill>
                <a:srgbClr val="FF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r>
              <a:rPr lang="en-US" altLang="en-US" sz="44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                             </a:t>
            </a:r>
            <a:r>
              <a:rPr lang="vi-VN" altLang="en-US" sz="44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( </a:t>
            </a:r>
            <a:r>
              <a:rPr lang="en-US" altLang="en-US" sz="44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 </a:t>
            </a:r>
            <a:r>
              <a:rPr lang="en-US" altLang="en-US" sz="4400" b="1" dirty="0" err="1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tiết</a:t>
            </a:r>
            <a:r>
              <a:rPr lang="vi-VN" altLang="en-US" sz="44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) </a:t>
            </a:r>
            <a:endParaRPr lang="vi-VN" altLang="en-US" sz="4400" b="1" dirty="0">
              <a:solidFill>
                <a:srgbClr val="FF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altLang="en-US" sz="4400" b="1" dirty="0">
              <a:solidFill>
                <a:srgbClr val="FF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58626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ổng hợp hơn 72 về hình nền powerpoint hoa lá - cdgdbentre.edu.vn">
            <a:extLst>
              <a:ext uri="{FF2B5EF4-FFF2-40B4-BE49-F238E27FC236}">
                <a16:creationId xmlns:a16="http://schemas.microsoft.com/office/drawing/2014/main" id="{3E65819D-13A6-486E-9BD0-F9696A1C10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2191999" cy="6820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khai_mac2-16_17_46_95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234" y="1568915"/>
            <a:ext cx="5486400" cy="4893945"/>
          </a:xfrm>
          <a:prstGeom prst="rect">
            <a:avLst/>
          </a:prstGeom>
          <a:solidFill>
            <a:srgbClr val="FF0000"/>
          </a:solidFill>
          <a:ln w="28575" cmpd="thickThin">
            <a:solidFill>
              <a:srgbClr val="FF0000"/>
            </a:solidFill>
            <a:prstDash val="solid"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rcRect l="60151" t="51454" r="9625" b="20037"/>
          <a:stretch>
            <a:fillRect/>
          </a:stretch>
        </p:blipFill>
        <p:spPr>
          <a:xfrm>
            <a:off x="6212961" y="1568280"/>
            <a:ext cx="5688905" cy="4894580"/>
          </a:xfrm>
          <a:prstGeom prst="rect">
            <a:avLst/>
          </a:prstGeom>
          <a:solidFill>
            <a:srgbClr val="FF0000"/>
          </a:solidFill>
          <a:ln w="28575" cmpd="thickThin">
            <a:solidFill>
              <a:srgbClr val="FF0000"/>
            </a:solidFill>
            <a:prstDash val="solid"/>
          </a:ln>
        </p:spPr>
      </p:pic>
      <p:sp>
        <p:nvSpPr>
          <p:cNvPr id="13" name="TextBox 7"/>
          <p:cNvSpPr txBox="1"/>
          <p:nvPr/>
        </p:nvSpPr>
        <p:spPr>
          <a:xfrm>
            <a:off x="6050915" y="5344160"/>
            <a:ext cx="5487670" cy="69088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defTabSz="914400">
              <a:spcBef>
                <a:spcPct val="50000"/>
              </a:spcBef>
              <a:tabLst>
                <a:tab pos="4655820" algn="l"/>
              </a:tabLst>
            </a:pPr>
            <a:endParaRPr lang="en-US" altLang="en-US" sz="3600" b="1" dirty="0">
              <a:solidFill>
                <a:srgbClr val="E830FE"/>
              </a:solidFill>
              <a:latin typeface="Times New Roman" panose="02020603050405020304" pitchFamily="18" charset="0"/>
              <a:ea typeface="Roboto Black" panose="02000000000000000000" pitchFamily="2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14" name="TextBox 7"/>
          <p:cNvSpPr txBox="1"/>
          <p:nvPr/>
        </p:nvSpPr>
        <p:spPr>
          <a:xfrm>
            <a:off x="534670" y="5343525"/>
            <a:ext cx="5487670" cy="63500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defTabSz="914400">
              <a:spcBef>
                <a:spcPct val="50000"/>
              </a:spcBef>
              <a:tabLst>
                <a:tab pos="4655820" algn="l"/>
              </a:tabLst>
            </a:pPr>
            <a:endParaRPr lang="vi-VN" altLang="en-US" sz="3600" b="1" dirty="0" err="1">
              <a:solidFill>
                <a:srgbClr val="E830FE"/>
              </a:solidFill>
              <a:latin typeface="Times New Roman" panose="02020603050405020304" pitchFamily="18" charset="0"/>
              <a:ea typeface="Roboto Black" panose="02000000000000000000" pitchFamily="2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8" name="Cloud Callout 10">
            <a:extLst>
              <a:ext uri="{FF2B5EF4-FFF2-40B4-BE49-F238E27FC236}">
                <a16:creationId xmlns:a16="http://schemas.microsoft.com/office/drawing/2014/main" id="{EB81BB74-BFC2-4843-9FEE-4537419517B6}"/>
              </a:ext>
            </a:extLst>
          </p:cNvPr>
          <p:cNvSpPr/>
          <p:nvPr/>
        </p:nvSpPr>
        <p:spPr>
          <a:xfrm>
            <a:off x="1408704" y="37011"/>
            <a:ext cx="2978871" cy="1596599"/>
          </a:xfrm>
          <a:prstGeom prst="cloudCallout">
            <a:avLst>
              <a:gd name="adj1" fmla="val 93865"/>
              <a:gd name="adj2" fmla="val 38949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  <a:tabLst>
                <a:tab pos="4655820" algn="l"/>
              </a:tabLst>
            </a:pPr>
            <a:r>
              <a:rPr lang="en-US" altLang="en-US" sz="2400" b="1" dirty="0" err="1">
                <a:solidFill>
                  <a:srgbClr val="4724F8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Sân</a:t>
            </a:r>
            <a:r>
              <a:rPr lang="en-US" altLang="en-US" sz="2400" b="1" dirty="0">
                <a:solidFill>
                  <a:srgbClr val="4724F8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400" b="1" dirty="0" err="1">
                <a:solidFill>
                  <a:srgbClr val="4724F8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bóng</a:t>
            </a:r>
            <a:r>
              <a:rPr lang="en-US" altLang="en-US" sz="2400" b="1" dirty="0">
                <a:solidFill>
                  <a:srgbClr val="4724F8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vi-VN" altLang="en-US" sz="2400" b="1" dirty="0">
                <a:solidFill>
                  <a:srgbClr val="4724F8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bình thường </a:t>
            </a:r>
          </a:p>
        </p:txBody>
      </p:sp>
      <p:sp>
        <p:nvSpPr>
          <p:cNvPr id="10" name="Cloud Callout 13">
            <a:extLst>
              <a:ext uri="{FF2B5EF4-FFF2-40B4-BE49-F238E27FC236}">
                <a16:creationId xmlns:a16="http://schemas.microsoft.com/office/drawing/2014/main" id="{D7ED59A9-DA89-4512-BBEE-5D15147E2809}"/>
              </a:ext>
            </a:extLst>
          </p:cNvPr>
          <p:cNvSpPr/>
          <p:nvPr/>
        </p:nvSpPr>
        <p:spPr>
          <a:xfrm>
            <a:off x="9012200" y="-44342"/>
            <a:ext cx="3179799" cy="1574257"/>
          </a:xfrm>
          <a:prstGeom prst="cloudCallout">
            <a:avLst>
              <a:gd name="adj1" fmla="val -84087"/>
              <a:gd name="adj2" fmla="val 48265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  <a:tabLst>
                <a:tab pos="4655820" algn="l"/>
              </a:tabLst>
            </a:pPr>
            <a:r>
              <a:rPr lang="en-US" altLang="en-US" sz="2000" b="1" dirty="0" err="1">
                <a:solidFill>
                  <a:srgbClr val="4724F8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Sân</a:t>
            </a:r>
            <a:r>
              <a:rPr lang="en-US" altLang="en-US" sz="2000" b="1" dirty="0">
                <a:solidFill>
                  <a:srgbClr val="4724F8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000" b="1" dirty="0" err="1">
                <a:solidFill>
                  <a:srgbClr val="4724F8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bóng</a:t>
            </a:r>
            <a:endParaRPr lang="en-US" altLang="en-US" sz="2000" b="1" dirty="0">
              <a:solidFill>
                <a:srgbClr val="4724F8"/>
              </a:solidFill>
              <a:latin typeface="Times New Roman" panose="02020603050405020304" pitchFamily="18" charset="0"/>
              <a:ea typeface="Roboto Black" panose="02000000000000000000" pitchFamily="2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ctr">
              <a:spcBef>
                <a:spcPct val="50000"/>
              </a:spcBef>
              <a:tabLst>
                <a:tab pos="4655820" algn="l"/>
              </a:tabLst>
            </a:pPr>
            <a:r>
              <a:rPr lang="en-US" altLang="en-US" sz="2000" b="1" dirty="0">
                <a:solidFill>
                  <a:srgbClr val="4724F8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000" b="1" dirty="0" err="1">
                <a:solidFill>
                  <a:srgbClr val="4724F8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altLang="en-US" sz="2000" b="1" dirty="0">
                <a:solidFill>
                  <a:srgbClr val="4724F8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000" b="1" dirty="0" err="1">
                <a:solidFill>
                  <a:srgbClr val="4724F8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các</a:t>
            </a:r>
            <a:r>
              <a:rPr lang="en-US" altLang="en-US" sz="2000" b="1" dirty="0">
                <a:solidFill>
                  <a:srgbClr val="4724F8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000" b="1" dirty="0" err="1">
                <a:solidFill>
                  <a:srgbClr val="4724F8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bạn</a:t>
            </a:r>
            <a:r>
              <a:rPr lang="en-US" altLang="en-US" sz="2000" b="1" dirty="0">
                <a:solidFill>
                  <a:srgbClr val="4724F8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000" b="1" dirty="0" err="1">
                <a:solidFill>
                  <a:srgbClr val="4724F8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nhỏ</a:t>
            </a:r>
            <a:r>
              <a:rPr lang="en-US" altLang="en-US" sz="2000" b="1" dirty="0">
                <a:solidFill>
                  <a:srgbClr val="4724F8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4" grpId="0"/>
      <p:bldP spid="14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" descr="Tổng hợp hơn 72 về hình nền powerpoint hoa lá - cdgdbentre.edu.vn">
            <a:extLst>
              <a:ext uri="{FF2B5EF4-FFF2-40B4-BE49-F238E27FC236}">
                <a16:creationId xmlns:a16="http://schemas.microsoft.com/office/drawing/2014/main" id="{DD93F14B-A481-4CFC-938C-19FFB0DB22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2191999" cy="6820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0B51292C-5013-4E66-94DA-A0F6872F1228}"/>
              </a:ext>
            </a:extLst>
          </p:cNvPr>
          <p:cNvGrpSpPr/>
          <p:nvPr/>
        </p:nvGrpSpPr>
        <p:grpSpPr>
          <a:xfrm>
            <a:off x="309846" y="1096644"/>
            <a:ext cx="11882154" cy="5624195"/>
            <a:chOff x="768927" y="1641595"/>
            <a:chExt cx="5340928" cy="2511698"/>
          </a:xfrm>
          <a:solidFill>
            <a:srgbClr val="FF0000"/>
          </a:solidFill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F5222236-193D-40AB-8E81-10784FC6B2AF}"/>
                </a:ext>
              </a:extLst>
            </p:cNvPr>
            <p:cNvGrpSpPr/>
            <p:nvPr/>
          </p:nvGrpSpPr>
          <p:grpSpPr>
            <a:xfrm>
              <a:off x="768927" y="1641595"/>
              <a:ext cx="5340928" cy="2511698"/>
              <a:chOff x="768927" y="1641595"/>
              <a:chExt cx="5340928" cy="2511698"/>
            </a:xfrm>
            <a:grpFill/>
          </p:grpSpPr>
          <p:sp>
            <p:nvSpPr>
              <p:cNvPr id="13" name="Rectangle 14">
                <a:extLst>
                  <a:ext uri="{FF2B5EF4-FFF2-40B4-BE49-F238E27FC236}">
                    <a16:creationId xmlns:a16="http://schemas.microsoft.com/office/drawing/2014/main" id="{36574188-01BB-4B15-B9E5-22AC6720DB2A}"/>
                  </a:ext>
                </a:extLst>
              </p:cNvPr>
              <p:cNvSpPr/>
              <p:nvPr/>
            </p:nvSpPr>
            <p:spPr>
              <a:xfrm>
                <a:off x="2820697" y="1661594"/>
                <a:ext cx="1269423" cy="589771"/>
              </a:xfrm>
              <a:custGeom>
                <a:avLst/>
                <a:gdLst>
                  <a:gd name="connsiteX0" fmla="*/ 0 w 1059873"/>
                  <a:gd name="connsiteY0" fmla="*/ 0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0 w 1059873"/>
                  <a:gd name="connsiteY4" fmla="*/ 0 h 561109"/>
                  <a:gd name="connsiteX0-1" fmla="*/ 23813 w 1059873"/>
                  <a:gd name="connsiteY0-2" fmla="*/ 23812 h 561109"/>
                  <a:gd name="connsiteX1-3" fmla="*/ 1059873 w 1059873"/>
                  <a:gd name="connsiteY1-4" fmla="*/ 0 h 561109"/>
                  <a:gd name="connsiteX2-5" fmla="*/ 1059873 w 1059873"/>
                  <a:gd name="connsiteY2-6" fmla="*/ 561109 h 561109"/>
                  <a:gd name="connsiteX3-7" fmla="*/ 0 w 1059873"/>
                  <a:gd name="connsiteY3-8" fmla="*/ 561109 h 561109"/>
                  <a:gd name="connsiteX4-9" fmla="*/ 23813 w 1059873"/>
                  <a:gd name="connsiteY4-10" fmla="*/ 23812 h 561109"/>
                  <a:gd name="connsiteX0-11" fmla="*/ 33338 w 1059873"/>
                  <a:gd name="connsiteY0-12" fmla="*/ 66675 h 561109"/>
                  <a:gd name="connsiteX1-13" fmla="*/ 1059873 w 1059873"/>
                  <a:gd name="connsiteY1-14" fmla="*/ 0 h 561109"/>
                  <a:gd name="connsiteX2-15" fmla="*/ 1059873 w 1059873"/>
                  <a:gd name="connsiteY2-16" fmla="*/ 561109 h 561109"/>
                  <a:gd name="connsiteX3-17" fmla="*/ 0 w 1059873"/>
                  <a:gd name="connsiteY3-18" fmla="*/ 561109 h 561109"/>
                  <a:gd name="connsiteX4-19" fmla="*/ 33338 w 1059873"/>
                  <a:gd name="connsiteY4-20" fmla="*/ 66675 h 561109"/>
                  <a:gd name="connsiteX0-21" fmla="*/ 38101 w 1059873"/>
                  <a:gd name="connsiteY0-22" fmla="*/ 28575 h 561109"/>
                  <a:gd name="connsiteX1-23" fmla="*/ 1059873 w 1059873"/>
                  <a:gd name="connsiteY1-24" fmla="*/ 0 h 561109"/>
                  <a:gd name="connsiteX2-25" fmla="*/ 1059873 w 1059873"/>
                  <a:gd name="connsiteY2-26" fmla="*/ 561109 h 561109"/>
                  <a:gd name="connsiteX3-27" fmla="*/ 0 w 1059873"/>
                  <a:gd name="connsiteY3-28" fmla="*/ 561109 h 561109"/>
                  <a:gd name="connsiteX4-29" fmla="*/ 38101 w 1059873"/>
                  <a:gd name="connsiteY4-30" fmla="*/ 28575 h 561109"/>
                  <a:gd name="connsiteX0-31" fmla="*/ 138114 w 1159886"/>
                  <a:gd name="connsiteY0-32" fmla="*/ 28575 h 561109"/>
                  <a:gd name="connsiteX1-33" fmla="*/ 1159886 w 1159886"/>
                  <a:gd name="connsiteY1-34" fmla="*/ 0 h 561109"/>
                  <a:gd name="connsiteX2-35" fmla="*/ 1159886 w 1159886"/>
                  <a:gd name="connsiteY2-36" fmla="*/ 561109 h 561109"/>
                  <a:gd name="connsiteX3-37" fmla="*/ 0 w 1159886"/>
                  <a:gd name="connsiteY3-38" fmla="*/ 551584 h 561109"/>
                  <a:gd name="connsiteX4-39" fmla="*/ 138114 w 1159886"/>
                  <a:gd name="connsiteY4-40" fmla="*/ 28575 h 561109"/>
                  <a:gd name="connsiteX0-41" fmla="*/ 138114 w 1259898"/>
                  <a:gd name="connsiteY0-42" fmla="*/ 0 h 532534"/>
                  <a:gd name="connsiteX1-43" fmla="*/ 1259898 w 1259898"/>
                  <a:gd name="connsiteY1-44" fmla="*/ 19050 h 532534"/>
                  <a:gd name="connsiteX2-45" fmla="*/ 1159886 w 1259898"/>
                  <a:gd name="connsiteY2-46" fmla="*/ 532534 h 532534"/>
                  <a:gd name="connsiteX3-47" fmla="*/ 0 w 1259898"/>
                  <a:gd name="connsiteY3-48" fmla="*/ 523009 h 532534"/>
                  <a:gd name="connsiteX4-49" fmla="*/ 138114 w 1259898"/>
                  <a:gd name="connsiteY4-50" fmla="*/ 0 h 532534"/>
                  <a:gd name="connsiteX0-51" fmla="*/ 138114 w 1259898"/>
                  <a:gd name="connsiteY0-52" fmla="*/ 0 h 570634"/>
                  <a:gd name="connsiteX1-53" fmla="*/ 1259898 w 1259898"/>
                  <a:gd name="connsiteY1-54" fmla="*/ 19050 h 570634"/>
                  <a:gd name="connsiteX2-55" fmla="*/ 1112261 w 1259898"/>
                  <a:gd name="connsiteY2-56" fmla="*/ 570634 h 570634"/>
                  <a:gd name="connsiteX3-57" fmla="*/ 0 w 1259898"/>
                  <a:gd name="connsiteY3-58" fmla="*/ 523009 h 570634"/>
                  <a:gd name="connsiteX4-59" fmla="*/ 138114 w 1259898"/>
                  <a:gd name="connsiteY4-60" fmla="*/ 0 h 570634"/>
                  <a:gd name="connsiteX0-61" fmla="*/ 138114 w 1259898"/>
                  <a:gd name="connsiteY0-62" fmla="*/ 0 h 570634"/>
                  <a:gd name="connsiteX1-63" fmla="*/ 1259898 w 1259898"/>
                  <a:gd name="connsiteY1-64" fmla="*/ 19050 h 570634"/>
                  <a:gd name="connsiteX2-65" fmla="*/ 1112261 w 1259898"/>
                  <a:gd name="connsiteY2-66" fmla="*/ 570634 h 570634"/>
                  <a:gd name="connsiteX3-67" fmla="*/ 255877 w 1259898"/>
                  <a:gd name="connsiteY3-68" fmla="*/ 548119 h 570634"/>
                  <a:gd name="connsiteX4-69" fmla="*/ 0 w 1259898"/>
                  <a:gd name="connsiteY4-70" fmla="*/ 523009 h 570634"/>
                  <a:gd name="connsiteX5" fmla="*/ 138114 w 1259898"/>
                  <a:gd name="connsiteY5" fmla="*/ 0 h 570634"/>
                  <a:gd name="connsiteX0-71" fmla="*/ 138114 w 1259898"/>
                  <a:gd name="connsiteY0-72" fmla="*/ 0 h 570634"/>
                  <a:gd name="connsiteX1-73" fmla="*/ 1259898 w 1259898"/>
                  <a:gd name="connsiteY1-74" fmla="*/ 19050 h 570634"/>
                  <a:gd name="connsiteX2-75" fmla="*/ 1112261 w 1259898"/>
                  <a:gd name="connsiteY2-76" fmla="*/ 570634 h 570634"/>
                  <a:gd name="connsiteX3-77" fmla="*/ 255877 w 1259898"/>
                  <a:gd name="connsiteY3-78" fmla="*/ 548119 h 570634"/>
                  <a:gd name="connsiteX4-79" fmla="*/ 0 w 1259898"/>
                  <a:gd name="connsiteY4-80" fmla="*/ 523009 h 570634"/>
                  <a:gd name="connsiteX5-81" fmla="*/ 138114 w 1259898"/>
                  <a:gd name="connsiteY5-82" fmla="*/ 0 h 570634"/>
                  <a:gd name="connsiteX0-83" fmla="*/ 138114 w 1259898"/>
                  <a:gd name="connsiteY0-84" fmla="*/ 0 h 570634"/>
                  <a:gd name="connsiteX1-85" fmla="*/ 1259898 w 1259898"/>
                  <a:gd name="connsiteY1-86" fmla="*/ 19050 h 570634"/>
                  <a:gd name="connsiteX2-87" fmla="*/ 1112261 w 1259898"/>
                  <a:gd name="connsiteY2-88" fmla="*/ 570634 h 570634"/>
                  <a:gd name="connsiteX3-89" fmla="*/ 255877 w 1259898"/>
                  <a:gd name="connsiteY3-90" fmla="*/ 548119 h 570634"/>
                  <a:gd name="connsiteX4-91" fmla="*/ 0 w 1259898"/>
                  <a:gd name="connsiteY4-92" fmla="*/ 523009 h 570634"/>
                  <a:gd name="connsiteX5-93" fmla="*/ 138114 w 1259898"/>
                  <a:gd name="connsiteY5-94" fmla="*/ 0 h 570634"/>
                  <a:gd name="connsiteX0-95" fmla="*/ 138114 w 1259898"/>
                  <a:gd name="connsiteY0-96" fmla="*/ 0 h 570634"/>
                  <a:gd name="connsiteX1-97" fmla="*/ 1259898 w 1259898"/>
                  <a:gd name="connsiteY1-98" fmla="*/ 19050 h 570634"/>
                  <a:gd name="connsiteX2-99" fmla="*/ 1112261 w 1259898"/>
                  <a:gd name="connsiteY2-100" fmla="*/ 570634 h 570634"/>
                  <a:gd name="connsiteX3-101" fmla="*/ 255877 w 1259898"/>
                  <a:gd name="connsiteY3-102" fmla="*/ 548119 h 570634"/>
                  <a:gd name="connsiteX4-103" fmla="*/ 0 w 1259898"/>
                  <a:gd name="connsiteY4-104" fmla="*/ 523009 h 570634"/>
                  <a:gd name="connsiteX5-105" fmla="*/ 138114 w 1259898"/>
                  <a:gd name="connsiteY5-106" fmla="*/ 0 h 570634"/>
                  <a:gd name="connsiteX0-107" fmla="*/ 138114 w 1259898"/>
                  <a:gd name="connsiteY0-108" fmla="*/ 0 h 570634"/>
                  <a:gd name="connsiteX1-109" fmla="*/ 1259898 w 1259898"/>
                  <a:gd name="connsiteY1-110" fmla="*/ 19050 h 570634"/>
                  <a:gd name="connsiteX2-111" fmla="*/ 1112261 w 1259898"/>
                  <a:gd name="connsiteY2-112" fmla="*/ 570634 h 570634"/>
                  <a:gd name="connsiteX3-113" fmla="*/ 255877 w 1259898"/>
                  <a:gd name="connsiteY3-114" fmla="*/ 548119 h 570634"/>
                  <a:gd name="connsiteX4-115" fmla="*/ 0 w 1259898"/>
                  <a:gd name="connsiteY4-116" fmla="*/ 523009 h 570634"/>
                  <a:gd name="connsiteX5-117" fmla="*/ 138114 w 1259898"/>
                  <a:gd name="connsiteY5-118" fmla="*/ 0 h 570634"/>
                  <a:gd name="connsiteX0-119" fmla="*/ 147639 w 1269423"/>
                  <a:gd name="connsiteY0-120" fmla="*/ 0 h 570634"/>
                  <a:gd name="connsiteX1-121" fmla="*/ 1269423 w 1269423"/>
                  <a:gd name="connsiteY1-122" fmla="*/ 19050 h 570634"/>
                  <a:gd name="connsiteX2-123" fmla="*/ 1121786 w 1269423"/>
                  <a:gd name="connsiteY2-124" fmla="*/ 570634 h 570634"/>
                  <a:gd name="connsiteX3-125" fmla="*/ 265402 w 1269423"/>
                  <a:gd name="connsiteY3-126" fmla="*/ 548119 h 570634"/>
                  <a:gd name="connsiteX4-127" fmla="*/ 0 w 1269423"/>
                  <a:gd name="connsiteY4-128" fmla="*/ 508722 h 570634"/>
                  <a:gd name="connsiteX5-129" fmla="*/ 147639 w 1269423"/>
                  <a:gd name="connsiteY5-130" fmla="*/ 0 h 570634"/>
                  <a:gd name="connsiteX0-131" fmla="*/ 147639 w 1269423"/>
                  <a:gd name="connsiteY0-132" fmla="*/ 0 h 570634"/>
                  <a:gd name="connsiteX1-133" fmla="*/ 1269423 w 1269423"/>
                  <a:gd name="connsiteY1-134" fmla="*/ 19050 h 570634"/>
                  <a:gd name="connsiteX2-135" fmla="*/ 1121786 w 1269423"/>
                  <a:gd name="connsiteY2-136" fmla="*/ 570634 h 570634"/>
                  <a:gd name="connsiteX3-137" fmla="*/ 265402 w 1269423"/>
                  <a:gd name="connsiteY3-138" fmla="*/ 548119 h 570634"/>
                  <a:gd name="connsiteX4-139" fmla="*/ 0 w 1269423"/>
                  <a:gd name="connsiteY4-140" fmla="*/ 508722 h 570634"/>
                  <a:gd name="connsiteX5-141" fmla="*/ 147639 w 1269423"/>
                  <a:gd name="connsiteY5-142" fmla="*/ 0 h 570634"/>
                  <a:gd name="connsiteX0-143" fmla="*/ 123826 w 1269423"/>
                  <a:gd name="connsiteY0-144" fmla="*/ 0 h 556347"/>
                  <a:gd name="connsiteX1-145" fmla="*/ 1269423 w 1269423"/>
                  <a:gd name="connsiteY1-146" fmla="*/ 4763 h 556347"/>
                  <a:gd name="connsiteX2-147" fmla="*/ 1121786 w 1269423"/>
                  <a:gd name="connsiteY2-148" fmla="*/ 556347 h 556347"/>
                  <a:gd name="connsiteX3-149" fmla="*/ 265402 w 1269423"/>
                  <a:gd name="connsiteY3-150" fmla="*/ 533832 h 556347"/>
                  <a:gd name="connsiteX4-151" fmla="*/ 0 w 1269423"/>
                  <a:gd name="connsiteY4-152" fmla="*/ 494435 h 556347"/>
                  <a:gd name="connsiteX5-153" fmla="*/ 123826 w 1269423"/>
                  <a:gd name="connsiteY5-154" fmla="*/ 0 h 556347"/>
                  <a:gd name="connsiteX0-155" fmla="*/ 123826 w 1269423"/>
                  <a:gd name="connsiteY0-156" fmla="*/ 0 h 556347"/>
                  <a:gd name="connsiteX1-157" fmla="*/ 1269423 w 1269423"/>
                  <a:gd name="connsiteY1-158" fmla="*/ 4763 h 556347"/>
                  <a:gd name="connsiteX2-159" fmla="*/ 1121786 w 1269423"/>
                  <a:gd name="connsiteY2-160" fmla="*/ 556347 h 556347"/>
                  <a:gd name="connsiteX3-161" fmla="*/ 265402 w 1269423"/>
                  <a:gd name="connsiteY3-162" fmla="*/ 533832 h 556347"/>
                  <a:gd name="connsiteX4-163" fmla="*/ 0 w 1269423"/>
                  <a:gd name="connsiteY4-164" fmla="*/ 494435 h 556347"/>
                  <a:gd name="connsiteX5-165" fmla="*/ 123826 w 1269423"/>
                  <a:gd name="connsiteY5-166" fmla="*/ 0 h 556347"/>
                  <a:gd name="connsiteX0-167" fmla="*/ 123826 w 1269423"/>
                  <a:gd name="connsiteY0-168" fmla="*/ 0 h 556347"/>
                  <a:gd name="connsiteX1-169" fmla="*/ 1269423 w 1269423"/>
                  <a:gd name="connsiteY1-170" fmla="*/ 4763 h 556347"/>
                  <a:gd name="connsiteX2-171" fmla="*/ 1121786 w 1269423"/>
                  <a:gd name="connsiteY2-172" fmla="*/ 556347 h 556347"/>
                  <a:gd name="connsiteX3-173" fmla="*/ 265402 w 1269423"/>
                  <a:gd name="connsiteY3-174" fmla="*/ 533832 h 556347"/>
                  <a:gd name="connsiteX4-175" fmla="*/ 0 w 1269423"/>
                  <a:gd name="connsiteY4-176" fmla="*/ 494435 h 556347"/>
                  <a:gd name="connsiteX5-177" fmla="*/ 123826 w 1269423"/>
                  <a:gd name="connsiteY5-178" fmla="*/ 0 h 556347"/>
                  <a:gd name="connsiteX0-179" fmla="*/ 123826 w 1269423"/>
                  <a:gd name="connsiteY0-180" fmla="*/ 47869 h 604216"/>
                  <a:gd name="connsiteX1-181" fmla="*/ 465428 w 1269423"/>
                  <a:gd name="connsiteY1-182" fmla="*/ 14964 h 604216"/>
                  <a:gd name="connsiteX2-183" fmla="*/ 1269423 w 1269423"/>
                  <a:gd name="connsiteY2-184" fmla="*/ 52632 h 604216"/>
                  <a:gd name="connsiteX3-185" fmla="*/ 1121786 w 1269423"/>
                  <a:gd name="connsiteY3-186" fmla="*/ 604216 h 604216"/>
                  <a:gd name="connsiteX4-187" fmla="*/ 265402 w 1269423"/>
                  <a:gd name="connsiteY4-188" fmla="*/ 581701 h 604216"/>
                  <a:gd name="connsiteX5-189" fmla="*/ 0 w 1269423"/>
                  <a:gd name="connsiteY5-190" fmla="*/ 542304 h 604216"/>
                  <a:gd name="connsiteX6" fmla="*/ 123826 w 1269423"/>
                  <a:gd name="connsiteY6" fmla="*/ 47869 h 604216"/>
                  <a:gd name="connsiteX0-191" fmla="*/ 123826 w 1269423"/>
                  <a:gd name="connsiteY0-192" fmla="*/ 47869 h 604216"/>
                  <a:gd name="connsiteX1-193" fmla="*/ 465428 w 1269423"/>
                  <a:gd name="connsiteY1-194" fmla="*/ 14964 h 604216"/>
                  <a:gd name="connsiteX2-195" fmla="*/ 1269423 w 1269423"/>
                  <a:gd name="connsiteY2-196" fmla="*/ 52632 h 604216"/>
                  <a:gd name="connsiteX3-197" fmla="*/ 1121786 w 1269423"/>
                  <a:gd name="connsiteY3-198" fmla="*/ 604216 h 604216"/>
                  <a:gd name="connsiteX4-199" fmla="*/ 265402 w 1269423"/>
                  <a:gd name="connsiteY4-200" fmla="*/ 581701 h 604216"/>
                  <a:gd name="connsiteX5-201" fmla="*/ 0 w 1269423"/>
                  <a:gd name="connsiteY5-202" fmla="*/ 542304 h 604216"/>
                  <a:gd name="connsiteX6-203" fmla="*/ 123826 w 1269423"/>
                  <a:gd name="connsiteY6-204" fmla="*/ 47869 h 604216"/>
                  <a:gd name="connsiteX0-205" fmla="*/ 123826 w 1269423"/>
                  <a:gd name="connsiteY0-206" fmla="*/ 47869 h 604216"/>
                  <a:gd name="connsiteX1-207" fmla="*/ 465428 w 1269423"/>
                  <a:gd name="connsiteY1-208" fmla="*/ 14964 h 604216"/>
                  <a:gd name="connsiteX2-209" fmla="*/ 1269423 w 1269423"/>
                  <a:gd name="connsiteY2-210" fmla="*/ 52632 h 604216"/>
                  <a:gd name="connsiteX3-211" fmla="*/ 1121786 w 1269423"/>
                  <a:gd name="connsiteY3-212" fmla="*/ 604216 h 604216"/>
                  <a:gd name="connsiteX4-213" fmla="*/ 265402 w 1269423"/>
                  <a:gd name="connsiteY4-214" fmla="*/ 581701 h 604216"/>
                  <a:gd name="connsiteX5-215" fmla="*/ 0 w 1269423"/>
                  <a:gd name="connsiteY5-216" fmla="*/ 542304 h 604216"/>
                  <a:gd name="connsiteX6-217" fmla="*/ 123826 w 1269423"/>
                  <a:gd name="connsiteY6-218" fmla="*/ 47869 h 604216"/>
                  <a:gd name="connsiteX0-219" fmla="*/ 123826 w 1269423"/>
                  <a:gd name="connsiteY0-220" fmla="*/ 47869 h 604216"/>
                  <a:gd name="connsiteX1-221" fmla="*/ 465428 w 1269423"/>
                  <a:gd name="connsiteY1-222" fmla="*/ 14964 h 604216"/>
                  <a:gd name="connsiteX2-223" fmla="*/ 1269423 w 1269423"/>
                  <a:gd name="connsiteY2-224" fmla="*/ 52632 h 604216"/>
                  <a:gd name="connsiteX3-225" fmla="*/ 1121786 w 1269423"/>
                  <a:gd name="connsiteY3-226" fmla="*/ 604216 h 604216"/>
                  <a:gd name="connsiteX4-227" fmla="*/ 265402 w 1269423"/>
                  <a:gd name="connsiteY4-228" fmla="*/ 581701 h 604216"/>
                  <a:gd name="connsiteX5-229" fmla="*/ 0 w 1269423"/>
                  <a:gd name="connsiteY5-230" fmla="*/ 542304 h 604216"/>
                  <a:gd name="connsiteX6-231" fmla="*/ 123826 w 1269423"/>
                  <a:gd name="connsiteY6-232" fmla="*/ 47869 h 604216"/>
                  <a:gd name="connsiteX0-233" fmla="*/ 123826 w 1269423"/>
                  <a:gd name="connsiteY0-234" fmla="*/ 57394 h 604216"/>
                  <a:gd name="connsiteX1-235" fmla="*/ 465428 w 1269423"/>
                  <a:gd name="connsiteY1-236" fmla="*/ 14964 h 604216"/>
                  <a:gd name="connsiteX2-237" fmla="*/ 1269423 w 1269423"/>
                  <a:gd name="connsiteY2-238" fmla="*/ 52632 h 604216"/>
                  <a:gd name="connsiteX3-239" fmla="*/ 1121786 w 1269423"/>
                  <a:gd name="connsiteY3-240" fmla="*/ 604216 h 604216"/>
                  <a:gd name="connsiteX4-241" fmla="*/ 265402 w 1269423"/>
                  <a:gd name="connsiteY4-242" fmla="*/ 581701 h 604216"/>
                  <a:gd name="connsiteX5-243" fmla="*/ 0 w 1269423"/>
                  <a:gd name="connsiteY5-244" fmla="*/ 542304 h 604216"/>
                  <a:gd name="connsiteX6-245" fmla="*/ 123826 w 1269423"/>
                  <a:gd name="connsiteY6-246" fmla="*/ 57394 h 604216"/>
                  <a:gd name="connsiteX0-247" fmla="*/ 123826 w 1269423"/>
                  <a:gd name="connsiteY0-248" fmla="*/ 57394 h 604216"/>
                  <a:gd name="connsiteX1-249" fmla="*/ 465428 w 1269423"/>
                  <a:gd name="connsiteY1-250" fmla="*/ 14964 h 604216"/>
                  <a:gd name="connsiteX2-251" fmla="*/ 1269423 w 1269423"/>
                  <a:gd name="connsiteY2-252" fmla="*/ 52632 h 604216"/>
                  <a:gd name="connsiteX3-253" fmla="*/ 1121786 w 1269423"/>
                  <a:gd name="connsiteY3-254" fmla="*/ 604216 h 604216"/>
                  <a:gd name="connsiteX4-255" fmla="*/ 265402 w 1269423"/>
                  <a:gd name="connsiteY4-256" fmla="*/ 581701 h 604216"/>
                  <a:gd name="connsiteX5-257" fmla="*/ 0 w 1269423"/>
                  <a:gd name="connsiteY5-258" fmla="*/ 542304 h 604216"/>
                  <a:gd name="connsiteX6-259" fmla="*/ 123826 w 1269423"/>
                  <a:gd name="connsiteY6-260" fmla="*/ 57394 h 604216"/>
                  <a:gd name="connsiteX0-261" fmla="*/ 123826 w 1269423"/>
                  <a:gd name="connsiteY0-262" fmla="*/ 50744 h 597566"/>
                  <a:gd name="connsiteX1-263" fmla="*/ 465428 w 1269423"/>
                  <a:gd name="connsiteY1-264" fmla="*/ 8314 h 597566"/>
                  <a:gd name="connsiteX2-265" fmla="*/ 598778 w 1269423"/>
                  <a:gd name="connsiteY2-266" fmla="*/ 32126 h 597566"/>
                  <a:gd name="connsiteX3-267" fmla="*/ 1269423 w 1269423"/>
                  <a:gd name="connsiteY3-268" fmla="*/ 45982 h 597566"/>
                  <a:gd name="connsiteX4-269" fmla="*/ 1121786 w 1269423"/>
                  <a:gd name="connsiteY4-270" fmla="*/ 597566 h 597566"/>
                  <a:gd name="connsiteX5-271" fmla="*/ 265402 w 1269423"/>
                  <a:gd name="connsiteY5-272" fmla="*/ 575051 h 597566"/>
                  <a:gd name="connsiteX6-273" fmla="*/ 0 w 1269423"/>
                  <a:gd name="connsiteY6-274" fmla="*/ 535654 h 597566"/>
                  <a:gd name="connsiteX7" fmla="*/ 123826 w 1269423"/>
                  <a:gd name="connsiteY7" fmla="*/ 50744 h 597566"/>
                  <a:gd name="connsiteX0-275" fmla="*/ 123826 w 1269423"/>
                  <a:gd name="connsiteY0-276" fmla="*/ 49637 h 596459"/>
                  <a:gd name="connsiteX1-277" fmla="*/ 465428 w 1269423"/>
                  <a:gd name="connsiteY1-278" fmla="*/ 7207 h 596459"/>
                  <a:gd name="connsiteX2-279" fmla="*/ 598778 w 1269423"/>
                  <a:gd name="connsiteY2-280" fmla="*/ 31019 h 596459"/>
                  <a:gd name="connsiteX3-281" fmla="*/ 794041 w 1269423"/>
                  <a:gd name="connsiteY3-282" fmla="*/ 35782 h 596459"/>
                  <a:gd name="connsiteX4-283" fmla="*/ 1269423 w 1269423"/>
                  <a:gd name="connsiteY4-284" fmla="*/ 44875 h 596459"/>
                  <a:gd name="connsiteX5-285" fmla="*/ 1121786 w 1269423"/>
                  <a:gd name="connsiteY5-286" fmla="*/ 596459 h 596459"/>
                  <a:gd name="connsiteX6-287" fmla="*/ 265402 w 1269423"/>
                  <a:gd name="connsiteY6-288" fmla="*/ 573944 h 596459"/>
                  <a:gd name="connsiteX7-289" fmla="*/ 0 w 1269423"/>
                  <a:gd name="connsiteY7-290" fmla="*/ 534547 h 596459"/>
                  <a:gd name="connsiteX8" fmla="*/ 123826 w 1269423"/>
                  <a:gd name="connsiteY8" fmla="*/ 49637 h 596459"/>
                  <a:gd name="connsiteX0-291" fmla="*/ 123826 w 1269423"/>
                  <a:gd name="connsiteY0-292" fmla="*/ 43695 h 590517"/>
                  <a:gd name="connsiteX1-293" fmla="*/ 465428 w 1269423"/>
                  <a:gd name="connsiteY1-294" fmla="*/ 1265 h 590517"/>
                  <a:gd name="connsiteX2-295" fmla="*/ 598778 w 1269423"/>
                  <a:gd name="connsiteY2-296" fmla="*/ 25077 h 590517"/>
                  <a:gd name="connsiteX3-297" fmla="*/ 808329 w 1269423"/>
                  <a:gd name="connsiteY3-298" fmla="*/ 63177 h 590517"/>
                  <a:gd name="connsiteX4-299" fmla="*/ 1269423 w 1269423"/>
                  <a:gd name="connsiteY4-300" fmla="*/ 38933 h 590517"/>
                  <a:gd name="connsiteX5-301" fmla="*/ 1121786 w 1269423"/>
                  <a:gd name="connsiteY5-302" fmla="*/ 590517 h 590517"/>
                  <a:gd name="connsiteX6-303" fmla="*/ 265402 w 1269423"/>
                  <a:gd name="connsiteY6-304" fmla="*/ 568002 h 590517"/>
                  <a:gd name="connsiteX7-305" fmla="*/ 0 w 1269423"/>
                  <a:gd name="connsiteY7-306" fmla="*/ 528605 h 590517"/>
                  <a:gd name="connsiteX8-307" fmla="*/ 123826 w 1269423"/>
                  <a:gd name="connsiteY8-308" fmla="*/ 43695 h 590517"/>
                  <a:gd name="connsiteX0-309" fmla="*/ 123826 w 1269423"/>
                  <a:gd name="connsiteY0-310" fmla="*/ 49636 h 596458"/>
                  <a:gd name="connsiteX1-311" fmla="*/ 465428 w 1269423"/>
                  <a:gd name="connsiteY1-312" fmla="*/ 7206 h 596458"/>
                  <a:gd name="connsiteX2-313" fmla="*/ 598778 w 1269423"/>
                  <a:gd name="connsiteY2-314" fmla="*/ 31018 h 596458"/>
                  <a:gd name="connsiteX3-315" fmla="*/ 865479 w 1269423"/>
                  <a:gd name="connsiteY3-316" fmla="*/ 35780 h 596458"/>
                  <a:gd name="connsiteX4-317" fmla="*/ 1269423 w 1269423"/>
                  <a:gd name="connsiteY4-318" fmla="*/ 44874 h 596458"/>
                  <a:gd name="connsiteX5-319" fmla="*/ 1121786 w 1269423"/>
                  <a:gd name="connsiteY5-320" fmla="*/ 596458 h 596458"/>
                  <a:gd name="connsiteX6-321" fmla="*/ 265402 w 1269423"/>
                  <a:gd name="connsiteY6-322" fmla="*/ 573943 h 596458"/>
                  <a:gd name="connsiteX7-323" fmla="*/ 0 w 1269423"/>
                  <a:gd name="connsiteY7-324" fmla="*/ 534546 h 596458"/>
                  <a:gd name="connsiteX8-325" fmla="*/ 123826 w 1269423"/>
                  <a:gd name="connsiteY8-326" fmla="*/ 49636 h 596458"/>
                  <a:gd name="connsiteX0-327" fmla="*/ 123826 w 1269423"/>
                  <a:gd name="connsiteY0-328" fmla="*/ 49636 h 596458"/>
                  <a:gd name="connsiteX1-329" fmla="*/ 465428 w 1269423"/>
                  <a:gd name="connsiteY1-330" fmla="*/ 7206 h 596458"/>
                  <a:gd name="connsiteX2-331" fmla="*/ 598778 w 1269423"/>
                  <a:gd name="connsiteY2-332" fmla="*/ 31018 h 596458"/>
                  <a:gd name="connsiteX3-333" fmla="*/ 865479 w 1269423"/>
                  <a:gd name="connsiteY3-334" fmla="*/ 35780 h 596458"/>
                  <a:gd name="connsiteX4-335" fmla="*/ 1269423 w 1269423"/>
                  <a:gd name="connsiteY4-336" fmla="*/ 44874 h 596458"/>
                  <a:gd name="connsiteX5-337" fmla="*/ 1121786 w 1269423"/>
                  <a:gd name="connsiteY5-338" fmla="*/ 596458 h 596458"/>
                  <a:gd name="connsiteX6-339" fmla="*/ 265402 w 1269423"/>
                  <a:gd name="connsiteY6-340" fmla="*/ 573943 h 596458"/>
                  <a:gd name="connsiteX7-341" fmla="*/ 0 w 1269423"/>
                  <a:gd name="connsiteY7-342" fmla="*/ 534546 h 596458"/>
                  <a:gd name="connsiteX8-343" fmla="*/ 123826 w 1269423"/>
                  <a:gd name="connsiteY8-344" fmla="*/ 49636 h 596458"/>
                  <a:gd name="connsiteX0-345" fmla="*/ 123826 w 1269423"/>
                  <a:gd name="connsiteY0-346" fmla="*/ 49636 h 596458"/>
                  <a:gd name="connsiteX1-347" fmla="*/ 465428 w 1269423"/>
                  <a:gd name="connsiteY1-348" fmla="*/ 7206 h 596458"/>
                  <a:gd name="connsiteX2-349" fmla="*/ 660691 w 1269423"/>
                  <a:gd name="connsiteY2-350" fmla="*/ 54830 h 596458"/>
                  <a:gd name="connsiteX3-351" fmla="*/ 865479 w 1269423"/>
                  <a:gd name="connsiteY3-352" fmla="*/ 35780 h 596458"/>
                  <a:gd name="connsiteX4-353" fmla="*/ 1269423 w 1269423"/>
                  <a:gd name="connsiteY4-354" fmla="*/ 44874 h 596458"/>
                  <a:gd name="connsiteX5-355" fmla="*/ 1121786 w 1269423"/>
                  <a:gd name="connsiteY5-356" fmla="*/ 596458 h 596458"/>
                  <a:gd name="connsiteX6-357" fmla="*/ 265402 w 1269423"/>
                  <a:gd name="connsiteY6-358" fmla="*/ 573943 h 596458"/>
                  <a:gd name="connsiteX7-359" fmla="*/ 0 w 1269423"/>
                  <a:gd name="connsiteY7-360" fmla="*/ 534546 h 596458"/>
                  <a:gd name="connsiteX8-361" fmla="*/ 123826 w 1269423"/>
                  <a:gd name="connsiteY8-362" fmla="*/ 49636 h 596458"/>
                  <a:gd name="connsiteX0-363" fmla="*/ 123826 w 1269423"/>
                  <a:gd name="connsiteY0-364" fmla="*/ 49636 h 596458"/>
                  <a:gd name="connsiteX1-365" fmla="*/ 465428 w 1269423"/>
                  <a:gd name="connsiteY1-366" fmla="*/ 7206 h 596458"/>
                  <a:gd name="connsiteX2-367" fmla="*/ 679741 w 1269423"/>
                  <a:gd name="connsiteY2-368" fmla="*/ 73880 h 596458"/>
                  <a:gd name="connsiteX3-369" fmla="*/ 865479 w 1269423"/>
                  <a:gd name="connsiteY3-370" fmla="*/ 35780 h 596458"/>
                  <a:gd name="connsiteX4-371" fmla="*/ 1269423 w 1269423"/>
                  <a:gd name="connsiteY4-372" fmla="*/ 44874 h 596458"/>
                  <a:gd name="connsiteX5-373" fmla="*/ 1121786 w 1269423"/>
                  <a:gd name="connsiteY5-374" fmla="*/ 596458 h 596458"/>
                  <a:gd name="connsiteX6-375" fmla="*/ 265402 w 1269423"/>
                  <a:gd name="connsiteY6-376" fmla="*/ 573943 h 596458"/>
                  <a:gd name="connsiteX7-377" fmla="*/ 0 w 1269423"/>
                  <a:gd name="connsiteY7-378" fmla="*/ 534546 h 596458"/>
                  <a:gd name="connsiteX8-379" fmla="*/ 123826 w 1269423"/>
                  <a:gd name="connsiteY8-380" fmla="*/ 49636 h 596458"/>
                  <a:gd name="connsiteX0-381" fmla="*/ 123826 w 1269423"/>
                  <a:gd name="connsiteY0-382" fmla="*/ 45668 h 592490"/>
                  <a:gd name="connsiteX1-383" fmla="*/ 465428 w 1269423"/>
                  <a:gd name="connsiteY1-384" fmla="*/ 3238 h 592490"/>
                  <a:gd name="connsiteX2-385" fmla="*/ 679741 w 1269423"/>
                  <a:gd name="connsiteY2-386" fmla="*/ 69912 h 592490"/>
                  <a:gd name="connsiteX3-387" fmla="*/ 865479 w 1269423"/>
                  <a:gd name="connsiteY3-388" fmla="*/ 31812 h 592490"/>
                  <a:gd name="connsiteX4-389" fmla="*/ 1065503 w 1269423"/>
                  <a:gd name="connsiteY4-390" fmla="*/ 50863 h 592490"/>
                  <a:gd name="connsiteX5-391" fmla="*/ 1269423 w 1269423"/>
                  <a:gd name="connsiteY5-392" fmla="*/ 40906 h 592490"/>
                  <a:gd name="connsiteX6-393" fmla="*/ 1121786 w 1269423"/>
                  <a:gd name="connsiteY6-394" fmla="*/ 592490 h 592490"/>
                  <a:gd name="connsiteX7-395" fmla="*/ 265402 w 1269423"/>
                  <a:gd name="connsiteY7-396" fmla="*/ 569975 h 592490"/>
                  <a:gd name="connsiteX8-397" fmla="*/ 0 w 1269423"/>
                  <a:gd name="connsiteY8-398" fmla="*/ 530578 h 592490"/>
                  <a:gd name="connsiteX9" fmla="*/ 123826 w 1269423"/>
                  <a:gd name="connsiteY9" fmla="*/ 45668 h 592490"/>
                  <a:gd name="connsiteX0-399" fmla="*/ 123826 w 1269423"/>
                  <a:gd name="connsiteY0-400" fmla="*/ 42949 h 589771"/>
                  <a:gd name="connsiteX1-401" fmla="*/ 465428 w 1269423"/>
                  <a:gd name="connsiteY1-402" fmla="*/ 519 h 589771"/>
                  <a:gd name="connsiteX2-403" fmla="*/ 679741 w 1269423"/>
                  <a:gd name="connsiteY2-404" fmla="*/ 67193 h 589771"/>
                  <a:gd name="connsiteX3-405" fmla="*/ 865479 w 1269423"/>
                  <a:gd name="connsiteY3-406" fmla="*/ 29093 h 589771"/>
                  <a:gd name="connsiteX4-407" fmla="*/ 1065503 w 1269423"/>
                  <a:gd name="connsiteY4-408" fmla="*/ 48144 h 589771"/>
                  <a:gd name="connsiteX5-409" fmla="*/ 1269423 w 1269423"/>
                  <a:gd name="connsiteY5-410" fmla="*/ 38187 h 589771"/>
                  <a:gd name="connsiteX6-411" fmla="*/ 1121786 w 1269423"/>
                  <a:gd name="connsiteY6-412" fmla="*/ 589771 h 589771"/>
                  <a:gd name="connsiteX7-413" fmla="*/ 265402 w 1269423"/>
                  <a:gd name="connsiteY7-414" fmla="*/ 567256 h 589771"/>
                  <a:gd name="connsiteX8-415" fmla="*/ 0 w 1269423"/>
                  <a:gd name="connsiteY8-416" fmla="*/ 527859 h 589771"/>
                  <a:gd name="connsiteX9-417" fmla="*/ 123826 w 1269423"/>
                  <a:gd name="connsiteY9-418" fmla="*/ 42949 h 589771"/>
                  <a:gd name="connsiteX0-419" fmla="*/ 123826 w 1269423"/>
                  <a:gd name="connsiteY0-420" fmla="*/ 42949 h 589771"/>
                  <a:gd name="connsiteX1-421" fmla="*/ 465428 w 1269423"/>
                  <a:gd name="connsiteY1-422" fmla="*/ 519 h 589771"/>
                  <a:gd name="connsiteX2-423" fmla="*/ 679741 w 1269423"/>
                  <a:gd name="connsiteY2-424" fmla="*/ 67193 h 589771"/>
                  <a:gd name="connsiteX3-425" fmla="*/ 865479 w 1269423"/>
                  <a:gd name="connsiteY3-426" fmla="*/ 29093 h 589771"/>
                  <a:gd name="connsiteX4-427" fmla="*/ 1065503 w 1269423"/>
                  <a:gd name="connsiteY4-428" fmla="*/ 48144 h 589771"/>
                  <a:gd name="connsiteX5-429" fmla="*/ 1269423 w 1269423"/>
                  <a:gd name="connsiteY5-430" fmla="*/ 38187 h 589771"/>
                  <a:gd name="connsiteX6-431" fmla="*/ 1121786 w 1269423"/>
                  <a:gd name="connsiteY6-432" fmla="*/ 589771 h 589771"/>
                  <a:gd name="connsiteX7-433" fmla="*/ 265402 w 1269423"/>
                  <a:gd name="connsiteY7-434" fmla="*/ 567256 h 589771"/>
                  <a:gd name="connsiteX8-435" fmla="*/ 0 w 1269423"/>
                  <a:gd name="connsiteY8-436" fmla="*/ 527859 h 589771"/>
                  <a:gd name="connsiteX9-437" fmla="*/ 123826 w 1269423"/>
                  <a:gd name="connsiteY9-438" fmla="*/ 42949 h 589771"/>
                  <a:gd name="connsiteX0-439" fmla="*/ 123826 w 1269423"/>
                  <a:gd name="connsiteY0-440" fmla="*/ 42949 h 589771"/>
                  <a:gd name="connsiteX1-441" fmla="*/ 465428 w 1269423"/>
                  <a:gd name="connsiteY1-442" fmla="*/ 519 h 589771"/>
                  <a:gd name="connsiteX2-443" fmla="*/ 679741 w 1269423"/>
                  <a:gd name="connsiteY2-444" fmla="*/ 67193 h 589771"/>
                  <a:gd name="connsiteX3-445" fmla="*/ 865479 w 1269423"/>
                  <a:gd name="connsiteY3-446" fmla="*/ 29093 h 589771"/>
                  <a:gd name="connsiteX4-447" fmla="*/ 1065503 w 1269423"/>
                  <a:gd name="connsiteY4-448" fmla="*/ 48144 h 589771"/>
                  <a:gd name="connsiteX5-449" fmla="*/ 1269423 w 1269423"/>
                  <a:gd name="connsiteY5-450" fmla="*/ 38187 h 589771"/>
                  <a:gd name="connsiteX6-451" fmla="*/ 1121786 w 1269423"/>
                  <a:gd name="connsiteY6-452" fmla="*/ 589771 h 589771"/>
                  <a:gd name="connsiteX7-453" fmla="*/ 265402 w 1269423"/>
                  <a:gd name="connsiteY7-454" fmla="*/ 567256 h 589771"/>
                  <a:gd name="connsiteX8-455" fmla="*/ 0 w 1269423"/>
                  <a:gd name="connsiteY8-456" fmla="*/ 527859 h 589771"/>
                  <a:gd name="connsiteX9-457" fmla="*/ 123826 w 1269423"/>
                  <a:gd name="connsiteY9-458" fmla="*/ 42949 h 589771"/>
                  <a:gd name="connsiteX0-459" fmla="*/ 123826 w 1269423"/>
                  <a:gd name="connsiteY0-460" fmla="*/ 42949 h 589771"/>
                  <a:gd name="connsiteX1-461" fmla="*/ 465428 w 1269423"/>
                  <a:gd name="connsiteY1-462" fmla="*/ 519 h 589771"/>
                  <a:gd name="connsiteX2-463" fmla="*/ 679741 w 1269423"/>
                  <a:gd name="connsiteY2-464" fmla="*/ 67193 h 589771"/>
                  <a:gd name="connsiteX3-465" fmla="*/ 865479 w 1269423"/>
                  <a:gd name="connsiteY3-466" fmla="*/ 29093 h 589771"/>
                  <a:gd name="connsiteX4-467" fmla="*/ 1046453 w 1269423"/>
                  <a:gd name="connsiteY4-468" fmla="*/ 57669 h 589771"/>
                  <a:gd name="connsiteX5-469" fmla="*/ 1269423 w 1269423"/>
                  <a:gd name="connsiteY5-470" fmla="*/ 38187 h 589771"/>
                  <a:gd name="connsiteX6-471" fmla="*/ 1121786 w 1269423"/>
                  <a:gd name="connsiteY6-472" fmla="*/ 589771 h 589771"/>
                  <a:gd name="connsiteX7-473" fmla="*/ 265402 w 1269423"/>
                  <a:gd name="connsiteY7-474" fmla="*/ 567256 h 589771"/>
                  <a:gd name="connsiteX8-475" fmla="*/ 0 w 1269423"/>
                  <a:gd name="connsiteY8-476" fmla="*/ 527859 h 589771"/>
                  <a:gd name="connsiteX9-477" fmla="*/ 123826 w 1269423"/>
                  <a:gd name="connsiteY9-478" fmla="*/ 42949 h 589771"/>
                  <a:gd name="connsiteX0-479" fmla="*/ 123826 w 1269423"/>
                  <a:gd name="connsiteY0-480" fmla="*/ 42949 h 589771"/>
                  <a:gd name="connsiteX1-481" fmla="*/ 465428 w 1269423"/>
                  <a:gd name="connsiteY1-482" fmla="*/ 519 h 589771"/>
                  <a:gd name="connsiteX2-483" fmla="*/ 679741 w 1269423"/>
                  <a:gd name="connsiteY2-484" fmla="*/ 67193 h 589771"/>
                  <a:gd name="connsiteX3-485" fmla="*/ 865479 w 1269423"/>
                  <a:gd name="connsiteY3-486" fmla="*/ 29093 h 589771"/>
                  <a:gd name="connsiteX4-487" fmla="*/ 1046453 w 1269423"/>
                  <a:gd name="connsiteY4-488" fmla="*/ 57669 h 589771"/>
                  <a:gd name="connsiteX5-489" fmla="*/ 1269423 w 1269423"/>
                  <a:gd name="connsiteY5-490" fmla="*/ 38187 h 589771"/>
                  <a:gd name="connsiteX6-491" fmla="*/ 1121786 w 1269423"/>
                  <a:gd name="connsiteY6-492" fmla="*/ 589771 h 589771"/>
                  <a:gd name="connsiteX7-493" fmla="*/ 265402 w 1269423"/>
                  <a:gd name="connsiteY7-494" fmla="*/ 567256 h 589771"/>
                  <a:gd name="connsiteX8-495" fmla="*/ 0 w 1269423"/>
                  <a:gd name="connsiteY8-496" fmla="*/ 527859 h 589771"/>
                  <a:gd name="connsiteX9-497" fmla="*/ 123826 w 1269423"/>
                  <a:gd name="connsiteY9-498" fmla="*/ 42949 h 589771"/>
                  <a:gd name="connsiteX0-499" fmla="*/ 123826 w 1269423"/>
                  <a:gd name="connsiteY0-500" fmla="*/ 42949 h 589771"/>
                  <a:gd name="connsiteX1-501" fmla="*/ 465428 w 1269423"/>
                  <a:gd name="connsiteY1-502" fmla="*/ 519 h 589771"/>
                  <a:gd name="connsiteX2-503" fmla="*/ 679741 w 1269423"/>
                  <a:gd name="connsiteY2-504" fmla="*/ 67193 h 589771"/>
                  <a:gd name="connsiteX3-505" fmla="*/ 865479 w 1269423"/>
                  <a:gd name="connsiteY3-506" fmla="*/ 29093 h 589771"/>
                  <a:gd name="connsiteX4-507" fmla="*/ 1051215 w 1269423"/>
                  <a:gd name="connsiteY4-508" fmla="*/ 67194 h 589771"/>
                  <a:gd name="connsiteX5-509" fmla="*/ 1269423 w 1269423"/>
                  <a:gd name="connsiteY5-510" fmla="*/ 38187 h 589771"/>
                  <a:gd name="connsiteX6-511" fmla="*/ 1121786 w 1269423"/>
                  <a:gd name="connsiteY6-512" fmla="*/ 589771 h 589771"/>
                  <a:gd name="connsiteX7-513" fmla="*/ 265402 w 1269423"/>
                  <a:gd name="connsiteY7-514" fmla="*/ 567256 h 589771"/>
                  <a:gd name="connsiteX8-515" fmla="*/ 0 w 1269423"/>
                  <a:gd name="connsiteY8-516" fmla="*/ 527859 h 589771"/>
                  <a:gd name="connsiteX9-517" fmla="*/ 123826 w 1269423"/>
                  <a:gd name="connsiteY9-518" fmla="*/ 42949 h 589771"/>
                  <a:gd name="connsiteX0-519" fmla="*/ 123826 w 1269423"/>
                  <a:gd name="connsiteY0-520" fmla="*/ 42949 h 589771"/>
                  <a:gd name="connsiteX1-521" fmla="*/ 465428 w 1269423"/>
                  <a:gd name="connsiteY1-522" fmla="*/ 519 h 589771"/>
                  <a:gd name="connsiteX2-523" fmla="*/ 679741 w 1269423"/>
                  <a:gd name="connsiteY2-524" fmla="*/ 67193 h 589771"/>
                  <a:gd name="connsiteX3-525" fmla="*/ 865479 w 1269423"/>
                  <a:gd name="connsiteY3-526" fmla="*/ 29093 h 589771"/>
                  <a:gd name="connsiteX4-527" fmla="*/ 1051215 w 1269423"/>
                  <a:gd name="connsiteY4-528" fmla="*/ 76719 h 589771"/>
                  <a:gd name="connsiteX5-529" fmla="*/ 1269423 w 1269423"/>
                  <a:gd name="connsiteY5-530" fmla="*/ 38187 h 589771"/>
                  <a:gd name="connsiteX6-531" fmla="*/ 1121786 w 1269423"/>
                  <a:gd name="connsiteY6-532" fmla="*/ 589771 h 589771"/>
                  <a:gd name="connsiteX7-533" fmla="*/ 265402 w 1269423"/>
                  <a:gd name="connsiteY7-534" fmla="*/ 567256 h 589771"/>
                  <a:gd name="connsiteX8-535" fmla="*/ 0 w 1269423"/>
                  <a:gd name="connsiteY8-536" fmla="*/ 527859 h 589771"/>
                  <a:gd name="connsiteX9-537" fmla="*/ 123826 w 1269423"/>
                  <a:gd name="connsiteY9-538" fmla="*/ 42949 h 589771"/>
                  <a:gd name="connsiteX0-539" fmla="*/ 123826 w 1269423"/>
                  <a:gd name="connsiteY0-540" fmla="*/ 42949 h 621268"/>
                  <a:gd name="connsiteX1-541" fmla="*/ 465428 w 1269423"/>
                  <a:gd name="connsiteY1-542" fmla="*/ 519 h 621268"/>
                  <a:gd name="connsiteX2-543" fmla="*/ 679741 w 1269423"/>
                  <a:gd name="connsiteY2-544" fmla="*/ 67193 h 621268"/>
                  <a:gd name="connsiteX3-545" fmla="*/ 865479 w 1269423"/>
                  <a:gd name="connsiteY3-546" fmla="*/ 29093 h 621268"/>
                  <a:gd name="connsiteX4-547" fmla="*/ 1051215 w 1269423"/>
                  <a:gd name="connsiteY4-548" fmla="*/ 76719 h 621268"/>
                  <a:gd name="connsiteX5-549" fmla="*/ 1269423 w 1269423"/>
                  <a:gd name="connsiteY5-550" fmla="*/ 38187 h 621268"/>
                  <a:gd name="connsiteX6-551" fmla="*/ 1121786 w 1269423"/>
                  <a:gd name="connsiteY6-552" fmla="*/ 589771 h 621268"/>
                  <a:gd name="connsiteX7-553" fmla="*/ 446378 w 1269423"/>
                  <a:gd name="connsiteY7-554" fmla="*/ 543444 h 621268"/>
                  <a:gd name="connsiteX8-555" fmla="*/ 265402 w 1269423"/>
                  <a:gd name="connsiteY8-556" fmla="*/ 567256 h 621268"/>
                  <a:gd name="connsiteX9-557" fmla="*/ 0 w 1269423"/>
                  <a:gd name="connsiteY9-558" fmla="*/ 527859 h 621268"/>
                  <a:gd name="connsiteX10" fmla="*/ 123826 w 1269423"/>
                  <a:gd name="connsiteY10" fmla="*/ 42949 h 621268"/>
                  <a:gd name="connsiteX0-559" fmla="*/ 123826 w 1269423"/>
                  <a:gd name="connsiteY0-560" fmla="*/ 42949 h 619818"/>
                  <a:gd name="connsiteX1-561" fmla="*/ 465428 w 1269423"/>
                  <a:gd name="connsiteY1-562" fmla="*/ 519 h 619818"/>
                  <a:gd name="connsiteX2-563" fmla="*/ 679741 w 1269423"/>
                  <a:gd name="connsiteY2-564" fmla="*/ 67193 h 619818"/>
                  <a:gd name="connsiteX3-565" fmla="*/ 865479 w 1269423"/>
                  <a:gd name="connsiteY3-566" fmla="*/ 29093 h 619818"/>
                  <a:gd name="connsiteX4-567" fmla="*/ 1051215 w 1269423"/>
                  <a:gd name="connsiteY4-568" fmla="*/ 76719 h 619818"/>
                  <a:gd name="connsiteX5-569" fmla="*/ 1269423 w 1269423"/>
                  <a:gd name="connsiteY5-570" fmla="*/ 38187 h 619818"/>
                  <a:gd name="connsiteX6-571" fmla="*/ 1121786 w 1269423"/>
                  <a:gd name="connsiteY6-572" fmla="*/ 589771 h 619818"/>
                  <a:gd name="connsiteX7-573" fmla="*/ 470191 w 1269423"/>
                  <a:gd name="connsiteY7-574" fmla="*/ 533919 h 619818"/>
                  <a:gd name="connsiteX8-575" fmla="*/ 265402 w 1269423"/>
                  <a:gd name="connsiteY8-576" fmla="*/ 567256 h 619818"/>
                  <a:gd name="connsiteX9-577" fmla="*/ 0 w 1269423"/>
                  <a:gd name="connsiteY9-578" fmla="*/ 527859 h 619818"/>
                  <a:gd name="connsiteX10-579" fmla="*/ 123826 w 1269423"/>
                  <a:gd name="connsiteY10-580" fmla="*/ 42949 h 619818"/>
                  <a:gd name="connsiteX0-581" fmla="*/ 123826 w 1269423"/>
                  <a:gd name="connsiteY0-582" fmla="*/ 42949 h 620230"/>
                  <a:gd name="connsiteX1-583" fmla="*/ 465428 w 1269423"/>
                  <a:gd name="connsiteY1-584" fmla="*/ 519 h 620230"/>
                  <a:gd name="connsiteX2-585" fmla="*/ 679741 w 1269423"/>
                  <a:gd name="connsiteY2-586" fmla="*/ 67193 h 620230"/>
                  <a:gd name="connsiteX3-587" fmla="*/ 865479 w 1269423"/>
                  <a:gd name="connsiteY3-588" fmla="*/ 29093 h 620230"/>
                  <a:gd name="connsiteX4-589" fmla="*/ 1051215 w 1269423"/>
                  <a:gd name="connsiteY4-590" fmla="*/ 76719 h 620230"/>
                  <a:gd name="connsiteX5-591" fmla="*/ 1269423 w 1269423"/>
                  <a:gd name="connsiteY5-592" fmla="*/ 38187 h 620230"/>
                  <a:gd name="connsiteX6-593" fmla="*/ 1121786 w 1269423"/>
                  <a:gd name="connsiteY6-594" fmla="*/ 589771 h 620230"/>
                  <a:gd name="connsiteX7-595" fmla="*/ 755941 w 1269423"/>
                  <a:gd name="connsiteY7-596" fmla="*/ 533918 h 620230"/>
                  <a:gd name="connsiteX8-597" fmla="*/ 470191 w 1269423"/>
                  <a:gd name="connsiteY8-598" fmla="*/ 533919 h 620230"/>
                  <a:gd name="connsiteX9-599" fmla="*/ 265402 w 1269423"/>
                  <a:gd name="connsiteY9-600" fmla="*/ 567256 h 620230"/>
                  <a:gd name="connsiteX10-601" fmla="*/ 0 w 1269423"/>
                  <a:gd name="connsiteY10-602" fmla="*/ 527859 h 620230"/>
                  <a:gd name="connsiteX11" fmla="*/ 123826 w 1269423"/>
                  <a:gd name="connsiteY11" fmla="*/ 42949 h 620230"/>
                  <a:gd name="connsiteX0-603" fmla="*/ 123826 w 1269423"/>
                  <a:gd name="connsiteY0-604" fmla="*/ 42949 h 627308"/>
                  <a:gd name="connsiteX1-605" fmla="*/ 465428 w 1269423"/>
                  <a:gd name="connsiteY1-606" fmla="*/ 519 h 627308"/>
                  <a:gd name="connsiteX2-607" fmla="*/ 679741 w 1269423"/>
                  <a:gd name="connsiteY2-608" fmla="*/ 67193 h 627308"/>
                  <a:gd name="connsiteX3-609" fmla="*/ 865479 w 1269423"/>
                  <a:gd name="connsiteY3-610" fmla="*/ 29093 h 627308"/>
                  <a:gd name="connsiteX4-611" fmla="*/ 1051215 w 1269423"/>
                  <a:gd name="connsiteY4-612" fmla="*/ 76719 h 627308"/>
                  <a:gd name="connsiteX5-613" fmla="*/ 1269423 w 1269423"/>
                  <a:gd name="connsiteY5-614" fmla="*/ 38187 h 627308"/>
                  <a:gd name="connsiteX6-615" fmla="*/ 1121786 w 1269423"/>
                  <a:gd name="connsiteY6-616" fmla="*/ 589771 h 627308"/>
                  <a:gd name="connsiteX7-617" fmla="*/ 755941 w 1269423"/>
                  <a:gd name="connsiteY7-618" fmla="*/ 572018 h 627308"/>
                  <a:gd name="connsiteX8-619" fmla="*/ 470191 w 1269423"/>
                  <a:gd name="connsiteY8-620" fmla="*/ 533919 h 627308"/>
                  <a:gd name="connsiteX9-621" fmla="*/ 265402 w 1269423"/>
                  <a:gd name="connsiteY9-622" fmla="*/ 567256 h 627308"/>
                  <a:gd name="connsiteX10-623" fmla="*/ 0 w 1269423"/>
                  <a:gd name="connsiteY10-624" fmla="*/ 527859 h 627308"/>
                  <a:gd name="connsiteX11-625" fmla="*/ 123826 w 1269423"/>
                  <a:gd name="connsiteY11-626" fmla="*/ 42949 h 627308"/>
                  <a:gd name="connsiteX0-627" fmla="*/ 123826 w 1269423"/>
                  <a:gd name="connsiteY0-628" fmla="*/ 42949 h 627308"/>
                  <a:gd name="connsiteX1-629" fmla="*/ 465428 w 1269423"/>
                  <a:gd name="connsiteY1-630" fmla="*/ 519 h 627308"/>
                  <a:gd name="connsiteX2-631" fmla="*/ 679741 w 1269423"/>
                  <a:gd name="connsiteY2-632" fmla="*/ 67193 h 627308"/>
                  <a:gd name="connsiteX3-633" fmla="*/ 865479 w 1269423"/>
                  <a:gd name="connsiteY3-634" fmla="*/ 29093 h 627308"/>
                  <a:gd name="connsiteX4-635" fmla="*/ 1051215 w 1269423"/>
                  <a:gd name="connsiteY4-636" fmla="*/ 76719 h 627308"/>
                  <a:gd name="connsiteX5-637" fmla="*/ 1269423 w 1269423"/>
                  <a:gd name="connsiteY5-638" fmla="*/ 38187 h 627308"/>
                  <a:gd name="connsiteX6-639" fmla="*/ 1121786 w 1269423"/>
                  <a:gd name="connsiteY6-640" fmla="*/ 589771 h 627308"/>
                  <a:gd name="connsiteX7-641" fmla="*/ 755941 w 1269423"/>
                  <a:gd name="connsiteY7-642" fmla="*/ 572018 h 627308"/>
                  <a:gd name="connsiteX8-643" fmla="*/ 470191 w 1269423"/>
                  <a:gd name="connsiteY8-644" fmla="*/ 533919 h 627308"/>
                  <a:gd name="connsiteX9-645" fmla="*/ 265402 w 1269423"/>
                  <a:gd name="connsiteY9-646" fmla="*/ 567256 h 627308"/>
                  <a:gd name="connsiteX10-647" fmla="*/ 0 w 1269423"/>
                  <a:gd name="connsiteY10-648" fmla="*/ 527859 h 627308"/>
                  <a:gd name="connsiteX11-649" fmla="*/ 123826 w 1269423"/>
                  <a:gd name="connsiteY11-650" fmla="*/ 42949 h 627308"/>
                  <a:gd name="connsiteX0-651" fmla="*/ 123826 w 1269423"/>
                  <a:gd name="connsiteY0-652" fmla="*/ 42949 h 627308"/>
                  <a:gd name="connsiteX1-653" fmla="*/ 465428 w 1269423"/>
                  <a:gd name="connsiteY1-654" fmla="*/ 519 h 627308"/>
                  <a:gd name="connsiteX2-655" fmla="*/ 679741 w 1269423"/>
                  <a:gd name="connsiteY2-656" fmla="*/ 67193 h 627308"/>
                  <a:gd name="connsiteX3-657" fmla="*/ 865479 w 1269423"/>
                  <a:gd name="connsiteY3-658" fmla="*/ 29093 h 627308"/>
                  <a:gd name="connsiteX4-659" fmla="*/ 1051215 w 1269423"/>
                  <a:gd name="connsiteY4-660" fmla="*/ 76719 h 627308"/>
                  <a:gd name="connsiteX5-661" fmla="*/ 1269423 w 1269423"/>
                  <a:gd name="connsiteY5-662" fmla="*/ 38187 h 627308"/>
                  <a:gd name="connsiteX6-663" fmla="*/ 1121786 w 1269423"/>
                  <a:gd name="connsiteY6-664" fmla="*/ 589771 h 627308"/>
                  <a:gd name="connsiteX7-665" fmla="*/ 755941 w 1269423"/>
                  <a:gd name="connsiteY7-666" fmla="*/ 572018 h 627308"/>
                  <a:gd name="connsiteX8-667" fmla="*/ 470191 w 1269423"/>
                  <a:gd name="connsiteY8-668" fmla="*/ 533919 h 627308"/>
                  <a:gd name="connsiteX9-669" fmla="*/ 265402 w 1269423"/>
                  <a:gd name="connsiteY9-670" fmla="*/ 567256 h 627308"/>
                  <a:gd name="connsiteX10-671" fmla="*/ 0 w 1269423"/>
                  <a:gd name="connsiteY10-672" fmla="*/ 527859 h 627308"/>
                  <a:gd name="connsiteX11-673" fmla="*/ 123826 w 1269423"/>
                  <a:gd name="connsiteY11-674" fmla="*/ 42949 h 627308"/>
                  <a:gd name="connsiteX0-675" fmla="*/ 123826 w 1269423"/>
                  <a:gd name="connsiteY0-676" fmla="*/ 42949 h 616060"/>
                  <a:gd name="connsiteX1-677" fmla="*/ 465428 w 1269423"/>
                  <a:gd name="connsiteY1-678" fmla="*/ 519 h 616060"/>
                  <a:gd name="connsiteX2-679" fmla="*/ 679741 w 1269423"/>
                  <a:gd name="connsiteY2-680" fmla="*/ 67193 h 616060"/>
                  <a:gd name="connsiteX3-681" fmla="*/ 865479 w 1269423"/>
                  <a:gd name="connsiteY3-682" fmla="*/ 29093 h 616060"/>
                  <a:gd name="connsiteX4-683" fmla="*/ 1051215 w 1269423"/>
                  <a:gd name="connsiteY4-684" fmla="*/ 76719 h 616060"/>
                  <a:gd name="connsiteX5-685" fmla="*/ 1269423 w 1269423"/>
                  <a:gd name="connsiteY5-686" fmla="*/ 38187 h 616060"/>
                  <a:gd name="connsiteX6-687" fmla="*/ 1121786 w 1269423"/>
                  <a:gd name="connsiteY6-688" fmla="*/ 589771 h 616060"/>
                  <a:gd name="connsiteX7-689" fmla="*/ 755941 w 1269423"/>
                  <a:gd name="connsiteY7-690" fmla="*/ 572018 h 616060"/>
                  <a:gd name="connsiteX8-691" fmla="*/ 470191 w 1269423"/>
                  <a:gd name="connsiteY8-692" fmla="*/ 533919 h 616060"/>
                  <a:gd name="connsiteX9-693" fmla="*/ 265402 w 1269423"/>
                  <a:gd name="connsiteY9-694" fmla="*/ 567256 h 616060"/>
                  <a:gd name="connsiteX10-695" fmla="*/ 0 w 1269423"/>
                  <a:gd name="connsiteY10-696" fmla="*/ 527859 h 616060"/>
                  <a:gd name="connsiteX11-697" fmla="*/ 123826 w 1269423"/>
                  <a:gd name="connsiteY11-698" fmla="*/ 42949 h 616060"/>
                  <a:gd name="connsiteX0-699" fmla="*/ 123826 w 1269423"/>
                  <a:gd name="connsiteY0-700" fmla="*/ 42949 h 589771"/>
                  <a:gd name="connsiteX1-701" fmla="*/ 465428 w 1269423"/>
                  <a:gd name="connsiteY1-702" fmla="*/ 519 h 589771"/>
                  <a:gd name="connsiteX2-703" fmla="*/ 679741 w 1269423"/>
                  <a:gd name="connsiteY2-704" fmla="*/ 67193 h 589771"/>
                  <a:gd name="connsiteX3-705" fmla="*/ 865479 w 1269423"/>
                  <a:gd name="connsiteY3-706" fmla="*/ 29093 h 589771"/>
                  <a:gd name="connsiteX4-707" fmla="*/ 1051215 w 1269423"/>
                  <a:gd name="connsiteY4-708" fmla="*/ 76719 h 589771"/>
                  <a:gd name="connsiteX5-709" fmla="*/ 1269423 w 1269423"/>
                  <a:gd name="connsiteY5-710" fmla="*/ 38187 h 589771"/>
                  <a:gd name="connsiteX6-711" fmla="*/ 1121786 w 1269423"/>
                  <a:gd name="connsiteY6-712" fmla="*/ 589771 h 589771"/>
                  <a:gd name="connsiteX7-713" fmla="*/ 755941 w 1269423"/>
                  <a:gd name="connsiteY7-714" fmla="*/ 572018 h 589771"/>
                  <a:gd name="connsiteX8-715" fmla="*/ 470191 w 1269423"/>
                  <a:gd name="connsiteY8-716" fmla="*/ 533919 h 589771"/>
                  <a:gd name="connsiteX9-717" fmla="*/ 265402 w 1269423"/>
                  <a:gd name="connsiteY9-718" fmla="*/ 567256 h 589771"/>
                  <a:gd name="connsiteX10-719" fmla="*/ 0 w 1269423"/>
                  <a:gd name="connsiteY10-720" fmla="*/ 527859 h 589771"/>
                  <a:gd name="connsiteX11-721" fmla="*/ 123826 w 1269423"/>
                  <a:gd name="connsiteY11-722" fmla="*/ 42949 h 589771"/>
                  <a:gd name="connsiteX0-723" fmla="*/ 123826 w 1269423"/>
                  <a:gd name="connsiteY0-724" fmla="*/ 42949 h 589771"/>
                  <a:gd name="connsiteX1-725" fmla="*/ 465428 w 1269423"/>
                  <a:gd name="connsiteY1-726" fmla="*/ 519 h 589771"/>
                  <a:gd name="connsiteX2-727" fmla="*/ 679741 w 1269423"/>
                  <a:gd name="connsiteY2-728" fmla="*/ 67193 h 589771"/>
                  <a:gd name="connsiteX3-729" fmla="*/ 865479 w 1269423"/>
                  <a:gd name="connsiteY3-730" fmla="*/ 29093 h 589771"/>
                  <a:gd name="connsiteX4-731" fmla="*/ 1051215 w 1269423"/>
                  <a:gd name="connsiteY4-732" fmla="*/ 76719 h 589771"/>
                  <a:gd name="connsiteX5-733" fmla="*/ 1269423 w 1269423"/>
                  <a:gd name="connsiteY5-734" fmla="*/ 38187 h 589771"/>
                  <a:gd name="connsiteX6-735" fmla="*/ 1121786 w 1269423"/>
                  <a:gd name="connsiteY6-736" fmla="*/ 589771 h 589771"/>
                  <a:gd name="connsiteX7-737" fmla="*/ 755941 w 1269423"/>
                  <a:gd name="connsiteY7-738" fmla="*/ 572018 h 589771"/>
                  <a:gd name="connsiteX8-739" fmla="*/ 470191 w 1269423"/>
                  <a:gd name="connsiteY8-740" fmla="*/ 533919 h 589771"/>
                  <a:gd name="connsiteX9-741" fmla="*/ 265402 w 1269423"/>
                  <a:gd name="connsiteY9-742" fmla="*/ 567256 h 589771"/>
                  <a:gd name="connsiteX10-743" fmla="*/ 0 w 1269423"/>
                  <a:gd name="connsiteY10-744" fmla="*/ 527859 h 589771"/>
                  <a:gd name="connsiteX11-745" fmla="*/ 123826 w 1269423"/>
                  <a:gd name="connsiteY11-746" fmla="*/ 42949 h 589771"/>
                  <a:gd name="connsiteX0-747" fmla="*/ 123826 w 1269423"/>
                  <a:gd name="connsiteY0-748" fmla="*/ 42949 h 589771"/>
                  <a:gd name="connsiteX1-749" fmla="*/ 465428 w 1269423"/>
                  <a:gd name="connsiteY1-750" fmla="*/ 519 h 589771"/>
                  <a:gd name="connsiteX2-751" fmla="*/ 679741 w 1269423"/>
                  <a:gd name="connsiteY2-752" fmla="*/ 67193 h 589771"/>
                  <a:gd name="connsiteX3-753" fmla="*/ 865479 w 1269423"/>
                  <a:gd name="connsiteY3-754" fmla="*/ 29093 h 589771"/>
                  <a:gd name="connsiteX4-755" fmla="*/ 1051215 w 1269423"/>
                  <a:gd name="connsiteY4-756" fmla="*/ 76719 h 589771"/>
                  <a:gd name="connsiteX5-757" fmla="*/ 1269423 w 1269423"/>
                  <a:gd name="connsiteY5-758" fmla="*/ 38187 h 589771"/>
                  <a:gd name="connsiteX6-759" fmla="*/ 1121786 w 1269423"/>
                  <a:gd name="connsiteY6-760" fmla="*/ 589771 h 589771"/>
                  <a:gd name="connsiteX7-761" fmla="*/ 755941 w 1269423"/>
                  <a:gd name="connsiteY7-762" fmla="*/ 572018 h 589771"/>
                  <a:gd name="connsiteX8-763" fmla="*/ 470191 w 1269423"/>
                  <a:gd name="connsiteY8-764" fmla="*/ 533919 h 589771"/>
                  <a:gd name="connsiteX9-765" fmla="*/ 265402 w 1269423"/>
                  <a:gd name="connsiteY9-766" fmla="*/ 567256 h 589771"/>
                  <a:gd name="connsiteX10-767" fmla="*/ 0 w 1269423"/>
                  <a:gd name="connsiteY10-768" fmla="*/ 527859 h 589771"/>
                  <a:gd name="connsiteX11-769" fmla="*/ 123826 w 1269423"/>
                  <a:gd name="connsiteY11-770" fmla="*/ 42949 h 589771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81" y="connsiteY5-82"/>
                  </a:cxn>
                  <a:cxn ang="0">
                    <a:pos x="connsiteX6-203" y="connsiteY6-204"/>
                  </a:cxn>
                  <a:cxn ang="0">
                    <a:pos x="connsiteX7-289" y="connsiteY7-290"/>
                  </a:cxn>
                  <a:cxn ang="0">
                    <a:pos x="connsiteX8-307" y="connsiteY8-308"/>
                  </a:cxn>
                  <a:cxn ang="0">
                    <a:pos x="connsiteX9-417" y="connsiteY9-418"/>
                  </a:cxn>
                  <a:cxn ang="0">
                    <a:pos x="connsiteX10-579" y="connsiteY10-580"/>
                  </a:cxn>
                  <a:cxn ang="0">
                    <a:pos x="connsiteX11-625" y="connsiteY11-626"/>
                  </a:cxn>
                </a:cxnLst>
                <a:rect l="l" t="t" r="r" b="b"/>
                <a:pathLst>
                  <a:path w="1269423" h="589771">
                    <a:moveTo>
                      <a:pt x="123826" y="42949"/>
                    </a:moveTo>
                    <a:cubicBezTo>
                      <a:pt x="210922" y="-17953"/>
                      <a:pt x="155433" y="99738"/>
                      <a:pt x="465428" y="519"/>
                    </a:cubicBezTo>
                    <a:cubicBezTo>
                      <a:pt x="545380" y="-6553"/>
                      <a:pt x="545742" y="60915"/>
                      <a:pt x="679741" y="67193"/>
                    </a:cubicBezTo>
                    <a:cubicBezTo>
                      <a:pt x="768641" y="68780"/>
                      <a:pt x="705142" y="51318"/>
                      <a:pt x="865479" y="29093"/>
                    </a:cubicBezTo>
                    <a:cubicBezTo>
                      <a:pt x="928185" y="17981"/>
                      <a:pt x="983891" y="75203"/>
                      <a:pt x="1051215" y="76719"/>
                    </a:cubicBezTo>
                    <a:cubicBezTo>
                      <a:pt x="1161401" y="82998"/>
                      <a:pt x="1177493" y="49515"/>
                      <a:pt x="1269423" y="38187"/>
                    </a:cubicBezTo>
                    <a:cubicBezTo>
                      <a:pt x="1220211" y="222048"/>
                      <a:pt x="1194810" y="410673"/>
                      <a:pt x="1121786" y="589771"/>
                    </a:cubicBezTo>
                    <a:cubicBezTo>
                      <a:pt x="987786" y="531900"/>
                      <a:pt x="897878" y="505127"/>
                      <a:pt x="755941" y="572018"/>
                    </a:cubicBezTo>
                    <a:cubicBezTo>
                      <a:pt x="547329" y="472222"/>
                      <a:pt x="541629" y="535506"/>
                      <a:pt x="470191" y="533919"/>
                    </a:cubicBezTo>
                    <a:cubicBezTo>
                      <a:pt x="398753" y="532332"/>
                      <a:pt x="339798" y="576203"/>
                      <a:pt x="265402" y="567256"/>
                    </a:cubicBezTo>
                    <a:cubicBezTo>
                      <a:pt x="108672" y="473161"/>
                      <a:pt x="85292" y="521942"/>
                      <a:pt x="0" y="527859"/>
                    </a:cubicBezTo>
                    <a:lnTo>
                      <a:pt x="123826" y="42949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200">
                  <a:buClr>
                    <a:srgbClr val="000000"/>
                  </a:buClr>
                  <a:defRPr/>
                </a:pPr>
                <a:endParaRPr lang="en-US" sz="3200" kern="0" dirty="0">
                  <a:solidFill>
                    <a:srgbClr val="BAE5E4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 panose="020B0604020202020204"/>
                </a:endParaRPr>
              </a:p>
            </p:txBody>
          </p:sp>
          <p:grpSp>
            <p:nvGrpSpPr>
              <p:cNvPr id="14" name="Google Shape;1251;p47">
                <a:extLst>
                  <a:ext uri="{FF2B5EF4-FFF2-40B4-BE49-F238E27FC236}">
                    <a16:creationId xmlns:a16="http://schemas.microsoft.com/office/drawing/2014/main" id="{A3C08B31-C1FD-4FA2-8391-9DC1C1DA2330}"/>
                  </a:ext>
                </a:extLst>
              </p:cNvPr>
              <p:cNvGrpSpPr/>
              <p:nvPr/>
            </p:nvGrpSpPr>
            <p:grpSpPr>
              <a:xfrm>
                <a:off x="768927" y="1641595"/>
                <a:ext cx="5340928" cy="2511698"/>
                <a:chOff x="4875791" y="946666"/>
                <a:chExt cx="1252993" cy="1443671"/>
              </a:xfrm>
              <a:grpFill/>
            </p:grpSpPr>
            <p:sp>
              <p:nvSpPr>
                <p:cNvPr id="15" name="Google Shape;1252;p47">
                  <a:extLst>
                    <a:ext uri="{FF2B5EF4-FFF2-40B4-BE49-F238E27FC236}">
                      <a16:creationId xmlns:a16="http://schemas.microsoft.com/office/drawing/2014/main" id="{61396DDE-C742-41BA-BD6B-C630406EDFBA}"/>
                    </a:ext>
                  </a:extLst>
                </p:cNvPr>
                <p:cNvSpPr/>
                <p:nvPr/>
              </p:nvSpPr>
              <p:spPr>
                <a:xfrm>
                  <a:off x="5455534" y="1055601"/>
                  <a:ext cx="53695" cy="441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2" h="2830" extrusionOk="0">
                      <a:moveTo>
                        <a:pt x="2902" y="0"/>
                      </a:moveTo>
                      <a:cubicBezTo>
                        <a:pt x="2802" y="0"/>
                        <a:pt x="2699" y="38"/>
                        <a:pt x="2608" y="113"/>
                      </a:cubicBezTo>
                      <a:cubicBezTo>
                        <a:pt x="2174" y="439"/>
                        <a:pt x="1666" y="838"/>
                        <a:pt x="1232" y="1200"/>
                      </a:cubicBezTo>
                      <a:cubicBezTo>
                        <a:pt x="906" y="1490"/>
                        <a:pt x="580" y="1743"/>
                        <a:pt x="254" y="1997"/>
                      </a:cubicBezTo>
                      <a:cubicBezTo>
                        <a:pt x="36" y="2142"/>
                        <a:pt x="0" y="2432"/>
                        <a:pt x="145" y="2649"/>
                      </a:cubicBezTo>
                      <a:cubicBezTo>
                        <a:pt x="254" y="2758"/>
                        <a:pt x="362" y="2830"/>
                        <a:pt x="507" y="2830"/>
                      </a:cubicBezTo>
                      <a:cubicBezTo>
                        <a:pt x="616" y="2830"/>
                        <a:pt x="725" y="2794"/>
                        <a:pt x="797" y="2721"/>
                      </a:cubicBezTo>
                      <a:cubicBezTo>
                        <a:pt x="1123" y="2504"/>
                        <a:pt x="1449" y="2214"/>
                        <a:pt x="1811" y="1924"/>
                      </a:cubicBezTo>
                      <a:cubicBezTo>
                        <a:pt x="2246" y="1562"/>
                        <a:pt x="2717" y="1200"/>
                        <a:pt x="3151" y="874"/>
                      </a:cubicBezTo>
                      <a:cubicBezTo>
                        <a:pt x="3369" y="729"/>
                        <a:pt x="3441" y="403"/>
                        <a:pt x="3260" y="222"/>
                      </a:cubicBezTo>
                      <a:cubicBezTo>
                        <a:pt x="3176" y="74"/>
                        <a:pt x="3042" y="0"/>
                        <a:pt x="2902" y="0"/>
                      </a:cubicBezTo>
                      <a:close/>
                    </a:path>
                  </a:pathLst>
                </a:custGeom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00">
                    <a:buClr>
                      <a:srgbClr val="000000"/>
                    </a:buClr>
                    <a:defRPr/>
                  </a:pPr>
                  <a:endParaRPr sz="3200" kern="0">
                    <a:solidFill>
                      <a:srgbClr val="00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 panose="020B0604020202020204"/>
                  </a:endParaRPr>
                </a:p>
              </p:txBody>
            </p:sp>
            <p:sp>
              <p:nvSpPr>
                <p:cNvPr id="16" name="Google Shape;1253;p47">
                  <a:extLst>
                    <a:ext uri="{FF2B5EF4-FFF2-40B4-BE49-F238E27FC236}">
                      <a16:creationId xmlns:a16="http://schemas.microsoft.com/office/drawing/2014/main" id="{4900953C-A81E-4EF1-AEFD-0CF4611DDAA4}"/>
                    </a:ext>
                  </a:extLst>
                </p:cNvPr>
                <p:cNvSpPr/>
                <p:nvPr/>
              </p:nvSpPr>
              <p:spPr>
                <a:xfrm>
                  <a:off x="4952637" y="2200313"/>
                  <a:ext cx="1086088" cy="1357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621" h="8704" extrusionOk="0">
                      <a:moveTo>
                        <a:pt x="68963" y="1"/>
                      </a:moveTo>
                      <a:cubicBezTo>
                        <a:pt x="68838" y="1"/>
                        <a:pt x="68709" y="56"/>
                        <a:pt x="68603" y="191"/>
                      </a:cubicBezTo>
                      <a:cubicBezTo>
                        <a:pt x="68096" y="771"/>
                        <a:pt x="67589" y="1278"/>
                        <a:pt x="67010" y="1821"/>
                      </a:cubicBezTo>
                      <a:cubicBezTo>
                        <a:pt x="66539" y="2256"/>
                        <a:pt x="66032" y="2727"/>
                        <a:pt x="65561" y="3234"/>
                      </a:cubicBezTo>
                      <a:cubicBezTo>
                        <a:pt x="65380" y="3415"/>
                        <a:pt x="65380" y="3704"/>
                        <a:pt x="65597" y="3886"/>
                      </a:cubicBezTo>
                      <a:cubicBezTo>
                        <a:pt x="65670" y="3958"/>
                        <a:pt x="65814" y="3994"/>
                        <a:pt x="65923" y="3994"/>
                      </a:cubicBezTo>
                      <a:cubicBezTo>
                        <a:pt x="66032" y="3994"/>
                        <a:pt x="66177" y="3958"/>
                        <a:pt x="66249" y="3849"/>
                      </a:cubicBezTo>
                      <a:cubicBezTo>
                        <a:pt x="66684" y="3415"/>
                        <a:pt x="67191" y="2944"/>
                        <a:pt x="67662" y="2509"/>
                      </a:cubicBezTo>
                      <a:cubicBezTo>
                        <a:pt x="68241" y="1966"/>
                        <a:pt x="68821" y="1386"/>
                        <a:pt x="69328" y="771"/>
                      </a:cubicBezTo>
                      <a:cubicBezTo>
                        <a:pt x="69620" y="425"/>
                        <a:pt x="69308" y="1"/>
                        <a:pt x="68963" y="1"/>
                      </a:cubicBezTo>
                      <a:close/>
                      <a:moveTo>
                        <a:pt x="65670" y="481"/>
                      </a:moveTo>
                      <a:cubicBezTo>
                        <a:pt x="64329" y="481"/>
                        <a:pt x="61214" y="4393"/>
                        <a:pt x="60599" y="5407"/>
                      </a:cubicBezTo>
                      <a:cubicBezTo>
                        <a:pt x="60417" y="5624"/>
                        <a:pt x="60490" y="5914"/>
                        <a:pt x="60743" y="6059"/>
                      </a:cubicBezTo>
                      <a:cubicBezTo>
                        <a:pt x="60816" y="6095"/>
                        <a:pt x="60888" y="6131"/>
                        <a:pt x="60961" y="6131"/>
                      </a:cubicBezTo>
                      <a:cubicBezTo>
                        <a:pt x="61142" y="6131"/>
                        <a:pt x="61287" y="6059"/>
                        <a:pt x="61359" y="5914"/>
                      </a:cubicBezTo>
                      <a:cubicBezTo>
                        <a:pt x="62373" y="4320"/>
                        <a:pt x="65054" y="1459"/>
                        <a:pt x="65670" y="1423"/>
                      </a:cubicBezTo>
                      <a:cubicBezTo>
                        <a:pt x="66285" y="1423"/>
                        <a:pt x="66285" y="481"/>
                        <a:pt x="65670" y="481"/>
                      </a:cubicBezTo>
                      <a:close/>
                      <a:moveTo>
                        <a:pt x="2877" y="4720"/>
                      </a:moveTo>
                      <a:cubicBezTo>
                        <a:pt x="2764" y="4720"/>
                        <a:pt x="2645" y="4763"/>
                        <a:pt x="2536" y="4864"/>
                      </a:cubicBezTo>
                      <a:cubicBezTo>
                        <a:pt x="1956" y="5479"/>
                        <a:pt x="1377" y="6168"/>
                        <a:pt x="906" y="6892"/>
                      </a:cubicBezTo>
                      <a:cubicBezTo>
                        <a:pt x="652" y="7254"/>
                        <a:pt x="435" y="7616"/>
                        <a:pt x="145" y="7942"/>
                      </a:cubicBezTo>
                      <a:cubicBezTo>
                        <a:pt x="0" y="8160"/>
                        <a:pt x="36" y="8449"/>
                        <a:pt x="254" y="8631"/>
                      </a:cubicBezTo>
                      <a:cubicBezTo>
                        <a:pt x="326" y="8667"/>
                        <a:pt x="435" y="8703"/>
                        <a:pt x="507" y="8703"/>
                      </a:cubicBezTo>
                      <a:cubicBezTo>
                        <a:pt x="688" y="8703"/>
                        <a:pt x="797" y="8667"/>
                        <a:pt x="906" y="8522"/>
                      </a:cubicBezTo>
                      <a:cubicBezTo>
                        <a:pt x="1159" y="8196"/>
                        <a:pt x="1449" y="7797"/>
                        <a:pt x="1703" y="7435"/>
                      </a:cubicBezTo>
                      <a:cubicBezTo>
                        <a:pt x="2137" y="6747"/>
                        <a:pt x="2644" y="6131"/>
                        <a:pt x="3224" y="5516"/>
                      </a:cubicBezTo>
                      <a:cubicBezTo>
                        <a:pt x="3558" y="5182"/>
                        <a:pt x="3251" y="4720"/>
                        <a:pt x="2877" y="4720"/>
                      </a:cubicBezTo>
                      <a:close/>
                    </a:path>
                  </a:pathLst>
                </a:custGeom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00">
                    <a:buClr>
                      <a:srgbClr val="000000"/>
                    </a:buClr>
                    <a:defRPr/>
                  </a:pPr>
                  <a:endParaRPr sz="3200" kern="0">
                    <a:solidFill>
                      <a:srgbClr val="00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 panose="020B0604020202020204"/>
                  </a:endParaRPr>
                </a:p>
              </p:txBody>
            </p:sp>
            <p:sp>
              <p:nvSpPr>
                <p:cNvPr id="17" name="Google Shape;1254;p47">
                  <a:extLst>
                    <a:ext uri="{FF2B5EF4-FFF2-40B4-BE49-F238E27FC236}">
                      <a16:creationId xmlns:a16="http://schemas.microsoft.com/office/drawing/2014/main" id="{565C97D0-ADB6-4D48-80E2-A2EA079B6ADA}"/>
                    </a:ext>
                  </a:extLst>
                </p:cNvPr>
                <p:cNvSpPr/>
                <p:nvPr/>
              </p:nvSpPr>
              <p:spPr>
                <a:xfrm>
                  <a:off x="4875791" y="946666"/>
                  <a:ext cx="1252993" cy="14436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992" h="92543" extrusionOk="0">
                      <a:moveTo>
                        <a:pt x="38286" y="939"/>
                      </a:moveTo>
                      <a:cubicBezTo>
                        <a:pt x="38395" y="975"/>
                        <a:pt x="38503" y="1011"/>
                        <a:pt x="38576" y="1084"/>
                      </a:cubicBezTo>
                      <a:cubicBezTo>
                        <a:pt x="39409" y="1663"/>
                        <a:pt x="40206" y="2315"/>
                        <a:pt x="40894" y="3040"/>
                      </a:cubicBezTo>
                      <a:cubicBezTo>
                        <a:pt x="40982" y="3127"/>
                        <a:pt x="41109" y="3175"/>
                        <a:pt x="41237" y="3175"/>
                      </a:cubicBezTo>
                      <a:cubicBezTo>
                        <a:pt x="41319" y="3175"/>
                        <a:pt x="41402" y="3155"/>
                        <a:pt x="41474" y="3112"/>
                      </a:cubicBezTo>
                      <a:cubicBezTo>
                        <a:pt x="42234" y="2714"/>
                        <a:pt x="43031" y="2315"/>
                        <a:pt x="43828" y="1989"/>
                      </a:cubicBezTo>
                      <a:cubicBezTo>
                        <a:pt x="44009" y="1881"/>
                        <a:pt x="44190" y="1844"/>
                        <a:pt x="44371" y="1844"/>
                      </a:cubicBezTo>
                      <a:cubicBezTo>
                        <a:pt x="44589" y="1844"/>
                        <a:pt x="44806" y="1953"/>
                        <a:pt x="44987" y="2098"/>
                      </a:cubicBezTo>
                      <a:cubicBezTo>
                        <a:pt x="45494" y="2424"/>
                        <a:pt x="45929" y="2931"/>
                        <a:pt x="46219" y="3510"/>
                      </a:cubicBezTo>
                      <a:cubicBezTo>
                        <a:pt x="46298" y="3670"/>
                        <a:pt x="46455" y="3770"/>
                        <a:pt x="46633" y="3770"/>
                      </a:cubicBezTo>
                      <a:cubicBezTo>
                        <a:pt x="46698" y="3770"/>
                        <a:pt x="46766" y="3757"/>
                        <a:pt x="46834" y="3728"/>
                      </a:cubicBezTo>
                      <a:lnTo>
                        <a:pt x="49877" y="2532"/>
                      </a:lnTo>
                      <a:lnTo>
                        <a:pt x="49877" y="2532"/>
                      </a:lnTo>
                      <a:cubicBezTo>
                        <a:pt x="49442" y="5177"/>
                        <a:pt x="49189" y="7821"/>
                        <a:pt x="49152" y="10501"/>
                      </a:cubicBezTo>
                      <a:cubicBezTo>
                        <a:pt x="49008" y="14232"/>
                        <a:pt x="48863" y="18071"/>
                        <a:pt x="47595" y="21694"/>
                      </a:cubicBezTo>
                      <a:cubicBezTo>
                        <a:pt x="47052" y="21186"/>
                        <a:pt x="46508" y="20752"/>
                        <a:pt x="45893" y="20390"/>
                      </a:cubicBezTo>
                      <a:cubicBezTo>
                        <a:pt x="45675" y="20208"/>
                        <a:pt x="45422" y="20136"/>
                        <a:pt x="45168" y="20100"/>
                      </a:cubicBezTo>
                      <a:lnTo>
                        <a:pt x="45096" y="20100"/>
                      </a:lnTo>
                      <a:cubicBezTo>
                        <a:pt x="44842" y="20136"/>
                        <a:pt x="44589" y="20245"/>
                        <a:pt x="44371" y="20462"/>
                      </a:cubicBezTo>
                      <a:lnTo>
                        <a:pt x="43430" y="21295"/>
                      </a:lnTo>
                      <a:cubicBezTo>
                        <a:pt x="43246" y="21494"/>
                        <a:pt x="42997" y="21590"/>
                        <a:pt x="42749" y="21590"/>
                      </a:cubicBezTo>
                      <a:cubicBezTo>
                        <a:pt x="42411" y="21590"/>
                        <a:pt x="42075" y="21412"/>
                        <a:pt x="41908" y="21078"/>
                      </a:cubicBezTo>
                      <a:lnTo>
                        <a:pt x="41800" y="20897"/>
                      </a:lnTo>
                      <a:cubicBezTo>
                        <a:pt x="41510" y="20390"/>
                        <a:pt x="41039" y="20027"/>
                        <a:pt x="40496" y="19846"/>
                      </a:cubicBezTo>
                      <a:cubicBezTo>
                        <a:pt x="40314" y="19774"/>
                        <a:pt x="40097" y="19738"/>
                        <a:pt x="39916" y="19738"/>
                      </a:cubicBezTo>
                      <a:cubicBezTo>
                        <a:pt x="39300" y="19774"/>
                        <a:pt x="38721" y="19955"/>
                        <a:pt x="38214" y="20208"/>
                      </a:cubicBezTo>
                      <a:lnTo>
                        <a:pt x="35533" y="21331"/>
                      </a:lnTo>
                      <a:cubicBezTo>
                        <a:pt x="34773" y="20788"/>
                        <a:pt x="34012" y="20136"/>
                        <a:pt x="33360" y="19448"/>
                      </a:cubicBezTo>
                      <a:cubicBezTo>
                        <a:pt x="33276" y="19342"/>
                        <a:pt x="33142" y="19286"/>
                        <a:pt x="33009" y="19286"/>
                      </a:cubicBezTo>
                      <a:cubicBezTo>
                        <a:pt x="32914" y="19286"/>
                        <a:pt x="32820" y="19315"/>
                        <a:pt x="32744" y="19375"/>
                      </a:cubicBezTo>
                      <a:lnTo>
                        <a:pt x="31875" y="20027"/>
                      </a:lnTo>
                      <a:cubicBezTo>
                        <a:pt x="32020" y="13978"/>
                        <a:pt x="32636" y="7966"/>
                        <a:pt x="33795" y="2025"/>
                      </a:cubicBezTo>
                      <a:lnTo>
                        <a:pt x="35497" y="2750"/>
                      </a:lnTo>
                      <a:cubicBezTo>
                        <a:pt x="35557" y="2786"/>
                        <a:pt x="35622" y="2802"/>
                        <a:pt x="35686" y="2802"/>
                      </a:cubicBezTo>
                      <a:cubicBezTo>
                        <a:pt x="35815" y="2802"/>
                        <a:pt x="35944" y="2738"/>
                        <a:pt x="36040" y="2641"/>
                      </a:cubicBezTo>
                      <a:cubicBezTo>
                        <a:pt x="36620" y="2025"/>
                        <a:pt x="37272" y="1482"/>
                        <a:pt x="37996" y="1047"/>
                      </a:cubicBezTo>
                      <a:cubicBezTo>
                        <a:pt x="38069" y="1011"/>
                        <a:pt x="38177" y="939"/>
                        <a:pt x="38286" y="939"/>
                      </a:cubicBezTo>
                      <a:close/>
                      <a:moveTo>
                        <a:pt x="14090" y="12892"/>
                      </a:moveTo>
                      <a:cubicBezTo>
                        <a:pt x="19089" y="12892"/>
                        <a:pt x="25065" y="12928"/>
                        <a:pt x="31295" y="12964"/>
                      </a:cubicBezTo>
                      <a:cubicBezTo>
                        <a:pt x="31078" y="15645"/>
                        <a:pt x="30969" y="18289"/>
                        <a:pt x="30933" y="20969"/>
                      </a:cubicBezTo>
                      <a:cubicBezTo>
                        <a:pt x="30933" y="21114"/>
                        <a:pt x="31006" y="21295"/>
                        <a:pt x="31187" y="21368"/>
                      </a:cubicBezTo>
                      <a:cubicBezTo>
                        <a:pt x="31252" y="21400"/>
                        <a:pt x="31332" y="21418"/>
                        <a:pt x="31410" y="21418"/>
                      </a:cubicBezTo>
                      <a:cubicBezTo>
                        <a:pt x="31505" y="21418"/>
                        <a:pt x="31598" y="21391"/>
                        <a:pt x="31658" y="21331"/>
                      </a:cubicBezTo>
                      <a:lnTo>
                        <a:pt x="32962" y="20390"/>
                      </a:lnTo>
                      <a:cubicBezTo>
                        <a:pt x="33650" y="21078"/>
                        <a:pt x="34410" y="21694"/>
                        <a:pt x="35244" y="22237"/>
                      </a:cubicBezTo>
                      <a:cubicBezTo>
                        <a:pt x="35312" y="22306"/>
                        <a:pt x="35410" y="22331"/>
                        <a:pt x="35510" y="22331"/>
                      </a:cubicBezTo>
                      <a:cubicBezTo>
                        <a:pt x="35567" y="22331"/>
                        <a:pt x="35625" y="22323"/>
                        <a:pt x="35678" y="22309"/>
                      </a:cubicBezTo>
                      <a:lnTo>
                        <a:pt x="38576" y="21042"/>
                      </a:lnTo>
                      <a:cubicBezTo>
                        <a:pt x="38979" y="20840"/>
                        <a:pt x="39429" y="20730"/>
                        <a:pt x="39888" y="20730"/>
                      </a:cubicBezTo>
                      <a:cubicBezTo>
                        <a:pt x="40005" y="20730"/>
                        <a:pt x="40124" y="20737"/>
                        <a:pt x="40242" y="20752"/>
                      </a:cubicBezTo>
                      <a:cubicBezTo>
                        <a:pt x="40568" y="20824"/>
                        <a:pt x="40749" y="21078"/>
                        <a:pt x="41003" y="21440"/>
                      </a:cubicBezTo>
                      <a:lnTo>
                        <a:pt x="41184" y="21657"/>
                      </a:lnTo>
                      <a:cubicBezTo>
                        <a:pt x="41546" y="22164"/>
                        <a:pt x="42162" y="22490"/>
                        <a:pt x="42814" y="22527"/>
                      </a:cubicBezTo>
                      <a:cubicBezTo>
                        <a:pt x="42959" y="22527"/>
                        <a:pt x="43067" y="22490"/>
                        <a:pt x="43212" y="22490"/>
                      </a:cubicBezTo>
                      <a:cubicBezTo>
                        <a:pt x="43502" y="22382"/>
                        <a:pt x="43792" y="22201"/>
                        <a:pt x="44045" y="21983"/>
                      </a:cubicBezTo>
                      <a:lnTo>
                        <a:pt x="44987" y="21186"/>
                      </a:lnTo>
                      <a:cubicBezTo>
                        <a:pt x="45023" y="21150"/>
                        <a:pt x="45096" y="21078"/>
                        <a:pt x="45132" y="21078"/>
                      </a:cubicBezTo>
                      <a:cubicBezTo>
                        <a:pt x="45204" y="21078"/>
                        <a:pt x="45277" y="21114"/>
                        <a:pt x="45349" y="21186"/>
                      </a:cubicBezTo>
                      <a:cubicBezTo>
                        <a:pt x="46110" y="21657"/>
                        <a:pt x="46798" y="22237"/>
                        <a:pt x="47450" y="22853"/>
                      </a:cubicBezTo>
                      <a:cubicBezTo>
                        <a:pt x="47523" y="22925"/>
                        <a:pt x="47667" y="22997"/>
                        <a:pt x="47776" y="22997"/>
                      </a:cubicBezTo>
                      <a:lnTo>
                        <a:pt x="47885" y="22997"/>
                      </a:lnTo>
                      <a:cubicBezTo>
                        <a:pt x="48030" y="22961"/>
                        <a:pt x="48175" y="22853"/>
                        <a:pt x="48211" y="22708"/>
                      </a:cubicBezTo>
                      <a:cubicBezTo>
                        <a:pt x="49442" y="19593"/>
                        <a:pt x="49804" y="16369"/>
                        <a:pt x="49986" y="13182"/>
                      </a:cubicBezTo>
                      <a:cubicBezTo>
                        <a:pt x="64112" y="13363"/>
                        <a:pt x="76391" y="13544"/>
                        <a:pt x="78782" y="13580"/>
                      </a:cubicBezTo>
                      <a:cubicBezTo>
                        <a:pt x="79941" y="26982"/>
                        <a:pt x="77369" y="83559"/>
                        <a:pt x="77188" y="88087"/>
                      </a:cubicBezTo>
                      <a:cubicBezTo>
                        <a:pt x="72044" y="90369"/>
                        <a:pt x="57157" y="91637"/>
                        <a:pt x="36149" y="91637"/>
                      </a:cubicBezTo>
                      <a:cubicBezTo>
                        <a:pt x="18799" y="91637"/>
                        <a:pt x="3441" y="90695"/>
                        <a:pt x="2137" y="89934"/>
                      </a:cubicBezTo>
                      <a:cubicBezTo>
                        <a:pt x="725" y="87508"/>
                        <a:pt x="1304" y="42847"/>
                        <a:pt x="2029" y="13037"/>
                      </a:cubicBezTo>
                      <a:cubicBezTo>
                        <a:pt x="4274" y="12928"/>
                        <a:pt x="8331" y="12892"/>
                        <a:pt x="14090" y="12892"/>
                      </a:cubicBezTo>
                      <a:close/>
                      <a:moveTo>
                        <a:pt x="38269" y="0"/>
                      </a:moveTo>
                      <a:cubicBezTo>
                        <a:pt x="37999" y="0"/>
                        <a:pt x="37725" y="82"/>
                        <a:pt x="37489" y="251"/>
                      </a:cubicBezTo>
                      <a:cubicBezTo>
                        <a:pt x="36801" y="685"/>
                        <a:pt x="36149" y="1192"/>
                        <a:pt x="35569" y="1772"/>
                      </a:cubicBezTo>
                      <a:lnTo>
                        <a:pt x="33650" y="866"/>
                      </a:lnTo>
                      <a:cubicBezTo>
                        <a:pt x="33577" y="830"/>
                        <a:pt x="33505" y="812"/>
                        <a:pt x="33432" y="812"/>
                      </a:cubicBezTo>
                      <a:cubicBezTo>
                        <a:pt x="33360" y="812"/>
                        <a:pt x="33288" y="830"/>
                        <a:pt x="33215" y="866"/>
                      </a:cubicBezTo>
                      <a:cubicBezTo>
                        <a:pt x="33106" y="939"/>
                        <a:pt x="32998" y="1047"/>
                        <a:pt x="32998" y="1192"/>
                      </a:cubicBezTo>
                      <a:cubicBezTo>
                        <a:pt x="32273" y="4778"/>
                        <a:pt x="31730" y="8364"/>
                        <a:pt x="31404" y="12022"/>
                      </a:cubicBezTo>
                      <a:cubicBezTo>
                        <a:pt x="25102" y="11950"/>
                        <a:pt x="19125" y="11914"/>
                        <a:pt x="14090" y="11914"/>
                      </a:cubicBezTo>
                      <a:cubicBezTo>
                        <a:pt x="7933" y="11914"/>
                        <a:pt x="3695" y="11986"/>
                        <a:pt x="1521" y="12059"/>
                      </a:cubicBezTo>
                      <a:cubicBezTo>
                        <a:pt x="1268" y="12095"/>
                        <a:pt x="1087" y="12276"/>
                        <a:pt x="1051" y="12530"/>
                      </a:cubicBezTo>
                      <a:cubicBezTo>
                        <a:pt x="1051" y="12711"/>
                        <a:pt x="616" y="31691"/>
                        <a:pt x="399" y="50671"/>
                      </a:cubicBezTo>
                      <a:cubicBezTo>
                        <a:pt x="0" y="89282"/>
                        <a:pt x="1051" y="90188"/>
                        <a:pt x="1485" y="90586"/>
                      </a:cubicBezTo>
                      <a:cubicBezTo>
                        <a:pt x="2862" y="91782"/>
                        <a:pt x="20501" y="92542"/>
                        <a:pt x="36149" y="92542"/>
                      </a:cubicBezTo>
                      <a:cubicBezTo>
                        <a:pt x="46291" y="92542"/>
                        <a:pt x="70740" y="92180"/>
                        <a:pt x="77840" y="88811"/>
                      </a:cubicBezTo>
                      <a:cubicBezTo>
                        <a:pt x="77985" y="88739"/>
                        <a:pt x="78093" y="88558"/>
                        <a:pt x="78093" y="88413"/>
                      </a:cubicBezTo>
                      <a:cubicBezTo>
                        <a:pt x="78130" y="87761"/>
                        <a:pt x="80991" y="26185"/>
                        <a:pt x="79687" y="13037"/>
                      </a:cubicBezTo>
                      <a:cubicBezTo>
                        <a:pt x="79651" y="12819"/>
                        <a:pt x="79470" y="12638"/>
                        <a:pt x="79216" y="12602"/>
                      </a:cubicBezTo>
                      <a:cubicBezTo>
                        <a:pt x="78999" y="12602"/>
                        <a:pt x="65669" y="12421"/>
                        <a:pt x="50022" y="12204"/>
                      </a:cubicBezTo>
                      <a:cubicBezTo>
                        <a:pt x="50058" y="11660"/>
                        <a:pt x="50058" y="11117"/>
                        <a:pt x="50094" y="10537"/>
                      </a:cubicBezTo>
                      <a:cubicBezTo>
                        <a:pt x="50203" y="7676"/>
                        <a:pt x="50312" y="4706"/>
                        <a:pt x="50927" y="1881"/>
                      </a:cubicBezTo>
                      <a:cubicBezTo>
                        <a:pt x="51013" y="1565"/>
                        <a:pt x="50782" y="1318"/>
                        <a:pt x="50520" y="1318"/>
                      </a:cubicBezTo>
                      <a:cubicBezTo>
                        <a:pt x="50451" y="1318"/>
                        <a:pt x="50380" y="1336"/>
                        <a:pt x="50312" y="1373"/>
                      </a:cubicBezTo>
                      <a:lnTo>
                        <a:pt x="46834" y="2714"/>
                      </a:lnTo>
                      <a:cubicBezTo>
                        <a:pt x="46508" y="2170"/>
                        <a:pt x="46037" y="1699"/>
                        <a:pt x="45530" y="1337"/>
                      </a:cubicBezTo>
                      <a:cubicBezTo>
                        <a:pt x="45168" y="1047"/>
                        <a:pt x="44770" y="903"/>
                        <a:pt x="44371" y="903"/>
                      </a:cubicBezTo>
                      <a:cubicBezTo>
                        <a:pt x="44045" y="903"/>
                        <a:pt x="43719" y="975"/>
                        <a:pt x="43466" y="1120"/>
                      </a:cubicBezTo>
                      <a:cubicBezTo>
                        <a:pt x="42705" y="1446"/>
                        <a:pt x="42017" y="1772"/>
                        <a:pt x="41329" y="2134"/>
                      </a:cubicBezTo>
                      <a:cubicBezTo>
                        <a:pt x="40640" y="1482"/>
                        <a:pt x="39916" y="866"/>
                        <a:pt x="39119" y="323"/>
                      </a:cubicBezTo>
                      <a:cubicBezTo>
                        <a:pt x="38886" y="110"/>
                        <a:pt x="38581" y="0"/>
                        <a:pt x="38269" y="0"/>
                      </a:cubicBezTo>
                      <a:close/>
                    </a:path>
                  </a:pathLst>
                </a:custGeom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00">
                    <a:buClr>
                      <a:srgbClr val="000000"/>
                    </a:buClr>
                    <a:defRPr/>
                  </a:pPr>
                  <a:r>
                    <a:rPr lang="en-GB" sz="3200" kern="0">
                      <a:solidFill>
                        <a:srgbClr val="000000"/>
                      </a:solidFill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  <a:sym typeface="Arial" panose="020B0604020202020204"/>
                    </a:rPr>
                    <a:t>   </a:t>
                  </a:r>
                  <a:endParaRPr sz="3200" kern="0">
                    <a:solidFill>
                      <a:srgbClr val="00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 panose="020B0604020202020204"/>
                  </a:endParaRPr>
                </a:p>
              </p:txBody>
            </p:sp>
            <p:sp>
              <p:nvSpPr>
                <p:cNvPr id="18" name="Google Shape;1255;p47">
                  <a:extLst>
                    <a:ext uri="{FF2B5EF4-FFF2-40B4-BE49-F238E27FC236}">
                      <a16:creationId xmlns:a16="http://schemas.microsoft.com/office/drawing/2014/main" id="{5EF06B87-59CB-4739-9594-DC513754D067}"/>
                    </a:ext>
                  </a:extLst>
                </p:cNvPr>
                <p:cNvSpPr/>
                <p:nvPr/>
              </p:nvSpPr>
              <p:spPr>
                <a:xfrm>
                  <a:off x="5451010" y="1048035"/>
                  <a:ext cx="109075" cy="994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2" h="6373" extrusionOk="0">
                      <a:moveTo>
                        <a:pt x="6448" y="1"/>
                      </a:moveTo>
                      <a:cubicBezTo>
                        <a:pt x="6330" y="1"/>
                        <a:pt x="6212" y="55"/>
                        <a:pt x="6122" y="164"/>
                      </a:cubicBezTo>
                      <a:cubicBezTo>
                        <a:pt x="4311" y="2011"/>
                        <a:pt x="2210" y="4148"/>
                        <a:pt x="326" y="5488"/>
                      </a:cubicBezTo>
                      <a:cubicBezTo>
                        <a:pt x="73" y="5633"/>
                        <a:pt x="0" y="5959"/>
                        <a:pt x="182" y="6176"/>
                      </a:cubicBezTo>
                      <a:cubicBezTo>
                        <a:pt x="269" y="6307"/>
                        <a:pt x="408" y="6372"/>
                        <a:pt x="552" y="6372"/>
                      </a:cubicBezTo>
                      <a:cubicBezTo>
                        <a:pt x="648" y="6372"/>
                        <a:pt x="747" y="6343"/>
                        <a:pt x="834" y="6285"/>
                      </a:cubicBezTo>
                      <a:cubicBezTo>
                        <a:pt x="2826" y="4872"/>
                        <a:pt x="4963" y="2735"/>
                        <a:pt x="6774" y="816"/>
                      </a:cubicBezTo>
                      <a:cubicBezTo>
                        <a:pt x="6991" y="635"/>
                        <a:pt x="6991" y="345"/>
                        <a:pt x="6774" y="164"/>
                      </a:cubicBezTo>
                      <a:cubicBezTo>
                        <a:pt x="6683" y="55"/>
                        <a:pt x="6566" y="1"/>
                        <a:pt x="6448" y="1"/>
                      </a:cubicBezTo>
                      <a:close/>
                    </a:path>
                  </a:pathLst>
                </a:custGeom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00">
                    <a:buClr>
                      <a:srgbClr val="000000"/>
                    </a:buClr>
                    <a:defRPr/>
                  </a:pPr>
                  <a:endParaRPr sz="3200" kern="0">
                    <a:solidFill>
                      <a:srgbClr val="00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 panose="020B0604020202020204"/>
                  </a:endParaRPr>
                </a:p>
              </p:txBody>
            </p:sp>
            <p:sp>
              <p:nvSpPr>
                <p:cNvPr id="19" name="Google Shape;1256;p47">
                  <a:extLst>
                    <a:ext uri="{FF2B5EF4-FFF2-40B4-BE49-F238E27FC236}">
                      <a16:creationId xmlns:a16="http://schemas.microsoft.com/office/drawing/2014/main" id="{4B0E0242-78C5-4BE4-BBB4-FBDFD9C72F70}"/>
                    </a:ext>
                  </a:extLst>
                </p:cNvPr>
                <p:cNvSpPr/>
                <p:nvPr/>
              </p:nvSpPr>
              <p:spPr>
                <a:xfrm>
                  <a:off x="5519557" y="1088423"/>
                  <a:ext cx="44476" cy="373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1" h="2394" extrusionOk="0">
                      <a:moveTo>
                        <a:pt x="2320" y="0"/>
                      </a:moveTo>
                      <a:cubicBezTo>
                        <a:pt x="2232" y="0"/>
                        <a:pt x="2141" y="24"/>
                        <a:pt x="2054" y="74"/>
                      </a:cubicBezTo>
                      <a:cubicBezTo>
                        <a:pt x="1366" y="472"/>
                        <a:pt x="786" y="980"/>
                        <a:pt x="315" y="1595"/>
                      </a:cubicBezTo>
                      <a:cubicBezTo>
                        <a:pt x="0" y="1910"/>
                        <a:pt x="226" y="2394"/>
                        <a:pt x="634" y="2394"/>
                      </a:cubicBezTo>
                      <a:cubicBezTo>
                        <a:pt x="648" y="2394"/>
                        <a:pt x="663" y="2393"/>
                        <a:pt x="677" y="2392"/>
                      </a:cubicBezTo>
                      <a:cubicBezTo>
                        <a:pt x="822" y="2356"/>
                        <a:pt x="931" y="2320"/>
                        <a:pt x="1040" y="2211"/>
                      </a:cubicBezTo>
                      <a:cubicBezTo>
                        <a:pt x="1438" y="1668"/>
                        <a:pt x="1945" y="1233"/>
                        <a:pt x="2525" y="907"/>
                      </a:cubicBezTo>
                      <a:cubicBezTo>
                        <a:pt x="2778" y="798"/>
                        <a:pt x="2851" y="472"/>
                        <a:pt x="2742" y="255"/>
                      </a:cubicBezTo>
                      <a:cubicBezTo>
                        <a:pt x="2647" y="89"/>
                        <a:pt x="2489" y="0"/>
                        <a:pt x="2320" y="0"/>
                      </a:cubicBezTo>
                      <a:close/>
                    </a:path>
                  </a:pathLst>
                </a:custGeom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00">
                    <a:buClr>
                      <a:srgbClr val="000000"/>
                    </a:buClr>
                    <a:defRPr/>
                  </a:pPr>
                  <a:endParaRPr sz="3200" kern="0">
                    <a:solidFill>
                      <a:srgbClr val="00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 panose="020B0604020202020204"/>
                  </a:endParaRPr>
                </a:p>
              </p:txBody>
            </p:sp>
            <p:sp>
              <p:nvSpPr>
                <p:cNvPr id="20" name="Google Shape;1257;p47">
                  <a:extLst>
                    <a:ext uri="{FF2B5EF4-FFF2-40B4-BE49-F238E27FC236}">
                      <a16:creationId xmlns:a16="http://schemas.microsoft.com/office/drawing/2014/main" id="{BF9C58C3-DCF8-4C04-AA7F-0D6828B70D09}"/>
                    </a:ext>
                  </a:extLst>
                </p:cNvPr>
                <p:cNvSpPr/>
                <p:nvPr/>
              </p:nvSpPr>
              <p:spPr>
                <a:xfrm>
                  <a:off x="5895142" y="2207801"/>
                  <a:ext cx="92118" cy="881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5" h="5652" extrusionOk="0">
                      <a:moveTo>
                        <a:pt x="5253" y="1"/>
                      </a:moveTo>
                      <a:cubicBezTo>
                        <a:pt x="3912" y="1"/>
                        <a:pt x="797" y="3913"/>
                        <a:pt x="182" y="4927"/>
                      </a:cubicBezTo>
                      <a:cubicBezTo>
                        <a:pt x="0" y="5144"/>
                        <a:pt x="73" y="5434"/>
                        <a:pt x="326" y="5579"/>
                      </a:cubicBezTo>
                      <a:cubicBezTo>
                        <a:pt x="399" y="5615"/>
                        <a:pt x="471" y="5651"/>
                        <a:pt x="544" y="5651"/>
                      </a:cubicBezTo>
                      <a:cubicBezTo>
                        <a:pt x="725" y="5651"/>
                        <a:pt x="870" y="5579"/>
                        <a:pt x="942" y="5434"/>
                      </a:cubicBezTo>
                      <a:cubicBezTo>
                        <a:pt x="1956" y="3840"/>
                        <a:pt x="4637" y="979"/>
                        <a:pt x="5253" y="943"/>
                      </a:cubicBezTo>
                      <a:cubicBezTo>
                        <a:pt x="5904" y="943"/>
                        <a:pt x="5904" y="1"/>
                        <a:pt x="5253" y="1"/>
                      </a:cubicBezTo>
                      <a:close/>
                    </a:path>
                  </a:pathLst>
                </a:custGeom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00">
                    <a:buClr>
                      <a:srgbClr val="000000"/>
                    </a:buClr>
                    <a:defRPr/>
                  </a:pPr>
                  <a:endParaRPr sz="3200" kern="0">
                    <a:solidFill>
                      <a:srgbClr val="00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 panose="020B0604020202020204"/>
                  </a:endParaRPr>
                </a:p>
              </p:txBody>
            </p:sp>
            <p:sp>
              <p:nvSpPr>
                <p:cNvPr id="21" name="Google Shape;1258;p47">
                  <a:extLst>
                    <a:ext uri="{FF2B5EF4-FFF2-40B4-BE49-F238E27FC236}">
                      <a16:creationId xmlns:a16="http://schemas.microsoft.com/office/drawing/2014/main" id="{AA2FABB8-DF6F-4C9E-9953-C7D427794C76}"/>
                    </a:ext>
                  </a:extLst>
                </p:cNvPr>
                <p:cNvSpPr/>
                <p:nvPr/>
              </p:nvSpPr>
              <p:spPr>
                <a:xfrm>
                  <a:off x="5972549" y="2200578"/>
                  <a:ext cx="66768" cy="626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0" h="4014" extrusionOk="0">
                      <a:moveTo>
                        <a:pt x="3613" y="0"/>
                      </a:moveTo>
                      <a:cubicBezTo>
                        <a:pt x="3490" y="0"/>
                        <a:pt x="3364" y="51"/>
                        <a:pt x="3261" y="174"/>
                      </a:cubicBezTo>
                      <a:cubicBezTo>
                        <a:pt x="2754" y="754"/>
                        <a:pt x="2210" y="1297"/>
                        <a:pt x="1631" y="1804"/>
                      </a:cubicBezTo>
                      <a:cubicBezTo>
                        <a:pt x="1160" y="2239"/>
                        <a:pt x="653" y="2710"/>
                        <a:pt x="182" y="3217"/>
                      </a:cubicBezTo>
                      <a:cubicBezTo>
                        <a:pt x="1" y="3398"/>
                        <a:pt x="37" y="3687"/>
                        <a:pt x="254" y="3869"/>
                      </a:cubicBezTo>
                      <a:cubicBezTo>
                        <a:pt x="327" y="3941"/>
                        <a:pt x="435" y="4013"/>
                        <a:pt x="544" y="4013"/>
                      </a:cubicBezTo>
                      <a:cubicBezTo>
                        <a:pt x="689" y="4013"/>
                        <a:pt x="798" y="3941"/>
                        <a:pt x="906" y="3832"/>
                      </a:cubicBezTo>
                      <a:cubicBezTo>
                        <a:pt x="1341" y="3398"/>
                        <a:pt x="1812" y="2927"/>
                        <a:pt x="2283" y="2492"/>
                      </a:cubicBezTo>
                      <a:cubicBezTo>
                        <a:pt x="2898" y="1949"/>
                        <a:pt x="3442" y="1369"/>
                        <a:pt x="3985" y="790"/>
                      </a:cubicBezTo>
                      <a:cubicBezTo>
                        <a:pt x="4280" y="415"/>
                        <a:pt x="3960" y="0"/>
                        <a:pt x="3613" y="0"/>
                      </a:cubicBezTo>
                      <a:close/>
                    </a:path>
                  </a:pathLst>
                </a:custGeom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00">
                    <a:buClr>
                      <a:srgbClr val="000000"/>
                    </a:buClr>
                    <a:defRPr/>
                  </a:pPr>
                  <a:endParaRPr sz="3200" kern="0">
                    <a:solidFill>
                      <a:srgbClr val="00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 panose="020B0604020202020204"/>
                  </a:endParaRPr>
                </a:p>
              </p:txBody>
            </p:sp>
            <p:sp>
              <p:nvSpPr>
                <p:cNvPr id="22" name="Google Shape;1259;p47">
                  <a:extLst>
                    <a:ext uri="{FF2B5EF4-FFF2-40B4-BE49-F238E27FC236}">
                      <a16:creationId xmlns:a16="http://schemas.microsoft.com/office/drawing/2014/main" id="{9C357638-1AE0-4BC3-BAAC-575ABBB04842}"/>
                    </a:ext>
                  </a:extLst>
                </p:cNvPr>
                <p:cNvSpPr/>
                <p:nvPr/>
              </p:nvSpPr>
              <p:spPr>
                <a:xfrm>
                  <a:off x="5653295" y="1253830"/>
                  <a:ext cx="46348" cy="549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71" h="3525" extrusionOk="0">
                      <a:moveTo>
                        <a:pt x="2423" y="1"/>
                      </a:moveTo>
                      <a:cubicBezTo>
                        <a:pt x="2312" y="1"/>
                        <a:pt x="2199" y="38"/>
                        <a:pt x="2102" y="120"/>
                      </a:cubicBezTo>
                      <a:cubicBezTo>
                        <a:pt x="1558" y="663"/>
                        <a:pt x="1087" y="1243"/>
                        <a:pt x="725" y="1931"/>
                      </a:cubicBezTo>
                      <a:cubicBezTo>
                        <a:pt x="544" y="2257"/>
                        <a:pt x="363" y="2547"/>
                        <a:pt x="182" y="2800"/>
                      </a:cubicBezTo>
                      <a:cubicBezTo>
                        <a:pt x="1" y="2981"/>
                        <a:pt x="37" y="3307"/>
                        <a:pt x="254" y="3452"/>
                      </a:cubicBezTo>
                      <a:cubicBezTo>
                        <a:pt x="327" y="3489"/>
                        <a:pt x="435" y="3525"/>
                        <a:pt x="544" y="3525"/>
                      </a:cubicBezTo>
                      <a:cubicBezTo>
                        <a:pt x="689" y="3525"/>
                        <a:pt x="834" y="3452"/>
                        <a:pt x="906" y="3344"/>
                      </a:cubicBezTo>
                      <a:cubicBezTo>
                        <a:pt x="1124" y="3054"/>
                        <a:pt x="1341" y="2764"/>
                        <a:pt x="1522" y="2402"/>
                      </a:cubicBezTo>
                      <a:cubicBezTo>
                        <a:pt x="1848" y="1822"/>
                        <a:pt x="2246" y="1315"/>
                        <a:pt x="2717" y="844"/>
                      </a:cubicBezTo>
                      <a:cubicBezTo>
                        <a:pt x="2935" y="663"/>
                        <a:pt x="2971" y="374"/>
                        <a:pt x="2790" y="156"/>
                      </a:cubicBezTo>
                      <a:cubicBezTo>
                        <a:pt x="2690" y="57"/>
                        <a:pt x="2558" y="1"/>
                        <a:pt x="2423" y="1"/>
                      </a:cubicBezTo>
                      <a:close/>
                    </a:path>
                  </a:pathLst>
                </a:custGeom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00">
                    <a:buClr>
                      <a:srgbClr val="000000"/>
                    </a:buClr>
                    <a:defRPr/>
                  </a:pPr>
                  <a:endParaRPr sz="3200" kern="0">
                    <a:solidFill>
                      <a:srgbClr val="00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 panose="020B0604020202020204"/>
                  </a:endParaRPr>
                </a:p>
              </p:txBody>
            </p:sp>
            <p:sp>
              <p:nvSpPr>
                <p:cNvPr id="23" name="Google Shape;1260;p47">
                  <a:extLst>
                    <a:ext uri="{FF2B5EF4-FFF2-40B4-BE49-F238E27FC236}">
                      <a16:creationId xmlns:a16="http://schemas.microsoft.com/office/drawing/2014/main" id="{1FFD3017-0623-4D8D-99C2-E296161E2CD7}"/>
                    </a:ext>
                  </a:extLst>
                </p:cNvPr>
                <p:cNvSpPr/>
                <p:nvPr/>
              </p:nvSpPr>
              <p:spPr>
                <a:xfrm>
                  <a:off x="5717458" y="1246482"/>
                  <a:ext cx="39406" cy="330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6" h="2119" extrusionOk="0">
                      <a:moveTo>
                        <a:pt x="1813" y="0"/>
                      </a:moveTo>
                      <a:cubicBezTo>
                        <a:pt x="1710" y="0"/>
                        <a:pt x="1602" y="36"/>
                        <a:pt x="1502" y="120"/>
                      </a:cubicBezTo>
                      <a:cubicBezTo>
                        <a:pt x="1104" y="482"/>
                        <a:pt x="705" y="917"/>
                        <a:pt x="307" y="1315"/>
                      </a:cubicBezTo>
                      <a:cubicBezTo>
                        <a:pt x="1" y="1621"/>
                        <a:pt x="205" y="2119"/>
                        <a:pt x="591" y="2119"/>
                      </a:cubicBezTo>
                      <a:cubicBezTo>
                        <a:pt x="616" y="2119"/>
                        <a:pt x="642" y="2117"/>
                        <a:pt x="669" y="2112"/>
                      </a:cubicBezTo>
                      <a:cubicBezTo>
                        <a:pt x="778" y="2112"/>
                        <a:pt x="922" y="2076"/>
                        <a:pt x="995" y="1967"/>
                      </a:cubicBezTo>
                      <a:cubicBezTo>
                        <a:pt x="1357" y="1569"/>
                        <a:pt x="1756" y="1171"/>
                        <a:pt x="2154" y="808"/>
                      </a:cubicBezTo>
                      <a:cubicBezTo>
                        <a:pt x="2525" y="494"/>
                        <a:pt x="2199" y="0"/>
                        <a:pt x="1813" y="0"/>
                      </a:cubicBezTo>
                      <a:close/>
                    </a:path>
                  </a:pathLst>
                </a:custGeom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00">
                    <a:buClr>
                      <a:srgbClr val="000000"/>
                    </a:buClr>
                    <a:defRPr/>
                  </a:pPr>
                  <a:endParaRPr sz="3200" kern="0">
                    <a:solidFill>
                      <a:srgbClr val="00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 panose="020B0604020202020204"/>
                  </a:endParaRPr>
                </a:p>
              </p:txBody>
            </p:sp>
            <p:sp>
              <p:nvSpPr>
                <p:cNvPr id="24" name="Google Shape;1261;p47">
                  <a:extLst>
                    <a:ext uri="{FF2B5EF4-FFF2-40B4-BE49-F238E27FC236}">
                      <a16:creationId xmlns:a16="http://schemas.microsoft.com/office/drawing/2014/main" id="{21782DB9-1350-476C-8FA1-DFBCD6832005}"/>
                    </a:ext>
                  </a:extLst>
                </p:cNvPr>
                <p:cNvSpPr/>
                <p:nvPr/>
              </p:nvSpPr>
              <p:spPr>
                <a:xfrm>
                  <a:off x="4952637" y="2273945"/>
                  <a:ext cx="55505" cy="6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8" h="3984" extrusionOk="0">
                      <a:moveTo>
                        <a:pt x="2894" y="0"/>
                      </a:moveTo>
                      <a:cubicBezTo>
                        <a:pt x="2786" y="0"/>
                        <a:pt x="2673" y="43"/>
                        <a:pt x="2572" y="144"/>
                      </a:cubicBezTo>
                      <a:cubicBezTo>
                        <a:pt x="1956" y="759"/>
                        <a:pt x="1377" y="1448"/>
                        <a:pt x="906" y="2172"/>
                      </a:cubicBezTo>
                      <a:cubicBezTo>
                        <a:pt x="688" y="2534"/>
                        <a:pt x="435" y="2896"/>
                        <a:pt x="145" y="3222"/>
                      </a:cubicBezTo>
                      <a:cubicBezTo>
                        <a:pt x="0" y="3440"/>
                        <a:pt x="36" y="3729"/>
                        <a:pt x="254" y="3911"/>
                      </a:cubicBezTo>
                      <a:cubicBezTo>
                        <a:pt x="326" y="3947"/>
                        <a:pt x="435" y="3983"/>
                        <a:pt x="544" y="3983"/>
                      </a:cubicBezTo>
                      <a:cubicBezTo>
                        <a:pt x="688" y="3983"/>
                        <a:pt x="797" y="3947"/>
                        <a:pt x="906" y="3802"/>
                      </a:cubicBezTo>
                      <a:cubicBezTo>
                        <a:pt x="1196" y="3476"/>
                        <a:pt x="1449" y="3077"/>
                        <a:pt x="1703" y="2715"/>
                      </a:cubicBezTo>
                      <a:cubicBezTo>
                        <a:pt x="2137" y="2027"/>
                        <a:pt x="2644" y="1411"/>
                        <a:pt x="3224" y="796"/>
                      </a:cubicBezTo>
                      <a:cubicBezTo>
                        <a:pt x="3558" y="462"/>
                        <a:pt x="3251" y="0"/>
                        <a:pt x="2894" y="0"/>
                      </a:cubicBezTo>
                      <a:close/>
                    </a:path>
                  </a:pathLst>
                </a:custGeom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00">
                    <a:buClr>
                      <a:srgbClr val="000000"/>
                    </a:buClr>
                    <a:defRPr/>
                  </a:pPr>
                  <a:endParaRPr sz="3200" kern="0">
                    <a:solidFill>
                      <a:srgbClr val="00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 panose="020B0604020202020204"/>
                  </a:endParaRPr>
                </a:p>
              </p:txBody>
            </p:sp>
          </p:grp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DA01298-CE0C-4232-87FF-6FC141FFF87B}"/>
                </a:ext>
              </a:extLst>
            </p:cNvPr>
            <p:cNvSpPr txBox="1"/>
            <p:nvPr/>
          </p:nvSpPr>
          <p:spPr>
            <a:xfrm>
              <a:off x="3020345" y="1790097"/>
              <a:ext cx="886027" cy="314219"/>
            </a:xfrm>
            <a:prstGeom prst="rect">
              <a:avLst/>
            </a:prstGeom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 defTabSz="1219200">
                <a:buClr>
                  <a:srgbClr val="000000"/>
                </a:buClr>
                <a:defRPr/>
              </a:pPr>
              <a:endParaRPr lang="en-US" sz="32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DEFA87FB-D3E3-4DBF-9D58-2D6C275847D3}"/>
              </a:ext>
            </a:extLst>
          </p:cNvPr>
          <p:cNvSpPr txBox="1"/>
          <p:nvPr/>
        </p:nvSpPr>
        <p:spPr>
          <a:xfrm>
            <a:off x="309846" y="308665"/>
            <a:ext cx="11704189" cy="7425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en-US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Câu</a:t>
            </a:r>
            <a:r>
              <a:rPr lang="en-US" alt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hỏi</a:t>
            </a:r>
            <a:r>
              <a:rPr lang="en-US" alt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2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: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Những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ch</a:t>
            </a:r>
            <a:r>
              <a:rPr lang="vi-VN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i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tiết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nào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cho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thấy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trận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đấu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diễn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ra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sôi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nổi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?</a:t>
            </a:r>
          </a:p>
        </p:txBody>
      </p:sp>
      <p:sp>
        <p:nvSpPr>
          <p:cNvPr id="26" name="Text Box 1">
            <a:extLst>
              <a:ext uri="{FF2B5EF4-FFF2-40B4-BE49-F238E27FC236}">
                <a16:creationId xmlns:a16="http://schemas.microsoft.com/office/drawing/2014/main" id="{51DA350F-C4B9-4847-855B-FABDCABC0ED7}"/>
              </a:ext>
            </a:extLst>
          </p:cNvPr>
          <p:cNvSpPr txBox="1"/>
          <p:nvPr/>
        </p:nvSpPr>
        <p:spPr>
          <a:xfrm>
            <a:off x="895907" y="2238691"/>
            <a:ext cx="10812184" cy="3771032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defTabSz="457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vi-VN" altLang="en-US" sz="3200" b="1" dirty="0" err="1">
                <a:solidFill>
                  <a:srgbClr val="007E3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Các</a:t>
            </a:r>
            <a:r>
              <a:rPr lang="en-US" sz="32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cầu</a:t>
            </a:r>
            <a:r>
              <a:rPr lang="en-US" sz="32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thủ</a:t>
            </a:r>
            <a:r>
              <a:rPr lang="en-US" sz="32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cởi</a:t>
            </a:r>
            <a:r>
              <a:rPr lang="en-US" sz="32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trần</a:t>
            </a:r>
            <a:r>
              <a:rPr lang="en-US" sz="32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đá</a:t>
            </a:r>
            <a:r>
              <a:rPr lang="en-US" sz="32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bóng</a:t>
            </a:r>
            <a:r>
              <a:rPr lang="en-US" sz="32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 </a:t>
            </a:r>
            <a:endParaRPr lang="en-US" sz="3200" b="1" dirty="0">
              <a:solidFill>
                <a:srgbClr val="4724F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457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32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Trọng</a:t>
            </a:r>
            <a:r>
              <a:rPr lang="en-US" sz="32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tài</a:t>
            </a:r>
            <a:r>
              <a:rPr lang="en-US" sz="32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bụm</a:t>
            </a:r>
            <a:r>
              <a:rPr lang="en-US" sz="32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tay</a:t>
            </a:r>
            <a:r>
              <a:rPr lang="en-US" sz="32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làm</a:t>
            </a:r>
            <a:r>
              <a:rPr lang="en-US" sz="32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còi</a:t>
            </a:r>
            <a:r>
              <a:rPr lang="en-US" sz="32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thổi</a:t>
            </a:r>
            <a:r>
              <a:rPr lang="vi-VN" altLang="en-US" sz="32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 Cùng</a:t>
            </a:r>
            <a:r>
              <a:rPr lang="vi-VN" altLang="en-US" sz="32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</a:t>
            </a:r>
            <a:r>
              <a:rPr lang="en-US" sz="32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hán</a:t>
            </a:r>
            <a:r>
              <a:rPr lang="en-US" sz="32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giả</a:t>
            </a:r>
            <a:r>
              <a:rPr lang="en-US" sz="32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cổ</a:t>
            </a:r>
            <a:r>
              <a:rPr lang="en-US" sz="32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vũ</a:t>
            </a:r>
            <a:r>
              <a:rPr lang="en-US" sz="32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cuồng</a:t>
            </a:r>
            <a:r>
              <a:rPr lang="en-US" sz="32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nhiệt</a:t>
            </a:r>
            <a:r>
              <a:rPr lang="en-US" sz="32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lang="en-US" sz="32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quên</a:t>
            </a:r>
            <a:r>
              <a:rPr lang="en-US" sz="32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bắt</a:t>
            </a:r>
            <a:r>
              <a:rPr lang="en-US" sz="32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lỗi</a:t>
            </a:r>
            <a:r>
              <a:rPr lang="en-US" sz="32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endParaRPr lang="en-US" sz="3200" b="1" dirty="0">
              <a:solidFill>
                <a:srgbClr val="4724F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defTabSz="457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sz="32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vi-VN" altLang="en-US" sz="32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 </a:t>
            </a:r>
            <a:r>
              <a:rPr lang="en-US" sz="32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Các</a:t>
            </a:r>
            <a:r>
              <a:rPr lang="en-US" sz="32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cầu</a:t>
            </a:r>
            <a:r>
              <a:rPr lang="en-US" sz="32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thủ</a:t>
            </a:r>
            <a:r>
              <a:rPr lang="en-US" sz="32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phản</a:t>
            </a:r>
            <a:r>
              <a:rPr lang="en-US" sz="32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công</a:t>
            </a:r>
            <a:r>
              <a:rPr lang="en-US" sz="32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nhanh</a:t>
            </a:r>
            <a:r>
              <a:rPr lang="en-US" sz="32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như</a:t>
            </a:r>
            <a:r>
              <a:rPr lang="en-US" sz="32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gió</a:t>
            </a:r>
            <a:r>
              <a:rPr lang="en-US" sz="32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lốc</a:t>
            </a:r>
            <a:r>
              <a:rPr lang="en-US" sz="32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lang="en-US" sz="32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đá</a:t>
            </a:r>
            <a:r>
              <a:rPr lang="en-US" sz="32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xoáy</a:t>
            </a:r>
            <a:r>
              <a:rPr lang="en-US" sz="32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ghi</a:t>
            </a:r>
            <a:r>
              <a:rPr lang="en-US" sz="32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bàn</a:t>
            </a:r>
            <a:r>
              <a:rPr lang="en-US" sz="32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endParaRPr lang="en-US" sz="3200" b="1" dirty="0">
              <a:solidFill>
                <a:srgbClr val="4724F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457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vi-VN" altLang="en-US" sz="32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Đôi bạn cười hê hê.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3D0496C-D383-40E5-A30E-0CFC031378D7}"/>
              </a:ext>
            </a:extLst>
          </p:cNvPr>
          <p:cNvGrpSpPr/>
          <p:nvPr/>
        </p:nvGrpSpPr>
        <p:grpSpPr>
          <a:xfrm>
            <a:off x="8538845" y="1113790"/>
            <a:ext cx="2790190" cy="2141855"/>
            <a:chOff x="13447" y="1754"/>
            <a:chExt cx="4394" cy="3373"/>
          </a:xfrm>
        </p:grpSpPr>
        <p:sp>
          <p:nvSpPr>
            <p:cNvPr id="28" name="Explosion 1 4">
              <a:extLst>
                <a:ext uri="{FF2B5EF4-FFF2-40B4-BE49-F238E27FC236}">
                  <a16:creationId xmlns:a16="http://schemas.microsoft.com/office/drawing/2014/main" id="{275BD0A7-DD4C-47AA-A3AB-E170F8E94ED2}"/>
                </a:ext>
              </a:extLst>
            </p:cNvPr>
            <p:cNvSpPr/>
            <p:nvPr/>
          </p:nvSpPr>
          <p:spPr>
            <a:xfrm>
              <a:off x="13447" y="1754"/>
              <a:ext cx="4394" cy="3373"/>
            </a:xfrm>
            <a:prstGeom prst="irregularSeal1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accent4">
                      <a:lumMod val="20000"/>
                      <a:lumOff val="80000"/>
                    </a:schemeClr>
                  </a:solidFill>
                </a:ln>
                <a:solidFill>
                  <a:srgbClr val="FFC000"/>
                </a:solidFill>
                <a:highlight>
                  <a:srgbClr val="FFFF00"/>
                </a:highlight>
              </a:endParaRPr>
            </a:p>
          </p:txBody>
        </p:sp>
        <p:sp>
          <p:nvSpPr>
            <p:cNvPr id="29" name="Text Box 10">
              <a:extLst>
                <a:ext uri="{FF2B5EF4-FFF2-40B4-BE49-F238E27FC236}">
                  <a16:creationId xmlns:a16="http://schemas.microsoft.com/office/drawing/2014/main" id="{95D6DD07-499A-49AC-AAC4-3B80888C91B2}"/>
                </a:ext>
              </a:extLst>
            </p:cNvPr>
            <p:cNvSpPr txBox="1"/>
            <p:nvPr/>
          </p:nvSpPr>
          <p:spPr>
            <a:xfrm>
              <a:off x="14196" y="2818"/>
              <a:ext cx="3095" cy="1208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vi-VN" altLang="en-US" sz="4000" b="1" dirty="0">
                  <a:solidFill>
                    <a:srgbClr val="FF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 2</a:t>
              </a:r>
            </a:p>
          </p:txBody>
        </p:sp>
      </p:grpSp>
      <p:sp>
        <p:nvSpPr>
          <p:cNvPr id="31" name="文本框 21">
            <a:extLst>
              <a:ext uri="{FF2B5EF4-FFF2-40B4-BE49-F238E27FC236}">
                <a16:creationId xmlns:a16="http://schemas.microsoft.com/office/drawing/2014/main" id="{1A4462BC-9EC0-4A7C-97AC-762D6EFB91D6}"/>
              </a:ext>
            </a:extLst>
          </p:cNvPr>
          <p:cNvSpPr txBox="1"/>
          <p:nvPr/>
        </p:nvSpPr>
        <p:spPr>
          <a:xfrm>
            <a:off x="4977292" y="1491553"/>
            <a:ext cx="22374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</a:t>
            </a:r>
          </a:p>
        </p:txBody>
      </p:sp>
    </p:spTree>
    <p:extLst>
      <p:ext uri="{BB962C8B-B14F-4D97-AF65-F5344CB8AC3E}">
        <p14:creationId xmlns:p14="http://schemas.microsoft.com/office/powerpoint/2010/main" val="2782360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6" grpId="1"/>
      <p:bldP spid="3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Tổng hợp hơn 72 về hình nền powerpoint hoa lá - cdgdbentre.edu.vn">
            <a:extLst>
              <a:ext uri="{FF2B5EF4-FFF2-40B4-BE49-F238E27FC236}">
                <a16:creationId xmlns:a16="http://schemas.microsoft.com/office/drawing/2014/main" id="{7DBC6CFA-D237-4260-B7E5-04DD393D54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2191999" cy="6820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89935" y="320618"/>
            <a:ext cx="11120284" cy="16547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en-US" sz="28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Câu</a:t>
            </a:r>
            <a:r>
              <a:rPr lang="en-US" alt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hỏi</a:t>
            </a:r>
            <a:r>
              <a:rPr lang="en-US" alt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3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: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Em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hiểu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thế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nào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về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câu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thơ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vi-VN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“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Đợt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phản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công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gió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lốc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/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Cú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đá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xoáy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Pê-lê</a:t>
            </a:r>
            <a:r>
              <a:rPr lang="vi-VN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”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?</a:t>
            </a:r>
            <a:endParaRPr lang="en-US" altLang="en-US" sz="2400" b="1" dirty="0">
              <a:solidFill>
                <a:srgbClr val="FF0000"/>
              </a:solidFill>
              <a:latin typeface="Times New Roman" panose="02020603050405020304" pitchFamily="18" charset="0"/>
              <a:ea typeface="Roboto Black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6" name="Rectangle 4"/>
          <p:cNvSpPr/>
          <p:nvPr/>
        </p:nvSpPr>
        <p:spPr>
          <a:xfrm>
            <a:off x="786581" y="2294890"/>
            <a:ext cx="10589342" cy="3355340"/>
          </a:xfrm>
          <a:custGeom>
            <a:avLst/>
            <a:gdLst>
              <a:gd name="connsiteX0" fmla="*/ 0 w 4389734"/>
              <a:gd name="connsiteY0" fmla="*/ 0 h 769441"/>
              <a:gd name="connsiteX1" fmla="*/ 548717 w 4389734"/>
              <a:gd name="connsiteY1" fmla="*/ 0 h 769441"/>
              <a:gd name="connsiteX2" fmla="*/ 1097434 w 4389734"/>
              <a:gd name="connsiteY2" fmla="*/ 0 h 769441"/>
              <a:gd name="connsiteX3" fmla="*/ 1733945 w 4389734"/>
              <a:gd name="connsiteY3" fmla="*/ 0 h 769441"/>
              <a:gd name="connsiteX4" fmla="*/ 2238764 w 4389734"/>
              <a:gd name="connsiteY4" fmla="*/ 0 h 769441"/>
              <a:gd name="connsiteX5" fmla="*/ 2699686 w 4389734"/>
              <a:gd name="connsiteY5" fmla="*/ 0 h 769441"/>
              <a:gd name="connsiteX6" fmla="*/ 3160608 w 4389734"/>
              <a:gd name="connsiteY6" fmla="*/ 0 h 769441"/>
              <a:gd name="connsiteX7" fmla="*/ 3753223 w 4389734"/>
              <a:gd name="connsiteY7" fmla="*/ 0 h 769441"/>
              <a:gd name="connsiteX8" fmla="*/ 4389734 w 4389734"/>
              <a:gd name="connsiteY8" fmla="*/ 0 h 769441"/>
              <a:gd name="connsiteX9" fmla="*/ 4389734 w 4389734"/>
              <a:gd name="connsiteY9" fmla="*/ 361637 h 769441"/>
              <a:gd name="connsiteX10" fmla="*/ 4389734 w 4389734"/>
              <a:gd name="connsiteY10" fmla="*/ 769441 h 769441"/>
              <a:gd name="connsiteX11" fmla="*/ 3753223 w 4389734"/>
              <a:gd name="connsiteY11" fmla="*/ 769441 h 769441"/>
              <a:gd name="connsiteX12" fmla="*/ 3292301 w 4389734"/>
              <a:gd name="connsiteY12" fmla="*/ 769441 h 769441"/>
              <a:gd name="connsiteX13" fmla="*/ 2787481 w 4389734"/>
              <a:gd name="connsiteY13" fmla="*/ 769441 h 769441"/>
              <a:gd name="connsiteX14" fmla="*/ 2326559 w 4389734"/>
              <a:gd name="connsiteY14" fmla="*/ 769441 h 769441"/>
              <a:gd name="connsiteX15" fmla="*/ 1865637 w 4389734"/>
              <a:gd name="connsiteY15" fmla="*/ 769441 h 769441"/>
              <a:gd name="connsiteX16" fmla="*/ 1360818 w 4389734"/>
              <a:gd name="connsiteY16" fmla="*/ 769441 h 769441"/>
              <a:gd name="connsiteX17" fmla="*/ 855998 w 4389734"/>
              <a:gd name="connsiteY17" fmla="*/ 769441 h 769441"/>
              <a:gd name="connsiteX18" fmla="*/ 0 w 4389734"/>
              <a:gd name="connsiteY18" fmla="*/ 769441 h 769441"/>
              <a:gd name="connsiteX19" fmla="*/ 0 w 4389734"/>
              <a:gd name="connsiteY19" fmla="*/ 377026 h 769441"/>
              <a:gd name="connsiteX20" fmla="*/ 0 w 4389734"/>
              <a:gd name="connsiteY20" fmla="*/ 0 h 769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389734" h="769441" fill="none" extrusionOk="0">
                <a:moveTo>
                  <a:pt x="0" y="0"/>
                </a:moveTo>
                <a:cubicBezTo>
                  <a:pt x="264571" y="-10073"/>
                  <a:pt x="411802" y="44383"/>
                  <a:pt x="548717" y="0"/>
                </a:cubicBezTo>
                <a:cubicBezTo>
                  <a:pt x="685632" y="-44383"/>
                  <a:pt x="921685" y="50818"/>
                  <a:pt x="1097434" y="0"/>
                </a:cubicBezTo>
                <a:cubicBezTo>
                  <a:pt x="1273183" y="-50818"/>
                  <a:pt x="1523635" y="42444"/>
                  <a:pt x="1733945" y="0"/>
                </a:cubicBezTo>
                <a:cubicBezTo>
                  <a:pt x="1944255" y="-42444"/>
                  <a:pt x="2103825" y="40077"/>
                  <a:pt x="2238764" y="0"/>
                </a:cubicBezTo>
                <a:cubicBezTo>
                  <a:pt x="2373703" y="-40077"/>
                  <a:pt x="2516718" y="14735"/>
                  <a:pt x="2699686" y="0"/>
                </a:cubicBezTo>
                <a:cubicBezTo>
                  <a:pt x="2882654" y="-14735"/>
                  <a:pt x="3060108" y="14171"/>
                  <a:pt x="3160608" y="0"/>
                </a:cubicBezTo>
                <a:cubicBezTo>
                  <a:pt x="3261108" y="-14171"/>
                  <a:pt x="3555087" y="8533"/>
                  <a:pt x="3753223" y="0"/>
                </a:cubicBezTo>
                <a:cubicBezTo>
                  <a:pt x="3951360" y="-8533"/>
                  <a:pt x="4249426" y="50159"/>
                  <a:pt x="4389734" y="0"/>
                </a:cubicBezTo>
                <a:cubicBezTo>
                  <a:pt x="4411580" y="79727"/>
                  <a:pt x="4378256" y="288635"/>
                  <a:pt x="4389734" y="361637"/>
                </a:cubicBezTo>
                <a:cubicBezTo>
                  <a:pt x="4401212" y="434639"/>
                  <a:pt x="4375830" y="591728"/>
                  <a:pt x="4389734" y="769441"/>
                </a:cubicBezTo>
                <a:cubicBezTo>
                  <a:pt x="4175259" y="772793"/>
                  <a:pt x="4025145" y="752260"/>
                  <a:pt x="3753223" y="769441"/>
                </a:cubicBezTo>
                <a:cubicBezTo>
                  <a:pt x="3481301" y="786622"/>
                  <a:pt x="3467609" y="742640"/>
                  <a:pt x="3292301" y="769441"/>
                </a:cubicBezTo>
                <a:cubicBezTo>
                  <a:pt x="3116993" y="796242"/>
                  <a:pt x="3018389" y="727092"/>
                  <a:pt x="2787481" y="769441"/>
                </a:cubicBezTo>
                <a:cubicBezTo>
                  <a:pt x="2556573" y="811790"/>
                  <a:pt x="2527998" y="721773"/>
                  <a:pt x="2326559" y="769441"/>
                </a:cubicBezTo>
                <a:cubicBezTo>
                  <a:pt x="2125120" y="817109"/>
                  <a:pt x="1990778" y="724477"/>
                  <a:pt x="1865637" y="769441"/>
                </a:cubicBezTo>
                <a:cubicBezTo>
                  <a:pt x="1740496" y="814405"/>
                  <a:pt x="1587245" y="726915"/>
                  <a:pt x="1360818" y="769441"/>
                </a:cubicBezTo>
                <a:cubicBezTo>
                  <a:pt x="1134391" y="811967"/>
                  <a:pt x="1060069" y="762747"/>
                  <a:pt x="855998" y="769441"/>
                </a:cubicBezTo>
                <a:cubicBezTo>
                  <a:pt x="651927" y="776135"/>
                  <a:pt x="357296" y="717694"/>
                  <a:pt x="0" y="769441"/>
                </a:cubicBezTo>
                <a:cubicBezTo>
                  <a:pt x="-16757" y="650997"/>
                  <a:pt x="3772" y="550896"/>
                  <a:pt x="0" y="377026"/>
                </a:cubicBezTo>
                <a:cubicBezTo>
                  <a:pt x="-3772" y="203156"/>
                  <a:pt x="19481" y="160931"/>
                  <a:pt x="0" y="0"/>
                </a:cubicBezTo>
                <a:close/>
              </a:path>
              <a:path w="4389734" h="769441" stroke="0" extrusionOk="0">
                <a:moveTo>
                  <a:pt x="0" y="0"/>
                </a:moveTo>
                <a:cubicBezTo>
                  <a:pt x="142096" y="-46247"/>
                  <a:pt x="249972" y="40648"/>
                  <a:pt x="460922" y="0"/>
                </a:cubicBezTo>
                <a:cubicBezTo>
                  <a:pt x="671872" y="-40648"/>
                  <a:pt x="892822" y="44543"/>
                  <a:pt x="1009639" y="0"/>
                </a:cubicBezTo>
                <a:cubicBezTo>
                  <a:pt x="1126456" y="-44543"/>
                  <a:pt x="1477181" y="60721"/>
                  <a:pt x="1602253" y="0"/>
                </a:cubicBezTo>
                <a:cubicBezTo>
                  <a:pt x="1727325" y="-60721"/>
                  <a:pt x="1838727" y="11559"/>
                  <a:pt x="2019278" y="0"/>
                </a:cubicBezTo>
                <a:cubicBezTo>
                  <a:pt x="2199830" y="-11559"/>
                  <a:pt x="2438964" y="58622"/>
                  <a:pt x="2611892" y="0"/>
                </a:cubicBezTo>
                <a:cubicBezTo>
                  <a:pt x="2784820" y="-58622"/>
                  <a:pt x="3045722" y="62782"/>
                  <a:pt x="3248403" y="0"/>
                </a:cubicBezTo>
                <a:cubicBezTo>
                  <a:pt x="3451084" y="-62782"/>
                  <a:pt x="3614039" y="41964"/>
                  <a:pt x="3709325" y="0"/>
                </a:cubicBezTo>
                <a:cubicBezTo>
                  <a:pt x="3804611" y="-41964"/>
                  <a:pt x="4116905" y="49060"/>
                  <a:pt x="4389734" y="0"/>
                </a:cubicBezTo>
                <a:cubicBezTo>
                  <a:pt x="4423509" y="165484"/>
                  <a:pt x="4357101" y="253855"/>
                  <a:pt x="4389734" y="369332"/>
                </a:cubicBezTo>
                <a:cubicBezTo>
                  <a:pt x="4422367" y="484809"/>
                  <a:pt x="4350241" y="674511"/>
                  <a:pt x="4389734" y="769441"/>
                </a:cubicBezTo>
                <a:cubicBezTo>
                  <a:pt x="4206046" y="804731"/>
                  <a:pt x="4103725" y="742190"/>
                  <a:pt x="3928812" y="769441"/>
                </a:cubicBezTo>
                <a:cubicBezTo>
                  <a:pt x="3753899" y="796692"/>
                  <a:pt x="3643174" y="730121"/>
                  <a:pt x="3467890" y="769441"/>
                </a:cubicBezTo>
                <a:cubicBezTo>
                  <a:pt x="3292606" y="808761"/>
                  <a:pt x="3160620" y="732721"/>
                  <a:pt x="2875276" y="769441"/>
                </a:cubicBezTo>
                <a:cubicBezTo>
                  <a:pt x="2589932" y="806161"/>
                  <a:pt x="2635817" y="747368"/>
                  <a:pt x="2414354" y="769441"/>
                </a:cubicBezTo>
                <a:cubicBezTo>
                  <a:pt x="2192891" y="791514"/>
                  <a:pt x="2101474" y="748526"/>
                  <a:pt x="1997329" y="769441"/>
                </a:cubicBezTo>
                <a:cubicBezTo>
                  <a:pt x="1893185" y="790356"/>
                  <a:pt x="1658183" y="711269"/>
                  <a:pt x="1492510" y="769441"/>
                </a:cubicBezTo>
                <a:cubicBezTo>
                  <a:pt x="1326837" y="827613"/>
                  <a:pt x="1162356" y="724122"/>
                  <a:pt x="1075485" y="769441"/>
                </a:cubicBezTo>
                <a:cubicBezTo>
                  <a:pt x="988615" y="814760"/>
                  <a:pt x="770921" y="765225"/>
                  <a:pt x="570665" y="769441"/>
                </a:cubicBezTo>
                <a:cubicBezTo>
                  <a:pt x="370409" y="773657"/>
                  <a:pt x="222813" y="765034"/>
                  <a:pt x="0" y="769441"/>
                </a:cubicBezTo>
                <a:cubicBezTo>
                  <a:pt x="-35020" y="587666"/>
                  <a:pt x="31080" y="474257"/>
                  <a:pt x="0" y="369332"/>
                </a:cubicBezTo>
                <a:cubicBezTo>
                  <a:pt x="-31080" y="264407"/>
                  <a:pt x="19985" y="88630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6EBA35"/>
            </a:solidFill>
          </a:ln>
        </p:spPr>
        <p:txBody>
          <a:bodyPr wrap="square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defTabSz="4572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3600" b="1" dirty="0">
                <a:solidFill>
                  <a:srgbClr val="4724F8"/>
                </a:solidFill>
                <a:latin typeface="UTM Avo" panose="02040603050506020204" pitchFamily="18" charset="0"/>
                <a:cs typeface="Calibri" panose="020F0502020204030204" charset="0"/>
              </a:rPr>
              <a:t>-</a:t>
            </a:r>
            <a:r>
              <a:rPr lang="en-US" sz="36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6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36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36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đợt</a:t>
            </a:r>
            <a:r>
              <a:rPr lang="en-US" sz="36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36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6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36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6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cơn</a:t>
            </a:r>
            <a:r>
              <a:rPr lang="en-US" sz="36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36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lốc</a:t>
            </a:r>
            <a:r>
              <a:rPr lang="en-US" sz="36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6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36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</a:t>
            </a:r>
            <a:r>
              <a:rPr lang="en-US" sz="36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36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xoáy</a:t>
            </a:r>
            <a:r>
              <a:rPr lang="en-US" sz="36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6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6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36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6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36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6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36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36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36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36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6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6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Pê-lê</a:t>
            </a:r>
            <a:r>
              <a:rPr lang="en-US" sz="36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ăm Tre Tre sàn - khung tre png tải về - Miễn phí trong suốt Khung Hình png  Tải về.">
            <a:extLst>
              <a:ext uri="{FF2B5EF4-FFF2-40B4-BE49-F238E27FC236}">
                <a16:creationId xmlns:a16="http://schemas.microsoft.com/office/drawing/2014/main" id="{6427A2E0-B35E-42E5-B565-BCA62740F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95" y="1"/>
            <a:ext cx="12009748" cy="6787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y2meta.com-Pele -Top 10 Impossible Goals Ever-(1080p)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05589" y="584461"/>
            <a:ext cx="9588101" cy="5458119"/>
          </a:xfrm>
          <a:prstGeom prst="rect">
            <a:avLst/>
          </a:prstGeom>
        </p:spPr>
      </p:pic>
      <p:sp>
        <p:nvSpPr>
          <p:cNvPr id="4" name="Google Shape;2826;p44">
            <a:extLst>
              <a:ext uri="{FF2B5EF4-FFF2-40B4-BE49-F238E27FC236}">
                <a16:creationId xmlns:a16="http://schemas.microsoft.com/office/drawing/2014/main" id="{D38DE8EC-EF77-47FD-8F5D-6A0EF0A1A275}"/>
              </a:ext>
            </a:extLst>
          </p:cNvPr>
          <p:cNvSpPr txBox="1">
            <a:spLocks/>
          </p:cNvSpPr>
          <p:nvPr/>
        </p:nvSpPr>
        <p:spPr>
          <a:xfrm>
            <a:off x="3242820" y="6264110"/>
            <a:ext cx="4847277" cy="8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tamaran"/>
              <a:buNone/>
              <a:defRPr sz="17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None/>
              <a:defRPr sz="16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None/>
              <a:defRPr sz="16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None/>
              <a:defRPr sz="16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None/>
              <a:defRPr sz="16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None/>
              <a:defRPr sz="16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None/>
              <a:defRPr sz="16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None/>
              <a:defRPr sz="16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None/>
              <a:defRPr sz="16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pPr marL="0" indent="0" algn="ctr"/>
            <a:r>
              <a:rPr lang="en-US" sz="3200" b="1" dirty="0">
                <a:solidFill>
                  <a:srgbClr val="0000FF"/>
                </a:solidFill>
              </a:rPr>
              <a:t>Video  :  </a:t>
            </a:r>
            <a:r>
              <a:rPr lang="en-US" sz="3200" b="1" dirty="0" err="1">
                <a:solidFill>
                  <a:srgbClr val="0000FF"/>
                </a:solidFill>
              </a:rPr>
              <a:t>Cầu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thủ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Pélé</a:t>
            </a:r>
            <a:endParaRPr lang="en-US" sz="3200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Tổng hợp hơn 72 về hình nền powerpoint hoa lá - cdgdbentre.edu.vn">
            <a:extLst>
              <a:ext uri="{FF2B5EF4-FFF2-40B4-BE49-F238E27FC236}">
                <a16:creationId xmlns:a16="http://schemas.microsoft.com/office/drawing/2014/main" id="{7DBC6CFA-D237-4260-B7E5-04DD393D54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2191999" cy="6820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89935" y="320618"/>
            <a:ext cx="11120284" cy="16547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en-US" sz="28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Câu</a:t>
            </a:r>
            <a:r>
              <a:rPr lang="en-US" alt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hỏi</a:t>
            </a:r>
            <a:r>
              <a:rPr lang="en-US" alt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3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: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Em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hiểu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thế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nào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về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câu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thơ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vi-VN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“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Đợt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phản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công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gió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lốc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/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Cú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đá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xoáy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Pê-lê</a:t>
            </a:r>
            <a:r>
              <a:rPr lang="vi-VN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”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?</a:t>
            </a:r>
            <a:endParaRPr lang="en-US" altLang="en-US" sz="2400" b="1" dirty="0">
              <a:solidFill>
                <a:srgbClr val="FF0000"/>
              </a:solidFill>
              <a:latin typeface="Times New Roman" panose="02020603050405020304" pitchFamily="18" charset="0"/>
              <a:ea typeface="Roboto Black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6" name="Rectangle 4"/>
          <p:cNvSpPr/>
          <p:nvPr/>
        </p:nvSpPr>
        <p:spPr>
          <a:xfrm>
            <a:off x="786581" y="2294890"/>
            <a:ext cx="10589342" cy="3355340"/>
          </a:xfrm>
          <a:custGeom>
            <a:avLst/>
            <a:gdLst>
              <a:gd name="connsiteX0" fmla="*/ 0 w 4389734"/>
              <a:gd name="connsiteY0" fmla="*/ 0 h 769441"/>
              <a:gd name="connsiteX1" fmla="*/ 548717 w 4389734"/>
              <a:gd name="connsiteY1" fmla="*/ 0 h 769441"/>
              <a:gd name="connsiteX2" fmla="*/ 1097434 w 4389734"/>
              <a:gd name="connsiteY2" fmla="*/ 0 h 769441"/>
              <a:gd name="connsiteX3" fmla="*/ 1733945 w 4389734"/>
              <a:gd name="connsiteY3" fmla="*/ 0 h 769441"/>
              <a:gd name="connsiteX4" fmla="*/ 2238764 w 4389734"/>
              <a:gd name="connsiteY4" fmla="*/ 0 h 769441"/>
              <a:gd name="connsiteX5" fmla="*/ 2699686 w 4389734"/>
              <a:gd name="connsiteY5" fmla="*/ 0 h 769441"/>
              <a:gd name="connsiteX6" fmla="*/ 3160608 w 4389734"/>
              <a:gd name="connsiteY6" fmla="*/ 0 h 769441"/>
              <a:gd name="connsiteX7" fmla="*/ 3753223 w 4389734"/>
              <a:gd name="connsiteY7" fmla="*/ 0 h 769441"/>
              <a:gd name="connsiteX8" fmla="*/ 4389734 w 4389734"/>
              <a:gd name="connsiteY8" fmla="*/ 0 h 769441"/>
              <a:gd name="connsiteX9" fmla="*/ 4389734 w 4389734"/>
              <a:gd name="connsiteY9" fmla="*/ 361637 h 769441"/>
              <a:gd name="connsiteX10" fmla="*/ 4389734 w 4389734"/>
              <a:gd name="connsiteY10" fmla="*/ 769441 h 769441"/>
              <a:gd name="connsiteX11" fmla="*/ 3753223 w 4389734"/>
              <a:gd name="connsiteY11" fmla="*/ 769441 h 769441"/>
              <a:gd name="connsiteX12" fmla="*/ 3292301 w 4389734"/>
              <a:gd name="connsiteY12" fmla="*/ 769441 h 769441"/>
              <a:gd name="connsiteX13" fmla="*/ 2787481 w 4389734"/>
              <a:gd name="connsiteY13" fmla="*/ 769441 h 769441"/>
              <a:gd name="connsiteX14" fmla="*/ 2326559 w 4389734"/>
              <a:gd name="connsiteY14" fmla="*/ 769441 h 769441"/>
              <a:gd name="connsiteX15" fmla="*/ 1865637 w 4389734"/>
              <a:gd name="connsiteY15" fmla="*/ 769441 h 769441"/>
              <a:gd name="connsiteX16" fmla="*/ 1360818 w 4389734"/>
              <a:gd name="connsiteY16" fmla="*/ 769441 h 769441"/>
              <a:gd name="connsiteX17" fmla="*/ 855998 w 4389734"/>
              <a:gd name="connsiteY17" fmla="*/ 769441 h 769441"/>
              <a:gd name="connsiteX18" fmla="*/ 0 w 4389734"/>
              <a:gd name="connsiteY18" fmla="*/ 769441 h 769441"/>
              <a:gd name="connsiteX19" fmla="*/ 0 w 4389734"/>
              <a:gd name="connsiteY19" fmla="*/ 377026 h 769441"/>
              <a:gd name="connsiteX20" fmla="*/ 0 w 4389734"/>
              <a:gd name="connsiteY20" fmla="*/ 0 h 769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389734" h="769441" fill="none" extrusionOk="0">
                <a:moveTo>
                  <a:pt x="0" y="0"/>
                </a:moveTo>
                <a:cubicBezTo>
                  <a:pt x="264571" y="-10073"/>
                  <a:pt x="411802" y="44383"/>
                  <a:pt x="548717" y="0"/>
                </a:cubicBezTo>
                <a:cubicBezTo>
                  <a:pt x="685632" y="-44383"/>
                  <a:pt x="921685" y="50818"/>
                  <a:pt x="1097434" y="0"/>
                </a:cubicBezTo>
                <a:cubicBezTo>
                  <a:pt x="1273183" y="-50818"/>
                  <a:pt x="1523635" y="42444"/>
                  <a:pt x="1733945" y="0"/>
                </a:cubicBezTo>
                <a:cubicBezTo>
                  <a:pt x="1944255" y="-42444"/>
                  <a:pt x="2103825" y="40077"/>
                  <a:pt x="2238764" y="0"/>
                </a:cubicBezTo>
                <a:cubicBezTo>
                  <a:pt x="2373703" y="-40077"/>
                  <a:pt x="2516718" y="14735"/>
                  <a:pt x="2699686" y="0"/>
                </a:cubicBezTo>
                <a:cubicBezTo>
                  <a:pt x="2882654" y="-14735"/>
                  <a:pt x="3060108" y="14171"/>
                  <a:pt x="3160608" y="0"/>
                </a:cubicBezTo>
                <a:cubicBezTo>
                  <a:pt x="3261108" y="-14171"/>
                  <a:pt x="3555087" y="8533"/>
                  <a:pt x="3753223" y="0"/>
                </a:cubicBezTo>
                <a:cubicBezTo>
                  <a:pt x="3951360" y="-8533"/>
                  <a:pt x="4249426" y="50159"/>
                  <a:pt x="4389734" y="0"/>
                </a:cubicBezTo>
                <a:cubicBezTo>
                  <a:pt x="4411580" y="79727"/>
                  <a:pt x="4378256" y="288635"/>
                  <a:pt x="4389734" y="361637"/>
                </a:cubicBezTo>
                <a:cubicBezTo>
                  <a:pt x="4401212" y="434639"/>
                  <a:pt x="4375830" y="591728"/>
                  <a:pt x="4389734" y="769441"/>
                </a:cubicBezTo>
                <a:cubicBezTo>
                  <a:pt x="4175259" y="772793"/>
                  <a:pt x="4025145" y="752260"/>
                  <a:pt x="3753223" y="769441"/>
                </a:cubicBezTo>
                <a:cubicBezTo>
                  <a:pt x="3481301" y="786622"/>
                  <a:pt x="3467609" y="742640"/>
                  <a:pt x="3292301" y="769441"/>
                </a:cubicBezTo>
                <a:cubicBezTo>
                  <a:pt x="3116993" y="796242"/>
                  <a:pt x="3018389" y="727092"/>
                  <a:pt x="2787481" y="769441"/>
                </a:cubicBezTo>
                <a:cubicBezTo>
                  <a:pt x="2556573" y="811790"/>
                  <a:pt x="2527998" y="721773"/>
                  <a:pt x="2326559" y="769441"/>
                </a:cubicBezTo>
                <a:cubicBezTo>
                  <a:pt x="2125120" y="817109"/>
                  <a:pt x="1990778" y="724477"/>
                  <a:pt x="1865637" y="769441"/>
                </a:cubicBezTo>
                <a:cubicBezTo>
                  <a:pt x="1740496" y="814405"/>
                  <a:pt x="1587245" y="726915"/>
                  <a:pt x="1360818" y="769441"/>
                </a:cubicBezTo>
                <a:cubicBezTo>
                  <a:pt x="1134391" y="811967"/>
                  <a:pt x="1060069" y="762747"/>
                  <a:pt x="855998" y="769441"/>
                </a:cubicBezTo>
                <a:cubicBezTo>
                  <a:pt x="651927" y="776135"/>
                  <a:pt x="357296" y="717694"/>
                  <a:pt x="0" y="769441"/>
                </a:cubicBezTo>
                <a:cubicBezTo>
                  <a:pt x="-16757" y="650997"/>
                  <a:pt x="3772" y="550896"/>
                  <a:pt x="0" y="377026"/>
                </a:cubicBezTo>
                <a:cubicBezTo>
                  <a:pt x="-3772" y="203156"/>
                  <a:pt x="19481" y="160931"/>
                  <a:pt x="0" y="0"/>
                </a:cubicBezTo>
                <a:close/>
              </a:path>
              <a:path w="4389734" h="769441" stroke="0" extrusionOk="0">
                <a:moveTo>
                  <a:pt x="0" y="0"/>
                </a:moveTo>
                <a:cubicBezTo>
                  <a:pt x="142096" y="-46247"/>
                  <a:pt x="249972" y="40648"/>
                  <a:pt x="460922" y="0"/>
                </a:cubicBezTo>
                <a:cubicBezTo>
                  <a:pt x="671872" y="-40648"/>
                  <a:pt x="892822" y="44543"/>
                  <a:pt x="1009639" y="0"/>
                </a:cubicBezTo>
                <a:cubicBezTo>
                  <a:pt x="1126456" y="-44543"/>
                  <a:pt x="1477181" y="60721"/>
                  <a:pt x="1602253" y="0"/>
                </a:cubicBezTo>
                <a:cubicBezTo>
                  <a:pt x="1727325" y="-60721"/>
                  <a:pt x="1838727" y="11559"/>
                  <a:pt x="2019278" y="0"/>
                </a:cubicBezTo>
                <a:cubicBezTo>
                  <a:pt x="2199830" y="-11559"/>
                  <a:pt x="2438964" y="58622"/>
                  <a:pt x="2611892" y="0"/>
                </a:cubicBezTo>
                <a:cubicBezTo>
                  <a:pt x="2784820" y="-58622"/>
                  <a:pt x="3045722" y="62782"/>
                  <a:pt x="3248403" y="0"/>
                </a:cubicBezTo>
                <a:cubicBezTo>
                  <a:pt x="3451084" y="-62782"/>
                  <a:pt x="3614039" y="41964"/>
                  <a:pt x="3709325" y="0"/>
                </a:cubicBezTo>
                <a:cubicBezTo>
                  <a:pt x="3804611" y="-41964"/>
                  <a:pt x="4116905" y="49060"/>
                  <a:pt x="4389734" y="0"/>
                </a:cubicBezTo>
                <a:cubicBezTo>
                  <a:pt x="4423509" y="165484"/>
                  <a:pt x="4357101" y="253855"/>
                  <a:pt x="4389734" y="369332"/>
                </a:cubicBezTo>
                <a:cubicBezTo>
                  <a:pt x="4422367" y="484809"/>
                  <a:pt x="4350241" y="674511"/>
                  <a:pt x="4389734" y="769441"/>
                </a:cubicBezTo>
                <a:cubicBezTo>
                  <a:pt x="4206046" y="804731"/>
                  <a:pt x="4103725" y="742190"/>
                  <a:pt x="3928812" y="769441"/>
                </a:cubicBezTo>
                <a:cubicBezTo>
                  <a:pt x="3753899" y="796692"/>
                  <a:pt x="3643174" y="730121"/>
                  <a:pt x="3467890" y="769441"/>
                </a:cubicBezTo>
                <a:cubicBezTo>
                  <a:pt x="3292606" y="808761"/>
                  <a:pt x="3160620" y="732721"/>
                  <a:pt x="2875276" y="769441"/>
                </a:cubicBezTo>
                <a:cubicBezTo>
                  <a:pt x="2589932" y="806161"/>
                  <a:pt x="2635817" y="747368"/>
                  <a:pt x="2414354" y="769441"/>
                </a:cubicBezTo>
                <a:cubicBezTo>
                  <a:pt x="2192891" y="791514"/>
                  <a:pt x="2101474" y="748526"/>
                  <a:pt x="1997329" y="769441"/>
                </a:cubicBezTo>
                <a:cubicBezTo>
                  <a:pt x="1893185" y="790356"/>
                  <a:pt x="1658183" y="711269"/>
                  <a:pt x="1492510" y="769441"/>
                </a:cubicBezTo>
                <a:cubicBezTo>
                  <a:pt x="1326837" y="827613"/>
                  <a:pt x="1162356" y="724122"/>
                  <a:pt x="1075485" y="769441"/>
                </a:cubicBezTo>
                <a:cubicBezTo>
                  <a:pt x="988615" y="814760"/>
                  <a:pt x="770921" y="765225"/>
                  <a:pt x="570665" y="769441"/>
                </a:cubicBezTo>
                <a:cubicBezTo>
                  <a:pt x="370409" y="773657"/>
                  <a:pt x="222813" y="765034"/>
                  <a:pt x="0" y="769441"/>
                </a:cubicBezTo>
                <a:cubicBezTo>
                  <a:pt x="-35020" y="587666"/>
                  <a:pt x="31080" y="474257"/>
                  <a:pt x="0" y="369332"/>
                </a:cubicBezTo>
                <a:cubicBezTo>
                  <a:pt x="-31080" y="264407"/>
                  <a:pt x="19985" y="88630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6EBA35"/>
            </a:solidFill>
          </a:ln>
        </p:spPr>
        <p:txBody>
          <a:bodyPr wrap="square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defTabSz="4572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3600" b="1" dirty="0">
                <a:solidFill>
                  <a:srgbClr val="4724F8"/>
                </a:solidFill>
                <a:latin typeface="UTM Avo" panose="02040603050506020204" pitchFamily="18" charset="0"/>
                <a:cs typeface="Calibri" panose="020F0502020204030204" charset="0"/>
              </a:rPr>
              <a:t>-</a:t>
            </a:r>
            <a:r>
              <a:rPr lang="en-US" sz="36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6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36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36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đợt</a:t>
            </a:r>
            <a:r>
              <a:rPr lang="en-US" sz="36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36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6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36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6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cơn</a:t>
            </a:r>
            <a:r>
              <a:rPr lang="en-US" sz="36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36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lốc</a:t>
            </a:r>
            <a:r>
              <a:rPr lang="en-US" sz="36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6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36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</a:t>
            </a:r>
            <a:r>
              <a:rPr lang="en-US" sz="36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36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xoáy</a:t>
            </a:r>
            <a:r>
              <a:rPr lang="en-US" sz="36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6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6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36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6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36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6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36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36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36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36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6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6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Pê-lê</a:t>
            </a:r>
            <a:r>
              <a:rPr lang="en-US" sz="36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6187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12ABDA45-01A0-4757-AEA4-47179D9C80CC}"/>
              </a:ext>
            </a:extLst>
          </p:cNvPr>
          <p:cNvSpPr txBox="1"/>
          <p:nvPr/>
        </p:nvSpPr>
        <p:spPr>
          <a:xfrm>
            <a:off x="1670648" y="1895950"/>
            <a:ext cx="9724091" cy="17532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en-US" sz="3600" b="1" u="sng" dirty="0" err="1">
                <a:solidFill>
                  <a:srgbClr val="C0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Câu</a:t>
            </a:r>
            <a:r>
              <a:rPr lang="en-US" altLang="en-US" sz="3600" b="1" u="sng" dirty="0">
                <a:solidFill>
                  <a:srgbClr val="C0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u="sng" dirty="0" err="1">
                <a:solidFill>
                  <a:srgbClr val="C0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hỏi</a:t>
            </a:r>
            <a:r>
              <a:rPr lang="en-US" altLang="en-US" sz="3600" b="1" u="sng" dirty="0">
                <a:solidFill>
                  <a:srgbClr val="C0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4</a:t>
            </a:r>
            <a:r>
              <a:rPr lang="en-US" altLang="en-US" sz="3600" b="1" dirty="0">
                <a:solidFill>
                  <a:srgbClr val="C00000"/>
                </a:solidFill>
                <a:latin typeface="UTM Avo" panose="020406030505060202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: </a:t>
            </a:r>
            <a:r>
              <a:rPr lang="en-US" alt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Khung</a:t>
            </a:r>
            <a:r>
              <a:rPr lang="en-US" alt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cảnh</a:t>
            </a:r>
            <a:r>
              <a:rPr lang="en-US" alt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đồng</a:t>
            </a:r>
            <a:r>
              <a:rPr lang="en-US" alt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quê</a:t>
            </a:r>
            <a:r>
              <a:rPr lang="en-US" alt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thanh</a:t>
            </a:r>
            <a:r>
              <a:rPr lang="en-US" alt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bình</a:t>
            </a:r>
            <a:r>
              <a:rPr lang="en-US" alt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được</a:t>
            </a:r>
            <a:r>
              <a:rPr lang="en-US" alt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miêu</a:t>
            </a:r>
            <a:r>
              <a:rPr lang="en-US" alt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tả</a:t>
            </a:r>
            <a:r>
              <a:rPr lang="en-US" alt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qua </a:t>
            </a:r>
            <a:r>
              <a:rPr lang="en-US" alt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những</a:t>
            </a:r>
            <a:r>
              <a:rPr lang="en-US" alt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hình</a:t>
            </a:r>
            <a:r>
              <a:rPr lang="en-US" alt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ảnh</a:t>
            </a:r>
            <a:r>
              <a:rPr lang="en-US" alt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nào</a:t>
            </a:r>
            <a:r>
              <a:rPr lang="en-US" alt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?</a:t>
            </a:r>
            <a:endParaRPr lang="en-US" altLang="en-US" sz="3600" b="1" dirty="0">
              <a:solidFill>
                <a:srgbClr val="C00000"/>
              </a:solidFill>
              <a:latin typeface="Times New Roman" panose="02020603050405020304" pitchFamily="18" charset="0"/>
              <a:ea typeface="Roboto Black" panose="02000000000000000000" pitchFamily="2" charset="0"/>
              <a:cs typeface="Times New Roman" panose="02020603050405020304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0D2BA8A-4A97-45C4-988D-E1FDC48E6658}"/>
              </a:ext>
            </a:extLst>
          </p:cNvPr>
          <p:cNvGrpSpPr/>
          <p:nvPr/>
        </p:nvGrpSpPr>
        <p:grpSpPr>
          <a:xfrm>
            <a:off x="6532692" y="3649185"/>
            <a:ext cx="3431439" cy="2141220"/>
            <a:chOff x="13447" y="1754"/>
            <a:chExt cx="4394" cy="3372"/>
          </a:xfrm>
        </p:grpSpPr>
        <p:sp>
          <p:nvSpPr>
            <p:cNvPr id="10" name="Explosion 1 4">
              <a:extLst>
                <a:ext uri="{FF2B5EF4-FFF2-40B4-BE49-F238E27FC236}">
                  <a16:creationId xmlns:a16="http://schemas.microsoft.com/office/drawing/2014/main" id="{6788B29B-CFC6-464C-93E5-92F16916D708}"/>
                </a:ext>
              </a:extLst>
            </p:cNvPr>
            <p:cNvSpPr/>
            <p:nvPr/>
          </p:nvSpPr>
          <p:spPr>
            <a:xfrm>
              <a:off x="13447" y="1754"/>
              <a:ext cx="4394" cy="3373"/>
            </a:xfrm>
            <a:prstGeom prst="irregularSeal1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accent4">
                      <a:lumMod val="20000"/>
                      <a:lumOff val="80000"/>
                    </a:schemeClr>
                  </a:solidFill>
                </a:ln>
                <a:solidFill>
                  <a:srgbClr val="FFC000"/>
                </a:solidFill>
                <a:highlight>
                  <a:srgbClr val="FFFF00"/>
                </a:highlight>
              </a:endParaRPr>
            </a:p>
          </p:txBody>
        </p:sp>
        <p:sp>
          <p:nvSpPr>
            <p:cNvPr id="11" name="Text Box 10">
              <a:extLst>
                <a:ext uri="{FF2B5EF4-FFF2-40B4-BE49-F238E27FC236}">
                  <a16:creationId xmlns:a16="http://schemas.microsoft.com/office/drawing/2014/main" id="{F4B65B89-2E84-4BDE-990F-AF44A8D183E3}"/>
                </a:ext>
              </a:extLst>
            </p:cNvPr>
            <p:cNvSpPr txBox="1"/>
            <p:nvPr/>
          </p:nvSpPr>
          <p:spPr>
            <a:xfrm>
              <a:off x="14228" y="2708"/>
              <a:ext cx="3095" cy="1208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vi-VN" altLang="en-US" sz="4000" b="1" dirty="0">
                  <a:solidFill>
                    <a:srgbClr val="FF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 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7254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57B0CB7E-92DD-414E-A96E-5DF2708AE4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24" y="0"/>
            <a:ext cx="12171576" cy="6858000"/>
          </a:xfrm>
          <a:prstGeom prst="rect">
            <a:avLst/>
          </a:prstGeom>
        </p:spPr>
      </p:pic>
      <p:grpSp>
        <p:nvGrpSpPr>
          <p:cNvPr id="6" name="组合 10"/>
          <p:cNvGrpSpPr/>
          <p:nvPr/>
        </p:nvGrpSpPr>
        <p:grpSpPr>
          <a:xfrm rot="6329695" flipH="1">
            <a:off x="8688705" y="3376296"/>
            <a:ext cx="782320" cy="770255"/>
            <a:chOff x="9015984" y="2528554"/>
            <a:chExt cx="2157344" cy="1473489"/>
          </a:xfrm>
        </p:grpSpPr>
        <p:sp>
          <p:nvSpPr>
            <p:cNvPr id="7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</a:endParaRPr>
            </a:p>
          </p:txBody>
        </p:sp>
        <p:sp>
          <p:nvSpPr>
            <p:cNvPr id="8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</a:endParaRPr>
            </a:p>
          </p:txBody>
        </p:sp>
        <p:sp>
          <p:nvSpPr>
            <p:cNvPr id="9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</a:endParaRPr>
            </a:p>
          </p:txBody>
        </p:sp>
        <p:sp>
          <p:nvSpPr>
            <p:cNvPr id="10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 dirty="0">
                <a:solidFill>
                  <a:srgbClr val="5FA080"/>
                </a:solidFill>
                <a:latin typeface="等线"/>
              </a:endParaRPr>
            </a:p>
          </p:txBody>
        </p:sp>
        <p:sp>
          <p:nvSpPr>
            <p:cNvPr id="11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</a:endParaRPr>
            </a:p>
          </p:txBody>
        </p:sp>
        <p:sp>
          <p:nvSpPr>
            <p:cNvPr id="12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</a:endParaRPr>
            </a:p>
          </p:txBody>
        </p:sp>
        <p:sp>
          <p:nvSpPr>
            <p:cNvPr id="13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</a:endParaRPr>
            </a:p>
          </p:txBody>
        </p:sp>
        <p:sp>
          <p:nvSpPr>
            <p:cNvPr id="14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</a:endParaRPr>
            </a:p>
          </p:txBody>
        </p:sp>
        <p:sp>
          <p:nvSpPr>
            <p:cNvPr id="15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</a:endParaRPr>
            </a:p>
          </p:txBody>
        </p:sp>
        <p:sp>
          <p:nvSpPr>
            <p:cNvPr id="16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</a:endParaRPr>
            </a:p>
          </p:txBody>
        </p:sp>
      </p:grpSp>
      <p:pic>
        <p:nvPicPr>
          <p:cNvPr id="2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895" y="480243"/>
            <a:ext cx="4354830" cy="1065753"/>
          </a:xfrm>
          <a:prstGeom prst="rect">
            <a:avLst/>
          </a:prstGeom>
        </p:spPr>
      </p:pic>
      <p:sp>
        <p:nvSpPr>
          <p:cNvPr id="20" name="Text Box 5">
            <a:extLst>
              <a:ext uri="{FF2B5EF4-FFF2-40B4-BE49-F238E27FC236}">
                <a16:creationId xmlns:a16="http://schemas.microsoft.com/office/drawing/2014/main" id="{3456E632-9752-4CD0-A65D-CA0A27A6C5CB}"/>
              </a:ext>
            </a:extLst>
          </p:cNvPr>
          <p:cNvSpPr txBox="1"/>
          <p:nvPr/>
        </p:nvSpPr>
        <p:spPr>
          <a:xfrm>
            <a:off x="706427" y="788967"/>
            <a:ext cx="3914801" cy="75702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vi-VN" altLang="en-US" sz="28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TRÒ CHƠI </a:t>
            </a:r>
            <a:r>
              <a:rPr lang="en-US" altLang="en-US" sz="28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ĐÓNG VAI </a:t>
            </a:r>
            <a:endParaRPr lang="vi-VN" altLang="en-US" sz="240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endParaRPr lang="vi-VN" altLang="en-US" sz="3600" dirty="0">
              <a:solidFill>
                <a:srgbClr val="4724F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ập nhật 67+ về hình nền nhóm học tập mới nhất - cdgdbentre.edu.vn">
            <a:extLst>
              <a:ext uri="{FF2B5EF4-FFF2-40B4-BE49-F238E27FC236}">
                <a16:creationId xmlns:a16="http://schemas.microsoft.com/office/drawing/2014/main" id="{406C6A91-D09C-4DD6-812D-C0C9754F3A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93955" y="608103"/>
            <a:ext cx="9724091" cy="16547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Câu</a:t>
            </a:r>
            <a:r>
              <a:rPr lang="en-US" alt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hỏi</a:t>
            </a:r>
            <a:r>
              <a:rPr lang="en-US" alt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4</a:t>
            </a:r>
            <a:r>
              <a:rPr lang="en-US" altLang="en-US" sz="3600" b="1" dirty="0">
                <a:solidFill>
                  <a:srgbClr val="FF0000"/>
                </a:solidFill>
                <a:latin typeface="UTM Avo" panose="020406030505060202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: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Khung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cảnh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đồng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quê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thanh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bình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được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miêu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tả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qua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những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hình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ảnh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nào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?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Roboto Black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3" name="Rectangle 4"/>
          <p:cNvSpPr/>
          <p:nvPr/>
        </p:nvSpPr>
        <p:spPr>
          <a:xfrm>
            <a:off x="2519948" y="2558985"/>
            <a:ext cx="7660640" cy="3125378"/>
          </a:xfrm>
          <a:custGeom>
            <a:avLst/>
            <a:gdLst>
              <a:gd name="connsiteX0" fmla="*/ 0 w 4389734"/>
              <a:gd name="connsiteY0" fmla="*/ 0 h 769441"/>
              <a:gd name="connsiteX1" fmla="*/ 548717 w 4389734"/>
              <a:gd name="connsiteY1" fmla="*/ 0 h 769441"/>
              <a:gd name="connsiteX2" fmla="*/ 1097434 w 4389734"/>
              <a:gd name="connsiteY2" fmla="*/ 0 h 769441"/>
              <a:gd name="connsiteX3" fmla="*/ 1733945 w 4389734"/>
              <a:gd name="connsiteY3" fmla="*/ 0 h 769441"/>
              <a:gd name="connsiteX4" fmla="*/ 2238764 w 4389734"/>
              <a:gd name="connsiteY4" fmla="*/ 0 h 769441"/>
              <a:gd name="connsiteX5" fmla="*/ 2699686 w 4389734"/>
              <a:gd name="connsiteY5" fmla="*/ 0 h 769441"/>
              <a:gd name="connsiteX6" fmla="*/ 3160608 w 4389734"/>
              <a:gd name="connsiteY6" fmla="*/ 0 h 769441"/>
              <a:gd name="connsiteX7" fmla="*/ 3753223 w 4389734"/>
              <a:gd name="connsiteY7" fmla="*/ 0 h 769441"/>
              <a:gd name="connsiteX8" fmla="*/ 4389734 w 4389734"/>
              <a:gd name="connsiteY8" fmla="*/ 0 h 769441"/>
              <a:gd name="connsiteX9" fmla="*/ 4389734 w 4389734"/>
              <a:gd name="connsiteY9" fmla="*/ 361637 h 769441"/>
              <a:gd name="connsiteX10" fmla="*/ 4389734 w 4389734"/>
              <a:gd name="connsiteY10" fmla="*/ 769441 h 769441"/>
              <a:gd name="connsiteX11" fmla="*/ 3753223 w 4389734"/>
              <a:gd name="connsiteY11" fmla="*/ 769441 h 769441"/>
              <a:gd name="connsiteX12" fmla="*/ 3292301 w 4389734"/>
              <a:gd name="connsiteY12" fmla="*/ 769441 h 769441"/>
              <a:gd name="connsiteX13" fmla="*/ 2787481 w 4389734"/>
              <a:gd name="connsiteY13" fmla="*/ 769441 h 769441"/>
              <a:gd name="connsiteX14" fmla="*/ 2326559 w 4389734"/>
              <a:gd name="connsiteY14" fmla="*/ 769441 h 769441"/>
              <a:gd name="connsiteX15" fmla="*/ 1865637 w 4389734"/>
              <a:gd name="connsiteY15" fmla="*/ 769441 h 769441"/>
              <a:gd name="connsiteX16" fmla="*/ 1360818 w 4389734"/>
              <a:gd name="connsiteY16" fmla="*/ 769441 h 769441"/>
              <a:gd name="connsiteX17" fmla="*/ 855998 w 4389734"/>
              <a:gd name="connsiteY17" fmla="*/ 769441 h 769441"/>
              <a:gd name="connsiteX18" fmla="*/ 0 w 4389734"/>
              <a:gd name="connsiteY18" fmla="*/ 769441 h 769441"/>
              <a:gd name="connsiteX19" fmla="*/ 0 w 4389734"/>
              <a:gd name="connsiteY19" fmla="*/ 377026 h 769441"/>
              <a:gd name="connsiteX20" fmla="*/ 0 w 4389734"/>
              <a:gd name="connsiteY20" fmla="*/ 0 h 769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389734" h="769441" fill="none" extrusionOk="0">
                <a:moveTo>
                  <a:pt x="0" y="0"/>
                </a:moveTo>
                <a:cubicBezTo>
                  <a:pt x="264571" y="-10073"/>
                  <a:pt x="411802" y="44383"/>
                  <a:pt x="548717" y="0"/>
                </a:cubicBezTo>
                <a:cubicBezTo>
                  <a:pt x="685632" y="-44383"/>
                  <a:pt x="921685" y="50818"/>
                  <a:pt x="1097434" y="0"/>
                </a:cubicBezTo>
                <a:cubicBezTo>
                  <a:pt x="1273183" y="-50818"/>
                  <a:pt x="1523635" y="42444"/>
                  <a:pt x="1733945" y="0"/>
                </a:cubicBezTo>
                <a:cubicBezTo>
                  <a:pt x="1944255" y="-42444"/>
                  <a:pt x="2103825" y="40077"/>
                  <a:pt x="2238764" y="0"/>
                </a:cubicBezTo>
                <a:cubicBezTo>
                  <a:pt x="2373703" y="-40077"/>
                  <a:pt x="2516718" y="14735"/>
                  <a:pt x="2699686" y="0"/>
                </a:cubicBezTo>
                <a:cubicBezTo>
                  <a:pt x="2882654" y="-14735"/>
                  <a:pt x="3060108" y="14171"/>
                  <a:pt x="3160608" y="0"/>
                </a:cubicBezTo>
                <a:cubicBezTo>
                  <a:pt x="3261108" y="-14171"/>
                  <a:pt x="3555087" y="8533"/>
                  <a:pt x="3753223" y="0"/>
                </a:cubicBezTo>
                <a:cubicBezTo>
                  <a:pt x="3951360" y="-8533"/>
                  <a:pt x="4249426" y="50159"/>
                  <a:pt x="4389734" y="0"/>
                </a:cubicBezTo>
                <a:cubicBezTo>
                  <a:pt x="4411580" y="79727"/>
                  <a:pt x="4378256" y="288635"/>
                  <a:pt x="4389734" y="361637"/>
                </a:cubicBezTo>
                <a:cubicBezTo>
                  <a:pt x="4401212" y="434639"/>
                  <a:pt x="4375830" y="591728"/>
                  <a:pt x="4389734" y="769441"/>
                </a:cubicBezTo>
                <a:cubicBezTo>
                  <a:pt x="4175259" y="772793"/>
                  <a:pt x="4025145" y="752260"/>
                  <a:pt x="3753223" y="769441"/>
                </a:cubicBezTo>
                <a:cubicBezTo>
                  <a:pt x="3481301" y="786622"/>
                  <a:pt x="3467609" y="742640"/>
                  <a:pt x="3292301" y="769441"/>
                </a:cubicBezTo>
                <a:cubicBezTo>
                  <a:pt x="3116993" y="796242"/>
                  <a:pt x="3018389" y="727092"/>
                  <a:pt x="2787481" y="769441"/>
                </a:cubicBezTo>
                <a:cubicBezTo>
                  <a:pt x="2556573" y="811790"/>
                  <a:pt x="2527998" y="721773"/>
                  <a:pt x="2326559" y="769441"/>
                </a:cubicBezTo>
                <a:cubicBezTo>
                  <a:pt x="2125120" y="817109"/>
                  <a:pt x="1990778" y="724477"/>
                  <a:pt x="1865637" y="769441"/>
                </a:cubicBezTo>
                <a:cubicBezTo>
                  <a:pt x="1740496" y="814405"/>
                  <a:pt x="1587245" y="726915"/>
                  <a:pt x="1360818" y="769441"/>
                </a:cubicBezTo>
                <a:cubicBezTo>
                  <a:pt x="1134391" y="811967"/>
                  <a:pt x="1060069" y="762747"/>
                  <a:pt x="855998" y="769441"/>
                </a:cubicBezTo>
                <a:cubicBezTo>
                  <a:pt x="651927" y="776135"/>
                  <a:pt x="357296" y="717694"/>
                  <a:pt x="0" y="769441"/>
                </a:cubicBezTo>
                <a:cubicBezTo>
                  <a:pt x="-16757" y="650997"/>
                  <a:pt x="3772" y="550896"/>
                  <a:pt x="0" y="377026"/>
                </a:cubicBezTo>
                <a:cubicBezTo>
                  <a:pt x="-3772" y="203156"/>
                  <a:pt x="19481" y="160931"/>
                  <a:pt x="0" y="0"/>
                </a:cubicBezTo>
                <a:close/>
              </a:path>
              <a:path w="4389734" h="769441" stroke="0" extrusionOk="0">
                <a:moveTo>
                  <a:pt x="0" y="0"/>
                </a:moveTo>
                <a:cubicBezTo>
                  <a:pt x="142096" y="-46247"/>
                  <a:pt x="249972" y="40648"/>
                  <a:pt x="460922" y="0"/>
                </a:cubicBezTo>
                <a:cubicBezTo>
                  <a:pt x="671872" y="-40648"/>
                  <a:pt x="892822" y="44543"/>
                  <a:pt x="1009639" y="0"/>
                </a:cubicBezTo>
                <a:cubicBezTo>
                  <a:pt x="1126456" y="-44543"/>
                  <a:pt x="1477181" y="60721"/>
                  <a:pt x="1602253" y="0"/>
                </a:cubicBezTo>
                <a:cubicBezTo>
                  <a:pt x="1727325" y="-60721"/>
                  <a:pt x="1838727" y="11559"/>
                  <a:pt x="2019278" y="0"/>
                </a:cubicBezTo>
                <a:cubicBezTo>
                  <a:pt x="2199830" y="-11559"/>
                  <a:pt x="2438964" y="58622"/>
                  <a:pt x="2611892" y="0"/>
                </a:cubicBezTo>
                <a:cubicBezTo>
                  <a:pt x="2784820" y="-58622"/>
                  <a:pt x="3045722" y="62782"/>
                  <a:pt x="3248403" y="0"/>
                </a:cubicBezTo>
                <a:cubicBezTo>
                  <a:pt x="3451084" y="-62782"/>
                  <a:pt x="3614039" y="41964"/>
                  <a:pt x="3709325" y="0"/>
                </a:cubicBezTo>
                <a:cubicBezTo>
                  <a:pt x="3804611" y="-41964"/>
                  <a:pt x="4116905" y="49060"/>
                  <a:pt x="4389734" y="0"/>
                </a:cubicBezTo>
                <a:cubicBezTo>
                  <a:pt x="4423509" y="165484"/>
                  <a:pt x="4357101" y="253855"/>
                  <a:pt x="4389734" y="369332"/>
                </a:cubicBezTo>
                <a:cubicBezTo>
                  <a:pt x="4422367" y="484809"/>
                  <a:pt x="4350241" y="674511"/>
                  <a:pt x="4389734" y="769441"/>
                </a:cubicBezTo>
                <a:cubicBezTo>
                  <a:pt x="4206046" y="804731"/>
                  <a:pt x="4103725" y="742190"/>
                  <a:pt x="3928812" y="769441"/>
                </a:cubicBezTo>
                <a:cubicBezTo>
                  <a:pt x="3753899" y="796692"/>
                  <a:pt x="3643174" y="730121"/>
                  <a:pt x="3467890" y="769441"/>
                </a:cubicBezTo>
                <a:cubicBezTo>
                  <a:pt x="3292606" y="808761"/>
                  <a:pt x="3160620" y="732721"/>
                  <a:pt x="2875276" y="769441"/>
                </a:cubicBezTo>
                <a:cubicBezTo>
                  <a:pt x="2589932" y="806161"/>
                  <a:pt x="2635817" y="747368"/>
                  <a:pt x="2414354" y="769441"/>
                </a:cubicBezTo>
                <a:cubicBezTo>
                  <a:pt x="2192891" y="791514"/>
                  <a:pt x="2101474" y="748526"/>
                  <a:pt x="1997329" y="769441"/>
                </a:cubicBezTo>
                <a:cubicBezTo>
                  <a:pt x="1893185" y="790356"/>
                  <a:pt x="1658183" y="711269"/>
                  <a:pt x="1492510" y="769441"/>
                </a:cubicBezTo>
                <a:cubicBezTo>
                  <a:pt x="1326837" y="827613"/>
                  <a:pt x="1162356" y="724122"/>
                  <a:pt x="1075485" y="769441"/>
                </a:cubicBezTo>
                <a:cubicBezTo>
                  <a:pt x="988615" y="814760"/>
                  <a:pt x="770921" y="765225"/>
                  <a:pt x="570665" y="769441"/>
                </a:cubicBezTo>
                <a:cubicBezTo>
                  <a:pt x="370409" y="773657"/>
                  <a:pt x="222813" y="765034"/>
                  <a:pt x="0" y="769441"/>
                </a:cubicBezTo>
                <a:cubicBezTo>
                  <a:pt x="-35020" y="587666"/>
                  <a:pt x="31080" y="474257"/>
                  <a:pt x="0" y="369332"/>
                </a:cubicBezTo>
                <a:cubicBezTo>
                  <a:pt x="-31080" y="264407"/>
                  <a:pt x="19985" y="88630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6EBA35"/>
            </a:solidFill>
          </a:ln>
        </p:spPr>
        <p:txBody>
          <a:bodyPr wrap="square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400" b="1" dirty="0">
                <a:solidFill>
                  <a:srgbClr val="4724F8"/>
                </a:solidFill>
                <a:latin typeface="UTM Avo" panose="02040603050506020204" pitchFamily="18" charset="0"/>
                <a:cs typeface="Calibri" panose="020F0502020204030204" charset="0"/>
              </a:rPr>
              <a:t>  </a:t>
            </a:r>
            <a:r>
              <a:rPr lang="en-US" sz="44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4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44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</a:t>
            </a:r>
            <a:r>
              <a:rPr lang="en-US" sz="44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sà</a:t>
            </a:r>
            <a:r>
              <a:rPr lang="en-US" sz="44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altLang="en-US" sz="44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ọ</a:t>
            </a:r>
            <a:r>
              <a:rPr lang="en-US" sz="44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44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endParaRPr lang="en-US" sz="4400" b="1" dirty="0">
              <a:solidFill>
                <a:srgbClr val="4724F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4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44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ráng</a:t>
            </a:r>
            <a:r>
              <a:rPr lang="en-US" sz="44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44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rực</a:t>
            </a:r>
            <a:r>
              <a:rPr lang="en-US" sz="44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endParaRPr lang="en-US" sz="4400" b="1" dirty="0">
              <a:solidFill>
                <a:srgbClr val="4724F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4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44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44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bò</a:t>
            </a:r>
            <a:r>
              <a:rPr lang="en-US" sz="44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 </a:t>
            </a:r>
            <a:r>
              <a:rPr lang="en-US" sz="44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endParaRPr lang="en-US" sz="4400" b="1" dirty="0">
              <a:solidFill>
                <a:srgbClr val="4724F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4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44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Đợi</a:t>
            </a:r>
            <a:r>
              <a:rPr lang="en-US" sz="44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44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44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44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vi-VN" altLang="en-US" sz="44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en-US" sz="44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dắt</a:t>
            </a:r>
            <a:r>
              <a:rPr lang="en-US" sz="44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99FB201E-9FA0-4DDA-923D-581C5B5563A6}"/>
              </a:ext>
            </a:extLst>
          </p:cNvPr>
          <p:cNvSpPr txBox="1"/>
          <p:nvPr/>
        </p:nvSpPr>
        <p:spPr>
          <a:xfrm>
            <a:off x="3300198" y="1099369"/>
            <a:ext cx="631063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vi-VN" altLang="en-US" sz="5400" dirty="0" err="1">
                <a:ln w="57150" cmpd="thickThin">
                  <a:solidFill>
                    <a:srgbClr val="C04C85"/>
                  </a:solidFill>
                </a:ln>
                <a:solidFill>
                  <a:srgbClr val="FFFF00"/>
                </a:solidFill>
                <a:effectLst>
                  <a:outerShdw blurRad="50800" dist="50800" dir="1740000" algn="ctr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5400" dirty="0" err="1">
                <a:ln w="57150" cmpd="thickThin">
                  <a:solidFill>
                    <a:srgbClr val="C04C85"/>
                  </a:solidFill>
                </a:ln>
                <a:solidFill>
                  <a:srgbClr val="FFFF00"/>
                </a:solidFill>
                <a:effectLst>
                  <a:outerShdw blurRad="50800" dist="50800" dir="1740000" algn="ctr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5400" dirty="0">
                <a:ln w="57150" cmpd="thickThin">
                  <a:solidFill>
                    <a:srgbClr val="C04C85"/>
                  </a:solidFill>
                </a:ln>
                <a:solidFill>
                  <a:srgbClr val="FFFF00"/>
                </a:solidFill>
                <a:effectLst>
                  <a:outerShdw blurRad="50800" dist="50800" dir="1740000" algn="ctr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5400" dirty="0" err="1">
                <a:ln w="57150" cmpd="thickThin">
                  <a:solidFill>
                    <a:srgbClr val="C04C85"/>
                  </a:solidFill>
                </a:ln>
                <a:solidFill>
                  <a:srgbClr val="FFFF00"/>
                </a:solidFill>
                <a:effectLst>
                  <a:outerShdw blurRad="50800" dist="50800" dir="1740000" algn="ctr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400" dirty="0">
                <a:ln w="57150" cmpd="thickThin">
                  <a:solidFill>
                    <a:srgbClr val="C04C85"/>
                  </a:solidFill>
                </a:ln>
                <a:solidFill>
                  <a:srgbClr val="FFFF00"/>
                </a:solidFill>
                <a:effectLst>
                  <a:outerShdw blurRad="50800" dist="50800" dir="1740000" algn="ctr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n w="57150" cmpd="thickThin">
                  <a:solidFill>
                    <a:srgbClr val="C04C85"/>
                  </a:solidFill>
                </a:ln>
                <a:solidFill>
                  <a:srgbClr val="FFFF00"/>
                </a:solidFill>
                <a:effectLst>
                  <a:outerShdw blurRad="50800" dist="50800" dir="1740000" algn="ctr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5400" dirty="0">
              <a:ln w="57150" cmpd="thickThin">
                <a:solidFill>
                  <a:srgbClr val="C04C85"/>
                </a:solidFill>
              </a:ln>
              <a:solidFill>
                <a:srgbClr val="FFFF00"/>
              </a:solidFill>
              <a:effectLst>
                <a:outerShdw blurRad="50800" dist="50800" dir="1740000" algn="ctr" rotWithShape="0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圆角矩形 2">
            <a:extLst>
              <a:ext uri="{FF2B5EF4-FFF2-40B4-BE49-F238E27FC236}">
                <a16:creationId xmlns:a16="http://schemas.microsoft.com/office/drawing/2014/main" id="{D24543A3-567E-40A9-8474-83F5644A2DD9}"/>
              </a:ext>
            </a:extLst>
          </p:cNvPr>
          <p:cNvSpPr/>
          <p:nvPr/>
        </p:nvSpPr>
        <p:spPr>
          <a:xfrm>
            <a:off x="403122" y="2021389"/>
            <a:ext cx="11611897" cy="2452288"/>
          </a:xfrm>
          <a:prstGeom prst="roundRect">
            <a:avLst>
              <a:gd name="adj" fmla="val 19265"/>
            </a:avLst>
          </a:prstGeom>
          <a:noFill/>
          <a:ln w="28575" cap="flat" cmpd="sng" algn="ctr">
            <a:solidFill>
              <a:srgbClr val="6EBA35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algn="just" defTabSz="914400"/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Miêu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tả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cảnh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nhỏ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nông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thôn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thao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trên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đồng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ruộng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Cảm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nhận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niềm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vui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nhỏ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vẻ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đẹp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nông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thôn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thanh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bình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58689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1" animBg="1"/>
      <p:bldP spid="9" grpId="2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">
            <a:extLst>
              <a:ext uri="{FF2B5EF4-FFF2-40B4-BE49-F238E27FC236}">
                <a16:creationId xmlns:a16="http://schemas.microsoft.com/office/drawing/2014/main" id="{AF946916-A06C-4D6B-BA57-07DA5AC3DD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3743" y="1617980"/>
            <a:ext cx="4354830" cy="18110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1F6CBE7-1C66-40F4-BFFE-EC0D1D4681D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1491" t="40351" r="39481" b="33670"/>
          <a:stretch>
            <a:fillRect/>
          </a:stretch>
        </p:blipFill>
        <p:spPr>
          <a:xfrm>
            <a:off x="3906015" y="1791198"/>
            <a:ext cx="4191610" cy="1464584"/>
          </a:xfrm>
          <a:prstGeom prst="rect">
            <a:avLst/>
          </a:prstGeom>
          <a:effectLst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val="2289134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">
            <a:extLst>
              <a:ext uri="{FF2B5EF4-FFF2-40B4-BE49-F238E27FC236}">
                <a16:creationId xmlns:a16="http://schemas.microsoft.com/office/drawing/2014/main" id="{A1CA992A-7F04-45CC-8306-235E74E7DC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8585" y="1600200"/>
            <a:ext cx="4354830" cy="1811020"/>
          </a:xfrm>
          <a:prstGeom prst="rect">
            <a:avLst/>
          </a:prstGeom>
        </p:spPr>
      </p:pic>
      <p:sp>
        <p:nvSpPr>
          <p:cNvPr id="9" name="文本框 32">
            <a:extLst>
              <a:ext uri="{FF2B5EF4-FFF2-40B4-BE49-F238E27FC236}">
                <a16:creationId xmlns:a16="http://schemas.microsoft.com/office/drawing/2014/main" id="{9BEDEDC3-1338-4A18-9329-6415834634A1}"/>
              </a:ext>
            </a:extLst>
          </p:cNvPr>
          <p:cNvSpPr txBox="1"/>
          <p:nvPr/>
        </p:nvSpPr>
        <p:spPr>
          <a:xfrm>
            <a:off x="3092832" y="1826343"/>
            <a:ext cx="6006336" cy="10025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5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812301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ập nhật 67+ về hình nền nhóm học tập mới nhất - cdgdbentre.edu.vn">
            <a:extLst>
              <a:ext uri="{FF2B5EF4-FFF2-40B4-BE49-F238E27FC236}">
                <a16:creationId xmlns:a16="http://schemas.microsoft.com/office/drawing/2014/main" id="{406C6A91-D09C-4DD6-812D-C0C9754F3A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866295" y="1701839"/>
            <a:ext cx="73161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.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647592-41C2-4DB3-A1B7-3BDDD229F9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1491" t="40351" r="39481" b="33670"/>
          <a:stretch>
            <a:fillRect/>
          </a:stretch>
        </p:blipFill>
        <p:spPr>
          <a:xfrm>
            <a:off x="866295" y="854808"/>
            <a:ext cx="2670048" cy="638554"/>
          </a:xfrm>
          <a:prstGeom prst="rect">
            <a:avLst/>
          </a:prstGeom>
          <a:effectLst>
            <a:softEdge rad="12700"/>
          </a:effectLst>
        </p:spPr>
      </p:pic>
      <p:sp>
        <p:nvSpPr>
          <p:cNvPr id="6" name="Rounded Rectangle 6">
            <a:extLst>
              <a:ext uri="{FF2B5EF4-FFF2-40B4-BE49-F238E27FC236}">
                <a16:creationId xmlns:a16="http://schemas.microsoft.com/office/drawing/2014/main" id="{F1CED6A4-A3DA-4B14-82DB-CC0355D5CB86}"/>
              </a:ext>
            </a:extLst>
          </p:cNvPr>
          <p:cNvSpPr/>
          <p:nvPr/>
        </p:nvSpPr>
        <p:spPr>
          <a:xfrm>
            <a:off x="3841771" y="2900013"/>
            <a:ext cx="4171014" cy="83566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60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Sút</a:t>
            </a:r>
            <a:r>
              <a:rPr lang="en-US" sz="60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60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Sút</a:t>
            </a:r>
            <a:r>
              <a:rPr lang="en-US" sz="60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60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2903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hia sẻ 87+ về hình nền powerpoint dep hay nhất - cdgdbentre.edu.vn">
            <a:extLst>
              <a:ext uri="{FF2B5EF4-FFF2-40B4-BE49-F238E27FC236}">
                <a16:creationId xmlns:a16="http://schemas.microsoft.com/office/drawing/2014/main" id="{C47E74CD-D74E-4767-9903-01C283368A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2"/>
          <p:cNvSpPr/>
          <p:nvPr/>
        </p:nvSpPr>
        <p:spPr>
          <a:xfrm>
            <a:off x="1589203" y="1037643"/>
            <a:ext cx="8668385" cy="6451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vi-VN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.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2886960" y="2021657"/>
            <a:ext cx="7180867" cy="71882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8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28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8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28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2886958" y="3145490"/>
            <a:ext cx="7275137" cy="71882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8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8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2886958" y="4319637"/>
            <a:ext cx="7370630" cy="899160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28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8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28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đừng</a:t>
            </a:r>
            <a:r>
              <a:rPr lang="en-US" sz="28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8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28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28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kern="0" dirty="0">
              <a:solidFill>
                <a:srgbClr val="4724F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Plaque 13"/>
          <p:cNvSpPr/>
          <p:nvPr/>
        </p:nvSpPr>
        <p:spPr>
          <a:xfrm rot="21000000">
            <a:off x="169293" y="342899"/>
            <a:ext cx="2139607" cy="533400"/>
          </a:xfrm>
          <a:prstGeom prst="plaqu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Sun 11">
            <a:extLst>
              <a:ext uri="{FF2B5EF4-FFF2-40B4-BE49-F238E27FC236}">
                <a16:creationId xmlns:a16="http://schemas.microsoft.com/office/drawing/2014/main" id="{691BA3E5-EBD4-4C8E-9626-99E8107026CA}"/>
              </a:ext>
            </a:extLst>
          </p:cNvPr>
          <p:cNvSpPr/>
          <p:nvPr/>
        </p:nvSpPr>
        <p:spPr>
          <a:xfrm>
            <a:off x="1743960" y="1809750"/>
            <a:ext cx="1143000" cy="1143000"/>
          </a:xfrm>
          <a:prstGeom prst="sun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3" name="Sun 12">
            <a:extLst>
              <a:ext uri="{FF2B5EF4-FFF2-40B4-BE49-F238E27FC236}">
                <a16:creationId xmlns:a16="http://schemas.microsoft.com/office/drawing/2014/main" id="{73A98CC1-A2AE-4DF5-999B-35BA61E64360}"/>
              </a:ext>
            </a:extLst>
          </p:cNvPr>
          <p:cNvSpPr/>
          <p:nvPr/>
        </p:nvSpPr>
        <p:spPr>
          <a:xfrm>
            <a:off x="1743958" y="2932797"/>
            <a:ext cx="1143000" cy="1143000"/>
          </a:xfrm>
          <a:prstGeom prst="sun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5" name="Sun 14">
            <a:extLst>
              <a:ext uri="{FF2B5EF4-FFF2-40B4-BE49-F238E27FC236}">
                <a16:creationId xmlns:a16="http://schemas.microsoft.com/office/drawing/2014/main" id="{4B0ACE11-8944-4714-A0E2-10DE16599BD0}"/>
              </a:ext>
            </a:extLst>
          </p:cNvPr>
          <p:cNvSpPr/>
          <p:nvPr/>
        </p:nvSpPr>
        <p:spPr>
          <a:xfrm>
            <a:off x="1767460" y="4117825"/>
            <a:ext cx="1143000" cy="1143000"/>
          </a:xfrm>
          <a:prstGeom prst="sun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bldLvl="0" animBg="1"/>
      <p:bldP spid="8" grpId="0" bldLvl="0" animBg="1"/>
      <p:bldP spid="9" grpId="0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ập nhật 75+ về hình nền đẹp cho power point hay nhất - cdgdbentre.edu.vn">
            <a:extLst>
              <a:ext uri="{FF2B5EF4-FFF2-40B4-BE49-F238E27FC236}">
                <a16:creationId xmlns:a16="http://schemas.microsoft.com/office/drawing/2014/main" id="{C3304FDA-AF3C-4213-AF2F-994297E702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/>
          <p:cNvSpPr txBox="1"/>
          <p:nvPr/>
        </p:nvSpPr>
        <p:spPr>
          <a:xfrm>
            <a:off x="1179576" y="198053"/>
            <a:ext cx="9308592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.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vi-VN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8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8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28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8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endParaRPr lang="en-US" sz="2800" b="1" dirty="0">
              <a:solidFill>
                <a:srgbClr val="4724F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1706245" y="2340610"/>
            <a:ext cx="6396990" cy="4489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vi-VN" altLang="en-US" dirty="0">
                <a:solidFill>
                  <a:srgbClr val="00384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</a:t>
            </a:r>
            <a:r>
              <a:rPr lang="vi-VN" altLang="en-US" sz="3200" dirty="0">
                <a:solidFill>
                  <a:srgbClr val="00384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b) </a:t>
            </a:r>
            <a:r>
              <a:rPr lang="en-US" sz="28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Để</a:t>
            </a:r>
            <a:r>
              <a:rPr lang="en-US" sz="28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gọi</a:t>
            </a:r>
            <a:r>
              <a:rPr lang="en-US" sz="28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bạn</a:t>
            </a:r>
            <a:r>
              <a:rPr lang="en-US" sz="28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truyền</a:t>
            </a:r>
            <a:r>
              <a:rPr lang="en-US" sz="28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bóng</a:t>
            </a:r>
            <a:r>
              <a:rPr lang="en-US" sz="28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cho</a:t>
            </a:r>
            <a:r>
              <a:rPr lang="en-US" sz="28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mình</a:t>
            </a:r>
            <a:r>
              <a:rPr lang="en-US" sz="28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endParaRPr lang="en-US" sz="2800" b="1" dirty="0">
              <a:solidFill>
                <a:srgbClr val="4724F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solidFill>
                  <a:srgbClr val="00384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endParaRPr lang="en-US" sz="2800" dirty="0">
              <a:solidFill>
                <a:srgbClr val="00384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/>
          </a:p>
        </p:txBody>
      </p:sp>
      <p:sp>
        <p:nvSpPr>
          <p:cNvPr id="10" name="Text Box 9"/>
          <p:cNvSpPr txBox="1"/>
          <p:nvPr/>
        </p:nvSpPr>
        <p:spPr>
          <a:xfrm>
            <a:off x="2190750" y="1156335"/>
            <a:ext cx="4064000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2800" dirty="0">
                <a:solidFill>
                  <a:schemeClr val="accent6">
                    <a:lumMod val="75000"/>
                  </a:schemeClr>
                </a:solidFill>
              </a:rPr>
              <a:t>-Cố lên !  </a:t>
            </a:r>
          </a:p>
          <a:p>
            <a:r>
              <a:rPr lang="vi-VN" altLang="en-US" sz="2800" dirty="0">
                <a:solidFill>
                  <a:schemeClr val="accent6">
                    <a:lumMod val="75000"/>
                  </a:schemeClr>
                </a:solidFill>
              </a:rPr>
              <a:t>-Sút đi !</a:t>
            </a:r>
          </a:p>
          <a:p>
            <a:r>
              <a:rPr lang="vi-VN" altLang="en-US" sz="2800" dirty="0">
                <a:solidFill>
                  <a:schemeClr val="accent6">
                    <a:lumMod val="75000"/>
                  </a:schemeClr>
                </a:solidFill>
              </a:rPr>
              <a:t>-Hãy phản công lên !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2024380" y="4878705"/>
            <a:ext cx="6469380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2800" dirty="0">
                <a:solidFill>
                  <a:schemeClr val="accent6">
                    <a:lumMod val="75000"/>
                  </a:schemeClr>
                </a:solidFill>
              </a:rPr>
              <a:t>-Hãy bảo vệ khung thành !</a:t>
            </a:r>
          </a:p>
          <a:p>
            <a:r>
              <a:rPr lang="vi-VN" altLang="en-US" sz="2800" dirty="0">
                <a:solidFill>
                  <a:schemeClr val="accent6">
                    <a:lumMod val="75000"/>
                  </a:schemeClr>
                </a:solidFill>
              </a:rPr>
              <a:t>-Đừng đứng lên cao như thế !</a:t>
            </a:r>
          </a:p>
          <a:p>
            <a:r>
              <a:rPr lang="vi-VN" altLang="en-US" sz="2800" dirty="0">
                <a:solidFill>
                  <a:schemeClr val="accent6">
                    <a:lumMod val="75000"/>
                  </a:schemeClr>
                </a:solidFill>
              </a:rPr>
              <a:t>-Hãy giữ chặt khung thành !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2130425" y="2985770"/>
            <a:ext cx="5604510" cy="181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2800" dirty="0">
                <a:solidFill>
                  <a:schemeClr val="accent6">
                    <a:lumMod val="75000"/>
                  </a:schemeClr>
                </a:solidFill>
              </a:rPr>
              <a:t>-Hãy chuyền bóng cho mình !</a:t>
            </a:r>
          </a:p>
          <a:p>
            <a:r>
              <a:rPr lang="vi-VN" altLang="en-US" sz="2800" dirty="0">
                <a:solidFill>
                  <a:schemeClr val="accent6">
                    <a:lumMod val="75000"/>
                  </a:schemeClr>
                </a:solidFill>
              </a:rPr>
              <a:t>-Chuyền bóng cho tớ !</a:t>
            </a:r>
          </a:p>
          <a:p>
            <a:r>
              <a:rPr lang="vi-VN" altLang="en-US" sz="2800" dirty="0">
                <a:solidFill>
                  <a:schemeClr val="accent6">
                    <a:lumMod val="75000"/>
                  </a:schemeClr>
                </a:solidFill>
              </a:rPr>
              <a:t>-Cậu chuyền bóng cho tớ !</a:t>
            </a:r>
          </a:p>
          <a:p>
            <a:r>
              <a:rPr lang="vi-VN" alt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1621155" y="4333875"/>
            <a:ext cx="76777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c) </a:t>
            </a:r>
            <a:r>
              <a:rPr lang="en-US" sz="28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Để</a:t>
            </a:r>
            <a:r>
              <a:rPr lang="en-US" sz="28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nhắc</a:t>
            </a:r>
            <a:r>
              <a:rPr lang="en-US" sz="28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thủ</a:t>
            </a:r>
            <a:r>
              <a:rPr lang="en-US" sz="28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môn</a:t>
            </a:r>
            <a:r>
              <a:rPr lang="en-US" sz="28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đừng</a:t>
            </a:r>
            <a:r>
              <a:rPr lang="en-US" sz="28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bỏ</a:t>
            </a:r>
            <a:r>
              <a:rPr lang="en-US" sz="28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trống</a:t>
            </a:r>
            <a:r>
              <a:rPr lang="en-US" sz="28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khung</a:t>
            </a:r>
            <a:r>
              <a:rPr lang="en-US" sz="28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thành</a:t>
            </a:r>
            <a:r>
              <a:rPr lang="en-US" sz="28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endParaRPr lang="en-US" sz="2800" b="1" dirty="0">
              <a:solidFill>
                <a:srgbClr val="4724F8"/>
              </a:solidFill>
            </a:endParaRPr>
          </a:p>
        </p:txBody>
      </p:sp>
      <p:cxnSp>
        <p:nvCxnSpPr>
          <p:cNvPr id="2" name="Straight Connector 1"/>
          <p:cNvCxnSpPr/>
          <p:nvPr/>
        </p:nvCxnSpPr>
        <p:spPr>
          <a:xfrm flipV="1">
            <a:off x="1795145" y="717550"/>
            <a:ext cx="2527300" cy="12065"/>
          </a:xfrm>
          <a:prstGeom prst="line">
            <a:avLst/>
          </a:prstGeom>
          <a:ln w="28575" cap="flat" cmpd="sng" algn="ctr">
            <a:solidFill>
              <a:schemeClr val="accent1">
                <a:shade val="50000"/>
              </a:schemeClr>
            </a:solidFill>
            <a:prstDash val="solid"/>
            <a:miter lim="800000"/>
          </a:ln>
        </p:spPr>
        <p:style>
          <a:lnRef idx="0">
            <a:schemeClr val="accent6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4" name="Picture 93" descr="WhitecornerFlow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0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4" descr="WhitecornerFlow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9788" y="0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6" descr="blumen-pflanzen051[1]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6350" y="5505450"/>
            <a:ext cx="990600" cy="138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7" descr="blumen-pflanzen051[1]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201400" y="5505450"/>
            <a:ext cx="990600" cy="138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50+ hình nền powerpoint cho trẻ mầm mon đẹp, dễ thương - Trường THPT Nguyễn  Quán Nho">
            <a:extLst>
              <a:ext uri="{FF2B5EF4-FFF2-40B4-BE49-F238E27FC236}">
                <a16:creationId xmlns:a16="http://schemas.microsoft.com/office/drawing/2014/main" id="{0961CA49-ABCC-4010-B40D-8A806FFF3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2">
            <a:extLst>
              <a:ext uri="{FF2B5EF4-FFF2-40B4-BE49-F238E27FC236}">
                <a16:creationId xmlns:a16="http://schemas.microsoft.com/office/drawing/2014/main" id="{AF946916-A06C-4D6B-BA57-07DA5AC3DD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6609" y="1844223"/>
            <a:ext cx="4354830" cy="181102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C9BEFD1-3E0B-4E16-AA3E-7370B2E96DC8}"/>
              </a:ext>
            </a:extLst>
          </p:cNvPr>
          <p:cNvSpPr/>
          <p:nvPr/>
        </p:nvSpPr>
        <p:spPr>
          <a:xfrm>
            <a:off x="4238919" y="2395790"/>
            <a:ext cx="345021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>
              <a:defRPr/>
            </a:pPr>
            <a:r>
              <a:rPr lang="en-US" altLang="zh-CN" sz="40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3171077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ình Nền Powerpoint Mầm Non đẹp">
            <a:extLst>
              <a:ext uri="{FF2B5EF4-FFF2-40B4-BE49-F238E27FC236}">
                <a16:creationId xmlns:a16="http://schemas.microsoft.com/office/drawing/2014/main" id="{C20C6C0A-3FDD-4532-A515-60BA6B77CB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988"/>
            <a:ext cx="12191999" cy="6792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5"/>
          <p:cNvSpPr txBox="1"/>
          <p:nvPr/>
        </p:nvSpPr>
        <p:spPr>
          <a:xfrm>
            <a:off x="3126479" y="1990264"/>
            <a:ext cx="6724531" cy="11125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vi-VN" altLang="en-US" sz="4800" b="1" dirty="0">
                <a:solidFill>
                  <a:srgbClr val="FF0000"/>
                </a:solidFill>
              </a:rPr>
              <a:t>AI NHANH </a:t>
            </a:r>
            <a:r>
              <a:rPr lang="en-US" altLang="en-US" sz="4800" b="1" dirty="0">
                <a:solidFill>
                  <a:srgbClr val="FF0000"/>
                </a:solidFill>
              </a:rPr>
              <a:t>, </a:t>
            </a:r>
            <a:r>
              <a:rPr lang="vi-VN" altLang="en-US" sz="4800" b="1" dirty="0">
                <a:solidFill>
                  <a:srgbClr val="FF0000"/>
                </a:solidFill>
              </a:rPr>
              <a:t>AI ĐÚNG</a:t>
            </a:r>
            <a:r>
              <a:rPr lang="en-US" altLang="en-US" sz="4800" b="1" dirty="0">
                <a:solidFill>
                  <a:srgbClr val="FF0000"/>
                </a:solidFill>
              </a:rPr>
              <a:t> ?</a:t>
            </a:r>
            <a:endParaRPr lang="vi-VN" altLang="en-US" sz="4800" b="1" dirty="0">
              <a:solidFill>
                <a:srgbClr val="FF0000"/>
              </a:solidFill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3971825" y="974601"/>
            <a:ext cx="4531152" cy="1015663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vi-VN" altLang="en-US" sz="600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sym typeface="+mn-ea"/>
              </a:rPr>
              <a:t>TRÒ  CHƠI</a:t>
            </a:r>
          </a:p>
        </p:txBody>
      </p:sp>
      <p:sp>
        <p:nvSpPr>
          <p:cNvPr id="7" name="Text Box 1">
            <a:extLst>
              <a:ext uri="{FF2B5EF4-FFF2-40B4-BE49-F238E27FC236}">
                <a16:creationId xmlns:a16="http://schemas.microsoft.com/office/drawing/2014/main" id="{15260F0F-9F39-4C28-B6FC-32FA0DF3BA33}"/>
              </a:ext>
            </a:extLst>
          </p:cNvPr>
          <p:cNvSpPr txBox="1"/>
          <p:nvPr/>
        </p:nvSpPr>
        <p:spPr>
          <a:xfrm>
            <a:off x="1828801" y="3206654"/>
            <a:ext cx="9539925" cy="707886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altLang="en-US" sz="4000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4724F8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sym typeface="+mn-ea"/>
              </a:rPr>
              <a:t>Những</a:t>
            </a:r>
            <a:r>
              <a:rPr lang="en-US" altLang="en-US" sz="400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4724F8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sym typeface="+mn-ea"/>
              </a:rPr>
              <a:t> </a:t>
            </a:r>
            <a:r>
              <a:rPr lang="en-US" altLang="en-US" sz="4000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4724F8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sym typeface="+mn-ea"/>
              </a:rPr>
              <a:t>từ</a:t>
            </a:r>
            <a:r>
              <a:rPr lang="en-US" altLang="en-US" sz="400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4724F8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sym typeface="+mn-ea"/>
              </a:rPr>
              <a:t> </a:t>
            </a:r>
            <a:r>
              <a:rPr lang="en-US" altLang="en-US" sz="4000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4724F8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sym typeface="+mn-ea"/>
              </a:rPr>
              <a:t>nào</a:t>
            </a:r>
            <a:r>
              <a:rPr lang="en-US" altLang="en-US" sz="400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4724F8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sym typeface="+mn-ea"/>
              </a:rPr>
              <a:t> </a:t>
            </a:r>
            <a:r>
              <a:rPr lang="en-US" altLang="en-US" sz="4000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4724F8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sym typeface="+mn-ea"/>
              </a:rPr>
              <a:t>sau</a:t>
            </a:r>
            <a:r>
              <a:rPr lang="en-US" altLang="en-US" sz="400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4724F8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sym typeface="+mn-ea"/>
              </a:rPr>
              <a:t> </a:t>
            </a:r>
            <a:r>
              <a:rPr lang="en-US" altLang="en-US" sz="4000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4724F8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sym typeface="+mn-ea"/>
              </a:rPr>
              <a:t>đây</a:t>
            </a:r>
            <a:r>
              <a:rPr lang="en-US" altLang="en-US" sz="400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4724F8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sym typeface="+mn-ea"/>
              </a:rPr>
              <a:t> </a:t>
            </a:r>
            <a:r>
              <a:rPr lang="en-US" altLang="en-US" sz="4000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4724F8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sym typeface="+mn-ea"/>
              </a:rPr>
              <a:t>chỉ</a:t>
            </a:r>
            <a:r>
              <a:rPr lang="en-US" altLang="en-US" sz="400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4724F8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sym typeface="+mn-ea"/>
              </a:rPr>
              <a:t> </a:t>
            </a:r>
            <a:r>
              <a:rPr lang="en-US" altLang="en-US" sz="4000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4724F8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sym typeface="+mn-ea"/>
              </a:rPr>
              <a:t>môn</a:t>
            </a:r>
            <a:r>
              <a:rPr lang="en-US" altLang="en-US" sz="400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4724F8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sym typeface="+mn-ea"/>
              </a:rPr>
              <a:t> </a:t>
            </a:r>
            <a:r>
              <a:rPr lang="en-US" altLang="en-US" sz="4000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4724F8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sym typeface="+mn-ea"/>
              </a:rPr>
              <a:t>bóng</a:t>
            </a:r>
            <a:r>
              <a:rPr lang="en-US" altLang="en-US" sz="400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4724F8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sym typeface="+mn-ea"/>
              </a:rPr>
              <a:t> </a:t>
            </a:r>
            <a:r>
              <a:rPr lang="en-US" altLang="en-US" sz="4000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4724F8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sym typeface="+mn-ea"/>
              </a:rPr>
              <a:t>đá</a:t>
            </a:r>
            <a:r>
              <a:rPr lang="en-US" altLang="en-US" sz="400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4724F8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sym typeface="+mn-ea"/>
              </a:rPr>
              <a:t>?</a:t>
            </a:r>
            <a:endParaRPr lang="vi-VN" altLang="en-US" sz="400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4724F8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sym typeface="+mn-ea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ình Nền Powerpoint Mầm Non đẹp">
            <a:extLst>
              <a:ext uri="{FF2B5EF4-FFF2-40B4-BE49-F238E27FC236}">
                <a16:creationId xmlns:a16="http://schemas.microsoft.com/office/drawing/2014/main" id="{E2FB1F15-1F95-4127-8832-2540247193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5988"/>
            <a:ext cx="12191999" cy="6792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5"/>
          <p:cNvSpPr txBox="1"/>
          <p:nvPr/>
        </p:nvSpPr>
        <p:spPr>
          <a:xfrm>
            <a:off x="2172848" y="1591948"/>
            <a:ext cx="8451161" cy="104755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/>
            <a:r>
              <a:rPr lang="vi-VN" altLang="en-US" sz="2800" b="1" dirty="0">
                <a:solidFill>
                  <a:srgbClr val="4724F8"/>
                </a:solidFill>
              </a:rPr>
              <a:t>- </a:t>
            </a:r>
            <a:r>
              <a:rPr lang="en-US" altLang="en-US" sz="2800" b="1" dirty="0">
                <a:solidFill>
                  <a:srgbClr val="4724F8"/>
                </a:solidFill>
              </a:rPr>
              <a:t>  L</a:t>
            </a:r>
            <a:r>
              <a:rPr lang="vi-VN" altLang="en-US" sz="2800" b="1" dirty="0">
                <a:solidFill>
                  <a:srgbClr val="4724F8"/>
                </a:solidFill>
              </a:rPr>
              <a:t>ớp </a:t>
            </a:r>
            <a:r>
              <a:rPr lang="en-US" altLang="en-US" sz="2800" b="1" dirty="0" err="1">
                <a:solidFill>
                  <a:srgbClr val="4724F8"/>
                </a:solidFill>
              </a:rPr>
              <a:t>có</a:t>
            </a:r>
            <a:r>
              <a:rPr lang="en-US" altLang="en-US" sz="2800" b="1" dirty="0">
                <a:solidFill>
                  <a:srgbClr val="4724F8"/>
                </a:solidFill>
              </a:rPr>
              <a:t> 3</a:t>
            </a:r>
            <a:r>
              <a:rPr lang="vi-VN" altLang="en-US" sz="2800" b="1" dirty="0">
                <a:solidFill>
                  <a:srgbClr val="4724F8"/>
                </a:solidFill>
              </a:rPr>
              <a:t> đội</a:t>
            </a:r>
            <a:r>
              <a:rPr lang="en-US" altLang="en-US" sz="2800" b="1" dirty="0">
                <a:solidFill>
                  <a:srgbClr val="4724F8"/>
                </a:solidFill>
              </a:rPr>
              <a:t> </a:t>
            </a:r>
            <a:r>
              <a:rPr lang="en-US" altLang="en-US" sz="2800" b="1" dirty="0" err="1">
                <a:solidFill>
                  <a:srgbClr val="4724F8"/>
                </a:solidFill>
              </a:rPr>
              <a:t>ch</a:t>
            </a:r>
            <a:r>
              <a:rPr lang="vi-VN" altLang="en-US" sz="2800" b="1" dirty="0">
                <a:solidFill>
                  <a:srgbClr val="4724F8"/>
                </a:solidFill>
              </a:rPr>
              <a:t>ơ</a:t>
            </a:r>
            <a:r>
              <a:rPr lang="en-US" altLang="en-US" sz="2800" b="1" dirty="0" err="1">
                <a:solidFill>
                  <a:srgbClr val="4724F8"/>
                </a:solidFill>
              </a:rPr>
              <a:t>i</a:t>
            </a:r>
            <a:r>
              <a:rPr lang="vi-VN" altLang="en-US" sz="2800" b="1" dirty="0">
                <a:solidFill>
                  <a:srgbClr val="4724F8"/>
                </a:solidFill>
              </a:rPr>
              <a:t>, mỗi đội</a:t>
            </a:r>
            <a:r>
              <a:rPr lang="en-US" altLang="en-US" sz="2800" b="1" dirty="0">
                <a:solidFill>
                  <a:srgbClr val="4724F8"/>
                </a:solidFill>
              </a:rPr>
              <a:t> </a:t>
            </a:r>
            <a:r>
              <a:rPr lang="en-US" altLang="en-US" sz="2800" b="1" dirty="0" err="1">
                <a:solidFill>
                  <a:srgbClr val="4724F8"/>
                </a:solidFill>
              </a:rPr>
              <a:t>cử</a:t>
            </a:r>
            <a:r>
              <a:rPr lang="vi-VN" altLang="en-US" sz="2800" b="1" dirty="0">
                <a:solidFill>
                  <a:srgbClr val="4724F8"/>
                </a:solidFill>
              </a:rPr>
              <a:t> </a:t>
            </a:r>
            <a:r>
              <a:rPr lang="en-US" altLang="en-US" sz="2800" b="1" dirty="0">
                <a:solidFill>
                  <a:srgbClr val="4724F8"/>
                </a:solidFill>
              </a:rPr>
              <a:t>5</a:t>
            </a:r>
            <a:r>
              <a:rPr lang="vi-VN" altLang="en-US" sz="2800" b="1" dirty="0">
                <a:solidFill>
                  <a:srgbClr val="4724F8"/>
                </a:solidFill>
              </a:rPr>
              <a:t> </a:t>
            </a:r>
            <a:r>
              <a:rPr lang="en-US" altLang="en-US" sz="2800" b="1" dirty="0" err="1">
                <a:solidFill>
                  <a:srgbClr val="4724F8"/>
                </a:solidFill>
              </a:rPr>
              <a:t>bạn</a:t>
            </a:r>
            <a:r>
              <a:rPr lang="en-US" altLang="en-US" sz="2800" b="1" dirty="0">
                <a:solidFill>
                  <a:srgbClr val="4724F8"/>
                </a:solidFill>
              </a:rPr>
              <a:t> </a:t>
            </a:r>
            <a:r>
              <a:rPr lang="en-US" altLang="en-US" sz="2800" b="1" dirty="0" err="1">
                <a:solidFill>
                  <a:srgbClr val="4724F8"/>
                </a:solidFill>
              </a:rPr>
              <a:t>tham</a:t>
            </a:r>
            <a:r>
              <a:rPr lang="en-US" altLang="en-US" sz="2800" b="1" dirty="0">
                <a:solidFill>
                  <a:srgbClr val="4724F8"/>
                </a:solidFill>
              </a:rPr>
              <a:t> </a:t>
            </a:r>
            <a:r>
              <a:rPr lang="en-US" altLang="en-US" sz="2800" b="1" dirty="0" err="1">
                <a:solidFill>
                  <a:srgbClr val="4724F8"/>
                </a:solidFill>
              </a:rPr>
              <a:t>gia</a:t>
            </a:r>
            <a:r>
              <a:rPr lang="en-US" altLang="en-US" sz="2800" b="1" dirty="0">
                <a:solidFill>
                  <a:srgbClr val="4724F8"/>
                </a:solidFill>
              </a:rPr>
              <a:t>.</a:t>
            </a:r>
            <a:r>
              <a:rPr lang="vi-VN" altLang="en-US" sz="2800" b="1" dirty="0">
                <a:solidFill>
                  <a:srgbClr val="4724F8"/>
                </a:solidFill>
              </a:rPr>
              <a:t> </a:t>
            </a:r>
          </a:p>
          <a:p>
            <a:pPr marL="457200" indent="-457200" algn="just">
              <a:buFontTx/>
              <a:buChar char="-"/>
            </a:pPr>
            <a:r>
              <a:rPr lang="vi-VN" altLang="en-US" sz="2800" b="1" dirty="0">
                <a:solidFill>
                  <a:srgbClr val="4724F8"/>
                </a:solidFill>
              </a:rPr>
              <a:t>Mỗi đội có </a:t>
            </a:r>
            <a:r>
              <a:rPr lang="en-US" altLang="en-US" sz="2800" b="1" dirty="0" err="1">
                <a:solidFill>
                  <a:srgbClr val="4724F8"/>
                </a:solidFill>
              </a:rPr>
              <a:t>một</a:t>
            </a:r>
            <a:r>
              <a:rPr lang="en-US" altLang="en-US" sz="2800" b="1" dirty="0">
                <a:solidFill>
                  <a:srgbClr val="4724F8"/>
                </a:solidFill>
              </a:rPr>
              <a:t> </a:t>
            </a:r>
            <a:r>
              <a:rPr lang="en-US" altLang="en-US" sz="2800" b="1" dirty="0" err="1">
                <a:solidFill>
                  <a:srgbClr val="4724F8"/>
                </a:solidFill>
              </a:rPr>
              <a:t>chiếc</a:t>
            </a:r>
            <a:r>
              <a:rPr lang="en-US" altLang="en-US" sz="2800" b="1" dirty="0">
                <a:solidFill>
                  <a:srgbClr val="4724F8"/>
                </a:solidFill>
              </a:rPr>
              <a:t> </a:t>
            </a:r>
            <a:r>
              <a:rPr lang="en-US" altLang="en-US" sz="2800" b="1" dirty="0" err="1">
                <a:solidFill>
                  <a:srgbClr val="4724F8"/>
                </a:solidFill>
              </a:rPr>
              <a:t>giỏ</a:t>
            </a:r>
            <a:r>
              <a:rPr lang="en-US" altLang="en-US" sz="2800" b="1" dirty="0">
                <a:solidFill>
                  <a:srgbClr val="4724F8"/>
                </a:solidFill>
              </a:rPr>
              <a:t>, </a:t>
            </a:r>
            <a:r>
              <a:rPr lang="en-US" altLang="en-US" sz="2800" b="1" dirty="0" err="1">
                <a:solidFill>
                  <a:srgbClr val="4724F8"/>
                </a:solidFill>
              </a:rPr>
              <a:t>trong</a:t>
            </a:r>
            <a:r>
              <a:rPr lang="en-US" altLang="en-US" sz="2800" b="1" dirty="0">
                <a:solidFill>
                  <a:srgbClr val="4724F8"/>
                </a:solidFill>
              </a:rPr>
              <a:t> </a:t>
            </a:r>
            <a:r>
              <a:rPr lang="en-US" altLang="en-US" sz="2800" b="1" dirty="0" err="1">
                <a:solidFill>
                  <a:srgbClr val="4724F8"/>
                </a:solidFill>
              </a:rPr>
              <a:t>đó</a:t>
            </a:r>
            <a:r>
              <a:rPr lang="en-US" altLang="en-US" sz="2800" b="1" dirty="0">
                <a:solidFill>
                  <a:srgbClr val="4724F8"/>
                </a:solidFill>
              </a:rPr>
              <a:t> </a:t>
            </a:r>
            <a:r>
              <a:rPr lang="en-US" altLang="en-US" sz="2800" b="1" dirty="0" err="1">
                <a:solidFill>
                  <a:srgbClr val="4724F8"/>
                </a:solidFill>
              </a:rPr>
              <a:t>đựng</a:t>
            </a:r>
            <a:r>
              <a:rPr lang="en-US" altLang="en-US" sz="2800" b="1" dirty="0">
                <a:solidFill>
                  <a:srgbClr val="4724F8"/>
                </a:solidFill>
              </a:rPr>
              <a:t> 12 </a:t>
            </a:r>
            <a:r>
              <a:rPr lang="en-US" altLang="en-US" sz="2800" b="1" dirty="0" err="1">
                <a:solidFill>
                  <a:srgbClr val="4724F8"/>
                </a:solidFill>
              </a:rPr>
              <a:t>từ</a:t>
            </a:r>
            <a:r>
              <a:rPr lang="en-US" altLang="en-US" sz="2800" b="1" dirty="0">
                <a:solidFill>
                  <a:srgbClr val="4724F8"/>
                </a:solidFill>
              </a:rPr>
              <a:t>.</a:t>
            </a:r>
          </a:p>
        </p:txBody>
      </p:sp>
      <p:sp>
        <p:nvSpPr>
          <p:cNvPr id="9" name="Rectangles 8"/>
          <p:cNvSpPr/>
          <p:nvPr/>
        </p:nvSpPr>
        <p:spPr>
          <a:xfrm>
            <a:off x="4334609" y="596378"/>
            <a:ext cx="3191899" cy="830997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vi-VN" altLang="en-US" sz="4800" b="1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Luật chơi:</a:t>
            </a:r>
          </a:p>
        </p:txBody>
      </p:sp>
    </p:spTree>
    <p:extLst>
      <p:ext uri="{BB962C8B-B14F-4D97-AF65-F5344CB8AC3E}">
        <p14:creationId xmlns:p14="http://schemas.microsoft.com/office/powerpoint/2010/main" val="8242873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6" t="973" r="12452" b="20935"/>
          <a:stretch>
            <a:fillRect/>
          </a:stretch>
        </p:blipFill>
        <p:spPr>
          <a:xfrm rot="16200000" flipH="1">
            <a:off x="2713970" y="-2713970"/>
            <a:ext cx="6858004" cy="12285939"/>
          </a:xfrm>
          <a:prstGeom prst="rect">
            <a:avLst/>
          </a:prstGeom>
        </p:spPr>
      </p:pic>
      <p:pic>
        <p:nvPicPr>
          <p:cNvPr id="6" name="图片 3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836" b="66984"/>
          <a:stretch>
            <a:fillRect/>
          </a:stretch>
        </p:blipFill>
        <p:spPr>
          <a:xfrm rot="16200000">
            <a:off x="-121931" y="5627584"/>
            <a:ext cx="1379488" cy="1135621"/>
          </a:xfrm>
          <a:prstGeom prst="rect">
            <a:avLst/>
          </a:prstGeom>
        </p:spPr>
      </p:pic>
      <p:pic>
        <p:nvPicPr>
          <p:cNvPr id="7" name="图片 17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4" t="65960" r="-298" b="-174"/>
          <a:stretch>
            <a:fillRect/>
          </a:stretch>
        </p:blipFill>
        <p:spPr>
          <a:xfrm rot="16200000">
            <a:off x="10776552" y="-103564"/>
            <a:ext cx="1405826" cy="1612954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527033" y="1571208"/>
            <a:ext cx="2028063" cy="1188720"/>
            <a:chOff x="635286" y="453725"/>
            <a:chExt cx="2028063" cy="1188720"/>
          </a:xfrm>
        </p:grpSpPr>
        <p:pic>
          <p:nvPicPr>
            <p:cNvPr id="13" name="Picture 12" descr="A picture containing text, vector graphics&#10;&#10;Description automatically generated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422" y="453725"/>
              <a:ext cx="1909797" cy="1188720"/>
            </a:xfrm>
            <a:prstGeom prst="rect">
              <a:avLst/>
            </a:prstGeom>
          </p:spPr>
        </p:pic>
        <p:sp>
          <p:nvSpPr>
            <p:cNvPr id="14" name="TextBox 73"/>
            <p:cNvSpPr txBox="1"/>
            <p:nvPr/>
          </p:nvSpPr>
          <p:spPr>
            <a:xfrm>
              <a:off x="635286" y="784125"/>
              <a:ext cx="2028063" cy="553998"/>
            </a:xfrm>
            <a:prstGeom prst="rect">
              <a:avLst/>
            </a:prstGeom>
            <a:solidFill>
              <a:srgbClr val="FFFF00">
                <a:alpha val="60000"/>
              </a:srgbClr>
            </a:solidFill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en-US" sz="3000" b="1" dirty="0" err="1">
                  <a:solidFill>
                    <a:prstClr val="black"/>
                  </a:solidFill>
                </a:rPr>
                <a:t>đồng</a:t>
              </a:r>
              <a:r>
                <a:rPr lang="en-US" sz="3000" b="1" dirty="0">
                  <a:solidFill>
                    <a:prstClr val="black"/>
                  </a:solidFill>
                </a:rPr>
                <a:t> </a:t>
              </a:r>
              <a:r>
                <a:rPr lang="en-US" sz="3000" b="1" dirty="0" err="1">
                  <a:solidFill>
                    <a:prstClr val="black"/>
                  </a:solidFill>
                </a:rPr>
                <a:t>ruộng</a:t>
              </a:r>
              <a:endParaRPr lang="en-US" sz="30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326749" y="1361062"/>
            <a:ext cx="1909797" cy="1188720"/>
            <a:chOff x="694422" y="453725"/>
            <a:chExt cx="1909797" cy="1188720"/>
          </a:xfrm>
        </p:grpSpPr>
        <p:pic>
          <p:nvPicPr>
            <p:cNvPr id="19" name="Picture 18" descr="A picture containing text, vector graphics&#10;&#10;Description automatically generated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422" y="453725"/>
              <a:ext cx="1909797" cy="1188720"/>
            </a:xfrm>
            <a:prstGeom prst="rect">
              <a:avLst/>
            </a:prstGeom>
          </p:spPr>
        </p:pic>
        <p:sp>
          <p:nvSpPr>
            <p:cNvPr id="20" name="TextBox 70"/>
            <p:cNvSpPr txBox="1"/>
            <p:nvPr/>
          </p:nvSpPr>
          <p:spPr>
            <a:xfrm>
              <a:off x="978754" y="991506"/>
              <a:ext cx="1555810" cy="523220"/>
            </a:xfrm>
            <a:prstGeom prst="rect">
              <a:avLst/>
            </a:prstGeom>
            <a:solidFill>
              <a:srgbClr val="FFFF00">
                <a:alpha val="60000"/>
              </a:srgbClr>
            </a:solidFill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en-US" sz="2800" b="1" dirty="0" err="1">
                  <a:solidFill>
                    <a:prstClr val="black"/>
                  </a:solidFill>
                </a:rPr>
                <a:t>Bụm</a:t>
              </a:r>
              <a:r>
                <a:rPr lang="en-US" sz="2800" b="1" dirty="0">
                  <a:solidFill>
                    <a:prstClr val="black"/>
                  </a:solidFill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</a:rPr>
                <a:t>tay</a:t>
              </a:r>
              <a:endParaRPr lang="en-US" sz="28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547457" y="2531328"/>
            <a:ext cx="1909797" cy="1188720"/>
            <a:chOff x="-2105928" y="522305"/>
            <a:chExt cx="1909797" cy="1188720"/>
          </a:xfrm>
        </p:grpSpPr>
        <p:pic>
          <p:nvPicPr>
            <p:cNvPr id="22" name="Picture 21" descr="A picture containing text, vector graphics&#10;&#10;Description automatically generated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105928" y="522305"/>
              <a:ext cx="1909797" cy="1188720"/>
            </a:xfrm>
            <a:prstGeom prst="rect">
              <a:avLst/>
            </a:prstGeom>
          </p:spPr>
        </p:pic>
        <p:sp>
          <p:nvSpPr>
            <p:cNvPr id="23" name="TextBox 67"/>
            <p:cNvSpPr txBox="1"/>
            <p:nvPr/>
          </p:nvSpPr>
          <p:spPr>
            <a:xfrm>
              <a:off x="-2080941" y="1000759"/>
              <a:ext cx="1834594" cy="523220"/>
            </a:xfrm>
            <a:prstGeom prst="rect">
              <a:avLst/>
            </a:prstGeom>
            <a:solidFill>
              <a:srgbClr val="FFFF00">
                <a:alpha val="60000"/>
              </a:srgbClr>
            </a:solidFill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en-US" sz="2800" b="1" dirty="0" err="1">
                  <a:solidFill>
                    <a:prstClr val="black"/>
                  </a:solidFill>
                </a:rPr>
                <a:t>Phản</a:t>
              </a:r>
              <a:r>
                <a:rPr lang="en-US" sz="2800" b="1" dirty="0">
                  <a:solidFill>
                    <a:prstClr val="black"/>
                  </a:solidFill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</a:rPr>
                <a:t>công</a:t>
              </a:r>
              <a:endParaRPr lang="en-US" sz="28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8803845" y="2585123"/>
            <a:ext cx="2035824" cy="1188720"/>
            <a:chOff x="694422" y="453725"/>
            <a:chExt cx="2035824" cy="1188720"/>
          </a:xfrm>
        </p:grpSpPr>
        <p:pic>
          <p:nvPicPr>
            <p:cNvPr id="25" name="Picture 24" descr="A picture containing text, vector graphics&#10;&#10;Description automatically generated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422" y="453725"/>
              <a:ext cx="1909797" cy="1188720"/>
            </a:xfrm>
            <a:prstGeom prst="rect">
              <a:avLst/>
            </a:prstGeom>
          </p:spPr>
        </p:pic>
        <p:sp>
          <p:nvSpPr>
            <p:cNvPr id="26" name="TextBox 64"/>
            <p:cNvSpPr txBox="1"/>
            <p:nvPr/>
          </p:nvSpPr>
          <p:spPr>
            <a:xfrm>
              <a:off x="750795" y="899869"/>
              <a:ext cx="1979451" cy="553998"/>
            </a:xfrm>
            <a:prstGeom prst="rect">
              <a:avLst/>
            </a:prstGeom>
            <a:solidFill>
              <a:srgbClr val="FFFF00">
                <a:alpha val="60000"/>
              </a:srgbClr>
            </a:solidFill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en-US" sz="3000" b="1" dirty="0" err="1">
                  <a:solidFill>
                    <a:prstClr val="black"/>
                  </a:solidFill>
                </a:rPr>
                <a:t>Sân</a:t>
              </a:r>
              <a:r>
                <a:rPr lang="en-US" sz="3000" b="1" dirty="0">
                  <a:solidFill>
                    <a:prstClr val="black"/>
                  </a:solidFill>
                </a:rPr>
                <a:t> </a:t>
              </a:r>
              <a:r>
                <a:rPr lang="en-US" sz="3000" b="1" dirty="0" err="1">
                  <a:solidFill>
                    <a:prstClr val="black"/>
                  </a:solidFill>
                </a:rPr>
                <a:t>bóng</a:t>
              </a:r>
              <a:endParaRPr lang="en-US" sz="30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8769015" y="1380238"/>
            <a:ext cx="1909797" cy="1188720"/>
            <a:chOff x="694422" y="453725"/>
            <a:chExt cx="1909797" cy="1188720"/>
          </a:xfrm>
        </p:grpSpPr>
        <p:pic>
          <p:nvPicPr>
            <p:cNvPr id="28" name="Picture 27" descr="A picture containing text, vector graphics&#10;&#10;Description automatically generated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422" y="453725"/>
              <a:ext cx="1909797" cy="1188720"/>
            </a:xfrm>
            <a:prstGeom prst="rect">
              <a:avLst/>
            </a:prstGeom>
          </p:spPr>
        </p:pic>
        <p:sp>
          <p:nvSpPr>
            <p:cNvPr id="29" name="TextBox 61"/>
            <p:cNvSpPr txBox="1"/>
            <p:nvPr/>
          </p:nvSpPr>
          <p:spPr>
            <a:xfrm>
              <a:off x="1051253" y="866297"/>
              <a:ext cx="1458946" cy="584775"/>
            </a:xfrm>
            <a:prstGeom prst="rect">
              <a:avLst/>
            </a:prstGeom>
            <a:solidFill>
              <a:srgbClr val="FFFF00">
                <a:alpha val="60000"/>
              </a:srgbClr>
            </a:solidFill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en-US" sz="3200" b="1" dirty="0" err="1">
                  <a:solidFill>
                    <a:prstClr val="black"/>
                  </a:solidFill>
                </a:rPr>
                <a:t>Đàn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cò</a:t>
              </a:r>
              <a:endParaRPr lang="en-US" sz="32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6133751" y="1380238"/>
            <a:ext cx="1909797" cy="1188720"/>
            <a:chOff x="694422" y="453725"/>
            <a:chExt cx="1909797" cy="1188720"/>
          </a:xfrm>
        </p:grpSpPr>
        <p:pic>
          <p:nvPicPr>
            <p:cNvPr id="31" name="Picture 30" descr="A picture containing text, vector graphics&#10;&#10;Description automatically generated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422" y="453725"/>
              <a:ext cx="1909797" cy="1188720"/>
            </a:xfrm>
            <a:prstGeom prst="rect">
              <a:avLst/>
            </a:prstGeom>
          </p:spPr>
        </p:pic>
        <p:sp>
          <p:nvSpPr>
            <p:cNvPr id="32" name="TextBox 58"/>
            <p:cNvSpPr txBox="1"/>
            <p:nvPr/>
          </p:nvSpPr>
          <p:spPr>
            <a:xfrm>
              <a:off x="911953" y="885904"/>
              <a:ext cx="1474732" cy="553998"/>
            </a:xfrm>
            <a:prstGeom prst="rect">
              <a:avLst/>
            </a:prstGeom>
            <a:solidFill>
              <a:srgbClr val="FFFF00">
                <a:alpha val="60000"/>
              </a:srgbClr>
            </a:solidFill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en-US" sz="3000" b="1" dirty="0" err="1">
                  <a:solidFill>
                    <a:prstClr val="black"/>
                  </a:solidFill>
                </a:rPr>
                <a:t>sút</a:t>
              </a:r>
              <a:endParaRPr lang="en-US" sz="30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8769015" y="283662"/>
            <a:ext cx="1909797" cy="1188720"/>
            <a:chOff x="694422" y="453725"/>
            <a:chExt cx="1909797" cy="1188720"/>
          </a:xfrm>
        </p:grpSpPr>
        <p:pic>
          <p:nvPicPr>
            <p:cNvPr id="40" name="Picture 39" descr="A picture containing text, vector graphics&#10;&#10;Description automatically generated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422" y="453725"/>
              <a:ext cx="1909797" cy="1188720"/>
            </a:xfrm>
            <a:prstGeom prst="rect">
              <a:avLst/>
            </a:prstGeom>
          </p:spPr>
        </p:pic>
        <p:sp>
          <p:nvSpPr>
            <p:cNvPr id="41" name="TextBox 49"/>
            <p:cNvSpPr txBox="1"/>
            <p:nvPr/>
          </p:nvSpPr>
          <p:spPr>
            <a:xfrm>
              <a:off x="785625" y="864135"/>
              <a:ext cx="1727389" cy="553998"/>
            </a:xfrm>
            <a:prstGeom prst="rect">
              <a:avLst/>
            </a:prstGeom>
            <a:solidFill>
              <a:srgbClr val="FFFF00">
                <a:alpha val="60000"/>
              </a:srgbClr>
            </a:solidFill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en-US" sz="3000" b="1" dirty="0" err="1">
                  <a:solidFill>
                    <a:prstClr val="black"/>
                  </a:solidFill>
                </a:rPr>
                <a:t>Đá</a:t>
              </a:r>
              <a:r>
                <a:rPr lang="en-US" sz="3000" b="1" dirty="0">
                  <a:solidFill>
                    <a:prstClr val="black"/>
                  </a:solidFill>
                </a:rPr>
                <a:t> </a:t>
              </a:r>
              <a:r>
                <a:rPr lang="en-US" sz="3000" b="1" dirty="0" err="1">
                  <a:solidFill>
                    <a:prstClr val="black"/>
                  </a:solidFill>
                </a:rPr>
                <a:t>xoáy</a:t>
              </a:r>
              <a:endParaRPr lang="en-US" sz="30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6136291" y="255722"/>
            <a:ext cx="1909797" cy="1188720"/>
            <a:chOff x="694422" y="453725"/>
            <a:chExt cx="1909797" cy="1188720"/>
          </a:xfrm>
        </p:grpSpPr>
        <p:pic>
          <p:nvPicPr>
            <p:cNvPr id="43" name="Picture 42" descr="A picture containing text, vector graphics&#10;&#10;Description automatically generated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422" y="453725"/>
              <a:ext cx="1909797" cy="1188720"/>
            </a:xfrm>
            <a:prstGeom prst="rect">
              <a:avLst/>
            </a:prstGeom>
          </p:spPr>
        </p:pic>
        <p:sp>
          <p:nvSpPr>
            <p:cNvPr id="44" name="TextBox 46"/>
            <p:cNvSpPr txBox="1"/>
            <p:nvPr/>
          </p:nvSpPr>
          <p:spPr>
            <a:xfrm>
              <a:off x="764075" y="879963"/>
              <a:ext cx="1770489" cy="553998"/>
            </a:xfrm>
            <a:prstGeom prst="rect">
              <a:avLst/>
            </a:prstGeom>
            <a:solidFill>
              <a:srgbClr val="FFFF00">
                <a:alpha val="60000"/>
              </a:srgbClr>
            </a:solidFill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en-US" sz="3000" b="1" dirty="0" err="1">
                  <a:solidFill>
                    <a:prstClr val="black"/>
                  </a:solidFill>
                </a:rPr>
                <a:t>Chú</a:t>
              </a:r>
              <a:r>
                <a:rPr lang="en-US" sz="3000" b="1" dirty="0">
                  <a:solidFill>
                    <a:prstClr val="black"/>
                  </a:solidFill>
                </a:rPr>
                <a:t> </a:t>
              </a:r>
              <a:r>
                <a:rPr lang="en-US" sz="3000" b="1" dirty="0" err="1">
                  <a:solidFill>
                    <a:prstClr val="black"/>
                  </a:solidFill>
                </a:rPr>
                <a:t>bò</a:t>
              </a:r>
              <a:endParaRPr lang="en-US" sz="30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3199667" y="255722"/>
            <a:ext cx="2211156" cy="1188720"/>
            <a:chOff x="543742" y="453725"/>
            <a:chExt cx="2211156" cy="1188720"/>
          </a:xfrm>
        </p:grpSpPr>
        <p:pic>
          <p:nvPicPr>
            <p:cNvPr id="46" name="Picture 45" descr="A picture containing text, vector graphics&#10;&#10;Description automatically generated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422" y="453725"/>
              <a:ext cx="1909797" cy="1188720"/>
            </a:xfrm>
            <a:prstGeom prst="rect">
              <a:avLst/>
            </a:prstGeom>
          </p:spPr>
        </p:pic>
        <p:sp>
          <p:nvSpPr>
            <p:cNvPr id="47" name="TextBox 43"/>
            <p:cNvSpPr txBox="1"/>
            <p:nvPr/>
          </p:nvSpPr>
          <p:spPr>
            <a:xfrm>
              <a:off x="543742" y="851828"/>
              <a:ext cx="2211156" cy="553998"/>
            </a:xfrm>
            <a:prstGeom prst="rect">
              <a:avLst/>
            </a:prstGeom>
            <a:solidFill>
              <a:srgbClr val="FFFF00">
                <a:alpha val="60000"/>
              </a:srgbClr>
            </a:solidFill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en-US" sz="3000" b="1" dirty="0" err="1">
                  <a:solidFill>
                    <a:prstClr val="black"/>
                  </a:solidFill>
                </a:rPr>
                <a:t>Cọc</a:t>
              </a:r>
              <a:r>
                <a:rPr lang="en-US" sz="3000" b="1" dirty="0">
                  <a:solidFill>
                    <a:prstClr val="black"/>
                  </a:solidFill>
                </a:rPr>
                <a:t> </a:t>
              </a:r>
              <a:r>
                <a:rPr lang="en-US" sz="3000" b="1" dirty="0" err="1">
                  <a:solidFill>
                    <a:prstClr val="black"/>
                  </a:solidFill>
                </a:rPr>
                <a:t>gôn</a:t>
              </a:r>
              <a:endParaRPr lang="en-US" sz="30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75" name="Group 74"/>
          <p:cNvGrpSpPr/>
          <p:nvPr/>
        </p:nvGrpSpPr>
        <p:grpSpPr>
          <a:xfrm>
            <a:off x="564401" y="255722"/>
            <a:ext cx="1909798" cy="1188720"/>
            <a:chOff x="694421" y="453725"/>
            <a:chExt cx="1909798" cy="1188720"/>
          </a:xfrm>
        </p:grpSpPr>
        <p:pic>
          <p:nvPicPr>
            <p:cNvPr id="76" name="Picture 75" descr="A picture containing text, vector graphics&#10;&#10;Description automatically generated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422" y="453725"/>
              <a:ext cx="1909797" cy="1188720"/>
            </a:xfrm>
            <a:prstGeom prst="rect">
              <a:avLst/>
            </a:prstGeom>
          </p:spPr>
        </p:pic>
        <p:sp>
          <p:nvSpPr>
            <p:cNvPr id="77" name="TextBox 12"/>
            <p:cNvSpPr txBox="1"/>
            <p:nvPr/>
          </p:nvSpPr>
          <p:spPr>
            <a:xfrm>
              <a:off x="694421" y="851828"/>
              <a:ext cx="1909797" cy="553998"/>
            </a:xfrm>
            <a:prstGeom prst="rect">
              <a:avLst/>
            </a:prstGeom>
            <a:solidFill>
              <a:srgbClr val="FFFF00">
                <a:alpha val="60000"/>
              </a:srgbClr>
            </a:solidFill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en-US" sz="3000" b="1" dirty="0" err="1">
                  <a:solidFill>
                    <a:prstClr val="black"/>
                  </a:solidFill>
                </a:rPr>
                <a:t>Trọng</a:t>
              </a:r>
              <a:r>
                <a:rPr lang="en-US" sz="3000" b="1" dirty="0">
                  <a:solidFill>
                    <a:prstClr val="black"/>
                  </a:solidFill>
                </a:rPr>
                <a:t> </a:t>
              </a:r>
              <a:r>
                <a:rPr lang="en-US" sz="3000" b="1" dirty="0" err="1">
                  <a:solidFill>
                    <a:prstClr val="black"/>
                  </a:solidFill>
                </a:rPr>
                <a:t>tài</a:t>
              </a:r>
              <a:endParaRPr lang="en-US" sz="3000" b="1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935265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ình Nền Powerpoint Mầm Non đẹp">
            <a:extLst>
              <a:ext uri="{FF2B5EF4-FFF2-40B4-BE49-F238E27FC236}">
                <a16:creationId xmlns:a16="http://schemas.microsoft.com/office/drawing/2014/main" id="{E2FB1F15-1F95-4127-8832-2540247193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5988"/>
            <a:ext cx="12191999" cy="6792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5"/>
          <p:cNvSpPr txBox="1"/>
          <p:nvPr/>
        </p:nvSpPr>
        <p:spPr>
          <a:xfrm>
            <a:off x="2172848" y="1591948"/>
            <a:ext cx="8451161" cy="255073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/>
            <a:r>
              <a:rPr lang="vi-VN" altLang="en-US" sz="2800" b="1" dirty="0">
                <a:solidFill>
                  <a:srgbClr val="4724F8"/>
                </a:solidFill>
              </a:rPr>
              <a:t>- </a:t>
            </a:r>
            <a:r>
              <a:rPr lang="en-US" altLang="en-US" sz="2800" b="1" dirty="0">
                <a:solidFill>
                  <a:srgbClr val="4724F8"/>
                </a:solidFill>
              </a:rPr>
              <a:t>  L</a:t>
            </a:r>
            <a:r>
              <a:rPr lang="vi-VN" altLang="en-US" sz="2800" b="1" dirty="0">
                <a:solidFill>
                  <a:srgbClr val="4724F8"/>
                </a:solidFill>
              </a:rPr>
              <a:t>ớp </a:t>
            </a:r>
            <a:r>
              <a:rPr lang="en-US" altLang="en-US" sz="2800" b="1" dirty="0" err="1">
                <a:solidFill>
                  <a:srgbClr val="4724F8"/>
                </a:solidFill>
              </a:rPr>
              <a:t>có</a:t>
            </a:r>
            <a:r>
              <a:rPr lang="en-US" altLang="en-US" sz="2800" b="1" dirty="0">
                <a:solidFill>
                  <a:srgbClr val="4724F8"/>
                </a:solidFill>
              </a:rPr>
              <a:t> 3</a:t>
            </a:r>
            <a:r>
              <a:rPr lang="vi-VN" altLang="en-US" sz="2800" b="1" dirty="0">
                <a:solidFill>
                  <a:srgbClr val="4724F8"/>
                </a:solidFill>
              </a:rPr>
              <a:t> đội</a:t>
            </a:r>
            <a:r>
              <a:rPr lang="en-US" altLang="en-US" sz="2800" b="1" dirty="0">
                <a:solidFill>
                  <a:srgbClr val="4724F8"/>
                </a:solidFill>
              </a:rPr>
              <a:t> </a:t>
            </a:r>
            <a:r>
              <a:rPr lang="en-US" altLang="en-US" sz="2800" b="1" dirty="0" err="1">
                <a:solidFill>
                  <a:srgbClr val="4724F8"/>
                </a:solidFill>
              </a:rPr>
              <a:t>ch</a:t>
            </a:r>
            <a:r>
              <a:rPr lang="vi-VN" altLang="en-US" sz="2800" b="1" dirty="0">
                <a:solidFill>
                  <a:srgbClr val="4724F8"/>
                </a:solidFill>
              </a:rPr>
              <a:t>ơ</a:t>
            </a:r>
            <a:r>
              <a:rPr lang="en-US" altLang="en-US" sz="2800" b="1" dirty="0" err="1">
                <a:solidFill>
                  <a:srgbClr val="4724F8"/>
                </a:solidFill>
              </a:rPr>
              <a:t>i</a:t>
            </a:r>
            <a:r>
              <a:rPr lang="vi-VN" altLang="en-US" sz="2800" b="1" dirty="0">
                <a:solidFill>
                  <a:srgbClr val="4724F8"/>
                </a:solidFill>
              </a:rPr>
              <a:t>, mỗi đội</a:t>
            </a:r>
            <a:r>
              <a:rPr lang="en-US" altLang="en-US" sz="2800" b="1" dirty="0">
                <a:solidFill>
                  <a:srgbClr val="4724F8"/>
                </a:solidFill>
              </a:rPr>
              <a:t> </a:t>
            </a:r>
            <a:r>
              <a:rPr lang="en-US" altLang="en-US" sz="2800" b="1" dirty="0" err="1">
                <a:solidFill>
                  <a:srgbClr val="4724F8"/>
                </a:solidFill>
              </a:rPr>
              <a:t>cử</a:t>
            </a:r>
            <a:r>
              <a:rPr lang="vi-VN" altLang="en-US" sz="2800" b="1" dirty="0">
                <a:solidFill>
                  <a:srgbClr val="4724F8"/>
                </a:solidFill>
              </a:rPr>
              <a:t> </a:t>
            </a:r>
            <a:r>
              <a:rPr lang="en-US" altLang="en-US" sz="2800" b="1" dirty="0">
                <a:solidFill>
                  <a:srgbClr val="4724F8"/>
                </a:solidFill>
              </a:rPr>
              <a:t>5</a:t>
            </a:r>
            <a:r>
              <a:rPr lang="vi-VN" altLang="en-US" sz="2800" b="1" dirty="0">
                <a:solidFill>
                  <a:srgbClr val="4724F8"/>
                </a:solidFill>
              </a:rPr>
              <a:t> </a:t>
            </a:r>
            <a:r>
              <a:rPr lang="en-US" altLang="en-US" sz="2800" b="1" dirty="0" err="1">
                <a:solidFill>
                  <a:srgbClr val="4724F8"/>
                </a:solidFill>
              </a:rPr>
              <a:t>bạn</a:t>
            </a:r>
            <a:r>
              <a:rPr lang="en-US" altLang="en-US" sz="2800" b="1" dirty="0">
                <a:solidFill>
                  <a:srgbClr val="4724F8"/>
                </a:solidFill>
              </a:rPr>
              <a:t> </a:t>
            </a:r>
            <a:r>
              <a:rPr lang="en-US" altLang="en-US" sz="2800" b="1" dirty="0" err="1">
                <a:solidFill>
                  <a:srgbClr val="4724F8"/>
                </a:solidFill>
              </a:rPr>
              <a:t>tham</a:t>
            </a:r>
            <a:r>
              <a:rPr lang="en-US" altLang="en-US" sz="2800" b="1" dirty="0">
                <a:solidFill>
                  <a:srgbClr val="4724F8"/>
                </a:solidFill>
              </a:rPr>
              <a:t> </a:t>
            </a:r>
            <a:r>
              <a:rPr lang="en-US" altLang="en-US" sz="2800" b="1" dirty="0" err="1">
                <a:solidFill>
                  <a:srgbClr val="4724F8"/>
                </a:solidFill>
              </a:rPr>
              <a:t>gia</a:t>
            </a:r>
            <a:r>
              <a:rPr lang="en-US" altLang="en-US" sz="2800" b="1" dirty="0">
                <a:solidFill>
                  <a:srgbClr val="4724F8"/>
                </a:solidFill>
              </a:rPr>
              <a:t>.</a:t>
            </a:r>
            <a:r>
              <a:rPr lang="vi-VN" altLang="en-US" sz="2800" b="1" dirty="0">
                <a:solidFill>
                  <a:srgbClr val="4724F8"/>
                </a:solidFill>
              </a:rPr>
              <a:t> </a:t>
            </a:r>
          </a:p>
          <a:p>
            <a:pPr marL="457200" indent="-457200" algn="just">
              <a:buFontTx/>
              <a:buChar char="-"/>
            </a:pPr>
            <a:r>
              <a:rPr lang="vi-VN" altLang="en-US" sz="2800" b="1" dirty="0">
                <a:solidFill>
                  <a:srgbClr val="4724F8"/>
                </a:solidFill>
              </a:rPr>
              <a:t>Mỗi đội có </a:t>
            </a:r>
            <a:r>
              <a:rPr lang="en-US" altLang="en-US" sz="2800" b="1" dirty="0" err="1">
                <a:solidFill>
                  <a:srgbClr val="4724F8"/>
                </a:solidFill>
              </a:rPr>
              <a:t>một</a:t>
            </a:r>
            <a:r>
              <a:rPr lang="en-US" altLang="en-US" sz="2800" b="1" dirty="0">
                <a:solidFill>
                  <a:srgbClr val="4724F8"/>
                </a:solidFill>
              </a:rPr>
              <a:t> </a:t>
            </a:r>
            <a:r>
              <a:rPr lang="en-US" altLang="en-US" sz="2800" b="1" dirty="0" err="1">
                <a:solidFill>
                  <a:srgbClr val="4724F8"/>
                </a:solidFill>
              </a:rPr>
              <a:t>chiếc</a:t>
            </a:r>
            <a:r>
              <a:rPr lang="en-US" altLang="en-US" sz="2800" b="1" dirty="0">
                <a:solidFill>
                  <a:srgbClr val="4724F8"/>
                </a:solidFill>
              </a:rPr>
              <a:t> </a:t>
            </a:r>
            <a:r>
              <a:rPr lang="en-US" altLang="en-US" sz="2800" b="1" dirty="0" err="1">
                <a:solidFill>
                  <a:srgbClr val="4724F8"/>
                </a:solidFill>
              </a:rPr>
              <a:t>giỏ</a:t>
            </a:r>
            <a:r>
              <a:rPr lang="en-US" altLang="en-US" sz="2800" b="1" dirty="0">
                <a:solidFill>
                  <a:srgbClr val="4724F8"/>
                </a:solidFill>
              </a:rPr>
              <a:t>, </a:t>
            </a:r>
            <a:r>
              <a:rPr lang="en-US" altLang="en-US" sz="2800" b="1" dirty="0" err="1">
                <a:solidFill>
                  <a:srgbClr val="4724F8"/>
                </a:solidFill>
              </a:rPr>
              <a:t>trong</a:t>
            </a:r>
            <a:r>
              <a:rPr lang="en-US" altLang="en-US" sz="2800" b="1" dirty="0">
                <a:solidFill>
                  <a:srgbClr val="4724F8"/>
                </a:solidFill>
              </a:rPr>
              <a:t> </a:t>
            </a:r>
            <a:r>
              <a:rPr lang="en-US" altLang="en-US" sz="2800" b="1" dirty="0" err="1">
                <a:solidFill>
                  <a:srgbClr val="4724F8"/>
                </a:solidFill>
              </a:rPr>
              <a:t>đó</a:t>
            </a:r>
            <a:r>
              <a:rPr lang="en-US" altLang="en-US" sz="2800" b="1" dirty="0">
                <a:solidFill>
                  <a:srgbClr val="4724F8"/>
                </a:solidFill>
              </a:rPr>
              <a:t> </a:t>
            </a:r>
            <a:r>
              <a:rPr lang="en-US" altLang="en-US" sz="2800" b="1" dirty="0" err="1">
                <a:solidFill>
                  <a:srgbClr val="4724F8"/>
                </a:solidFill>
              </a:rPr>
              <a:t>đựng</a:t>
            </a:r>
            <a:r>
              <a:rPr lang="en-US" altLang="en-US" sz="2800" b="1" dirty="0">
                <a:solidFill>
                  <a:srgbClr val="4724F8"/>
                </a:solidFill>
              </a:rPr>
              <a:t> 12 </a:t>
            </a:r>
            <a:r>
              <a:rPr lang="en-US" altLang="en-US" sz="2800" b="1" dirty="0" err="1">
                <a:solidFill>
                  <a:srgbClr val="4724F8"/>
                </a:solidFill>
              </a:rPr>
              <a:t>từ</a:t>
            </a:r>
            <a:r>
              <a:rPr lang="en-US" altLang="en-US" sz="2800" b="1" dirty="0">
                <a:solidFill>
                  <a:srgbClr val="4724F8"/>
                </a:solidFill>
              </a:rPr>
              <a:t>.</a:t>
            </a:r>
          </a:p>
          <a:p>
            <a:pPr marL="457200" indent="-457200" algn="just">
              <a:buFontTx/>
              <a:buChar char="-"/>
            </a:pPr>
            <a:r>
              <a:rPr lang="en-US" altLang="en-US" sz="2800" b="1" dirty="0" err="1">
                <a:solidFill>
                  <a:srgbClr val="4724F8"/>
                </a:solidFill>
              </a:rPr>
              <a:t>Từng</a:t>
            </a:r>
            <a:r>
              <a:rPr lang="en-US" altLang="en-US" sz="2800" b="1" dirty="0">
                <a:solidFill>
                  <a:srgbClr val="4724F8"/>
                </a:solidFill>
              </a:rPr>
              <a:t> </a:t>
            </a:r>
            <a:r>
              <a:rPr lang="en-US" altLang="en-US" sz="2800" b="1" dirty="0" err="1">
                <a:solidFill>
                  <a:srgbClr val="4724F8"/>
                </a:solidFill>
              </a:rPr>
              <a:t>thành</a:t>
            </a:r>
            <a:r>
              <a:rPr lang="en-US" altLang="en-US" sz="2800" b="1" dirty="0">
                <a:solidFill>
                  <a:srgbClr val="4724F8"/>
                </a:solidFill>
              </a:rPr>
              <a:t> </a:t>
            </a:r>
            <a:r>
              <a:rPr lang="en-US" altLang="en-US" sz="2800" b="1" dirty="0" err="1">
                <a:solidFill>
                  <a:srgbClr val="4724F8"/>
                </a:solidFill>
              </a:rPr>
              <a:t>viên</a:t>
            </a:r>
            <a:r>
              <a:rPr lang="en-US" altLang="en-US" sz="2800" b="1" dirty="0">
                <a:solidFill>
                  <a:srgbClr val="4724F8"/>
                </a:solidFill>
              </a:rPr>
              <a:t> </a:t>
            </a:r>
            <a:r>
              <a:rPr lang="en-US" altLang="en-US" sz="2800" b="1" dirty="0" err="1">
                <a:solidFill>
                  <a:srgbClr val="4724F8"/>
                </a:solidFill>
              </a:rPr>
              <a:t>của</a:t>
            </a:r>
            <a:r>
              <a:rPr lang="en-US" altLang="en-US" sz="2800" b="1" dirty="0">
                <a:solidFill>
                  <a:srgbClr val="4724F8"/>
                </a:solidFill>
              </a:rPr>
              <a:t> </a:t>
            </a:r>
            <a:r>
              <a:rPr lang="en-US" altLang="en-US" sz="2800" b="1" dirty="0" err="1">
                <a:solidFill>
                  <a:srgbClr val="4724F8"/>
                </a:solidFill>
              </a:rPr>
              <a:t>đội</a:t>
            </a:r>
            <a:r>
              <a:rPr lang="en-US" altLang="en-US" sz="2800" b="1" dirty="0">
                <a:solidFill>
                  <a:srgbClr val="4724F8"/>
                </a:solidFill>
              </a:rPr>
              <a:t> </a:t>
            </a:r>
            <a:r>
              <a:rPr lang="en-US" altLang="en-US" sz="2800" b="1" dirty="0" err="1">
                <a:solidFill>
                  <a:srgbClr val="4724F8"/>
                </a:solidFill>
              </a:rPr>
              <a:t>lần</a:t>
            </a:r>
            <a:r>
              <a:rPr lang="en-US" altLang="en-US" sz="2800" b="1" dirty="0">
                <a:solidFill>
                  <a:srgbClr val="4724F8"/>
                </a:solidFill>
              </a:rPr>
              <a:t> l</a:t>
            </a:r>
            <a:r>
              <a:rPr lang="vi-VN" altLang="en-US" sz="2800" b="1" dirty="0">
                <a:solidFill>
                  <a:srgbClr val="4724F8"/>
                </a:solidFill>
              </a:rPr>
              <a:t>ư</a:t>
            </a:r>
            <a:r>
              <a:rPr lang="en-US" altLang="en-US" sz="2800" b="1" dirty="0" err="1">
                <a:solidFill>
                  <a:srgbClr val="4724F8"/>
                </a:solidFill>
              </a:rPr>
              <a:t>ợt</a:t>
            </a:r>
            <a:r>
              <a:rPr lang="en-US" altLang="en-US" sz="2800" b="1" dirty="0">
                <a:solidFill>
                  <a:srgbClr val="4724F8"/>
                </a:solidFill>
              </a:rPr>
              <a:t> </a:t>
            </a:r>
            <a:r>
              <a:rPr lang="en-US" altLang="en-US" sz="2800" b="1" dirty="0" err="1">
                <a:solidFill>
                  <a:srgbClr val="4724F8"/>
                </a:solidFill>
              </a:rPr>
              <a:t>nối</a:t>
            </a:r>
            <a:r>
              <a:rPr lang="en-US" altLang="en-US" sz="2800" b="1" dirty="0">
                <a:solidFill>
                  <a:srgbClr val="4724F8"/>
                </a:solidFill>
              </a:rPr>
              <a:t> </a:t>
            </a:r>
            <a:r>
              <a:rPr lang="en-US" altLang="en-US" sz="2800" b="1" dirty="0" err="1">
                <a:solidFill>
                  <a:srgbClr val="4724F8"/>
                </a:solidFill>
              </a:rPr>
              <a:t>tiếp</a:t>
            </a:r>
            <a:r>
              <a:rPr lang="en-US" altLang="en-US" sz="2800" b="1" dirty="0">
                <a:solidFill>
                  <a:srgbClr val="4724F8"/>
                </a:solidFill>
              </a:rPr>
              <a:t> </a:t>
            </a:r>
            <a:r>
              <a:rPr lang="vi-VN" altLang="en-US" sz="2800" b="1" dirty="0">
                <a:solidFill>
                  <a:srgbClr val="4724F8"/>
                </a:solidFill>
              </a:rPr>
              <a:t>chọn</a:t>
            </a:r>
            <a:r>
              <a:rPr lang="en-US" altLang="en-US" sz="2800" b="1" dirty="0">
                <a:solidFill>
                  <a:srgbClr val="4724F8"/>
                </a:solidFill>
              </a:rPr>
              <a:t> </a:t>
            </a:r>
            <a:r>
              <a:rPr lang="en-US" altLang="en-US" sz="2800" b="1" dirty="0" err="1">
                <a:solidFill>
                  <a:srgbClr val="4724F8"/>
                </a:solidFill>
              </a:rPr>
              <a:t>từ</a:t>
            </a:r>
            <a:r>
              <a:rPr lang="en-US" altLang="en-US" sz="2800" b="1" dirty="0">
                <a:solidFill>
                  <a:srgbClr val="4724F8"/>
                </a:solidFill>
              </a:rPr>
              <a:t> </a:t>
            </a:r>
            <a:r>
              <a:rPr lang="en-US" altLang="en-US" sz="2800" b="1" dirty="0" err="1">
                <a:solidFill>
                  <a:srgbClr val="4724F8"/>
                </a:solidFill>
              </a:rPr>
              <a:t>chỉ</a:t>
            </a:r>
            <a:r>
              <a:rPr lang="en-US" altLang="en-US" sz="2800" b="1" dirty="0">
                <a:solidFill>
                  <a:srgbClr val="4724F8"/>
                </a:solidFill>
              </a:rPr>
              <a:t> </a:t>
            </a:r>
            <a:r>
              <a:rPr lang="en-US" altLang="en-US" sz="2800" b="1" dirty="0" err="1">
                <a:solidFill>
                  <a:srgbClr val="4724F8"/>
                </a:solidFill>
              </a:rPr>
              <a:t>môn</a:t>
            </a:r>
            <a:r>
              <a:rPr lang="en-US" altLang="en-US" sz="2800" b="1" dirty="0">
                <a:solidFill>
                  <a:srgbClr val="4724F8"/>
                </a:solidFill>
              </a:rPr>
              <a:t> </a:t>
            </a:r>
            <a:r>
              <a:rPr lang="en-US" altLang="en-US" sz="2800" b="1" dirty="0" err="1">
                <a:solidFill>
                  <a:srgbClr val="4724F8"/>
                </a:solidFill>
              </a:rPr>
              <a:t>bóng</a:t>
            </a:r>
            <a:r>
              <a:rPr lang="en-US" altLang="en-US" sz="2800" b="1" dirty="0">
                <a:solidFill>
                  <a:srgbClr val="4724F8"/>
                </a:solidFill>
              </a:rPr>
              <a:t> </a:t>
            </a:r>
            <a:r>
              <a:rPr lang="en-US" altLang="en-US" sz="2800" b="1" dirty="0" err="1">
                <a:solidFill>
                  <a:srgbClr val="4724F8"/>
                </a:solidFill>
              </a:rPr>
              <a:t>đá</a:t>
            </a:r>
            <a:r>
              <a:rPr lang="en-US" altLang="en-US" sz="2800" b="1" dirty="0">
                <a:solidFill>
                  <a:srgbClr val="4724F8"/>
                </a:solidFill>
              </a:rPr>
              <a:t> </a:t>
            </a:r>
            <a:r>
              <a:rPr lang="en-US" altLang="en-US" sz="2800" b="1" dirty="0" err="1">
                <a:solidFill>
                  <a:srgbClr val="4724F8"/>
                </a:solidFill>
              </a:rPr>
              <a:t>sau</a:t>
            </a:r>
            <a:r>
              <a:rPr lang="en-US" altLang="en-US" sz="2800" b="1" dirty="0">
                <a:solidFill>
                  <a:srgbClr val="4724F8"/>
                </a:solidFill>
              </a:rPr>
              <a:t> </a:t>
            </a:r>
            <a:r>
              <a:rPr lang="en-US" altLang="en-US" sz="2800" b="1" dirty="0" err="1">
                <a:solidFill>
                  <a:srgbClr val="4724F8"/>
                </a:solidFill>
              </a:rPr>
              <a:t>đó</a:t>
            </a:r>
            <a:r>
              <a:rPr lang="vi-VN" altLang="en-US" sz="2800" b="1" dirty="0">
                <a:solidFill>
                  <a:srgbClr val="4724F8"/>
                </a:solidFill>
              </a:rPr>
              <a:t> dán lên bảng</a:t>
            </a:r>
            <a:r>
              <a:rPr lang="en-US" altLang="en-US" sz="2800" b="1" dirty="0">
                <a:solidFill>
                  <a:srgbClr val="4724F8"/>
                </a:solidFill>
              </a:rPr>
              <a:t>.</a:t>
            </a:r>
          </a:p>
          <a:p>
            <a:pPr marL="457200" indent="-457200" algn="just">
              <a:buFontTx/>
              <a:buChar char="-"/>
            </a:pPr>
            <a:r>
              <a:rPr lang="en-US" altLang="en-US" sz="2800" b="1" dirty="0" err="1">
                <a:solidFill>
                  <a:srgbClr val="4724F8"/>
                </a:solidFill>
              </a:rPr>
              <a:t>Thời</a:t>
            </a:r>
            <a:r>
              <a:rPr lang="en-US" altLang="en-US" sz="2800" b="1" dirty="0">
                <a:solidFill>
                  <a:srgbClr val="4724F8"/>
                </a:solidFill>
              </a:rPr>
              <a:t> </a:t>
            </a:r>
            <a:r>
              <a:rPr lang="en-US" altLang="en-US" sz="2800" b="1" dirty="0" err="1">
                <a:solidFill>
                  <a:srgbClr val="4724F8"/>
                </a:solidFill>
              </a:rPr>
              <a:t>gian</a:t>
            </a:r>
            <a:r>
              <a:rPr lang="en-US" altLang="en-US" sz="2800" b="1" dirty="0">
                <a:solidFill>
                  <a:srgbClr val="4724F8"/>
                </a:solidFill>
              </a:rPr>
              <a:t> </a:t>
            </a:r>
            <a:r>
              <a:rPr lang="en-US" altLang="en-US" sz="2800" b="1" dirty="0" err="1">
                <a:solidFill>
                  <a:srgbClr val="4724F8"/>
                </a:solidFill>
              </a:rPr>
              <a:t>thực</a:t>
            </a:r>
            <a:r>
              <a:rPr lang="en-US" altLang="en-US" sz="2800" b="1" dirty="0">
                <a:solidFill>
                  <a:srgbClr val="4724F8"/>
                </a:solidFill>
              </a:rPr>
              <a:t> </a:t>
            </a:r>
            <a:r>
              <a:rPr lang="en-US" altLang="en-US" sz="2800" b="1" dirty="0" err="1">
                <a:solidFill>
                  <a:srgbClr val="4724F8"/>
                </a:solidFill>
              </a:rPr>
              <a:t>hiện</a:t>
            </a:r>
            <a:r>
              <a:rPr lang="en-US" altLang="en-US" sz="2800" b="1" dirty="0">
                <a:solidFill>
                  <a:srgbClr val="4724F8"/>
                </a:solidFill>
              </a:rPr>
              <a:t> : 02 </a:t>
            </a:r>
            <a:r>
              <a:rPr lang="en-US" altLang="en-US" sz="2800" b="1" dirty="0" err="1">
                <a:solidFill>
                  <a:srgbClr val="4724F8"/>
                </a:solidFill>
              </a:rPr>
              <a:t>phút</a:t>
            </a:r>
            <a:endParaRPr lang="en-US" altLang="en-US" sz="2800" b="1" dirty="0">
              <a:solidFill>
                <a:srgbClr val="4724F8"/>
              </a:solidFill>
            </a:endParaRPr>
          </a:p>
          <a:p>
            <a:pPr marL="457200" indent="-457200" algn="just">
              <a:buFontTx/>
              <a:buChar char="-"/>
            </a:pPr>
            <a:r>
              <a:rPr lang="en-US" altLang="en-US" sz="2800" b="1" dirty="0">
                <a:solidFill>
                  <a:srgbClr val="4724F8"/>
                </a:solidFill>
              </a:rPr>
              <a:t>Đ</a:t>
            </a:r>
            <a:r>
              <a:rPr lang="vi-VN" altLang="en-US" sz="2800" b="1" dirty="0">
                <a:solidFill>
                  <a:srgbClr val="4724F8"/>
                </a:solidFill>
              </a:rPr>
              <a:t>ội nào </a:t>
            </a:r>
            <a:r>
              <a:rPr lang="en-US" altLang="en-US" sz="2800" b="1" dirty="0" err="1">
                <a:solidFill>
                  <a:srgbClr val="4724F8"/>
                </a:solidFill>
              </a:rPr>
              <a:t>dán</a:t>
            </a:r>
            <a:r>
              <a:rPr lang="en-US" altLang="en-US" sz="2800" b="1" dirty="0">
                <a:solidFill>
                  <a:srgbClr val="4724F8"/>
                </a:solidFill>
              </a:rPr>
              <a:t> đ</a:t>
            </a:r>
            <a:r>
              <a:rPr lang="vi-VN" altLang="en-US" sz="2800" b="1" dirty="0">
                <a:solidFill>
                  <a:srgbClr val="4724F8"/>
                </a:solidFill>
              </a:rPr>
              <a:t>ư</a:t>
            </a:r>
            <a:r>
              <a:rPr lang="en-US" altLang="en-US" sz="2800" b="1" dirty="0" err="1">
                <a:solidFill>
                  <a:srgbClr val="4724F8"/>
                </a:solidFill>
              </a:rPr>
              <a:t>ợc</a:t>
            </a:r>
            <a:r>
              <a:rPr lang="en-US" altLang="en-US" sz="2800" b="1" dirty="0">
                <a:solidFill>
                  <a:srgbClr val="4724F8"/>
                </a:solidFill>
              </a:rPr>
              <a:t> </a:t>
            </a:r>
            <a:r>
              <a:rPr lang="en-US" altLang="en-US" sz="2800" b="1" dirty="0" err="1">
                <a:solidFill>
                  <a:srgbClr val="4724F8"/>
                </a:solidFill>
              </a:rPr>
              <a:t>nhiều</a:t>
            </a:r>
            <a:r>
              <a:rPr lang="en-US" altLang="en-US" sz="2800" b="1" dirty="0">
                <a:solidFill>
                  <a:srgbClr val="4724F8"/>
                </a:solidFill>
              </a:rPr>
              <a:t> </a:t>
            </a:r>
            <a:r>
              <a:rPr lang="en-US" altLang="en-US" sz="2800" b="1" dirty="0" err="1">
                <a:solidFill>
                  <a:srgbClr val="4724F8"/>
                </a:solidFill>
              </a:rPr>
              <a:t>từ</a:t>
            </a:r>
            <a:r>
              <a:rPr lang="en-US" altLang="en-US" sz="2800" b="1" dirty="0">
                <a:solidFill>
                  <a:srgbClr val="4724F8"/>
                </a:solidFill>
              </a:rPr>
              <a:t> </a:t>
            </a:r>
            <a:r>
              <a:rPr lang="vi-VN" altLang="en-US" sz="2800" b="1" dirty="0">
                <a:solidFill>
                  <a:srgbClr val="4724F8"/>
                </a:solidFill>
              </a:rPr>
              <a:t>đúng</a:t>
            </a:r>
            <a:r>
              <a:rPr lang="en-US" altLang="en-US" sz="2800" b="1" dirty="0">
                <a:solidFill>
                  <a:srgbClr val="4724F8"/>
                </a:solidFill>
              </a:rPr>
              <a:t> </a:t>
            </a:r>
            <a:r>
              <a:rPr lang="en-US" altLang="en-US" sz="2800" b="1" dirty="0" err="1">
                <a:solidFill>
                  <a:srgbClr val="4724F8"/>
                </a:solidFill>
              </a:rPr>
              <a:t>và</a:t>
            </a:r>
            <a:r>
              <a:rPr lang="vi-VN" altLang="en-US" sz="2800" b="1" dirty="0">
                <a:solidFill>
                  <a:srgbClr val="4724F8"/>
                </a:solidFill>
              </a:rPr>
              <a:t> nhanh hơn sẽ dành chiến thắng.</a:t>
            </a:r>
          </a:p>
        </p:txBody>
      </p:sp>
      <p:sp>
        <p:nvSpPr>
          <p:cNvPr id="9" name="Rectangles 8"/>
          <p:cNvSpPr/>
          <p:nvPr/>
        </p:nvSpPr>
        <p:spPr>
          <a:xfrm>
            <a:off x="4334609" y="596378"/>
            <a:ext cx="3191899" cy="830997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vi-VN" altLang="en-US" sz="4800" b="1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Luật chơi: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60812" y="1146174"/>
            <a:ext cx="7455048" cy="1325563"/>
          </a:xfrm>
        </p:spPr>
        <p:txBody>
          <a:bodyPr>
            <a:normAutofit/>
          </a:bodyPr>
          <a:lstStyle/>
          <a:p>
            <a:r>
              <a:rPr lang="en-US" dirty="0" err="1"/>
              <a:t>Dặn</a:t>
            </a:r>
            <a:r>
              <a:rPr lang="en-US" dirty="0"/>
              <a:t> </a:t>
            </a:r>
            <a:r>
              <a:rPr lang="en-US" dirty="0" err="1"/>
              <a:t>dò</a:t>
            </a:r>
            <a:r>
              <a:rPr lang="en-US" dirty="0"/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195159" y="2210127"/>
            <a:ext cx="2266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1. ………………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195159" y="2832982"/>
            <a:ext cx="23054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2. …………………</a:t>
            </a:r>
          </a:p>
        </p:txBody>
      </p:sp>
    </p:spTree>
    <p:extLst>
      <p:ext uri="{BB962C8B-B14F-4D97-AF65-F5344CB8AC3E}">
        <p14:creationId xmlns:p14="http://schemas.microsoft.com/office/powerpoint/2010/main" val="11279271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7">
            <a:extLst>
              <a:ext uri="{FF2B5EF4-FFF2-40B4-BE49-F238E27FC236}">
                <a16:creationId xmlns:a16="http://schemas.microsoft.com/office/drawing/2014/main" id="{7A32CDE2-6DD2-48D1-8B6E-7949FE78F5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644" y="1508484"/>
            <a:ext cx="11878711" cy="1707507"/>
          </a:xfrm>
          <a:prstGeom prst="rect">
            <a:avLst/>
          </a:prstGeom>
          <a:noFill/>
          <a:ln>
            <a:noFill/>
          </a:ln>
          <a:effectLst>
            <a:outerShdw dist="76200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ts val="0"/>
              </a:spcBef>
              <a:defRPr/>
            </a:pPr>
            <a:r>
              <a:rPr lang="en-US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XIN CHÂN THÀNH CẢM ƠN CÁC 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QUÝ THẦY CÔ </a:t>
            </a:r>
          </a:p>
          <a:p>
            <a:pPr algn="ctr" eaLnBrk="1" hangingPunct="1">
              <a:lnSpc>
                <a:spcPct val="150000"/>
              </a:lnSpc>
              <a:spcBef>
                <a:spcPts val="0"/>
              </a:spcBef>
              <a:defRPr/>
            </a:pP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 CÁC EM HỌC SINH !</a:t>
            </a:r>
            <a:endParaRPr lang="vi-VN" alt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7896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 bldLvl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ăm Tre Tre sàn - khung tre png tải về - Miễn phí trong suốt Khung Hình png  Tải về.">
            <a:extLst>
              <a:ext uri="{FF2B5EF4-FFF2-40B4-BE49-F238E27FC236}">
                <a16:creationId xmlns:a16="http://schemas.microsoft.com/office/drawing/2014/main" id="{FA2712AB-D03F-4C98-B690-FCC40D9A56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95" y="1"/>
            <a:ext cx="12009748" cy="6787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Nhạc thiếu nhi vui nhộn cho bé- Tập thể dục buổi sáng">
            <a:hlinkClick r:id="" action="ppaction://media"/>
            <a:extLst>
              <a:ext uri="{FF2B5EF4-FFF2-40B4-BE49-F238E27FC236}">
                <a16:creationId xmlns:a16="http://schemas.microsoft.com/office/drawing/2014/main" id="{9C21E324-FC02-4969-81BF-3908A39F610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8352" y="626326"/>
            <a:ext cx="9605912" cy="5425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923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1000" b="-3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6696" y="1743165"/>
            <a:ext cx="10515600" cy="1325563"/>
          </a:xfrm>
        </p:spPr>
        <p:txBody>
          <a:bodyPr/>
          <a:lstStyle/>
          <a:p>
            <a:r>
              <a:rPr lang="en-US" dirty="0" err="1"/>
              <a:t>Luyện</a:t>
            </a:r>
            <a:r>
              <a:rPr lang="en-US" dirty="0"/>
              <a:t> </a:t>
            </a:r>
            <a:r>
              <a:rPr lang="en-US" dirty="0" err="1"/>
              <a:t>đọc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76980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EFD836E-DF96-49E1-84FE-0877A3089F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1734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B71474EF-C2F9-4B00-994D-AFD3ECA3E7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84841"/>
            <a:ext cx="12191999" cy="6566466"/>
          </a:xfrm>
          <a:prstGeom prst="rect">
            <a:avLst/>
          </a:prstGeom>
        </p:spPr>
      </p:pic>
      <p:sp>
        <p:nvSpPr>
          <p:cNvPr id="13" name="TextBox 7"/>
          <p:cNvSpPr txBox="1"/>
          <p:nvPr/>
        </p:nvSpPr>
        <p:spPr>
          <a:xfrm>
            <a:off x="6050915" y="5344160"/>
            <a:ext cx="5487670" cy="69088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defTabSz="914400">
              <a:spcBef>
                <a:spcPct val="50000"/>
              </a:spcBef>
              <a:tabLst>
                <a:tab pos="4655820" algn="l"/>
              </a:tabLst>
            </a:pPr>
            <a:endParaRPr lang="en-US" altLang="en-US" sz="3600" b="1" dirty="0">
              <a:solidFill>
                <a:srgbClr val="E830FE"/>
              </a:solidFill>
              <a:latin typeface="Times New Roman" panose="02020603050405020304" pitchFamily="18" charset="0"/>
              <a:ea typeface="Roboto Black" panose="02000000000000000000" pitchFamily="2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14" name="TextBox 7"/>
          <p:cNvSpPr txBox="1"/>
          <p:nvPr/>
        </p:nvSpPr>
        <p:spPr>
          <a:xfrm>
            <a:off x="534670" y="5343525"/>
            <a:ext cx="5487670" cy="63500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defTabSz="914400">
              <a:spcBef>
                <a:spcPct val="50000"/>
              </a:spcBef>
              <a:tabLst>
                <a:tab pos="4655820" algn="l"/>
              </a:tabLst>
            </a:pPr>
            <a:endParaRPr lang="vi-VN" altLang="en-US" sz="3600" b="1" dirty="0" err="1">
              <a:solidFill>
                <a:srgbClr val="E830FE"/>
              </a:solidFill>
              <a:latin typeface="Times New Roman" panose="02020603050405020304" pitchFamily="18" charset="0"/>
              <a:ea typeface="Roboto Black" panose="02000000000000000000" pitchFamily="2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992840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4" grpId="0"/>
      <p:bldP spid="14" grpId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94075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id="{B4D0F576-1216-476C-B2F0-FDE3350D65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3743" y="1617980"/>
            <a:ext cx="4354830" cy="1811020"/>
          </a:xfrm>
          <a:prstGeom prst="rect">
            <a:avLst/>
          </a:prstGeom>
        </p:spPr>
      </p:pic>
      <p:sp>
        <p:nvSpPr>
          <p:cNvPr id="7" name="文本框 32">
            <a:extLst>
              <a:ext uri="{FF2B5EF4-FFF2-40B4-BE49-F238E27FC236}">
                <a16:creationId xmlns:a16="http://schemas.microsoft.com/office/drawing/2014/main" id="{710179FB-EC92-4072-BE99-7448A063611B}"/>
              </a:ext>
            </a:extLst>
          </p:cNvPr>
          <p:cNvSpPr txBox="1"/>
          <p:nvPr/>
        </p:nvSpPr>
        <p:spPr>
          <a:xfrm>
            <a:off x="3007990" y="1911184"/>
            <a:ext cx="6006336" cy="10025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5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412342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2">
            <a:extLst>
              <a:ext uri="{FF2B5EF4-FFF2-40B4-BE49-F238E27FC236}">
                <a16:creationId xmlns:a16="http://schemas.microsoft.com/office/drawing/2014/main" id="{8F6C3450-3802-42FF-8554-2BE1ED8C7B1C}"/>
              </a:ext>
            </a:extLst>
          </p:cNvPr>
          <p:cNvSpPr txBox="1"/>
          <p:nvPr/>
        </p:nvSpPr>
        <p:spPr>
          <a:xfrm>
            <a:off x="3139440" y="136525"/>
            <a:ext cx="5912485" cy="5327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vi-VN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 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vi-VN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ngày 1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vi-VN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tháng 12 năm 202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altLang="en-US" sz="2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Box 21">
            <a:extLst>
              <a:ext uri="{FF2B5EF4-FFF2-40B4-BE49-F238E27FC236}">
                <a16:creationId xmlns:a16="http://schemas.microsoft.com/office/drawing/2014/main" id="{F11FF1F9-1B2E-4F9D-9267-046397E2F689}"/>
              </a:ext>
            </a:extLst>
          </p:cNvPr>
          <p:cNvSpPr txBox="1"/>
          <p:nvPr/>
        </p:nvSpPr>
        <p:spPr>
          <a:xfrm>
            <a:off x="4384204" y="548018"/>
            <a:ext cx="417322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</a:t>
            </a:r>
          </a:p>
        </p:txBody>
      </p:sp>
      <p:sp>
        <p:nvSpPr>
          <p:cNvPr id="9" name="Text Box 5">
            <a:extLst>
              <a:ext uri="{FF2B5EF4-FFF2-40B4-BE49-F238E27FC236}">
                <a16:creationId xmlns:a16="http://schemas.microsoft.com/office/drawing/2014/main" id="{9C0D4A9F-7823-4B14-9C61-C0A11B0EE5FE}"/>
              </a:ext>
            </a:extLst>
          </p:cNvPr>
          <p:cNvSpPr txBox="1"/>
          <p:nvPr/>
        </p:nvSpPr>
        <p:spPr>
          <a:xfrm>
            <a:off x="2498571" y="1193178"/>
            <a:ext cx="79444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2800" b="1" dirty="0">
                <a:solidFill>
                  <a:srgbClr val="1D41D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ĐỌC 3: TRONG NẮNG </a:t>
            </a:r>
            <a:r>
              <a:rPr lang="vi-VN" altLang="en-US" sz="2800" b="1">
                <a:solidFill>
                  <a:srgbClr val="1D41D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 </a:t>
            </a:r>
            <a:endParaRPr lang="vi-VN" altLang="en-US" sz="2800" b="1" dirty="0">
              <a:solidFill>
                <a:srgbClr val="1D41D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8930301-10BB-45D1-BFA7-4FA76D677C58}"/>
              </a:ext>
            </a:extLst>
          </p:cNvPr>
          <p:cNvGrpSpPr/>
          <p:nvPr/>
        </p:nvGrpSpPr>
        <p:grpSpPr>
          <a:xfrm>
            <a:off x="3521744" y="971999"/>
            <a:ext cx="4459905" cy="2457001"/>
            <a:chOff x="3980614" y="2658093"/>
            <a:chExt cx="4345305" cy="323024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E9C7B96-9F05-44C8-AB5C-1E9691DA42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80614" y="2658093"/>
              <a:ext cx="4345305" cy="3230245"/>
            </a:xfrm>
            <a:prstGeom prst="rect">
              <a:avLst/>
            </a:prstGeom>
          </p:spPr>
        </p:pic>
        <p:sp>
          <p:nvSpPr>
            <p:cNvPr id="12" name="TextBox 7">
              <a:extLst>
                <a:ext uri="{FF2B5EF4-FFF2-40B4-BE49-F238E27FC236}">
                  <a16:creationId xmlns:a16="http://schemas.microsoft.com/office/drawing/2014/main" id="{50B76E79-1FCB-4A10-9780-0A3E7A08995B}"/>
                </a:ext>
              </a:extLst>
            </p:cNvPr>
            <p:cNvSpPr txBox="1"/>
            <p:nvPr/>
          </p:nvSpPr>
          <p:spPr>
            <a:xfrm rot="297831">
              <a:off x="4629584" y="4329500"/>
              <a:ext cx="1320800" cy="7688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SGK</a:t>
              </a:r>
            </a:p>
          </p:txBody>
        </p:sp>
        <p:sp>
          <p:nvSpPr>
            <p:cNvPr id="13" name="TextBox 8">
              <a:extLst>
                <a:ext uri="{FF2B5EF4-FFF2-40B4-BE49-F238E27FC236}">
                  <a16:creationId xmlns:a16="http://schemas.microsoft.com/office/drawing/2014/main" id="{09F8A836-5F8E-4A18-B451-2FD8CD04C174}"/>
                </a:ext>
              </a:extLst>
            </p:cNvPr>
            <p:cNvSpPr txBox="1"/>
            <p:nvPr/>
          </p:nvSpPr>
          <p:spPr>
            <a:xfrm rot="21208114">
              <a:off x="5940859" y="4349733"/>
              <a:ext cx="1911350" cy="107569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TRANG</a:t>
              </a:r>
            </a:p>
            <a:p>
              <a:pPr algn="ctr"/>
              <a:r>
                <a:rPr lang="vi-VN" alt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101</a:t>
              </a:r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81727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53" y="145524"/>
            <a:ext cx="12095747" cy="6756936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2435225" y="576580"/>
            <a:ext cx="7280910" cy="749300"/>
          </a:xfrm>
          <a:prstGeom prst="roundRect">
            <a:avLst/>
          </a:prstGeom>
          <a:solidFill>
            <a:schemeClr val="accent5">
              <a:lumMod val="20000"/>
              <a:lumOff val="80000"/>
              <a:alpha val="54000"/>
            </a:schemeClr>
          </a:solidFill>
          <a:ln w="38100" cap="flat" cmpd="sng" algn="ctr">
            <a:solidFill>
              <a:schemeClr val="accent5">
                <a:lumMod val="60000"/>
                <a:lumOff val="40000"/>
              </a:schemeClr>
            </a:solidFill>
            <a:prstDash val="lgDashDot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r>
              <a:rPr lang="en-US" sz="4800" kern="0" dirty="0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TRONG NẮNG CHIỀU</a:t>
            </a:r>
          </a:p>
        </p:txBody>
      </p:sp>
      <p:sp>
        <p:nvSpPr>
          <p:cNvPr id="5" name="TextBox 2"/>
          <p:cNvSpPr txBox="1"/>
          <p:nvPr/>
        </p:nvSpPr>
        <p:spPr>
          <a:xfrm>
            <a:off x="570738" y="1471396"/>
            <a:ext cx="3690938" cy="4831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Ruộng</a:t>
            </a:r>
            <a:r>
              <a:rPr lang="en-US" sz="22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2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2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gặt</a:t>
            </a:r>
            <a:r>
              <a:rPr lang="en-US" sz="22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</a:t>
            </a:r>
            <a:r>
              <a:rPr lang="vi-VN" altLang="en-US" sz="22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2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endParaRPr lang="en-US" sz="2200" b="1" dirty="0">
              <a:solidFill>
                <a:srgbClr val="4724F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2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2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2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22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endParaRPr lang="en-US" sz="2200" b="1" dirty="0">
              <a:solidFill>
                <a:srgbClr val="4724F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22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22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2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2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óng</a:t>
            </a:r>
            <a:endParaRPr lang="en-US" sz="2200" b="1" dirty="0">
              <a:solidFill>
                <a:srgbClr val="4724F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</a:t>
            </a:r>
            <a:r>
              <a:rPr lang="en-US" sz="22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2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22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2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rơm</a:t>
            </a:r>
            <a:r>
              <a:rPr lang="en-US" sz="22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200" b="1" dirty="0">
              <a:solidFill>
                <a:srgbClr val="4724F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22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2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2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cọc</a:t>
            </a:r>
            <a:r>
              <a:rPr lang="en-US" sz="22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gôn</a:t>
            </a:r>
            <a:endParaRPr lang="en-US" sz="2200" b="1" dirty="0">
              <a:solidFill>
                <a:srgbClr val="4724F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r>
              <a:rPr lang="en-US" sz="22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2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r>
              <a:rPr lang="en-US" sz="22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endParaRPr lang="en-US" sz="2200" b="1" dirty="0">
              <a:solidFill>
                <a:srgbClr val="4724F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vi-VN" altLang="en-US" sz="22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“</a:t>
            </a:r>
            <a:r>
              <a:rPr lang="en-US" sz="22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vi-VN" altLang="en-US" sz="22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’’</a:t>
            </a:r>
            <a:r>
              <a:rPr lang="en-US" sz="22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22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2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endParaRPr lang="en-US" sz="2200" b="1" dirty="0">
              <a:solidFill>
                <a:srgbClr val="4724F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22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nhẫy</a:t>
            </a:r>
            <a:r>
              <a:rPr lang="en-US" sz="22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22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lưng</a:t>
            </a:r>
            <a:r>
              <a:rPr lang="en-US" sz="22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2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200" b="1" dirty="0">
              <a:solidFill>
                <a:srgbClr val="4724F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2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2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22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2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endParaRPr lang="en-US" sz="2200" b="1" dirty="0">
              <a:solidFill>
                <a:srgbClr val="4724F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Bụm</a:t>
            </a:r>
            <a:r>
              <a:rPr lang="en-US" sz="22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2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2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</a:t>
            </a:r>
            <a:r>
              <a:rPr lang="en-US" sz="22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endParaRPr lang="en-US" sz="2200" b="1" dirty="0">
              <a:solidFill>
                <a:srgbClr val="4724F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Cuồng</a:t>
            </a:r>
            <a:r>
              <a:rPr lang="en-US" sz="22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2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quên</a:t>
            </a:r>
            <a:r>
              <a:rPr lang="en-US" sz="22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2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endParaRPr lang="en-US" sz="2200" b="1" dirty="0">
              <a:solidFill>
                <a:srgbClr val="4724F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Reo </a:t>
            </a:r>
            <a:r>
              <a:rPr lang="en-US" sz="22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ầm</a:t>
            </a:r>
            <a:r>
              <a:rPr lang="en-US" sz="22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”</a:t>
            </a:r>
            <a:r>
              <a:rPr lang="en-US" sz="22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Sút</a:t>
            </a:r>
            <a:r>
              <a:rPr lang="en-US" sz="22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22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Sút</a:t>
            </a:r>
            <a:r>
              <a:rPr lang="en-US" sz="22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2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!“.</a:t>
            </a:r>
            <a:endParaRPr lang="vi-VN" sz="2200" b="1" dirty="0">
              <a:solidFill>
                <a:srgbClr val="4724F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r="2059"/>
          <a:stretch>
            <a:fillRect/>
          </a:stretch>
        </p:blipFill>
        <p:spPr>
          <a:xfrm>
            <a:off x="7381188" y="2698597"/>
            <a:ext cx="4457668" cy="4066585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  <p:sp>
        <p:nvSpPr>
          <p:cNvPr id="8" name="TextBox 7"/>
          <p:cNvSpPr txBox="1"/>
          <p:nvPr/>
        </p:nvSpPr>
        <p:spPr>
          <a:xfrm>
            <a:off x="4261675" y="1701901"/>
            <a:ext cx="3800475" cy="4369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Đợt</a:t>
            </a:r>
            <a:r>
              <a:rPr lang="en-US" sz="22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2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2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2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lốc</a:t>
            </a:r>
            <a:endParaRPr lang="en-US" sz="2200" b="1" dirty="0">
              <a:solidFill>
                <a:srgbClr val="4724F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</a:t>
            </a:r>
            <a:r>
              <a:rPr lang="en-US" sz="22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2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xoáy</a:t>
            </a:r>
            <a:r>
              <a:rPr lang="en-US" sz="22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Pê-lê</a:t>
            </a:r>
            <a:endParaRPr lang="en-US" sz="2200" b="1" dirty="0">
              <a:solidFill>
                <a:srgbClr val="4724F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2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22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mồm</a:t>
            </a:r>
            <a:r>
              <a:rPr lang="en-US" sz="22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méo</a:t>
            </a:r>
            <a:r>
              <a:rPr lang="en-US" sz="22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xệch</a:t>
            </a:r>
            <a:endParaRPr lang="en-US" sz="2200" b="1" dirty="0">
              <a:solidFill>
                <a:srgbClr val="4724F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2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2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22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hê</a:t>
            </a:r>
            <a:r>
              <a:rPr lang="en-US" sz="22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hê</a:t>
            </a:r>
            <a:r>
              <a:rPr lang="en-US" sz="22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200" b="1" dirty="0">
              <a:solidFill>
                <a:srgbClr val="4724F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22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</a:t>
            </a:r>
            <a:r>
              <a:rPr lang="en-US" sz="22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sà</a:t>
            </a:r>
            <a:r>
              <a:rPr lang="en-US" sz="22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ngọn</a:t>
            </a:r>
            <a:r>
              <a:rPr lang="en-US" sz="22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endParaRPr lang="en-US" sz="2200" b="1" dirty="0">
              <a:solidFill>
                <a:srgbClr val="4724F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ráng</a:t>
            </a:r>
            <a:r>
              <a:rPr lang="en-US" sz="22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2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rực</a:t>
            </a:r>
            <a:r>
              <a:rPr lang="en-US" sz="22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endParaRPr lang="en-US" sz="2200" b="1" dirty="0">
              <a:solidFill>
                <a:srgbClr val="4724F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2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2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bò</a:t>
            </a:r>
            <a:r>
              <a:rPr lang="en-US" sz="22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 </a:t>
            </a:r>
            <a:r>
              <a:rPr lang="en-US" sz="22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endParaRPr lang="en-US" sz="2200" b="1" dirty="0">
              <a:solidFill>
                <a:srgbClr val="4724F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Đợi</a:t>
            </a:r>
            <a:r>
              <a:rPr lang="en-US" sz="22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“</a:t>
            </a:r>
            <a:r>
              <a:rPr lang="en-US" sz="22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2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vi-VN" altLang="en-US" sz="22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’’</a:t>
            </a:r>
            <a:r>
              <a:rPr lang="en-US" sz="22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dắt</a:t>
            </a:r>
            <a:r>
              <a:rPr lang="en-US" sz="22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2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200" b="1" dirty="0">
              <a:solidFill>
                <a:srgbClr val="4724F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ĐỖ TUYẾT</a:t>
            </a:r>
            <a:r>
              <a:rPr lang="en-US" sz="22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2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PHƯỢNG</a:t>
            </a:r>
          </a:p>
          <a:p>
            <a:endParaRPr lang="en-US" dirty="0">
              <a:solidFill>
                <a:srgbClr val="4724F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solidFill>
                <a:srgbClr val="4724F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23844" y="966167"/>
            <a:ext cx="1489102" cy="1356409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FDDEF25-54FC-4EB0-BD9A-A5DCCA780F43}"/>
              </a:ext>
            </a:extLst>
          </p:cNvPr>
          <p:cNvCxnSpPr>
            <a:cxnSpLocks/>
          </p:cNvCxnSpPr>
          <p:nvPr/>
        </p:nvCxnSpPr>
        <p:spPr>
          <a:xfrm>
            <a:off x="3912124" y="1471396"/>
            <a:ext cx="84841" cy="4831080"/>
          </a:xfrm>
          <a:prstGeom prst="line">
            <a:avLst/>
          </a:prstGeom>
          <a:ln w="3810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21">
            <a:extLst>
              <a:ext uri="{FF2B5EF4-FFF2-40B4-BE49-F238E27FC236}">
                <a16:creationId xmlns:a16="http://schemas.microsoft.com/office/drawing/2014/main" id="{49288622-62DE-47DF-BCAB-1D1E383AD699}"/>
              </a:ext>
            </a:extLst>
          </p:cNvPr>
          <p:cNvSpPr txBox="1"/>
          <p:nvPr/>
        </p:nvSpPr>
        <p:spPr>
          <a:xfrm>
            <a:off x="3685878" y="2527393"/>
            <a:ext cx="4497103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dirty="0">
                <a:solidFill>
                  <a:srgbClr val="472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ĐỌC HIỂU</a:t>
            </a:r>
          </a:p>
        </p:txBody>
      </p:sp>
    </p:spTree>
    <p:extLst>
      <p:ext uri="{BB962C8B-B14F-4D97-AF65-F5344CB8AC3E}">
        <p14:creationId xmlns:p14="http://schemas.microsoft.com/office/powerpoint/2010/main" val="36637716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3">
            <a:extLst>
              <a:ext uri="{FF2B5EF4-FFF2-40B4-BE49-F238E27FC236}">
                <a16:creationId xmlns:a16="http://schemas.microsoft.com/office/drawing/2014/main" id="{89066C7B-C2BF-49DE-B2FE-B236452A01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l="60151" t="51454" r="9625" b="20037"/>
          <a:stretch>
            <a:fillRect/>
          </a:stretch>
        </p:blipFill>
        <p:spPr>
          <a:xfrm>
            <a:off x="379095" y="1051560"/>
            <a:ext cx="11440795" cy="5481215"/>
          </a:xfrm>
          <a:prstGeom prst="rect">
            <a:avLst/>
          </a:prstGeom>
          <a:solidFill>
            <a:srgbClr val="FF0000"/>
          </a:solidFill>
          <a:ln w="28575" cmpd="thickThin">
            <a:solidFill>
              <a:srgbClr val="FF0000"/>
            </a:solidFill>
            <a:prstDash val="solid"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964E998-5606-4149-9F82-AE957A0C31AB}"/>
              </a:ext>
            </a:extLst>
          </p:cNvPr>
          <p:cNvSpPr txBox="1"/>
          <p:nvPr/>
        </p:nvSpPr>
        <p:spPr>
          <a:xfrm>
            <a:off x="379095" y="137160"/>
            <a:ext cx="11594465" cy="645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spcBef>
                <a:spcPct val="50000"/>
              </a:spcBef>
              <a:tabLst>
                <a:tab pos="4655820" algn="l"/>
              </a:tabLst>
            </a:pPr>
            <a:r>
              <a:rPr lang="en-US" alt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Câu</a:t>
            </a:r>
            <a:r>
              <a:rPr lang="en-US" alt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hỏi</a:t>
            </a:r>
            <a:r>
              <a:rPr lang="en-US" alt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1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: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Sân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bóng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các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bạn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nhỏ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có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gì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đặc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biệt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?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Roboto Black" panose="020000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3712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E79D9FC-2BF6-4E45-B7A4-33A84D1F2E1B}"/>
              </a:ext>
            </a:extLst>
          </p:cNvPr>
          <p:cNvSpPr txBox="1"/>
          <p:nvPr/>
        </p:nvSpPr>
        <p:spPr>
          <a:xfrm>
            <a:off x="597535" y="345547"/>
            <a:ext cx="11594465" cy="645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spcBef>
                <a:spcPct val="50000"/>
              </a:spcBef>
              <a:tabLst>
                <a:tab pos="4655820" algn="l"/>
              </a:tabLst>
            </a:pPr>
            <a:r>
              <a:rPr lang="en-US" alt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Câu</a:t>
            </a:r>
            <a:r>
              <a:rPr lang="en-US" alt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hỏi</a:t>
            </a:r>
            <a:r>
              <a:rPr lang="en-US" alt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1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: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Sân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bóng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các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bạn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nhỏ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có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gì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đặc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biệt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?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Roboto Black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9" name="Text Box 1">
            <a:extLst>
              <a:ext uri="{FF2B5EF4-FFF2-40B4-BE49-F238E27FC236}">
                <a16:creationId xmlns:a16="http://schemas.microsoft.com/office/drawing/2014/main" id="{8590BCE6-66CE-4FD8-88DA-20EB22389FE6}"/>
              </a:ext>
            </a:extLst>
          </p:cNvPr>
          <p:cNvSpPr txBox="1"/>
          <p:nvPr/>
        </p:nvSpPr>
        <p:spPr>
          <a:xfrm>
            <a:off x="911811" y="2238706"/>
            <a:ext cx="10262235" cy="417639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marR="0" lvl="0" indent="0" algn="just" defTabSz="914400" rtl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lang="vi-VN" altLang="en-US" sz="4400" b="1" spc="-150" noProof="0" dirty="0" err="1">
                <a:solidFill>
                  <a:srgbClr val="4724F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 </a:t>
            </a:r>
            <a:r>
              <a:rPr lang="en-US" altLang="x-none" sz="4400" b="1" spc="-150" noProof="0" dirty="0" err="1">
                <a:solidFill>
                  <a:srgbClr val="4724F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Là</a:t>
            </a:r>
            <a:r>
              <a:rPr lang="en-US" altLang="x-none" sz="4400" b="1" spc="-150" noProof="0" dirty="0">
                <a:solidFill>
                  <a:srgbClr val="4724F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x-none" sz="4400" b="1" spc="-150" noProof="0" dirty="0" err="1">
                <a:solidFill>
                  <a:srgbClr val="4724F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ruộng</a:t>
            </a:r>
            <a:r>
              <a:rPr lang="en-US" altLang="x-none" sz="4400" b="1" spc="-150" noProof="0" dirty="0">
                <a:solidFill>
                  <a:srgbClr val="4724F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x-none" sz="4400" b="1" spc="-150" noProof="0" dirty="0" err="1">
                <a:solidFill>
                  <a:srgbClr val="4724F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làng</a:t>
            </a:r>
            <a:r>
              <a:rPr lang="en-US" altLang="x-none" sz="4400" b="1" spc="-150" noProof="0" dirty="0">
                <a:solidFill>
                  <a:srgbClr val="4724F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x-none" sz="4400" b="1" spc="-150" noProof="0" dirty="0" err="1">
                <a:solidFill>
                  <a:srgbClr val="4724F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vừa</a:t>
            </a:r>
            <a:r>
              <a:rPr lang="en-US" altLang="x-none" sz="4400" b="1" spc="-150" noProof="0" dirty="0">
                <a:solidFill>
                  <a:srgbClr val="4724F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x-none" sz="4400" b="1" spc="-150" noProof="0" dirty="0" err="1">
                <a:solidFill>
                  <a:srgbClr val="4724F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gặt</a:t>
            </a:r>
            <a:r>
              <a:rPr lang="en-US" altLang="x-none" sz="4400" b="1" spc="-150" noProof="0" dirty="0">
                <a:solidFill>
                  <a:srgbClr val="4724F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x-none" sz="4400" b="1" spc="-150" noProof="0" dirty="0" err="1">
                <a:solidFill>
                  <a:srgbClr val="4724F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xong</a:t>
            </a:r>
            <a:r>
              <a:rPr lang="en-US" altLang="x-none" sz="4400" b="1" spc="-150" dirty="0">
                <a:solidFill>
                  <a:srgbClr val="4724F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</a:p>
          <a:p>
            <a:pPr marR="0" lvl="0" indent="0" algn="just" defTabSz="914400" rtl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lang="vi-VN" altLang="en-US" sz="4400" b="1" spc="-150" dirty="0" err="1">
                <a:solidFill>
                  <a:srgbClr val="4724F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 </a:t>
            </a:r>
            <a:r>
              <a:rPr lang="en-US" altLang="x-none" sz="4400" b="1" spc="-150" dirty="0" err="1">
                <a:solidFill>
                  <a:srgbClr val="4724F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Sân</a:t>
            </a:r>
            <a:r>
              <a:rPr lang="en-US" altLang="x-none" sz="4400" b="1" spc="-150" dirty="0">
                <a:solidFill>
                  <a:srgbClr val="4724F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x-none" sz="4400" b="1" spc="-150" dirty="0" err="1">
                <a:solidFill>
                  <a:srgbClr val="4724F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bóng</a:t>
            </a:r>
            <a:r>
              <a:rPr lang="en-US" altLang="x-none" sz="4400" b="1" spc="-150" dirty="0">
                <a:solidFill>
                  <a:srgbClr val="4724F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x-none" sz="4400" b="1" spc="-150" dirty="0" err="1">
                <a:solidFill>
                  <a:srgbClr val="4724F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không</a:t>
            </a:r>
            <a:r>
              <a:rPr lang="en-US" altLang="x-none" sz="4400" b="1" spc="-150" dirty="0">
                <a:solidFill>
                  <a:srgbClr val="4724F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x-none" sz="4400" b="1" spc="-150" dirty="0" err="1">
                <a:solidFill>
                  <a:srgbClr val="4724F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có</a:t>
            </a:r>
            <a:r>
              <a:rPr lang="en-US" altLang="x-none" sz="4400" b="1" spc="-150" dirty="0">
                <a:solidFill>
                  <a:srgbClr val="4724F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x-none" sz="4400" b="1" spc="-150" dirty="0" err="1">
                <a:solidFill>
                  <a:srgbClr val="4724F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cỏ</a:t>
            </a:r>
            <a:r>
              <a:rPr lang="en-US" altLang="x-none" sz="4400" b="1" spc="-150" dirty="0">
                <a:solidFill>
                  <a:srgbClr val="4724F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x-none" sz="4400" b="1" spc="-150" dirty="0" err="1">
                <a:solidFill>
                  <a:srgbClr val="4724F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mà</a:t>
            </a:r>
            <a:r>
              <a:rPr lang="en-US" altLang="x-none" sz="4400" b="1" spc="-150" dirty="0">
                <a:solidFill>
                  <a:srgbClr val="4724F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x-none" sz="4400" b="1" spc="-150" dirty="0" err="1">
                <a:solidFill>
                  <a:srgbClr val="4724F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có</a:t>
            </a:r>
            <a:r>
              <a:rPr lang="en-US" altLang="x-none" sz="4400" b="1" spc="-150" dirty="0">
                <a:solidFill>
                  <a:srgbClr val="4724F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x-none" sz="4400" b="1" spc="-150" dirty="0" err="1">
                <a:solidFill>
                  <a:srgbClr val="4724F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rơm</a:t>
            </a:r>
            <a:r>
              <a:rPr lang="en-US" altLang="x-none" sz="4400" b="1" spc="-150" dirty="0">
                <a:solidFill>
                  <a:srgbClr val="4724F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x-none" sz="4400" b="1" spc="-150" dirty="0" err="1">
                <a:solidFill>
                  <a:srgbClr val="4724F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vàng</a:t>
            </a:r>
            <a:r>
              <a:rPr lang="en-US" altLang="x-none" sz="4400" b="1" spc="-150" dirty="0">
                <a:solidFill>
                  <a:srgbClr val="4724F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x-none" sz="4400" b="1" spc="-150" dirty="0" err="1">
                <a:solidFill>
                  <a:srgbClr val="4724F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óng</a:t>
            </a:r>
            <a:r>
              <a:rPr lang="en-US" altLang="x-none" sz="4400" b="1" spc="-150" dirty="0">
                <a:solidFill>
                  <a:srgbClr val="4724F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 </a:t>
            </a:r>
            <a:r>
              <a:rPr lang="vi-VN" altLang="en-US" sz="4400" b="1" spc="-150" dirty="0">
                <a:solidFill>
                  <a:srgbClr val="4724F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 </a:t>
            </a:r>
            <a:r>
              <a:rPr lang="en-US" altLang="x-none" sz="4400" b="1" spc="-150" dirty="0" err="1">
                <a:solidFill>
                  <a:srgbClr val="4724F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Khán</a:t>
            </a:r>
            <a:r>
              <a:rPr lang="en-US" altLang="x-none" sz="4400" b="1" spc="-150" dirty="0">
                <a:solidFill>
                  <a:srgbClr val="4724F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x-none" sz="4400" b="1" spc="-150" dirty="0" err="1">
                <a:solidFill>
                  <a:srgbClr val="4724F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giả</a:t>
            </a:r>
            <a:r>
              <a:rPr lang="en-US" altLang="x-none" sz="4400" b="1" spc="-150" dirty="0">
                <a:solidFill>
                  <a:srgbClr val="4724F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x-none" sz="4400" b="1" spc="-150" dirty="0" err="1">
                <a:solidFill>
                  <a:srgbClr val="4724F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ngồi</a:t>
            </a:r>
            <a:r>
              <a:rPr lang="en-US" altLang="x-none" sz="4400" b="1" spc="-150" dirty="0">
                <a:solidFill>
                  <a:srgbClr val="4724F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x-none" sz="4400" b="1" spc="-150" dirty="0" err="1">
                <a:solidFill>
                  <a:srgbClr val="4724F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lên</a:t>
            </a:r>
            <a:r>
              <a:rPr lang="en-US" altLang="x-none" sz="4400" b="1" spc="-150" dirty="0">
                <a:solidFill>
                  <a:srgbClr val="4724F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x-none" sz="4400" b="1" spc="-150" dirty="0" err="1">
                <a:solidFill>
                  <a:srgbClr val="4724F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rơm</a:t>
            </a:r>
            <a:r>
              <a:rPr lang="en-US" altLang="x-none" sz="4400" b="1" spc="-150" dirty="0">
                <a:solidFill>
                  <a:srgbClr val="4724F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x-none" sz="4400" b="1" spc="-150" dirty="0" err="1">
                <a:solidFill>
                  <a:srgbClr val="4724F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để</a:t>
            </a:r>
            <a:r>
              <a:rPr lang="en-US" altLang="x-none" sz="4400" b="1" spc="-150" dirty="0">
                <a:solidFill>
                  <a:srgbClr val="4724F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x-none" sz="4400" b="1" spc="-150" dirty="0" err="1">
                <a:solidFill>
                  <a:srgbClr val="4724F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cổ</a:t>
            </a:r>
            <a:r>
              <a:rPr lang="en-US" altLang="x-none" sz="4400" b="1" spc="-150" dirty="0">
                <a:solidFill>
                  <a:srgbClr val="4724F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x-none" sz="4400" b="1" spc="-150" dirty="0" err="1">
                <a:solidFill>
                  <a:srgbClr val="4724F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vũ</a:t>
            </a:r>
            <a:r>
              <a:rPr lang="en-US" altLang="x-none" sz="4400" b="1" spc="-150" dirty="0">
                <a:solidFill>
                  <a:srgbClr val="4724F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</a:p>
          <a:p>
            <a:pPr marR="0" lvl="0" indent="0" algn="just" defTabSz="914400" rtl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lang="vi-VN" altLang="en-US" sz="4400" b="1" spc="-150" dirty="0">
                <a:solidFill>
                  <a:srgbClr val="4724F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 Mũ đặt cọc gôn.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B51292C-5013-4E66-94DA-A0F6872F1228}"/>
              </a:ext>
            </a:extLst>
          </p:cNvPr>
          <p:cNvGrpSpPr/>
          <p:nvPr/>
        </p:nvGrpSpPr>
        <p:grpSpPr>
          <a:xfrm>
            <a:off x="597534" y="1096644"/>
            <a:ext cx="11006861" cy="5624195"/>
            <a:chOff x="768927" y="1641595"/>
            <a:chExt cx="5340928" cy="2511698"/>
          </a:xfrm>
          <a:solidFill>
            <a:srgbClr val="FF0000"/>
          </a:solidFill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F5222236-193D-40AB-8E81-10784FC6B2AF}"/>
                </a:ext>
              </a:extLst>
            </p:cNvPr>
            <p:cNvGrpSpPr/>
            <p:nvPr/>
          </p:nvGrpSpPr>
          <p:grpSpPr>
            <a:xfrm>
              <a:off x="768927" y="1641595"/>
              <a:ext cx="5340928" cy="2511698"/>
              <a:chOff x="768927" y="1641595"/>
              <a:chExt cx="5340928" cy="2511698"/>
            </a:xfrm>
            <a:grpFill/>
          </p:grpSpPr>
          <p:sp>
            <p:nvSpPr>
              <p:cNvPr id="13" name="Rectangle 14">
                <a:extLst>
                  <a:ext uri="{FF2B5EF4-FFF2-40B4-BE49-F238E27FC236}">
                    <a16:creationId xmlns:a16="http://schemas.microsoft.com/office/drawing/2014/main" id="{36574188-01BB-4B15-B9E5-22AC6720DB2A}"/>
                  </a:ext>
                </a:extLst>
              </p:cNvPr>
              <p:cNvSpPr/>
              <p:nvPr/>
            </p:nvSpPr>
            <p:spPr>
              <a:xfrm>
                <a:off x="2820697" y="1661594"/>
                <a:ext cx="1269423" cy="589771"/>
              </a:xfrm>
              <a:custGeom>
                <a:avLst/>
                <a:gdLst>
                  <a:gd name="connsiteX0" fmla="*/ 0 w 1059873"/>
                  <a:gd name="connsiteY0" fmla="*/ 0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0 w 1059873"/>
                  <a:gd name="connsiteY4" fmla="*/ 0 h 561109"/>
                  <a:gd name="connsiteX0-1" fmla="*/ 23813 w 1059873"/>
                  <a:gd name="connsiteY0-2" fmla="*/ 23812 h 561109"/>
                  <a:gd name="connsiteX1-3" fmla="*/ 1059873 w 1059873"/>
                  <a:gd name="connsiteY1-4" fmla="*/ 0 h 561109"/>
                  <a:gd name="connsiteX2-5" fmla="*/ 1059873 w 1059873"/>
                  <a:gd name="connsiteY2-6" fmla="*/ 561109 h 561109"/>
                  <a:gd name="connsiteX3-7" fmla="*/ 0 w 1059873"/>
                  <a:gd name="connsiteY3-8" fmla="*/ 561109 h 561109"/>
                  <a:gd name="connsiteX4-9" fmla="*/ 23813 w 1059873"/>
                  <a:gd name="connsiteY4-10" fmla="*/ 23812 h 561109"/>
                  <a:gd name="connsiteX0-11" fmla="*/ 33338 w 1059873"/>
                  <a:gd name="connsiteY0-12" fmla="*/ 66675 h 561109"/>
                  <a:gd name="connsiteX1-13" fmla="*/ 1059873 w 1059873"/>
                  <a:gd name="connsiteY1-14" fmla="*/ 0 h 561109"/>
                  <a:gd name="connsiteX2-15" fmla="*/ 1059873 w 1059873"/>
                  <a:gd name="connsiteY2-16" fmla="*/ 561109 h 561109"/>
                  <a:gd name="connsiteX3-17" fmla="*/ 0 w 1059873"/>
                  <a:gd name="connsiteY3-18" fmla="*/ 561109 h 561109"/>
                  <a:gd name="connsiteX4-19" fmla="*/ 33338 w 1059873"/>
                  <a:gd name="connsiteY4-20" fmla="*/ 66675 h 561109"/>
                  <a:gd name="connsiteX0-21" fmla="*/ 38101 w 1059873"/>
                  <a:gd name="connsiteY0-22" fmla="*/ 28575 h 561109"/>
                  <a:gd name="connsiteX1-23" fmla="*/ 1059873 w 1059873"/>
                  <a:gd name="connsiteY1-24" fmla="*/ 0 h 561109"/>
                  <a:gd name="connsiteX2-25" fmla="*/ 1059873 w 1059873"/>
                  <a:gd name="connsiteY2-26" fmla="*/ 561109 h 561109"/>
                  <a:gd name="connsiteX3-27" fmla="*/ 0 w 1059873"/>
                  <a:gd name="connsiteY3-28" fmla="*/ 561109 h 561109"/>
                  <a:gd name="connsiteX4-29" fmla="*/ 38101 w 1059873"/>
                  <a:gd name="connsiteY4-30" fmla="*/ 28575 h 561109"/>
                  <a:gd name="connsiteX0-31" fmla="*/ 138114 w 1159886"/>
                  <a:gd name="connsiteY0-32" fmla="*/ 28575 h 561109"/>
                  <a:gd name="connsiteX1-33" fmla="*/ 1159886 w 1159886"/>
                  <a:gd name="connsiteY1-34" fmla="*/ 0 h 561109"/>
                  <a:gd name="connsiteX2-35" fmla="*/ 1159886 w 1159886"/>
                  <a:gd name="connsiteY2-36" fmla="*/ 561109 h 561109"/>
                  <a:gd name="connsiteX3-37" fmla="*/ 0 w 1159886"/>
                  <a:gd name="connsiteY3-38" fmla="*/ 551584 h 561109"/>
                  <a:gd name="connsiteX4-39" fmla="*/ 138114 w 1159886"/>
                  <a:gd name="connsiteY4-40" fmla="*/ 28575 h 561109"/>
                  <a:gd name="connsiteX0-41" fmla="*/ 138114 w 1259898"/>
                  <a:gd name="connsiteY0-42" fmla="*/ 0 h 532534"/>
                  <a:gd name="connsiteX1-43" fmla="*/ 1259898 w 1259898"/>
                  <a:gd name="connsiteY1-44" fmla="*/ 19050 h 532534"/>
                  <a:gd name="connsiteX2-45" fmla="*/ 1159886 w 1259898"/>
                  <a:gd name="connsiteY2-46" fmla="*/ 532534 h 532534"/>
                  <a:gd name="connsiteX3-47" fmla="*/ 0 w 1259898"/>
                  <a:gd name="connsiteY3-48" fmla="*/ 523009 h 532534"/>
                  <a:gd name="connsiteX4-49" fmla="*/ 138114 w 1259898"/>
                  <a:gd name="connsiteY4-50" fmla="*/ 0 h 532534"/>
                  <a:gd name="connsiteX0-51" fmla="*/ 138114 w 1259898"/>
                  <a:gd name="connsiteY0-52" fmla="*/ 0 h 570634"/>
                  <a:gd name="connsiteX1-53" fmla="*/ 1259898 w 1259898"/>
                  <a:gd name="connsiteY1-54" fmla="*/ 19050 h 570634"/>
                  <a:gd name="connsiteX2-55" fmla="*/ 1112261 w 1259898"/>
                  <a:gd name="connsiteY2-56" fmla="*/ 570634 h 570634"/>
                  <a:gd name="connsiteX3-57" fmla="*/ 0 w 1259898"/>
                  <a:gd name="connsiteY3-58" fmla="*/ 523009 h 570634"/>
                  <a:gd name="connsiteX4-59" fmla="*/ 138114 w 1259898"/>
                  <a:gd name="connsiteY4-60" fmla="*/ 0 h 570634"/>
                  <a:gd name="connsiteX0-61" fmla="*/ 138114 w 1259898"/>
                  <a:gd name="connsiteY0-62" fmla="*/ 0 h 570634"/>
                  <a:gd name="connsiteX1-63" fmla="*/ 1259898 w 1259898"/>
                  <a:gd name="connsiteY1-64" fmla="*/ 19050 h 570634"/>
                  <a:gd name="connsiteX2-65" fmla="*/ 1112261 w 1259898"/>
                  <a:gd name="connsiteY2-66" fmla="*/ 570634 h 570634"/>
                  <a:gd name="connsiteX3-67" fmla="*/ 255877 w 1259898"/>
                  <a:gd name="connsiteY3-68" fmla="*/ 548119 h 570634"/>
                  <a:gd name="connsiteX4-69" fmla="*/ 0 w 1259898"/>
                  <a:gd name="connsiteY4-70" fmla="*/ 523009 h 570634"/>
                  <a:gd name="connsiteX5" fmla="*/ 138114 w 1259898"/>
                  <a:gd name="connsiteY5" fmla="*/ 0 h 570634"/>
                  <a:gd name="connsiteX0-71" fmla="*/ 138114 w 1259898"/>
                  <a:gd name="connsiteY0-72" fmla="*/ 0 h 570634"/>
                  <a:gd name="connsiteX1-73" fmla="*/ 1259898 w 1259898"/>
                  <a:gd name="connsiteY1-74" fmla="*/ 19050 h 570634"/>
                  <a:gd name="connsiteX2-75" fmla="*/ 1112261 w 1259898"/>
                  <a:gd name="connsiteY2-76" fmla="*/ 570634 h 570634"/>
                  <a:gd name="connsiteX3-77" fmla="*/ 255877 w 1259898"/>
                  <a:gd name="connsiteY3-78" fmla="*/ 548119 h 570634"/>
                  <a:gd name="connsiteX4-79" fmla="*/ 0 w 1259898"/>
                  <a:gd name="connsiteY4-80" fmla="*/ 523009 h 570634"/>
                  <a:gd name="connsiteX5-81" fmla="*/ 138114 w 1259898"/>
                  <a:gd name="connsiteY5-82" fmla="*/ 0 h 570634"/>
                  <a:gd name="connsiteX0-83" fmla="*/ 138114 w 1259898"/>
                  <a:gd name="connsiteY0-84" fmla="*/ 0 h 570634"/>
                  <a:gd name="connsiteX1-85" fmla="*/ 1259898 w 1259898"/>
                  <a:gd name="connsiteY1-86" fmla="*/ 19050 h 570634"/>
                  <a:gd name="connsiteX2-87" fmla="*/ 1112261 w 1259898"/>
                  <a:gd name="connsiteY2-88" fmla="*/ 570634 h 570634"/>
                  <a:gd name="connsiteX3-89" fmla="*/ 255877 w 1259898"/>
                  <a:gd name="connsiteY3-90" fmla="*/ 548119 h 570634"/>
                  <a:gd name="connsiteX4-91" fmla="*/ 0 w 1259898"/>
                  <a:gd name="connsiteY4-92" fmla="*/ 523009 h 570634"/>
                  <a:gd name="connsiteX5-93" fmla="*/ 138114 w 1259898"/>
                  <a:gd name="connsiteY5-94" fmla="*/ 0 h 570634"/>
                  <a:gd name="connsiteX0-95" fmla="*/ 138114 w 1259898"/>
                  <a:gd name="connsiteY0-96" fmla="*/ 0 h 570634"/>
                  <a:gd name="connsiteX1-97" fmla="*/ 1259898 w 1259898"/>
                  <a:gd name="connsiteY1-98" fmla="*/ 19050 h 570634"/>
                  <a:gd name="connsiteX2-99" fmla="*/ 1112261 w 1259898"/>
                  <a:gd name="connsiteY2-100" fmla="*/ 570634 h 570634"/>
                  <a:gd name="connsiteX3-101" fmla="*/ 255877 w 1259898"/>
                  <a:gd name="connsiteY3-102" fmla="*/ 548119 h 570634"/>
                  <a:gd name="connsiteX4-103" fmla="*/ 0 w 1259898"/>
                  <a:gd name="connsiteY4-104" fmla="*/ 523009 h 570634"/>
                  <a:gd name="connsiteX5-105" fmla="*/ 138114 w 1259898"/>
                  <a:gd name="connsiteY5-106" fmla="*/ 0 h 570634"/>
                  <a:gd name="connsiteX0-107" fmla="*/ 138114 w 1259898"/>
                  <a:gd name="connsiteY0-108" fmla="*/ 0 h 570634"/>
                  <a:gd name="connsiteX1-109" fmla="*/ 1259898 w 1259898"/>
                  <a:gd name="connsiteY1-110" fmla="*/ 19050 h 570634"/>
                  <a:gd name="connsiteX2-111" fmla="*/ 1112261 w 1259898"/>
                  <a:gd name="connsiteY2-112" fmla="*/ 570634 h 570634"/>
                  <a:gd name="connsiteX3-113" fmla="*/ 255877 w 1259898"/>
                  <a:gd name="connsiteY3-114" fmla="*/ 548119 h 570634"/>
                  <a:gd name="connsiteX4-115" fmla="*/ 0 w 1259898"/>
                  <a:gd name="connsiteY4-116" fmla="*/ 523009 h 570634"/>
                  <a:gd name="connsiteX5-117" fmla="*/ 138114 w 1259898"/>
                  <a:gd name="connsiteY5-118" fmla="*/ 0 h 570634"/>
                  <a:gd name="connsiteX0-119" fmla="*/ 147639 w 1269423"/>
                  <a:gd name="connsiteY0-120" fmla="*/ 0 h 570634"/>
                  <a:gd name="connsiteX1-121" fmla="*/ 1269423 w 1269423"/>
                  <a:gd name="connsiteY1-122" fmla="*/ 19050 h 570634"/>
                  <a:gd name="connsiteX2-123" fmla="*/ 1121786 w 1269423"/>
                  <a:gd name="connsiteY2-124" fmla="*/ 570634 h 570634"/>
                  <a:gd name="connsiteX3-125" fmla="*/ 265402 w 1269423"/>
                  <a:gd name="connsiteY3-126" fmla="*/ 548119 h 570634"/>
                  <a:gd name="connsiteX4-127" fmla="*/ 0 w 1269423"/>
                  <a:gd name="connsiteY4-128" fmla="*/ 508722 h 570634"/>
                  <a:gd name="connsiteX5-129" fmla="*/ 147639 w 1269423"/>
                  <a:gd name="connsiteY5-130" fmla="*/ 0 h 570634"/>
                  <a:gd name="connsiteX0-131" fmla="*/ 147639 w 1269423"/>
                  <a:gd name="connsiteY0-132" fmla="*/ 0 h 570634"/>
                  <a:gd name="connsiteX1-133" fmla="*/ 1269423 w 1269423"/>
                  <a:gd name="connsiteY1-134" fmla="*/ 19050 h 570634"/>
                  <a:gd name="connsiteX2-135" fmla="*/ 1121786 w 1269423"/>
                  <a:gd name="connsiteY2-136" fmla="*/ 570634 h 570634"/>
                  <a:gd name="connsiteX3-137" fmla="*/ 265402 w 1269423"/>
                  <a:gd name="connsiteY3-138" fmla="*/ 548119 h 570634"/>
                  <a:gd name="connsiteX4-139" fmla="*/ 0 w 1269423"/>
                  <a:gd name="connsiteY4-140" fmla="*/ 508722 h 570634"/>
                  <a:gd name="connsiteX5-141" fmla="*/ 147639 w 1269423"/>
                  <a:gd name="connsiteY5-142" fmla="*/ 0 h 570634"/>
                  <a:gd name="connsiteX0-143" fmla="*/ 123826 w 1269423"/>
                  <a:gd name="connsiteY0-144" fmla="*/ 0 h 556347"/>
                  <a:gd name="connsiteX1-145" fmla="*/ 1269423 w 1269423"/>
                  <a:gd name="connsiteY1-146" fmla="*/ 4763 h 556347"/>
                  <a:gd name="connsiteX2-147" fmla="*/ 1121786 w 1269423"/>
                  <a:gd name="connsiteY2-148" fmla="*/ 556347 h 556347"/>
                  <a:gd name="connsiteX3-149" fmla="*/ 265402 w 1269423"/>
                  <a:gd name="connsiteY3-150" fmla="*/ 533832 h 556347"/>
                  <a:gd name="connsiteX4-151" fmla="*/ 0 w 1269423"/>
                  <a:gd name="connsiteY4-152" fmla="*/ 494435 h 556347"/>
                  <a:gd name="connsiteX5-153" fmla="*/ 123826 w 1269423"/>
                  <a:gd name="connsiteY5-154" fmla="*/ 0 h 556347"/>
                  <a:gd name="connsiteX0-155" fmla="*/ 123826 w 1269423"/>
                  <a:gd name="connsiteY0-156" fmla="*/ 0 h 556347"/>
                  <a:gd name="connsiteX1-157" fmla="*/ 1269423 w 1269423"/>
                  <a:gd name="connsiteY1-158" fmla="*/ 4763 h 556347"/>
                  <a:gd name="connsiteX2-159" fmla="*/ 1121786 w 1269423"/>
                  <a:gd name="connsiteY2-160" fmla="*/ 556347 h 556347"/>
                  <a:gd name="connsiteX3-161" fmla="*/ 265402 w 1269423"/>
                  <a:gd name="connsiteY3-162" fmla="*/ 533832 h 556347"/>
                  <a:gd name="connsiteX4-163" fmla="*/ 0 w 1269423"/>
                  <a:gd name="connsiteY4-164" fmla="*/ 494435 h 556347"/>
                  <a:gd name="connsiteX5-165" fmla="*/ 123826 w 1269423"/>
                  <a:gd name="connsiteY5-166" fmla="*/ 0 h 556347"/>
                  <a:gd name="connsiteX0-167" fmla="*/ 123826 w 1269423"/>
                  <a:gd name="connsiteY0-168" fmla="*/ 0 h 556347"/>
                  <a:gd name="connsiteX1-169" fmla="*/ 1269423 w 1269423"/>
                  <a:gd name="connsiteY1-170" fmla="*/ 4763 h 556347"/>
                  <a:gd name="connsiteX2-171" fmla="*/ 1121786 w 1269423"/>
                  <a:gd name="connsiteY2-172" fmla="*/ 556347 h 556347"/>
                  <a:gd name="connsiteX3-173" fmla="*/ 265402 w 1269423"/>
                  <a:gd name="connsiteY3-174" fmla="*/ 533832 h 556347"/>
                  <a:gd name="connsiteX4-175" fmla="*/ 0 w 1269423"/>
                  <a:gd name="connsiteY4-176" fmla="*/ 494435 h 556347"/>
                  <a:gd name="connsiteX5-177" fmla="*/ 123826 w 1269423"/>
                  <a:gd name="connsiteY5-178" fmla="*/ 0 h 556347"/>
                  <a:gd name="connsiteX0-179" fmla="*/ 123826 w 1269423"/>
                  <a:gd name="connsiteY0-180" fmla="*/ 47869 h 604216"/>
                  <a:gd name="connsiteX1-181" fmla="*/ 465428 w 1269423"/>
                  <a:gd name="connsiteY1-182" fmla="*/ 14964 h 604216"/>
                  <a:gd name="connsiteX2-183" fmla="*/ 1269423 w 1269423"/>
                  <a:gd name="connsiteY2-184" fmla="*/ 52632 h 604216"/>
                  <a:gd name="connsiteX3-185" fmla="*/ 1121786 w 1269423"/>
                  <a:gd name="connsiteY3-186" fmla="*/ 604216 h 604216"/>
                  <a:gd name="connsiteX4-187" fmla="*/ 265402 w 1269423"/>
                  <a:gd name="connsiteY4-188" fmla="*/ 581701 h 604216"/>
                  <a:gd name="connsiteX5-189" fmla="*/ 0 w 1269423"/>
                  <a:gd name="connsiteY5-190" fmla="*/ 542304 h 604216"/>
                  <a:gd name="connsiteX6" fmla="*/ 123826 w 1269423"/>
                  <a:gd name="connsiteY6" fmla="*/ 47869 h 604216"/>
                  <a:gd name="connsiteX0-191" fmla="*/ 123826 w 1269423"/>
                  <a:gd name="connsiteY0-192" fmla="*/ 47869 h 604216"/>
                  <a:gd name="connsiteX1-193" fmla="*/ 465428 w 1269423"/>
                  <a:gd name="connsiteY1-194" fmla="*/ 14964 h 604216"/>
                  <a:gd name="connsiteX2-195" fmla="*/ 1269423 w 1269423"/>
                  <a:gd name="connsiteY2-196" fmla="*/ 52632 h 604216"/>
                  <a:gd name="connsiteX3-197" fmla="*/ 1121786 w 1269423"/>
                  <a:gd name="connsiteY3-198" fmla="*/ 604216 h 604216"/>
                  <a:gd name="connsiteX4-199" fmla="*/ 265402 w 1269423"/>
                  <a:gd name="connsiteY4-200" fmla="*/ 581701 h 604216"/>
                  <a:gd name="connsiteX5-201" fmla="*/ 0 w 1269423"/>
                  <a:gd name="connsiteY5-202" fmla="*/ 542304 h 604216"/>
                  <a:gd name="connsiteX6-203" fmla="*/ 123826 w 1269423"/>
                  <a:gd name="connsiteY6-204" fmla="*/ 47869 h 604216"/>
                  <a:gd name="connsiteX0-205" fmla="*/ 123826 w 1269423"/>
                  <a:gd name="connsiteY0-206" fmla="*/ 47869 h 604216"/>
                  <a:gd name="connsiteX1-207" fmla="*/ 465428 w 1269423"/>
                  <a:gd name="connsiteY1-208" fmla="*/ 14964 h 604216"/>
                  <a:gd name="connsiteX2-209" fmla="*/ 1269423 w 1269423"/>
                  <a:gd name="connsiteY2-210" fmla="*/ 52632 h 604216"/>
                  <a:gd name="connsiteX3-211" fmla="*/ 1121786 w 1269423"/>
                  <a:gd name="connsiteY3-212" fmla="*/ 604216 h 604216"/>
                  <a:gd name="connsiteX4-213" fmla="*/ 265402 w 1269423"/>
                  <a:gd name="connsiteY4-214" fmla="*/ 581701 h 604216"/>
                  <a:gd name="connsiteX5-215" fmla="*/ 0 w 1269423"/>
                  <a:gd name="connsiteY5-216" fmla="*/ 542304 h 604216"/>
                  <a:gd name="connsiteX6-217" fmla="*/ 123826 w 1269423"/>
                  <a:gd name="connsiteY6-218" fmla="*/ 47869 h 604216"/>
                  <a:gd name="connsiteX0-219" fmla="*/ 123826 w 1269423"/>
                  <a:gd name="connsiteY0-220" fmla="*/ 47869 h 604216"/>
                  <a:gd name="connsiteX1-221" fmla="*/ 465428 w 1269423"/>
                  <a:gd name="connsiteY1-222" fmla="*/ 14964 h 604216"/>
                  <a:gd name="connsiteX2-223" fmla="*/ 1269423 w 1269423"/>
                  <a:gd name="connsiteY2-224" fmla="*/ 52632 h 604216"/>
                  <a:gd name="connsiteX3-225" fmla="*/ 1121786 w 1269423"/>
                  <a:gd name="connsiteY3-226" fmla="*/ 604216 h 604216"/>
                  <a:gd name="connsiteX4-227" fmla="*/ 265402 w 1269423"/>
                  <a:gd name="connsiteY4-228" fmla="*/ 581701 h 604216"/>
                  <a:gd name="connsiteX5-229" fmla="*/ 0 w 1269423"/>
                  <a:gd name="connsiteY5-230" fmla="*/ 542304 h 604216"/>
                  <a:gd name="connsiteX6-231" fmla="*/ 123826 w 1269423"/>
                  <a:gd name="connsiteY6-232" fmla="*/ 47869 h 604216"/>
                  <a:gd name="connsiteX0-233" fmla="*/ 123826 w 1269423"/>
                  <a:gd name="connsiteY0-234" fmla="*/ 57394 h 604216"/>
                  <a:gd name="connsiteX1-235" fmla="*/ 465428 w 1269423"/>
                  <a:gd name="connsiteY1-236" fmla="*/ 14964 h 604216"/>
                  <a:gd name="connsiteX2-237" fmla="*/ 1269423 w 1269423"/>
                  <a:gd name="connsiteY2-238" fmla="*/ 52632 h 604216"/>
                  <a:gd name="connsiteX3-239" fmla="*/ 1121786 w 1269423"/>
                  <a:gd name="connsiteY3-240" fmla="*/ 604216 h 604216"/>
                  <a:gd name="connsiteX4-241" fmla="*/ 265402 w 1269423"/>
                  <a:gd name="connsiteY4-242" fmla="*/ 581701 h 604216"/>
                  <a:gd name="connsiteX5-243" fmla="*/ 0 w 1269423"/>
                  <a:gd name="connsiteY5-244" fmla="*/ 542304 h 604216"/>
                  <a:gd name="connsiteX6-245" fmla="*/ 123826 w 1269423"/>
                  <a:gd name="connsiteY6-246" fmla="*/ 57394 h 604216"/>
                  <a:gd name="connsiteX0-247" fmla="*/ 123826 w 1269423"/>
                  <a:gd name="connsiteY0-248" fmla="*/ 57394 h 604216"/>
                  <a:gd name="connsiteX1-249" fmla="*/ 465428 w 1269423"/>
                  <a:gd name="connsiteY1-250" fmla="*/ 14964 h 604216"/>
                  <a:gd name="connsiteX2-251" fmla="*/ 1269423 w 1269423"/>
                  <a:gd name="connsiteY2-252" fmla="*/ 52632 h 604216"/>
                  <a:gd name="connsiteX3-253" fmla="*/ 1121786 w 1269423"/>
                  <a:gd name="connsiteY3-254" fmla="*/ 604216 h 604216"/>
                  <a:gd name="connsiteX4-255" fmla="*/ 265402 w 1269423"/>
                  <a:gd name="connsiteY4-256" fmla="*/ 581701 h 604216"/>
                  <a:gd name="connsiteX5-257" fmla="*/ 0 w 1269423"/>
                  <a:gd name="connsiteY5-258" fmla="*/ 542304 h 604216"/>
                  <a:gd name="connsiteX6-259" fmla="*/ 123826 w 1269423"/>
                  <a:gd name="connsiteY6-260" fmla="*/ 57394 h 604216"/>
                  <a:gd name="connsiteX0-261" fmla="*/ 123826 w 1269423"/>
                  <a:gd name="connsiteY0-262" fmla="*/ 50744 h 597566"/>
                  <a:gd name="connsiteX1-263" fmla="*/ 465428 w 1269423"/>
                  <a:gd name="connsiteY1-264" fmla="*/ 8314 h 597566"/>
                  <a:gd name="connsiteX2-265" fmla="*/ 598778 w 1269423"/>
                  <a:gd name="connsiteY2-266" fmla="*/ 32126 h 597566"/>
                  <a:gd name="connsiteX3-267" fmla="*/ 1269423 w 1269423"/>
                  <a:gd name="connsiteY3-268" fmla="*/ 45982 h 597566"/>
                  <a:gd name="connsiteX4-269" fmla="*/ 1121786 w 1269423"/>
                  <a:gd name="connsiteY4-270" fmla="*/ 597566 h 597566"/>
                  <a:gd name="connsiteX5-271" fmla="*/ 265402 w 1269423"/>
                  <a:gd name="connsiteY5-272" fmla="*/ 575051 h 597566"/>
                  <a:gd name="connsiteX6-273" fmla="*/ 0 w 1269423"/>
                  <a:gd name="connsiteY6-274" fmla="*/ 535654 h 597566"/>
                  <a:gd name="connsiteX7" fmla="*/ 123826 w 1269423"/>
                  <a:gd name="connsiteY7" fmla="*/ 50744 h 597566"/>
                  <a:gd name="connsiteX0-275" fmla="*/ 123826 w 1269423"/>
                  <a:gd name="connsiteY0-276" fmla="*/ 49637 h 596459"/>
                  <a:gd name="connsiteX1-277" fmla="*/ 465428 w 1269423"/>
                  <a:gd name="connsiteY1-278" fmla="*/ 7207 h 596459"/>
                  <a:gd name="connsiteX2-279" fmla="*/ 598778 w 1269423"/>
                  <a:gd name="connsiteY2-280" fmla="*/ 31019 h 596459"/>
                  <a:gd name="connsiteX3-281" fmla="*/ 794041 w 1269423"/>
                  <a:gd name="connsiteY3-282" fmla="*/ 35782 h 596459"/>
                  <a:gd name="connsiteX4-283" fmla="*/ 1269423 w 1269423"/>
                  <a:gd name="connsiteY4-284" fmla="*/ 44875 h 596459"/>
                  <a:gd name="connsiteX5-285" fmla="*/ 1121786 w 1269423"/>
                  <a:gd name="connsiteY5-286" fmla="*/ 596459 h 596459"/>
                  <a:gd name="connsiteX6-287" fmla="*/ 265402 w 1269423"/>
                  <a:gd name="connsiteY6-288" fmla="*/ 573944 h 596459"/>
                  <a:gd name="connsiteX7-289" fmla="*/ 0 w 1269423"/>
                  <a:gd name="connsiteY7-290" fmla="*/ 534547 h 596459"/>
                  <a:gd name="connsiteX8" fmla="*/ 123826 w 1269423"/>
                  <a:gd name="connsiteY8" fmla="*/ 49637 h 596459"/>
                  <a:gd name="connsiteX0-291" fmla="*/ 123826 w 1269423"/>
                  <a:gd name="connsiteY0-292" fmla="*/ 43695 h 590517"/>
                  <a:gd name="connsiteX1-293" fmla="*/ 465428 w 1269423"/>
                  <a:gd name="connsiteY1-294" fmla="*/ 1265 h 590517"/>
                  <a:gd name="connsiteX2-295" fmla="*/ 598778 w 1269423"/>
                  <a:gd name="connsiteY2-296" fmla="*/ 25077 h 590517"/>
                  <a:gd name="connsiteX3-297" fmla="*/ 808329 w 1269423"/>
                  <a:gd name="connsiteY3-298" fmla="*/ 63177 h 590517"/>
                  <a:gd name="connsiteX4-299" fmla="*/ 1269423 w 1269423"/>
                  <a:gd name="connsiteY4-300" fmla="*/ 38933 h 590517"/>
                  <a:gd name="connsiteX5-301" fmla="*/ 1121786 w 1269423"/>
                  <a:gd name="connsiteY5-302" fmla="*/ 590517 h 590517"/>
                  <a:gd name="connsiteX6-303" fmla="*/ 265402 w 1269423"/>
                  <a:gd name="connsiteY6-304" fmla="*/ 568002 h 590517"/>
                  <a:gd name="connsiteX7-305" fmla="*/ 0 w 1269423"/>
                  <a:gd name="connsiteY7-306" fmla="*/ 528605 h 590517"/>
                  <a:gd name="connsiteX8-307" fmla="*/ 123826 w 1269423"/>
                  <a:gd name="connsiteY8-308" fmla="*/ 43695 h 590517"/>
                  <a:gd name="connsiteX0-309" fmla="*/ 123826 w 1269423"/>
                  <a:gd name="connsiteY0-310" fmla="*/ 49636 h 596458"/>
                  <a:gd name="connsiteX1-311" fmla="*/ 465428 w 1269423"/>
                  <a:gd name="connsiteY1-312" fmla="*/ 7206 h 596458"/>
                  <a:gd name="connsiteX2-313" fmla="*/ 598778 w 1269423"/>
                  <a:gd name="connsiteY2-314" fmla="*/ 31018 h 596458"/>
                  <a:gd name="connsiteX3-315" fmla="*/ 865479 w 1269423"/>
                  <a:gd name="connsiteY3-316" fmla="*/ 35780 h 596458"/>
                  <a:gd name="connsiteX4-317" fmla="*/ 1269423 w 1269423"/>
                  <a:gd name="connsiteY4-318" fmla="*/ 44874 h 596458"/>
                  <a:gd name="connsiteX5-319" fmla="*/ 1121786 w 1269423"/>
                  <a:gd name="connsiteY5-320" fmla="*/ 596458 h 596458"/>
                  <a:gd name="connsiteX6-321" fmla="*/ 265402 w 1269423"/>
                  <a:gd name="connsiteY6-322" fmla="*/ 573943 h 596458"/>
                  <a:gd name="connsiteX7-323" fmla="*/ 0 w 1269423"/>
                  <a:gd name="connsiteY7-324" fmla="*/ 534546 h 596458"/>
                  <a:gd name="connsiteX8-325" fmla="*/ 123826 w 1269423"/>
                  <a:gd name="connsiteY8-326" fmla="*/ 49636 h 596458"/>
                  <a:gd name="connsiteX0-327" fmla="*/ 123826 w 1269423"/>
                  <a:gd name="connsiteY0-328" fmla="*/ 49636 h 596458"/>
                  <a:gd name="connsiteX1-329" fmla="*/ 465428 w 1269423"/>
                  <a:gd name="connsiteY1-330" fmla="*/ 7206 h 596458"/>
                  <a:gd name="connsiteX2-331" fmla="*/ 598778 w 1269423"/>
                  <a:gd name="connsiteY2-332" fmla="*/ 31018 h 596458"/>
                  <a:gd name="connsiteX3-333" fmla="*/ 865479 w 1269423"/>
                  <a:gd name="connsiteY3-334" fmla="*/ 35780 h 596458"/>
                  <a:gd name="connsiteX4-335" fmla="*/ 1269423 w 1269423"/>
                  <a:gd name="connsiteY4-336" fmla="*/ 44874 h 596458"/>
                  <a:gd name="connsiteX5-337" fmla="*/ 1121786 w 1269423"/>
                  <a:gd name="connsiteY5-338" fmla="*/ 596458 h 596458"/>
                  <a:gd name="connsiteX6-339" fmla="*/ 265402 w 1269423"/>
                  <a:gd name="connsiteY6-340" fmla="*/ 573943 h 596458"/>
                  <a:gd name="connsiteX7-341" fmla="*/ 0 w 1269423"/>
                  <a:gd name="connsiteY7-342" fmla="*/ 534546 h 596458"/>
                  <a:gd name="connsiteX8-343" fmla="*/ 123826 w 1269423"/>
                  <a:gd name="connsiteY8-344" fmla="*/ 49636 h 596458"/>
                  <a:gd name="connsiteX0-345" fmla="*/ 123826 w 1269423"/>
                  <a:gd name="connsiteY0-346" fmla="*/ 49636 h 596458"/>
                  <a:gd name="connsiteX1-347" fmla="*/ 465428 w 1269423"/>
                  <a:gd name="connsiteY1-348" fmla="*/ 7206 h 596458"/>
                  <a:gd name="connsiteX2-349" fmla="*/ 660691 w 1269423"/>
                  <a:gd name="connsiteY2-350" fmla="*/ 54830 h 596458"/>
                  <a:gd name="connsiteX3-351" fmla="*/ 865479 w 1269423"/>
                  <a:gd name="connsiteY3-352" fmla="*/ 35780 h 596458"/>
                  <a:gd name="connsiteX4-353" fmla="*/ 1269423 w 1269423"/>
                  <a:gd name="connsiteY4-354" fmla="*/ 44874 h 596458"/>
                  <a:gd name="connsiteX5-355" fmla="*/ 1121786 w 1269423"/>
                  <a:gd name="connsiteY5-356" fmla="*/ 596458 h 596458"/>
                  <a:gd name="connsiteX6-357" fmla="*/ 265402 w 1269423"/>
                  <a:gd name="connsiteY6-358" fmla="*/ 573943 h 596458"/>
                  <a:gd name="connsiteX7-359" fmla="*/ 0 w 1269423"/>
                  <a:gd name="connsiteY7-360" fmla="*/ 534546 h 596458"/>
                  <a:gd name="connsiteX8-361" fmla="*/ 123826 w 1269423"/>
                  <a:gd name="connsiteY8-362" fmla="*/ 49636 h 596458"/>
                  <a:gd name="connsiteX0-363" fmla="*/ 123826 w 1269423"/>
                  <a:gd name="connsiteY0-364" fmla="*/ 49636 h 596458"/>
                  <a:gd name="connsiteX1-365" fmla="*/ 465428 w 1269423"/>
                  <a:gd name="connsiteY1-366" fmla="*/ 7206 h 596458"/>
                  <a:gd name="connsiteX2-367" fmla="*/ 679741 w 1269423"/>
                  <a:gd name="connsiteY2-368" fmla="*/ 73880 h 596458"/>
                  <a:gd name="connsiteX3-369" fmla="*/ 865479 w 1269423"/>
                  <a:gd name="connsiteY3-370" fmla="*/ 35780 h 596458"/>
                  <a:gd name="connsiteX4-371" fmla="*/ 1269423 w 1269423"/>
                  <a:gd name="connsiteY4-372" fmla="*/ 44874 h 596458"/>
                  <a:gd name="connsiteX5-373" fmla="*/ 1121786 w 1269423"/>
                  <a:gd name="connsiteY5-374" fmla="*/ 596458 h 596458"/>
                  <a:gd name="connsiteX6-375" fmla="*/ 265402 w 1269423"/>
                  <a:gd name="connsiteY6-376" fmla="*/ 573943 h 596458"/>
                  <a:gd name="connsiteX7-377" fmla="*/ 0 w 1269423"/>
                  <a:gd name="connsiteY7-378" fmla="*/ 534546 h 596458"/>
                  <a:gd name="connsiteX8-379" fmla="*/ 123826 w 1269423"/>
                  <a:gd name="connsiteY8-380" fmla="*/ 49636 h 596458"/>
                  <a:gd name="connsiteX0-381" fmla="*/ 123826 w 1269423"/>
                  <a:gd name="connsiteY0-382" fmla="*/ 45668 h 592490"/>
                  <a:gd name="connsiteX1-383" fmla="*/ 465428 w 1269423"/>
                  <a:gd name="connsiteY1-384" fmla="*/ 3238 h 592490"/>
                  <a:gd name="connsiteX2-385" fmla="*/ 679741 w 1269423"/>
                  <a:gd name="connsiteY2-386" fmla="*/ 69912 h 592490"/>
                  <a:gd name="connsiteX3-387" fmla="*/ 865479 w 1269423"/>
                  <a:gd name="connsiteY3-388" fmla="*/ 31812 h 592490"/>
                  <a:gd name="connsiteX4-389" fmla="*/ 1065503 w 1269423"/>
                  <a:gd name="connsiteY4-390" fmla="*/ 50863 h 592490"/>
                  <a:gd name="connsiteX5-391" fmla="*/ 1269423 w 1269423"/>
                  <a:gd name="connsiteY5-392" fmla="*/ 40906 h 592490"/>
                  <a:gd name="connsiteX6-393" fmla="*/ 1121786 w 1269423"/>
                  <a:gd name="connsiteY6-394" fmla="*/ 592490 h 592490"/>
                  <a:gd name="connsiteX7-395" fmla="*/ 265402 w 1269423"/>
                  <a:gd name="connsiteY7-396" fmla="*/ 569975 h 592490"/>
                  <a:gd name="connsiteX8-397" fmla="*/ 0 w 1269423"/>
                  <a:gd name="connsiteY8-398" fmla="*/ 530578 h 592490"/>
                  <a:gd name="connsiteX9" fmla="*/ 123826 w 1269423"/>
                  <a:gd name="connsiteY9" fmla="*/ 45668 h 592490"/>
                  <a:gd name="connsiteX0-399" fmla="*/ 123826 w 1269423"/>
                  <a:gd name="connsiteY0-400" fmla="*/ 42949 h 589771"/>
                  <a:gd name="connsiteX1-401" fmla="*/ 465428 w 1269423"/>
                  <a:gd name="connsiteY1-402" fmla="*/ 519 h 589771"/>
                  <a:gd name="connsiteX2-403" fmla="*/ 679741 w 1269423"/>
                  <a:gd name="connsiteY2-404" fmla="*/ 67193 h 589771"/>
                  <a:gd name="connsiteX3-405" fmla="*/ 865479 w 1269423"/>
                  <a:gd name="connsiteY3-406" fmla="*/ 29093 h 589771"/>
                  <a:gd name="connsiteX4-407" fmla="*/ 1065503 w 1269423"/>
                  <a:gd name="connsiteY4-408" fmla="*/ 48144 h 589771"/>
                  <a:gd name="connsiteX5-409" fmla="*/ 1269423 w 1269423"/>
                  <a:gd name="connsiteY5-410" fmla="*/ 38187 h 589771"/>
                  <a:gd name="connsiteX6-411" fmla="*/ 1121786 w 1269423"/>
                  <a:gd name="connsiteY6-412" fmla="*/ 589771 h 589771"/>
                  <a:gd name="connsiteX7-413" fmla="*/ 265402 w 1269423"/>
                  <a:gd name="connsiteY7-414" fmla="*/ 567256 h 589771"/>
                  <a:gd name="connsiteX8-415" fmla="*/ 0 w 1269423"/>
                  <a:gd name="connsiteY8-416" fmla="*/ 527859 h 589771"/>
                  <a:gd name="connsiteX9-417" fmla="*/ 123826 w 1269423"/>
                  <a:gd name="connsiteY9-418" fmla="*/ 42949 h 589771"/>
                  <a:gd name="connsiteX0-419" fmla="*/ 123826 w 1269423"/>
                  <a:gd name="connsiteY0-420" fmla="*/ 42949 h 589771"/>
                  <a:gd name="connsiteX1-421" fmla="*/ 465428 w 1269423"/>
                  <a:gd name="connsiteY1-422" fmla="*/ 519 h 589771"/>
                  <a:gd name="connsiteX2-423" fmla="*/ 679741 w 1269423"/>
                  <a:gd name="connsiteY2-424" fmla="*/ 67193 h 589771"/>
                  <a:gd name="connsiteX3-425" fmla="*/ 865479 w 1269423"/>
                  <a:gd name="connsiteY3-426" fmla="*/ 29093 h 589771"/>
                  <a:gd name="connsiteX4-427" fmla="*/ 1065503 w 1269423"/>
                  <a:gd name="connsiteY4-428" fmla="*/ 48144 h 589771"/>
                  <a:gd name="connsiteX5-429" fmla="*/ 1269423 w 1269423"/>
                  <a:gd name="connsiteY5-430" fmla="*/ 38187 h 589771"/>
                  <a:gd name="connsiteX6-431" fmla="*/ 1121786 w 1269423"/>
                  <a:gd name="connsiteY6-432" fmla="*/ 589771 h 589771"/>
                  <a:gd name="connsiteX7-433" fmla="*/ 265402 w 1269423"/>
                  <a:gd name="connsiteY7-434" fmla="*/ 567256 h 589771"/>
                  <a:gd name="connsiteX8-435" fmla="*/ 0 w 1269423"/>
                  <a:gd name="connsiteY8-436" fmla="*/ 527859 h 589771"/>
                  <a:gd name="connsiteX9-437" fmla="*/ 123826 w 1269423"/>
                  <a:gd name="connsiteY9-438" fmla="*/ 42949 h 589771"/>
                  <a:gd name="connsiteX0-439" fmla="*/ 123826 w 1269423"/>
                  <a:gd name="connsiteY0-440" fmla="*/ 42949 h 589771"/>
                  <a:gd name="connsiteX1-441" fmla="*/ 465428 w 1269423"/>
                  <a:gd name="connsiteY1-442" fmla="*/ 519 h 589771"/>
                  <a:gd name="connsiteX2-443" fmla="*/ 679741 w 1269423"/>
                  <a:gd name="connsiteY2-444" fmla="*/ 67193 h 589771"/>
                  <a:gd name="connsiteX3-445" fmla="*/ 865479 w 1269423"/>
                  <a:gd name="connsiteY3-446" fmla="*/ 29093 h 589771"/>
                  <a:gd name="connsiteX4-447" fmla="*/ 1065503 w 1269423"/>
                  <a:gd name="connsiteY4-448" fmla="*/ 48144 h 589771"/>
                  <a:gd name="connsiteX5-449" fmla="*/ 1269423 w 1269423"/>
                  <a:gd name="connsiteY5-450" fmla="*/ 38187 h 589771"/>
                  <a:gd name="connsiteX6-451" fmla="*/ 1121786 w 1269423"/>
                  <a:gd name="connsiteY6-452" fmla="*/ 589771 h 589771"/>
                  <a:gd name="connsiteX7-453" fmla="*/ 265402 w 1269423"/>
                  <a:gd name="connsiteY7-454" fmla="*/ 567256 h 589771"/>
                  <a:gd name="connsiteX8-455" fmla="*/ 0 w 1269423"/>
                  <a:gd name="connsiteY8-456" fmla="*/ 527859 h 589771"/>
                  <a:gd name="connsiteX9-457" fmla="*/ 123826 w 1269423"/>
                  <a:gd name="connsiteY9-458" fmla="*/ 42949 h 589771"/>
                  <a:gd name="connsiteX0-459" fmla="*/ 123826 w 1269423"/>
                  <a:gd name="connsiteY0-460" fmla="*/ 42949 h 589771"/>
                  <a:gd name="connsiteX1-461" fmla="*/ 465428 w 1269423"/>
                  <a:gd name="connsiteY1-462" fmla="*/ 519 h 589771"/>
                  <a:gd name="connsiteX2-463" fmla="*/ 679741 w 1269423"/>
                  <a:gd name="connsiteY2-464" fmla="*/ 67193 h 589771"/>
                  <a:gd name="connsiteX3-465" fmla="*/ 865479 w 1269423"/>
                  <a:gd name="connsiteY3-466" fmla="*/ 29093 h 589771"/>
                  <a:gd name="connsiteX4-467" fmla="*/ 1046453 w 1269423"/>
                  <a:gd name="connsiteY4-468" fmla="*/ 57669 h 589771"/>
                  <a:gd name="connsiteX5-469" fmla="*/ 1269423 w 1269423"/>
                  <a:gd name="connsiteY5-470" fmla="*/ 38187 h 589771"/>
                  <a:gd name="connsiteX6-471" fmla="*/ 1121786 w 1269423"/>
                  <a:gd name="connsiteY6-472" fmla="*/ 589771 h 589771"/>
                  <a:gd name="connsiteX7-473" fmla="*/ 265402 w 1269423"/>
                  <a:gd name="connsiteY7-474" fmla="*/ 567256 h 589771"/>
                  <a:gd name="connsiteX8-475" fmla="*/ 0 w 1269423"/>
                  <a:gd name="connsiteY8-476" fmla="*/ 527859 h 589771"/>
                  <a:gd name="connsiteX9-477" fmla="*/ 123826 w 1269423"/>
                  <a:gd name="connsiteY9-478" fmla="*/ 42949 h 589771"/>
                  <a:gd name="connsiteX0-479" fmla="*/ 123826 w 1269423"/>
                  <a:gd name="connsiteY0-480" fmla="*/ 42949 h 589771"/>
                  <a:gd name="connsiteX1-481" fmla="*/ 465428 w 1269423"/>
                  <a:gd name="connsiteY1-482" fmla="*/ 519 h 589771"/>
                  <a:gd name="connsiteX2-483" fmla="*/ 679741 w 1269423"/>
                  <a:gd name="connsiteY2-484" fmla="*/ 67193 h 589771"/>
                  <a:gd name="connsiteX3-485" fmla="*/ 865479 w 1269423"/>
                  <a:gd name="connsiteY3-486" fmla="*/ 29093 h 589771"/>
                  <a:gd name="connsiteX4-487" fmla="*/ 1046453 w 1269423"/>
                  <a:gd name="connsiteY4-488" fmla="*/ 57669 h 589771"/>
                  <a:gd name="connsiteX5-489" fmla="*/ 1269423 w 1269423"/>
                  <a:gd name="connsiteY5-490" fmla="*/ 38187 h 589771"/>
                  <a:gd name="connsiteX6-491" fmla="*/ 1121786 w 1269423"/>
                  <a:gd name="connsiteY6-492" fmla="*/ 589771 h 589771"/>
                  <a:gd name="connsiteX7-493" fmla="*/ 265402 w 1269423"/>
                  <a:gd name="connsiteY7-494" fmla="*/ 567256 h 589771"/>
                  <a:gd name="connsiteX8-495" fmla="*/ 0 w 1269423"/>
                  <a:gd name="connsiteY8-496" fmla="*/ 527859 h 589771"/>
                  <a:gd name="connsiteX9-497" fmla="*/ 123826 w 1269423"/>
                  <a:gd name="connsiteY9-498" fmla="*/ 42949 h 589771"/>
                  <a:gd name="connsiteX0-499" fmla="*/ 123826 w 1269423"/>
                  <a:gd name="connsiteY0-500" fmla="*/ 42949 h 589771"/>
                  <a:gd name="connsiteX1-501" fmla="*/ 465428 w 1269423"/>
                  <a:gd name="connsiteY1-502" fmla="*/ 519 h 589771"/>
                  <a:gd name="connsiteX2-503" fmla="*/ 679741 w 1269423"/>
                  <a:gd name="connsiteY2-504" fmla="*/ 67193 h 589771"/>
                  <a:gd name="connsiteX3-505" fmla="*/ 865479 w 1269423"/>
                  <a:gd name="connsiteY3-506" fmla="*/ 29093 h 589771"/>
                  <a:gd name="connsiteX4-507" fmla="*/ 1051215 w 1269423"/>
                  <a:gd name="connsiteY4-508" fmla="*/ 67194 h 589771"/>
                  <a:gd name="connsiteX5-509" fmla="*/ 1269423 w 1269423"/>
                  <a:gd name="connsiteY5-510" fmla="*/ 38187 h 589771"/>
                  <a:gd name="connsiteX6-511" fmla="*/ 1121786 w 1269423"/>
                  <a:gd name="connsiteY6-512" fmla="*/ 589771 h 589771"/>
                  <a:gd name="connsiteX7-513" fmla="*/ 265402 w 1269423"/>
                  <a:gd name="connsiteY7-514" fmla="*/ 567256 h 589771"/>
                  <a:gd name="connsiteX8-515" fmla="*/ 0 w 1269423"/>
                  <a:gd name="connsiteY8-516" fmla="*/ 527859 h 589771"/>
                  <a:gd name="connsiteX9-517" fmla="*/ 123826 w 1269423"/>
                  <a:gd name="connsiteY9-518" fmla="*/ 42949 h 589771"/>
                  <a:gd name="connsiteX0-519" fmla="*/ 123826 w 1269423"/>
                  <a:gd name="connsiteY0-520" fmla="*/ 42949 h 589771"/>
                  <a:gd name="connsiteX1-521" fmla="*/ 465428 w 1269423"/>
                  <a:gd name="connsiteY1-522" fmla="*/ 519 h 589771"/>
                  <a:gd name="connsiteX2-523" fmla="*/ 679741 w 1269423"/>
                  <a:gd name="connsiteY2-524" fmla="*/ 67193 h 589771"/>
                  <a:gd name="connsiteX3-525" fmla="*/ 865479 w 1269423"/>
                  <a:gd name="connsiteY3-526" fmla="*/ 29093 h 589771"/>
                  <a:gd name="connsiteX4-527" fmla="*/ 1051215 w 1269423"/>
                  <a:gd name="connsiteY4-528" fmla="*/ 76719 h 589771"/>
                  <a:gd name="connsiteX5-529" fmla="*/ 1269423 w 1269423"/>
                  <a:gd name="connsiteY5-530" fmla="*/ 38187 h 589771"/>
                  <a:gd name="connsiteX6-531" fmla="*/ 1121786 w 1269423"/>
                  <a:gd name="connsiteY6-532" fmla="*/ 589771 h 589771"/>
                  <a:gd name="connsiteX7-533" fmla="*/ 265402 w 1269423"/>
                  <a:gd name="connsiteY7-534" fmla="*/ 567256 h 589771"/>
                  <a:gd name="connsiteX8-535" fmla="*/ 0 w 1269423"/>
                  <a:gd name="connsiteY8-536" fmla="*/ 527859 h 589771"/>
                  <a:gd name="connsiteX9-537" fmla="*/ 123826 w 1269423"/>
                  <a:gd name="connsiteY9-538" fmla="*/ 42949 h 589771"/>
                  <a:gd name="connsiteX0-539" fmla="*/ 123826 w 1269423"/>
                  <a:gd name="connsiteY0-540" fmla="*/ 42949 h 621268"/>
                  <a:gd name="connsiteX1-541" fmla="*/ 465428 w 1269423"/>
                  <a:gd name="connsiteY1-542" fmla="*/ 519 h 621268"/>
                  <a:gd name="connsiteX2-543" fmla="*/ 679741 w 1269423"/>
                  <a:gd name="connsiteY2-544" fmla="*/ 67193 h 621268"/>
                  <a:gd name="connsiteX3-545" fmla="*/ 865479 w 1269423"/>
                  <a:gd name="connsiteY3-546" fmla="*/ 29093 h 621268"/>
                  <a:gd name="connsiteX4-547" fmla="*/ 1051215 w 1269423"/>
                  <a:gd name="connsiteY4-548" fmla="*/ 76719 h 621268"/>
                  <a:gd name="connsiteX5-549" fmla="*/ 1269423 w 1269423"/>
                  <a:gd name="connsiteY5-550" fmla="*/ 38187 h 621268"/>
                  <a:gd name="connsiteX6-551" fmla="*/ 1121786 w 1269423"/>
                  <a:gd name="connsiteY6-552" fmla="*/ 589771 h 621268"/>
                  <a:gd name="connsiteX7-553" fmla="*/ 446378 w 1269423"/>
                  <a:gd name="connsiteY7-554" fmla="*/ 543444 h 621268"/>
                  <a:gd name="connsiteX8-555" fmla="*/ 265402 w 1269423"/>
                  <a:gd name="connsiteY8-556" fmla="*/ 567256 h 621268"/>
                  <a:gd name="connsiteX9-557" fmla="*/ 0 w 1269423"/>
                  <a:gd name="connsiteY9-558" fmla="*/ 527859 h 621268"/>
                  <a:gd name="connsiteX10" fmla="*/ 123826 w 1269423"/>
                  <a:gd name="connsiteY10" fmla="*/ 42949 h 621268"/>
                  <a:gd name="connsiteX0-559" fmla="*/ 123826 w 1269423"/>
                  <a:gd name="connsiteY0-560" fmla="*/ 42949 h 619818"/>
                  <a:gd name="connsiteX1-561" fmla="*/ 465428 w 1269423"/>
                  <a:gd name="connsiteY1-562" fmla="*/ 519 h 619818"/>
                  <a:gd name="connsiteX2-563" fmla="*/ 679741 w 1269423"/>
                  <a:gd name="connsiteY2-564" fmla="*/ 67193 h 619818"/>
                  <a:gd name="connsiteX3-565" fmla="*/ 865479 w 1269423"/>
                  <a:gd name="connsiteY3-566" fmla="*/ 29093 h 619818"/>
                  <a:gd name="connsiteX4-567" fmla="*/ 1051215 w 1269423"/>
                  <a:gd name="connsiteY4-568" fmla="*/ 76719 h 619818"/>
                  <a:gd name="connsiteX5-569" fmla="*/ 1269423 w 1269423"/>
                  <a:gd name="connsiteY5-570" fmla="*/ 38187 h 619818"/>
                  <a:gd name="connsiteX6-571" fmla="*/ 1121786 w 1269423"/>
                  <a:gd name="connsiteY6-572" fmla="*/ 589771 h 619818"/>
                  <a:gd name="connsiteX7-573" fmla="*/ 470191 w 1269423"/>
                  <a:gd name="connsiteY7-574" fmla="*/ 533919 h 619818"/>
                  <a:gd name="connsiteX8-575" fmla="*/ 265402 w 1269423"/>
                  <a:gd name="connsiteY8-576" fmla="*/ 567256 h 619818"/>
                  <a:gd name="connsiteX9-577" fmla="*/ 0 w 1269423"/>
                  <a:gd name="connsiteY9-578" fmla="*/ 527859 h 619818"/>
                  <a:gd name="connsiteX10-579" fmla="*/ 123826 w 1269423"/>
                  <a:gd name="connsiteY10-580" fmla="*/ 42949 h 619818"/>
                  <a:gd name="connsiteX0-581" fmla="*/ 123826 w 1269423"/>
                  <a:gd name="connsiteY0-582" fmla="*/ 42949 h 620230"/>
                  <a:gd name="connsiteX1-583" fmla="*/ 465428 w 1269423"/>
                  <a:gd name="connsiteY1-584" fmla="*/ 519 h 620230"/>
                  <a:gd name="connsiteX2-585" fmla="*/ 679741 w 1269423"/>
                  <a:gd name="connsiteY2-586" fmla="*/ 67193 h 620230"/>
                  <a:gd name="connsiteX3-587" fmla="*/ 865479 w 1269423"/>
                  <a:gd name="connsiteY3-588" fmla="*/ 29093 h 620230"/>
                  <a:gd name="connsiteX4-589" fmla="*/ 1051215 w 1269423"/>
                  <a:gd name="connsiteY4-590" fmla="*/ 76719 h 620230"/>
                  <a:gd name="connsiteX5-591" fmla="*/ 1269423 w 1269423"/>
                  <a:gd name="connsiteY5-592" fmla="*/ 38187 h 620230"/>
                  <a:gd name="connsiteX6-593" fmla="*/ 1121786 w 1269423"/>
                  <a:gd name="connsiteY6-594" fmla="*/ 589771 h 620230"/>
                  <a:gd name="connsiteX7-595" fmla="*/ 755941 w 1269423"/>
                  <a:gd name="connsiteY7-596" fmla="*/ 533918 h 620230"/>
                  <a:gd name="connsiteX8-597" fmla="*/ 470191 w 1269423"/>
                  <a:gd name="connsiteY8-598" fmla="*/ 533919 h 620230"/>
                  <a:gd name="connsiteX9-599" fmla="*/ 265402 w 1269423"/>
                  <a:gd name="connsiteY9-600" fmla="*/ 567256 h 620230"/>
                  <a:gd name="connsiteX10-601" fmla="*/ 0 w 1269423"/>
                  <a:gd name="connsiteY10-602" fmla="*/ 527859 h 620230"/>
                  <a:gd name="connsiteX11" fmla="*/ 123826 w 1269423"/>
                  <a:gd name="connsiteY11" fmla="*/ 42949 h 620230"/>
                  <a:gd name="connsiteX0-603" fmla="*/ 123826 w 1269423"/>
                  <a:gd name="connsiteY0-604" fmla="*/ 42949 h 627308"/>
                  <a:gd name="connsiteX1-605" fmla="*/ 465428 w 1269423"/>
                  <a:gd name="connsiteY1-606" fmla="*/ 519 h 627308"/>
                  <a:gd name="connsiteX2-607" fmla="*/ 679741 w 1269423"/>
                  <a:gd name="connsiteY2-608" fmla="*/ 67193 h 627308"/>
                  <a:gd name="connsiteX3-609" fmla="*/ 865479 w 1269423"/>
                  <a:gd name="connsiteY3-610" fmla="*/ 29093 h 627308"/>
                  <a:gd name="connsiteX4-611" fmla="*/ 1051215 w 1269423"/>
                  <a:gd name="connsiteY4-612" fmla="*/ 76719 h 627308"/>
                  <a:gd name="connsiteX5-613" fmla="*/ 1269423 w 1269423"/>
                  <a:gd name="connsiteY5-614" fmla="*/ 38187 h 627308"/>
                  <a:gd name="connsiteX6-615" fmla="*/ 1121786 w 1269423"/>
                  <a:gd name="connsiteY6-616" fmla="*/ 589771 h 627308"/>
                  <a:gd name="connsiteX7-617" fmla="*/ 755941 w 1269423"/>
                  <a:gd name="connsiteY7-618" fmla="*/ 572018 h 627308"/>
                  <a:gd name="connsiteX8-619" fmla="*/ 470191 w 1269423"/>
                  <a:gd name="connsiteY8-620" fmla="*/ 533919 h 627308"/>
                  <a:gd name="connsiteX9-621" fmla="*/ 265402 w 1269423"/>
                  <a:gd name="connsiteY9-622" fmla="*/ 567256 h 627308"/>
                  <a:gd name="connsiteX10-623" fmla="*/ 0 w 1269423"/>
                  <a:gd name="connsiteY10-624" fmla="*/ 527859 h 627308"/>
                  <a:gd name="connsiteX11-625" fmla="*/ 123826 w 1269423"/>
                  <a:gd name="connsiteY11-626" fmla="*/ 42949 h 627308"/>
                  <a:gd name="connsiteX0-627" fmla="*/ 123826 w 1269423"/>
                  <a:gd name="connsiteY0-628" fmla="*/ 42949 h 627308"/>
                  <a:gd name="connsiteX1-629" fmla="*/ 465428 w 1269423"/>
                  <a:gd name="connsiteY1-630" fmla="*/ 519 h 627308"/>
                  <a:gd name="connsiteX2-631" fmla="*/ 679741 w 1269423"/>
                  <a:gd name="connsiteY2-632" fmla="*/ 67193 h 627308"/>
                  <a:gd name="connsiteX3-633" fmla="*/ 865479 w 1269423"/>
                  <a:gd name="connsiteY3-634" fmla="*/ 29093 h 627308"/>
                  <a:gd name="connsiteX4-635" fmla="*/ 1051215 w 1269423"/>
                  <a:gd name="connsiteY4-636" fmla="*/ 76719 h 627308"/>
                  <a:gd name="connsiteX5-637" fmla="*/ 1269423 w 1269423"/>
                  <a:gd name="connsiteY5-638" fmla="*/ 38187 h 627308"/>
                  <a:gd name="connsiteX6-639" fmla="*/ 1121786 w 1269423"/>
                  <a:gd name="connsiteY6-640" fmla="*/ 589771 h 627308"/>
                  <a:gd name="connsiteX7-641" fmla="*/ 755941 w 1269423"/>
                  <a:gd name="connsiteY7-642" fmla="*/ 572018 h 627308"/>
                  <a:gd name="connsiteX8-643" fmla="*/ 470191 w 1269423"/>
                  <a:gd name="connsiteY8-644" fmla="*/ 533919 h 627308"/>
                  <a:gd name="connsiteX9-645" fmla="*/ 265402 w 1269423"/>
                  <a:gd name="connsiteY9-646" fmla="*/ 567256 h 627308"/>
                  <a:gd name="connsiteX10-647" fmla="*/ 0 w 1269423"/>
                  <a:gd name="connsiteY10-648" fmla="*/ 527859 h 627308"/>
                  <a:gd name="connsiteX11-649" fmla="*/ 123826 w 1269423"/>
                  <a:gd name="connsiteY11-650" fmla="*/ 42949 h 627308"/>
                  <a:gd name="connsiteX0-651" fmla="*/ 123826 w 1269423"/>
                  <a:gd name="connsiteY0-652" fmla="*/ 42949 h 627308"/>
                  <a:gd name="connsiteX1-653" fmla="*/ 465428 w 1269423"/>
                  <a:gd name="connsiteY1-654" fmla="*/ 519 h 627308"/>
                  <a:gd name="connsiteX2-655" fmla="*/ 679741 w 1269423"/>
                  <a:gd name="connsiteY2-656" fmla="*/ 67193 h 627308"/>
                  <a:gd name="connsiteX3-657" fmla="*/ 865479 w 1269423"/>
                  <a:gd name="connsiteY3-658" fmla="*/ 29093 h 627308"/>
                  <a:gd name="connsiteX4-659" fmla="*/ 1051215 w 1269423"/>
                  <a:gd name="connsiteY4-660" fmla="*/ 76719 h 627308"/>
                  <a:gd name="connsiteX5-661" fmla="*/ 1269423 w 1269423"/>
                  <a:gd name="connsiteY5-662" fmla="*/ 38187 h 627308"/>
                  <a:gd name="connsiteX6-663" fmla="*/ 1121786 w 1269423"/>
                  <a:gd name="connsiteY6-664" fmla="*/ 589771 h 627308"/>
                  <a:gd name="connsiteX7-665" fmla="*/ 755941 w 1269423"/>
                  <a:gd name="connsiteY7-666" fmla="*/ 572018 h 627308"/>
                  <a:gd name="connsiteX8-667" fmla="*/ 470191 w 1269423"/>
                  <a:gd name="connsiteY8-668" fmla="*/ 533919 h 627308"/>
                  <a:gd name="connsiteX9-669" fmla="*/ 265402 w 1269423"/>
                  <a:gd name="connsiteY9-670" fmla="*/ 567256 h 627308"/>
                  <a:gd name="connsiteX10-671" fmla="*/ 0 w 1269423"/>
                  <a:gd name="connsiteY10-672" fmla="*/ 527859 h 627308"/>
                  <a:gd name="connsiteX11-673" fmla="*/ 123826 w 1269423"/>
                  <a:gd name="connsiteY11-674" fmla="*/ 42949 h 627308"/>
                  <a:gd name="connsiteX0-675" fmla="*/ 123826 w 1269423"/>
                  <a:gd name="connsiteY0-676" fmla="*/ 42949 h 616060"/>
                  <a:gd name="connsiteX1-677" fmla="*/ 465428 w 1269423"/>
                  <a:gd name="connsiteY1-678" fmla="*/ 519 h 616060"/>
                  <a:gd name="connsiteX2-679" fmla="*/ 679741 w 1269423"/>
                  <a:gd name="connsiteY2-680" fmla="*/ 67193 h 616060"/>
                  <a:gd name="connsiteX3-681" fmla="*/ 865479 w 1269423"/>
                  <a:gd name="connsiteY3-682" fmla="*/ 29093 h 616060"/>
                  <a:gd name="connsiteX4-683" fmla="*/ 1051215 w 1269423"/>
                  <a:gd name="connsiteY4-684" fmla="*/ 76719 h 616060"/>
                  <a:gd name="connsiteX5-685" fmla="*/ 1269423 w 1269423"/>
                  <a:gd name="connsiteY5-686" fmla="*/ 38187 h 616060"/>
                  <a:gd name="connsiteX6-687" fmla="*/ 1121786 w 1269423"/>
                  <a:gd name="connsiteY6-688" fmla="*/ 589771 h 616060"/>
                  <a:gd name="connsiteX7-689" fmla="*/ 755941 w 1269423"/>
                  <a:gd name="connsiteY7-690" fmla="*/ 572018 h 616060"/>
                  <a:gd name="connsiteX8-691" fmla="*/ 470191 w 1269423"/>
                  <a:gd name="connsiteY8-692" fmla="*/ 533919 h 616060"/>
                  <a:gd name="connsiteX9-693" fmla="*/ 265402 w 1269423"/>
                  <a:gd name="connsiteY9-694" fmla="*/ 567256 h 616060"/>
                  <a:gd name="connsiteX10-695" fmla="*/ 0 w 1269423"/>
                  <a:gd name="connsiteY10-696" fmla="*/ 527859 h 616060"/>
                  <a:gd name="connsiteX11-697" fmla="*/ 123826 w 1269423"/>
                  <a:gd name="connsiteY11-698" fmla="*/ 42949 h 616060"/>
                  <a:gd name="connsiteX0-699" fmla="*/ 123826 w 1269423"/>
                  <a:gd name="connsiteY0-700" fmla="*/ 42949 h 589771"/>
                  <a:gd name="connsiteX1-701" fmla="*/ 465428 w 1269423"/>
                  <a:gd name="connsiteY1-702" fmla="*/ 519 h 589771"/>
                  <a:gd name="connsiteX2-703" fmla="*/ 679741 w 1269423"/>
                  <a:gd name="connsiteY2-704" fmla="*/ 67193 h 589771"/>
                  <a:gd name="connsiteX3-705" fmla="*/ 865479 w 1269423"/>
                  <a:gd name="connsiteY3-706" fmla="*/ 29093 h 589771"/>
                  <a:gd name="connsiteX4-707" fmla="*/ 1051215 w 1269423"/>
                  <a:gd name="connsiteY4-708" fmla="*/ 76719 h 589771"/>
                  <a:gd name="connsiteX5-709" fmla="*/ 1269423 w 1269423"/>
                  <a:gd name="connsiteY5-710" fmla="*/ 38187 h 589771"/>
                  <a:gd name="connsiteX6-711" fmla="*/ 1121786 w 1269423"/>
                  <a:gd name="connsiteY6-712" fmla="*/ 589771 h 589771"/>
                  <a:gd name="connsiteX7-713" fmla="*/ 755941 w 1269423"/>
                  <a:gd name="connsiteY7-714" fmla="*/ 572018 h 589771"/>
                  <a:gd name="connsiteX8-715" fmla="*/ 470191 w 1269423"/>
                  <a:gd name="connsiteY8-716" fmla="*/ 533919 h 589771"/>
                  <a:gd name="connsiteX9-717" fmla="*/ 265402 w 1269423"/>
                  <a:gd name="connsiteY9-718" fmla="*/ 567256 h 589771"/>
                  <a:gd name="connsiteX10-719" fmla="*/ 0 w 1269423"/>
                  <a:gd name="connsiteY10-720" fmla="*/ 527859 h 589771"/>
                  <a:gd name="connsiteX11-721" fmla="*/ 123826 w 1269423"/>
                  <a:gd name="connsiteY11-722" fmla="*/ 42949 h 589771"/>
                  <a:gd name="connsiteX0-723" fmla="*/ 123826 w 1269423"/>
                  <a:gd name="connsiteY0-724" fmla="*/ 42949 h 589771"/>
                  <a:gd name="connsiteX1-725" fmla="*/ 465428 w 1269423"/>
                  <a:gd name="connsiteY1-726" fmla="*/ 519 h 589771"/>
                  <a:gd name="connsiteX2-727" fmla="*/ 679741 w 1269423"/>
                  <a:gd name="connsiteY2-728" fmla="*/ 67193 h 589771"/>
                  <a:gd name="connsiteX3-729" fmla="*/ 865479 w 1269423"/>
                  <a:gd name="connsiteY3-730" fmla="*/ 29093 h 589771"/>
                  <a:gd name="connsiteX4-731" fmla="*/ 1051215 w 1269423"/>
                  <a:gd name="connsiteY4-732" fmla="*/ 76719 h 589771"/>
                  <a:gd name="connsiteX5-733" fmla="*/ 1269423 w 1269423"/>
                  <a:gd name="connsiteY5-734" fmla="*/ 38187 h 589771"/>
                  <a:gd name="connsiteX6-735" fmla="*/ 1121786 w 1269423"/>
                  <a:gd name="connsiteY6-736" fmla="*/ 589771 h 589771"/>
                  <a:gd name="connsiteX7-737" fmla="*/ 755941 w 1269423"/>
                  <a:gd name="connsiteY7-738" fmla="*/ 572018 h 589771"/>
                  <a:gd name="connsiteX8-739" fmla="*/ 470191 w 1269423"/>
                  <a:gd name="connsiteY8-740" fmla="*/ 533919 h 589771"/>
                  <a:gd name="connsiteX9-741" fmla="*/ 265402 w 1269423"/>
                  <a:gd name="connsiteY9-742" fmla="*/ 567256 h 589771"/>
                  <a:gd name="connsiteX10-743" fmla="*/ 0 w 1269423"/>
                  <a:gd name="connsiteY10-744" fmla="*/ 527859 h 589771"/>
                  <a:gd name="connsiteX11-745" fmla="*/ 123826 w 1269423"/>
                  <a:gd name="connsiteY11-746" fmla="*/ 42949 h 589771"/>
                  <a:gd name="connsiteX0-747" fmla="*/ 123826 w 1269423"/>
                  <a:gd name="connsiteY0-748" fmla="*/ 42949 h 589771"/>
                  <a:gd name="connsiteX1-749" fmla="*/ 465428 w 1269423"/>
                  <a:gd name="connsiteY1-750" fmla="*/ 519 h 589771"/>
                  <a:gd name="connsiteX2-751" fmla="*/ 679741 w 1269423"/>
                  <a:gd name="connsiteY2-752" fmla="*/ 67193 h 589771"/>
                  <a:gd name="connsiteX3-753" fmla="*/ 865479 w 1269423"/>
                  <a:gd name="connsiteY3-754" fmla="*/ 29093 h 589771"/>
                  <a:gd name="connsiteX4-755" fmla="*/ 1051215 w 1269423"/>
                  <a:gd name="connsiteY4-756" fmla="*/ 76719 h 589771"/>
                  <a:gd name="connsiteX5-757" fmla="*/ 1269423 w 1269423"/>
                  <a:gd name="connsiteY5-758" fmla="*/ 38187 h 589771"/>
                  <a:gd name="connsiteX6-759" fmla="*/ 1121786 w 1269423"/>
                  <a:gd name="connsiteY6-760" fmla="*/ 589771 h 589771"/>
                  <a:gd name="connsiteX7-761" fmla="*/ 755941 w 1269423"/>
                  <a:gd name="connsiteY7-762" fmla="*/ 572018 h 589771"/>
                  <a:gd name="connsiteX8-763" fmla="*/ 470191 w 1269423"/>
                  <a:gd name="connsiteY8-764" fmla="*/ 533919 h 589771"/>
                  <a:gd name="connsiteX9-765" fmla="*/ 265402 w 1269423"/>
                  <a:gd name="connsiteY9-766" fmla="*/ 567256 h 589771"/>
                  <a:gd name="connsiteX10-767" fmla="*/ 0 w 1269423"/>
                  <a:gd name="connsiteY10-768" fmla="*/ 527859 h 589771"/>
                  <a:gd name="connsiteX11-769" fmla="*/ 123826 w 1269423"/>
                  <a:gd name="connsiteY11-770" fmla="*/ 42949 h 589771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81" y="connsiteY5-82"/>
                  </a:cxn>
                  <a:cxn ang="0">
                    <a:pos x="connsiteX6-203" y="connsiteY6-204"/>
                  </a:cxn>
                  <a:cxn ang="0">
                    <a:pos x="connsiteX7-289" y="connsiteY7-290"/>
                  </a:cxn>
                  <a:cxn ang="0">
                    <a:pos x="connsiteX8-307" y="connsiteY8-308"/>
                  </a:cxn>
                  <a:cxn ang="0">
                    <a:pos x="connsiteX9-417" y="connsiteY9-418"/>
                  </a:cxn>
                  <a:cxn ang="0">
                    <a:pos x="connsiteX10-579" y="connsiteY10-580"/>
                  </a:cxn>
                  <a:cxn ang="0">
                    <a:pos x="connsiteX11-625" y="connsiteY11-626"/>
                  </a:cxn>
                </a:cxnLst>
                <a:rect l="l" t="t" r="r" b="b"/>
                <a:pathLst>
                  <a:path w="1269423" h="589771">
                    <a:moveTo>
                      <a:pt x="123826" y="42949"/>
                    </a:moveTo>
                    <a:cubicBezTo>
                      <a:pt x="210922" y="-17953"/>
                      <a:pt x="155433" y="99738"/>
                      <a:pt x="465428" y="519"/>
                    </a:cubicBezTo>
                    <a:cubicBezTo>
                      <a:pt x="545380" y="-6553"/>
                      <a:pt x="545742" y="60915"/>
                      <a:pt x="679741" y="67193"/>
                    </a:cubicBezTo>
                    <a:cubicBezTo>
                      <a:pt x="768641" y="68780"/>
                      <a:pt x="705142" y="51318"/>
                      <a:pt x="865479" y="29093"/>
                    </a:cubicBezTo>
                    <a:cubicBezTo>
                      <a:pt x="928185" y="17981"/>
                      <a:pt x="983891" y="75203"/>
                      <a:pt x="1051215" y="76719"/>
                    </a:cubicBezTo>
                    <a:cubicBezTo>
                      <a:pt x="1161401" y="82998"/>
                      <a:pt x="1177493" y="49515"/>
                      <a:pt x="1269423" y="38187"/>
                    </a:cubicBezTo>
                    <a:cubicBezTo>
                      <a:pt x="1220211" y="222048"/>
                      <a:pt x="1194810" y="410673"/>
                      <a:pt x="1121786" y="589771"/>
                    </a:cubicBezTo>
                    <a:cubicBezTo>
                      <a:pt x="987786" y="531900"/>
                      <a:pt x="897878" y="505127"/>
                      <a:pt x="755941" y="572018"/>
                    </a:cubicBezTo>
                    <a:cubicBezTo>
                      <a:pt x="547329" y="472222"/>
                      <a:pt x="541629" y="535506"/>
                      <a:pt x="470191" y="533919"/>
                    </a:cubicBezTo>
                    <a:cubicBezTo>
                      <a:pt x="398753" y="532332"/>
                      <a:pt x="339798" y="576203"/>
                      <a:pt x="265402" y="567256"/>
                    </a:cubicBezTo>
                    <a:cubicBezTo>
                      <a:pt x="108672" y="473161"/>
                      <a:pt x="85292" y="521942"/>
                      <a:pt x="0" y="527859"/>
                    </a:cubicBezTo>
                    <a:lnTo>
                      <a:pt x="123826" y="42949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200">
                  <a:buClr>
                    <a:srgbClr val="000000"/>
                  </a:buClr>
                  <a:defRPr/>
                </a:pPr>
                <a:endParaRPr lang="en-US" sz="3200" kern="0" dirty="0">
                  <a:solidFill>
                    <a:srgbClr val="BAE5E4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 panose="020B0604020202020204"/>
                </a:endParaRPr>
              </a:p>
            </p:txBody>
          </p:sp>
          <p:grpSp>
            <p:nvGrpSpPr>
              <p:cNvPr id="14" name="Google Shape;1251;p47">
                <a:extLst>
                  <a:ext uri="{FF2B5EF4-FFF2-40B4-BE49-F238E27FC236}">
                    <a16:creationId xmlns:a16="http://schemas.microsoft.com/office/drawing/2014/main" id="{A3C08B31-C1FD-4FA2-8391-9DC1C1DA2330}"/>
                  </a:ext>
                </a:extLst>
              </p:cNvPr>
              <p:cNvGrpSpPr/>
              <p:nvPr/>
            </p:nvGrpSpPr>
            <p:grpSpPr>
              <a:xfrm>
                <a:off x="768927" y="1641595"/>
                <a:ext cx="5340928" cy="2511698"/>
                <a:chOff x="4875791" y="946666"/>
                <a:chExt cx="1252993" cy="1443671"/>
              </a:xfrm>
              <a:grpFill/>
            </p:grpSpPr>
            <p:sp>
              <p:nvSpPr>
                <p:cNvPr id="15" name="Google Shape;1252;p47">
                  <a:extLst>
                    <a:ext uri="{FF2B5EF4-FFF2-40B4-BE49-F238E27FC236}">
                      <a16:creationId xmlns:a16="http://schemas.microsoft.com/office/drawing/2014/main" id="{61396DDE-C742-41BA-BD6B-C630406EDFBA}"/>
                    </a:ext>
                  </a:extLst>
                </p:cNvPr>
                <p:cNvSpPr/>
                <p:nvPr/>
              </p:nvSpPr>
              <p:spPr>
                <a:xfrm>
                  <a:off x="5455534" y="1055601"/>
                  <a:ext cx="53695" cy="441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2" h="2830" extrusionOk="0">
                      <a:moveTo>
                        <a:pt x="2902" y="0"/>
                      </a:moveTo>
                      <a:cubicBezTo>
                        <a:pt x="2802" y="0"/>
                        <a:pt x="2699" y="38"/>
                        <a:pt x="2608" y="113"/>
                      </a:cubicBezTo>
                      <a:cubicBezTo>
                        <a:pt x="2174" y="439"/>
                        <a:pt x="1666" y="838"/>
                        <a:pt x="1232" y="1200"/>
                      </a:cubicBezTo>
                      <a:cubicBezTo>
                        <a:pt x="906" y="1490"/>
                        <a:pt x="580" y="1743"/>
                        <a:pt x="254" y="1997"/>
                      </a:cubicBezTo>
                      <a:cubicBezTo>
                        <a:pt x="36" y="2142"/>
                        <a:pt x="0" y="2432"/>
                        <a:pt x="145" y="2649"/>
                      </a:cubicBezTo>
                      <a:cubicBezTo>
                        <a:pt x="254" y="2758"/>
                        <a:pt x="362" y="2830"/>
                        <a:pt x="507" y="2830"/>
                      </a:cubicBezTo>
                      <a:cubicBezTo>
                        <a:pt x="616" y="2830"/>
                        <a:pt x="725" y="2794"/>
                        <a:pt x="797" y="2721"/>
                      </a:cubicBezTo>
                      <a:cubicBezTo>
                        <a:pt x="1123" y="2504"/>
                        <a:pt x="1449" y="2214"/>
                        <a:pt x="1811" y="1924"/>
                      </a:cubicBezTo>
                      <a:cubicBezTo>
                        <a:pt x="2246" y="1562"/>
                        <a:pt x="2717" y="1200"/>
                        <a:pt x="3151" y="874"/>
                      </a:cubicBezTo>
                      <a:cubicBezTo>
                        <a:pt x="3369" y="729"/>
                        <a:pt x="3441" y="403"/>
                        <a:pt x="3260" y="222"/>
                      </a:cubicBezTo>
                      <a:cubicBezTo>
                        <a:pt x="3176" y="74"/>
                        <a:pt x="3042" y="0"/>
                        <a:pt x="2902" y="0"/>
                      </a:cubicBezTo>
                      <a:close/>
                    </a:path>
                  </a:pathLst>
                </a:custGeom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00">
                    <a:buClr>
                      <a:srgbClr val="000000"/>
                    </a:buClr>
                    <a:defRPr/>
                  </a:pPr>
                  <a:endParaRPr sz="3200" kern="0">
                    <a:solidFill>
                      <a:srgbClr val="00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 panose="020B0604020202020204"/>
                  </a:endParaRPr>
                </a:p>
              </p:txBody>
            </p:sp>
            <p:sp>
              <p:nvSpPr>
                <p:cNvPr id="16" name="Google Shape;1253;p47">
                  <a:extLst>
                    <a:ext uri="{FF2B5EF4-FFF2-40B4-BE49-F238E27FC236}">
                      <a16:creationId xmlns:a16="http://schemas.microsoft.com/office/drawing/2014/main" id="{4900953C-A81E-4EF1-AEFD-0CF4611DDAA4}"/>
                    </a:ext>
                  </a:extLst>
                </p:cNvPr>
                <p:cNvSpPr/>
                <p:nvPr/>
              </p:nvSpPr>
              <p:spPr>
                <a:xfrm>
                  <a:off x="4952637" y="2200313"/>
                  <a:ext cx="1086088" cy="1357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621" h="8704" extrusionOk="0">
                      <a:moveTo>
                        <a:pt x="68963" y="1"/>
                      </a:moveTo>
                      <a:cubicBezTo>
                        <a:pt x="68838" y="1"/>
                        <a:pt x="68709" y="56"/>
                        <a:pt x="68603" y="191"/>
                      </a:cubicBezTo>
                      <a:cubicBezTo>
                        <a:pt x="68096" y="771"/>
                        <a:pt x="67589" y="1278"/>
                        <a:pt x="67010" y="1821"/>
                      </a:cubicBezTo>
                      <a:cubicBezTo>
                        <a:pt x="66539" y="2256"/>
                        <a:pt x="66032" y="2727"/>
                        <a:pt x="65561" y="3234"/>
                      </a:cubicBezTo>
                      <a:cubicBezTo>
                        <a:pt x="65380" y="3415"/>
                        <a:pt x="65380" y="3704"/>
                        <a:pt x="65597" y="3886"/>
                      </a:cubicBezTo>
                      <a:cubicBezTo>
                        <a:pt x="65670" y="3958"/>
                        <a:pt x="65814" y="3994"/>
                        <a:pt x="65923" y="3994"/>
                      </a:cubicBezTo>
                      <a:cubicBezTo>
                        <a:pt x="66032" y="3994"/>
                        <a:pt x="66177" y="3958"/>
                        <a:pt x="66249" y="3849"/>
                      </a:cubicBezTo>
                      <a:cubicBezTo>
                        <a:pt x="66684" y="3415"/>
                        <a:pt x="67191" y="2944"/>
                        <a:pt x="67662" y="2509"/>
                      </a:cubicBezTo>
                      <a:cubicBezTo>
                        <a:pt x="68241" y="1966"/>
                        <a:pt x="68821" y="1386"/>
                        <a:pt x="69328" y="771"/>
                      </a:cubicBezTo>
                      <a:cubicBezTo>
                        <a:pt x="69620" y="425"/>
                        <a:pt x="69308" y="1"/>
                        <a:pt x="68963" y="1"/>
                      </a:cubicBezTo>
                      <a:close/>
                      <a:moveTo>
                        <a:pt x="65670" y="481"/>
                      </a:moveTo>
                      <a:cubicBezTo>
                        <a:pt x="64329" y="481"/>
                        <a:pt x="61214" y="4393"/>
                        <a:pt x="60599" y="5407"/>
                      </a:cubicBezTo>
                      <a:cubicBezTo>
                        <a:pt x="60417" y="5624"/>
                        <a:pt x="60490" y="5914"/>
                        <a:pt x="60743" y="6059"/>
                      </a:cubicBezTo>
                      <a:cubicBezTo>
                        <a:pt x="60816" y="6095"/>
                        <a:pt x="60888" y="6131"/>
                        <a:pt x="60961" y="6131"/>
                      </a:cubicBezTo>
                      <a:cubicBezTo>
                        <a:pt x="61142" y="6131"/>
                        <a:pt x="61287" y="6059"/>
                        <a:pt x="61359" y="5914"/>
                      </a:cubicBezTo>
                      <a:cubicBezTo>
                        <a:pt x="62373" y="4320"/>
                        <a:pt x="65054" y="1459"/>
                        <a:pt x="65670" y="1423"/>
                      </a:cubicBezTo>
                      <a:cubicBezTo>
                        <a:pt x="66285" y="1423"/>
                        <a:pt x="66285" y="481"/>
                        <a:pt x="65670" y="481"/>
                      </a:cubicBezTo>
                      <a:close/>
                      <a:moveTo>
                        <a:pt x="2877" y="4720"/>
                      </a:moveTo>
                      <a:cubicBezTo>
                        <a:pt x="2764" y="4720"/>
                        <a:pt x="2645" y="4763"/>
                        <a:pt x="2536" y="4864"/>
                      </a:cubicBezTo>
                      <a:cubicBezTo>
                        <a:pt x="1956" y="5479"/>
                        <a:pt x="1377" y="6168"/>
                        <a:pt x="906" y="6892"/>
                      </a:cubicBezTo>
                      <a:cubicBezTo>
                        <a:pt x="652" y="7254"/>
                        <a:pt x="435" y="7616"/>
                        <a:pt x="145" y="7942"/>
                      </a:cubicBezTo>
                      <a:cubicBezTo>
                        <a:pt x="0" y="8160"/>
                        <a:pt x="36" y="8449"/>
                        <a:pt x="254" y="8631"/>
                      </a:cubicBezTo>
                      <a:cubicBezTo>
                        <a:pt x="326" y="8667"/>
                        <a:pt x="435" y="8703"/>
                        <a:pt x="507" y="8703"/>
                      </a:cubicBezTo>
                      <a:cubicBezTo>
                        <a:pt x="688" y="8703"/>
                        <a:pt x="797" y="8667"/>
                        <a:pt x="906" y="8522"/>
                      </a:cubicBezTo>
                      <a:cubicBezTo>
                        <a:pt x="1159" y="8196"/>
                        <a:pt x="1449" y="7797"/>
                        <a:pt x="1703" y="7435"/>
                      </a:cubicBezTo>
                      <a:cubicBezTo>
                        <a:pt x="2137" y="6747"/>
                        <a:pt x="2644" y="6131"/>
                        <a:pt x="3224" y="5516"/>
                      </a:cubicBezTo>
                      <a:cubicBezTo>
                        <a:pt x="3558" y="5182"/>
                        <a:pt x="3251" y="4720"/>
                        <a:pt x="2877" y="4720"/>
                      </a:cubicBezTo>
                      <a:close/>
                    </a:path>
                  </a:pathLst>
                </a:custGeom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00">
                    <a:buClr>
                      <a:srgbClr val="000000"/>
                    </a:buClr>
                    <a:defRPr/>
                  </a:pPr>
                  <a:endParaRPr sz="3200" kern="0">
                    <a:solidFill>
                      <a:srgbClr val="00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 panose="020B0604020202020204"/>
                  </a:endParaRPr>
                </a:p>
              </p:txBody>
            </p:sp>
            <p:sp>
              <p:nvSpPr>
                <p:cNvPr id="17" name="Google Shape;1254;p47">
                  <a:extLst>
                    <a:ext uri="{FF2B5EF4-FFF2-40B4-BE49-F238E27FC236}">
                      <a16:creationId xmlns:a16="http://schemas.microsoft.com/office/drawing/2014/main" id="{565C97D0-ADB6-4D48-80E2-A2EA079B6ADA}"/>
                    </a:ext>
                  </a:extLst>
                </p:cNvPr>
                <p:cNvSpPr/>
                <p:nvPr/>
              </p:nvSpPr>
              <p:spPr>
                <a:xfrm>
                  <a:off x="4875791" y="946666"/>
                  <a:ext cx="1252993" cy="14436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992" h="92543" extrusionOk="0">
                      <a:moveTo>
                        <a:pt x="38286" y="939"/>
                      </a:moveTo>
                      <a:cubicBezTo>
                        <a:pt x="38395" y="975"/>
                        <a:pt x="38503" y="1011"/>
                        <a:pt x="38576" y="1084"/>
                      </a:cubicBezTo>
                      <a:cubicBezTo>
                        <a:pt x="39409" y="1663"/>
                        <a:pt x="40206" y="2315"/>
                        <a:pt x="40894" y="3040"/>
                      </a:cubicBezTo>
                      <a:cubicBezTo>
                        <a:pt x="40982" y="3127"/>
                        <a:pt x="41109" y="3175"/>
                        <a:pt x="41237" y="3175"/>
                      </a:cubicBezTo>
                      <a:cubicBezTo>
                        <a:pt x="41319" y="3175"/>
                        <a:pt x="41402" y="3155"/>
                        <a:pt x="41474" y="3112"/>
                      </a:cubicBezTo>
                      <a:cubicBezTo>
                        <a:pt x="42234" y="2714"/>
                        <a:pt x="43031" y="2315"/>
                        <a:pt x="43828" y="1989"/>
                      </a:cubicBezTo>
                      <a:cubicBezTo>
                        <a:pt x="44009" y="1881"/>
                        <a:pt x="44190" y="1844"/>
                        <a:pt x="44371" y="1844"/>
                      </a:cubicBezTo>
                      <a:cubicBezTo>
                        <a:pt x="44589" y="1844"/>
                        <a:pt x="44806" y="1953"/>
                        <a:pt x="44987" y="2098"/>
                      </a:cubicBezTo>
                      <a:cubicBezTo>
                        <a:pt x="45494" y="2424"/>
                        <a:pt x="45929" y="2931"/>
                        <a:pt x="46219" y="3510"/>
                      </a:cubicBezTo>
                      <a:cubicBezTo>
                        <a:pt x="46298" y="3670"/>
                        <a:pt x="46455" y="3770"/>
                        <a:pt x="46633" y="3770"/>
                      </a:cubicBezTo>
                      <a:cubicBezTo>
                        <a:pt x="46698" y="3770"/>
                        <a:pt x="46766" y="3757"/>
                        <a:pt x="46834" y="3728"/>
                      </a:cubicBezTo>
                      <a:lnTo>
                        <a:pt x="49877" y="2532"/>
                      </a:lnTo>
                      <a:lnTo>
                        <a:pt x="49877" y="2532"/>
                      </a:lnTo>
                      <a:cubicBezTo>
                        <a:pt x="49442" y="5177"/>
                        <a:pt x="49189" y="7821"/>
                        <a:pt x="49152" y="10501"/>
                      </a:cubicBezTo>
                      <a:cubicBezTo>
                        <a:pt x="49008" y="14232"/>
                        <a:pt x="48863" y="18071"/>
                        <a:pt x="47595" y="21694"/>
                      </a:cubicBezTo>
                      <a:cubicBezTo>
                        <a:pt x="47052" y="21186"/>
                        <a:pt x="46508" y="20752"/>
                        <a:pt x="45893" y="20390"/>
                      </a:cubicBezTo>
                      <a:cubicBezTo>
                        <a:pt x="45675" y="20208"/>
                        <a:pt x="45422" y="20136"/>
                        <a:pt x="45168" y="20100"/>
                      </a:cubicBezTo>
                      <a:lnTo>
                        <a:pt x="45096" y="20100"/>
                      </a:lnTo>
                      <a:cubicBezTo>
                        <a:pt x="44842" y="20136"/>
                        <a:pt x="44589" y="20245"/>
                        <a:pt x="44371" y="20462"/>
                      </a:cubicBezTo>
                      <a:lnTo>
                        <a:pt x="43430" y="21295"/>
                      </a:lnTo>
                      <a:cubicBezTo>
                        <a:pt x="43246" y="21494"/>
                        <a:pt x="42997" y="21590"/>
                        <a:pt x="42749" y="21590"/>
                      </a:cubicBezTo>
                      <a:cubicBezTo>
                        <a:pt x="42411" y="21590"/>
                        <a:pt x="42075" y="21412"/>
                        <a:pt x="41908" y="21078"/>
                      </a:cubicBezTo>
                      <a:lnTo>
                        <a:pt x="41800" y="20897"/>
                      </a:lnTo>
                      <a:cubicBezTo>
                        <a:pt x="41510" y="20390"/>
                        <a:pt x="41039" y="20027"/>
                        <a:pt x="40496" y="19846"/>
                      </a:cubicBezTo>
                      <a:cubicBezTo>
                        <a:pt x="40314" y="19774"/>
                        <a:pt x="40097" y="19738"/>
                        <a:pt x="39916" y="19738"/>
                      </a:cubicBezTo>
                      <a:cubicBezTo>
                        <a:pt x="39300" y="19774"/>
                        <a:pt x="38721" y="19955"/>
                        <a:pt x="38214" y="20208"/>
                      </a:cubicBezTo>
                      <a:lnTo>
                        <a:pt x="35533" y="21331"/>
                      </a:lnTo>
                      <a:cubicBezTo>
                        <a:pt x="34773" y="20788"/>
                        <a:pt x="34012" y="20136"/>
                        <a:pt x="33360" y="19448"/>
                      </a:cubicBezTo>
                      <a:cubicBezTo>
                        <a:pt x="33276" y="19342"/>
                        <a:pt x="33142" y="19286"/>
                        <a:pt x="33009" y="19286"/>
                      </a:cubicBezTo>
                      <a:cubicBezTo>
                        <a:pt x="32914" y="19286"/>
                        <a:pt x="32820" y="19315"/>
                        <a:pt x="32744" y="19375"/>
                      </a:cubicBezTo>
                      <a:lnTo>
                        <a:pt x="31875" y="20027"/>
                      </a:lnTo>
                      <a:cubicBezTo>
                        <a:pt x="32020" y="13978"/>
                        <a:pt x="32636" y="7966"/>
                        <a:pt x="33795" y="2025"/>
                      </a:cubicBezTo>
                      <a:lnTo>
                        <a:pt x="35497" y="2750"/>
                      </a:lnTo>
                      <a:cubicBezTo>
                        <a:pt x="35557" y="2786"/>
                        <a:pt x="35622" y="2802"/>
                        <a:pt x="35686" y="2802"/>
                      </a:cubicBezTo>
                      <a:cubicBezTo>
                        <a:pt x="35815" y="2802"/>
                        <a:pt x="35944" y="2738"/>
                        <a:pt x="36040" y="2641"/>
                      </a:cubicBezTo>
                      <a:cubicBezTo>
                        <a:pt x="36620" y="2025"/>
                        <a:pt x="37272" y="1482"/>
                        <a:pt x="37996" y="1047"/>
                      </a:cubicBezTo>
                      <a:cubicBezTo>
                        <a:pt x="38069" y="1011"/>
                        <a:pt x="38177" y="939"/>
                        <a:pt x="38286" y="939"/>
                      </a:cubicBezTo>
                      <a:close/>
                      <a:moveTo>
                        <a:pt x="14090" y="12892"/>
                      </a:moveTo>
                      <a:cubicBezTo>
                        <a:pt x="19089" y="12892"/>
                        <a:pt x="25065" y="12928"/>
                        <a:pt x="31295" y="12964"/>
                      </a:cubicBezTo>
                      <a:cubicBezTo>
                        <a:pt x="31078" y="15645"/>
                        <a:pt x="30969" y="18289"/>
                        <a:pt x="30933" y="20969"/>
                      </a:cubicBezTo>
                      <a:cubicBezTo>
                        <a:pt x="30933" y="21114"/>
                        <a:pt x="31006" y="21295"/>
                        <a:pt x="31187" y="21368"/>
                      </a:cubicBezTo>
                      <a:cubicBezTo>
                        <a:pt x="31252" y="21400"/>
                        <a:pt x="31332" y="21418"/>
                        <a:pt x="31410" y="21418"/>
                      </a:cubicBezTo>
                      <a:cubicBezTo>
                        <a:pt x="31505" y="21418"/>
                        <a:pt x="31598" y="21391"/>
                        <a:pt x="31658" y="21331"/>
                      </a:cubicBezTo>
                      <a:lnTo>
                        <a:pt x="32962" y="20390"/>
                      </a:lnTo>
                      <a:cubicBezTo>
                        <a:pt x="33650" y="21078"/>
                        <a:pt x="34410" y="21694"/>
                        <a:pt x="35244" y="22237"/>
                      </a:cubicBezTo>
                      <a:cubicBezTo>
                        <a:pt x="35312" y="22306"/>
                        <a:pt x="35410" y="22331"/>
                        <a:pt x="35510" y="22331"/>
                      </a:cubicBezTo>
                      <a:cubicBezTo>
                        <a:pt x="35567" y="22331"/>
                        <a:pt x="35625" y="22323"/>
                        <a:pt x="35678" y="22309"/>
                      </a:cubicBezTo>
                      <a:lnTo>
                        <a:pt x="38576" y="21042"/>
                      </a:lnTo>
                      <a:cubicBezTo>
                        <a:pt x="38979" y="20840"/>
                        <a:pt x="39429" y="20730"/>
                        <a:pt x="39888" y="20730"/>
                      </a:cubicBezTo>
                      <a:cubicBezTo>
                        <a:pt x="40005" y="20730"/>
                        <a:pt x="40124" y="20737"/>
                        <a:pt x="40242" y="20752"/>
                      </a:cubicBezTo>
                      <a:cubicBezTo>
                        <a:pt x="40568" y="20824"/>
                        <a:pt x="40749" y="21078"/>
                        <a:pt x="41003" y="21440"/>
                      </a:cubicBezTo>
                      <a:lnTo>
                        <a:pt x="41184" y="21657"/>
                      </a:lnTo>
                      <a:cubicBezTo>
                        <a:pt x="41546" y="22164"/>
                        <a:pt x="42162" y="22490"/>
                        <a:pt x="42814" y="22527"/>
                      </a:cubicBezTo>
                      <a:cubicBezTo>
                        <a:pt x="42959" y="22527"/>
                        <a:pt x="43067" y="22490"/>
                        <a:pt x="43212" y="22490"/>
                      </a:cubicBezTo>
                      <a:cubicBezTo>
                        <a:pt x="43502" y="22382"/>
                        <a:pt x="43792" y="22201"/>
                        <a:pt x="44045" y="21983"/>
                      </a:cubicBezTo>
                      <a:lnTo>
                        <a:pt x="44987" y="21186"/>
                      </a:lnTo>
                      <a:cubicBezTo>
                        <a:pt x="45023" y="21150"/>
                        <a:pt x="45096" y="21078"/>
                        <a:pt x="45132" y="21078"/>
                      </a:cubicBezTo>
                      <a:cubicBezTo>
                        <a:pt x="45204" y="21078"/>
                        <a:pt x="45277" y="21114"/>
                        <a:pt x="45349" y="21186"/>
                      </a:cubicBezTo>
                      <a:cubicBezTo>
                        <a:pt x="46110" y="21657"/>
                        <a:pt x="46798" y="22237"/>
                        <a:pt x="47450" y="22853"/>
                      </a:cubicBezTo>
                      <a:cubicBezTo>
                        <a:pt x="47523" y="22925"/>
                        <a:pt x="47667" y="22997"/>
                        <a:pt x="47776" y="22997"/>
                      </a:cubicBezTo>
                      <a:lnTo>
                        <a:pt x="47885" y="22997"/>
                      </a:lnTo>
                      <a:cubicBezTo>
                        <a:pt x="48030" y="22961"/>
                        <a:pt x="48175" y="22853"/>
                        <a:pt x="48211" y="22708"/>
                      </a:cubicBezTo>
                      <a:cubicBezTo>
                        <a:pt x="49442" y="19593"/>
                        <a:pt x="49804" y="16369"/>
                        <a:pt x="49986" y="13182"/>
                      </a:cubicBezTo>
                      <a:cubicBezTo>
                        <a:pt x="64112" y="13363"/>
                        <a:pt x="76391" y="13544"/>
                        <a:pt x="78782" y="13580"/>
                      </a:cubicBezTo>
                      <a:cubicBezTo>
                        <a:pt x="79941" y="26982"/>
                        <a:pt x="77369" y="83559"/>
                        <a:pt x="77188" y="88087"/>
                      </a:cubicBezTo>
                      <a:cubicBezTo>
                        <a:pt x="72044" y="90369"/>
                        <a:pt x="57157" y="91637"/>
                        <a:pt x="36149" y="91637"/>
                      </a:cubicBezTo>
                      <a:cubicBezTo>
                        <a:pt x="18799" y="91637"/>
                        <a:pt x="3441" y="90695"/>
                        <a:pt x="2137" y="89934"/>
                      </a:cubicBezTo>
                      <a:cubicBezTo>
                        <a:pt x="725" y="87508"/>
                        <a:pt x="1304" y="42847"/>
                        <a:pt x="2029" y="13037"/>
                      </a:cubicBezTo>
                      <a:cubicBezTo>
                        <a:pt x="4274" y="12928"/>
                        <a:pt x="8331" y="12892"/>
                        <a:pt x="14090" y="12892"/>
                      </a:cubicBezTo>
                      <a:close/>
                      <a:moveTo>
                        <a:pt x="38269" y="0"/>
                      </a:moveTo>
                      <a:cubicBezTo>
                        <a:pt x="37999" y="0"/>
                        <a:pt x="37725" y="82"/>
                        <a:pt x="37489" y="251"/>
                      </a:cubicBezTo>
                      <a:cubicBezTo>
                        <a:pt x="36801" y="685"/>
                        <a:pt x="36149" y="1192"/>
                        <a:pt x="35569" y="1772"/>
                      </a:cubicBezTo>
                      <a:lnTo>
                        <a:pt x="33650" y="866"/>
                      </a:lnTo>
                      <a:cubicBezTo>
                        <a:pt x="33577" y="830"/>
                        <a:pt x="33505" y="812"/>
                        <a:pt x="33432" y="812"/>
                      </a:cubicBezTo>
                      <a:cubicBezTo>
                        <a:pt x="33360" y="812"/>
                        <a:pt x="33288" y="830"/>
                        <a:pt x="33215" y="866"/>
                      </a:cubicBezTo>
                      <a:cubicBezTo>
                        <a:pt x="33106" y="939"/>
                        <a:pt x="32998" y="1047"/>
                        <a:pt x="32998" y="1192"/>
                      </a:cubicBezTo>
                      <a:cubicBezTo>
                        <a:pt x="32273" y="4778"/>
                        <a:pt x="31730" y="8364"/>
                        <a:pt x="31404" y="12022"/>
                      </a:cubicBezTo>
                      <a:cubicBezTo>
                        <a:pt x="25102" y="11950"/>
                        <a:pt x="19125" y="11914"/>
                        <a:pt x="14090" y="11914"/>
                      </a:cubicBezTo>
                      <a:cubicBezTo>
                        <a:pt x="7933" y="11914"/>
                        <a:pt x="3695" y="11986"/>
                        <a:pt x="1521" y="12059"/>
                      </a:cubicBezTo>
                      <a:cubicBezTo>
                        <a:pt x="1268" y="12095"/>
                        <a:pt x="1087" y="12276"/>
                        <a:pt x="1051" y="12530"/>
                      </a:cubicBezTo>
                      <a:cubicBezTo>
                        <a:pt x="1051" y="12711"/>
                        <a:pt x="616" y="31691"/>
                        <a:pt x="399" y="50671"/>
                      </a:cubicBezTo>
                      <a:cubicBezTo>
                        <a:pt x="0" y="89282"/>
                        <a:pt x="1051" y="90188"/>
                        <a:pt x="1485" y="90586"/>
                      </a:cubicBezTo>
                      <a:cubicBezTo>
                        <a:pt x="2862" y="91782"/>
                        <a:pt x="20501" y="92542"/>
                        <a:pt x="36149" y="92542"/>
                      </a:cubicBezTo>
                      <a:cubicBezTo>
                        <a:pt x="46291" y="92542"/>
                        <a:pt x="70740" y="92180"/>
                        <a:pt x="77840" y="88811"/>
                      </a:cubicBezTo>
                      <a:cubicBezTo>
                        <a:pt x="77985" y="88739"/>
                        <a:pt x="78093" y="88558"/>
                        <a:pt x="78093" y="88413"/>
                      </a:cubicBezTo>
                      <a:cubicBezTo>
                        <a:pt x="78130" y="87761"/>
                        <a:pt x="80991" y="26185"/>
                        <a:pt x="79687" y="13037"/>
                      </a:cubicBezTo>
                      <a:cubicBezTo>
                        <a:pt x="79651" y="12819"/>
                        <a:pt x="79470" y="12638"/>
                        <a:pt x="79216" y="12602"/>
                      </a:cubicBezTo>
                      <a:cubicBezTo>
                        <a:pt x="78999" y="12602"/>
                        <a:pt x="65669" y="12421"/>
                        <a:pt x="50022" y="12204"/>
                      </a:cubicBezTo>
                      <a:cubicBezTo>
                        <a:pt x="50058" y="11660"/>
                        <a:pt x="50058" y="11117"/>
                        <a:pt x="50094" y="10537"/>
                      </a:cubicBezTo>
                      <a:cubicBezTo>
                        <a:pt x="50203" y="7676"/>
                        <a:pt x="50312" y="4706"/>
                        <a:pt x="50927" y="1881"/>
                      </a:cubicBezTo>
                      <a:cubicBezTo>
                        <a:pt x="51013" y="1565"/>
                        <a:pt x="50782" y="1318"/>
                        <a:pt x="50520" y="1318"/>
                      </a:cubicBezTo>
                      <a:cubicBezTo>
                        <a:pt x="50451" y="1318"/>
                        <a:pt x="50380" y="1336"/>
                        <a:pt x="50312" y="1373"/>
                      </a:cubicBezTo>
                      <a:lnTo>
                        <a:pt x="46834" y="2714"/>
                      </a:lnTo>
                      <a:cubicBezTo>
                        <a:pt x="46508" y="2170"/>
                        <a:pt x="46037" y="1699"/>
                        <a:pt x="45530" y="1337"/>
                      </a:cubicBezTo>
                      <a:cubicBezTo>
                        <a:pt x="45168" y="1047"/>
                        <a:pt x="44770" y="903"/>
                        <a:pt x="44371" y="903"/>
                      </a:cubicBezTo>
                      <a:cubicBezTo>
                        <a:pt x="44045" y="903"/>
                        <a:pt x="43719" y="975"/>
                        <a:pt x="43466" y="1120"/>
                      </a:cubicBezTo>
                      <a:cubicBezTo>
                        <a:pt x="42705" y="1446"/>
                        <a:pt x="42017" y="1772"/>
                        <a:pt x="41329" y="2134"/>
                      </a:cubicBezTo>
                      <a:cubicBezTo>
                        <a:pt x="40640" y="1482"/>
                        <a:pt x="39916" y="866"/>
                        <a:pt x="39119" y="323"/>
                      </a:cubicBezTo>
                      <a:cubicBezTo>
                        <a:pt x="38886" y="110"/>
                        <a:pt x="38581" y="0"/>
                        <a:pt x="38269" y="0"/>
                      </a:cubicBezTo>
                      <a:close/>
                    </a:path>
                  </a:pathLst>
                </a:custGeom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00">
                    <a:buClr>
                      <a:srgbClr val="000000"/>
                    </a:buClr>
                    <a:defRPr/>
                  </a:pPr>
                  <a:r>
                    <a:rPr lang="en-GB" sz="3200" kern="0">
                      <a:solidFill>
                        <a:srgbClr val="000000"/>
                      </a:solidFill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  <a:sym typeface="Arial" panose="020B0604020202020204"/>
                    </a:rPr>
                    <a:t>   </a:t>
                  </a:r>
                  <a:endParaRPr sz="3200" kern="0">
                    <a:solidFill>
                      <a:srgbClr val="00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 panose="020B0604020202020204"/>
                  </a:endParaRPr>
                </a:p>
              </p:txBody>
            </p:sp>
            <p:sp>
              <p:nvSpPr>
                <p:cNvPr id="18" name="Google Shape;1255;p47">
                  <a:extLst>
                    <a:ext uri="{FF2B5EF4-FFF2-40B4-BE49-F238E27FC236}">
                      <a16:creationId xmlns:a16="http://schemas.microsoft.com/office/drawing/2014/main" id="{5EF06B87-59CB-4739-9594-DC513754D067}"/>
                    </a:ext>
                  </a:extLst>
                </p:cNvPr>
                <p:cNvSpPr/>
                <p:nvPr/>
              </p:nvSpPr>
              <p:spPr>
                <a:xfrm>
                  <a:off x="5451010" y="1048035"/>
                  <a:ext cx="109075" cy="994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2" h="6373" extrusionOk="0">
                      <a:moveTo>
                        <a:pt x="6448" y="1"/>
                      </a:moveTo>
                      <a:cubicBezTo>
                        <a:pt x="6330" y="1"/>
                        <a:pt x="6212" y="55"/>
                        <a:pt x="6122" y="164"/>
                      </a:cubicBezTo>
                      <a:cubicBezTo>
                        <a:pt x="4311" y="2011"/>
                        <a:pt x="2210" y="4148"/>
                        <a:pt x="326" y="5488"/>
                      </a:cubicBezTo>
                      <a:cubicBezTo>
                        <a:pt x="73" y="5633"/>
                        <a:pt x="0" y="5959"/>
                        <a:pt x="182" y="6176"/>
                      </a:cubicBezTo>
                      <a:cubicBezTo>
                        <a:pt x="269" y="6307"/>
                        <a:pt x="408" y="6372"/>
                        <a:pt x="552" y="6372"/>
                      </a:cubicBezTo>
                      <a:cubicBezTo>
                        <a:pt x="648" y="6372"/>
                        <a:pt x="747" y="6343"/>
                        <a:pt x="834" y="6285"/>
                      </a:cubicBezTo>
                      <a:cubicBezTo>
                        <a:pt x="2826" y="4872"/>
                        <a:pt x="4963" y="2735"/>
                        <a:pt x="6774" y="816"/>
                      </a:cubicBezTo>
                      <a:cubicBezTo>
                        <a:pt x="6991" y="635"/>
                        <a:pt x="6991" y="345"/>
                        <a:pt x="6774" y="164"/>
                      </a:cubicBezTo>
                      <a:cubicBezTo>
                        <a:pt x="6683" y="55"/>
                        <a:pt x="6566" y="1"/>
                        <a:pt x="6448" y="1"/>
                      </a:cubicBezTo>
                      <a:close/>
                    </a:path>
                  </a:pathLst>
                </a:custGeom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00">
                    <a:buClr>
                      <a:srgbClr val="000000"/>
                    </a:buClr>
                    <a:defRPr/>
                  </a:pPr>
                  <a:endParaRPr sz="3200" kern="0">
                    <a:solidFill>
                      <a:srgbClr val="00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 panose="020B0604020202020204"/>
                  </a:endParaRPr>
                </a:p>
              </p:txBody>
            </p:sp>
            <p:sp>
              <p:nvSpPr>
                <p:cNvPr id="19" name="Google Shape;1256;p47">
                  <a:extLst>
                    <a:ext uri="{FF2B5EF4-FFF2-40B4-BE49-F238E27FC236}">
                      <a16:creationId xmlns:a16="http://schemas.microsoft.com/office/drawing/2014/main" id="{4B0E0242-78C5-4BE4-BBB4-FBDFD9C72F70}"/>
                    </a:ext>
                  </a:extLst>
                </p:cNvPr>
                <p:cNvSpPr/>
                <p:nvPr/>
              </p:nvSpPr>
              <p:spPr>
                <a:xfrm>
                  <a:off x="5519557" y="1088423"/>
                  <a:ext cx="44476" cy="373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1" h="2394" extrusionOk="0">
                      <a:moveTo>
                        <a:pt x="2320" y="0"/>
                      </a:moveTo>
                      <a:cubicBezTo>
                        <a:pt x="2232" y="0"/>
                        <a:pt x="2141" y="24"/>
                        <a:pt x="2054" y="74"/>
                      </a:cubicBezTo>
                      <a:cubicBezTo>
                        <a:pt x="1366" y="472"/>
                        <a:pt x="786" y="980"/>
                        <a:pt x="315" y="1595"/>
                      </a:cubicBezTo>
                      <a:cubicBezTo>
                        <a:pt x="0" y="1910"/>
                        <a:pt x="226" y="2394"/>
                        <a:pt x="634" y="2394"/>
                      </a:cubicBezTo>
                      <a:cubicBezTo>
                        <a:pt x="648" y="2394"/>
                        <a:pt x="663" y="2393"/>
                        <a:pt x="677" y="2392"/>
                      </a:cubicBezTo>
                      <a:cubicBezTo>
                        <a:pt x="822" y="2356"/>
                        <a:pt x="931" y="2320"/>
                        <a:pt x="1040" y="2211"/>
                      </a:cubicBezTo>
                      <a:cubicBezTo>
                        <a:pt x="1438" y="1668"/>
                        <a:pt x="1945" y="1233"/>
                        <a:pt x="2525" y="907"/>
                      </a:cubicBezTo>
                      <a:cubicBezTo>
                        <a:pt x="2778" y="798"/>
                        <a:pt x="2851" y="472"/>
                        <a:pt x="2742" y="255"/>
                      </a:cubicBezTo>
                      <a:cubicBezTo>
                        <a:pt x="2647" y="89"/>
                        <a:pt x="2489" y="0"/>
                        <a:pt x="2320" y="0"/>
                      </a:cubicBezTo>
                      <a:close/>
                    </a:path>
                  </a:pathLst>
                </a:custGeom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00">
                    <a:buClr>
                      <a:srgbClr val="000000"/>
                    </a:buClr>
                    <a:defRPr/>
                  </a:pPr>
                  <a:endParaRPr sz="3200" kern="0">
                    <a:solidFill>
                      <a:srgbClr val="00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 panose="020B0604020202020204"/>
                  </a:endParaRPr>
                </a:p>
              </p:txBody>
            </p:sp>
            <p:sp>
              <p:nvSpPr>
                <p:cNvPr id="20" name="Google Shape;1257;p47">
                  <a:extLst>
                    <a:ext uri="{FF2B5EF4-FFF2-40B4-BE49-F238E27FC236}">
                      <a16:creationId xmlns:a16="http://schemas.microsoft.com/office/drawing/2014/main" id="{BF9C58C3-DCF8-4C04-AA7F-0D6828B70D09}"/>
                    </a:ext>
                  </a:extLst>
                </p:cNvPr>
                <p:cNvSpPr/>
                <p:nvPr/>
              </p:nvSpPr>
              <p:spPr>
                <a:xfrm>
                  <a:off x="5895142" y="2207801"/>
                  <a:ext cx="92118" cy="881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5" h="5652" extrusionOk="0">
                      <a:moveTo>
                        <a:pt x="5253" y="1"/>
                      </a:moveTo>
                      <a:cubicBezTo>
                        <a:pt x="3912" y="1"/>
                        <a:pt x="797" y="3913"/>
                        <a:pt x="182" y="4927"/>
                      </a:cubicBezTo>
                      <a:cubicBezTo>
                        <a:pt x="0" y="5144"/>
                        <a:pt x="73" y="5434"/>
                        <a:pt x="326" y="5579"/>
                      </a:cubicBezTo>
                      <a:cubicBezTo>
                        <a:pt x="399" y="5615"/>
                        <a:pt x="471" y="5651"/>
                        <a:pt x="544" y="5651"/>
                      </a:cubicBezTo>
                      <a:cubicBezTo>
                        <a:pt x="725" y="5651"/>
                        <a:pt x="870" y="5579"/>
                        <a:pt x="942" y="5434"/>
                      </a:cubicBezTo>
                      <a:cubicBezTo>
                        <a:pt x="1956" y="3840"/>
                        <a:pt x="4637" y="979"/>
                        <a:pt x="5253" y="943"/>
                      </a:cubicBezTo>
                      <a:cubicBezTo>
                        <a:pt x="5904" y="943"/>
                        <a:pt x="5904" y="1"/>
                        <a:pt x="5253" y="1"/>
                      </a:cubicBezTo>
                      <a:close/>
                    </a:path>
                  </a:pathLst>
                </a:custGeom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00">
                    <a:buClr>
                      <a:srgbClr val="000000"/>
                    </a:buClr>
                    <a:defRPr/>
                  </a:pPr>
                  <a:endParaRPr sz="3200" kern="0">
                    <a:solidFill>
                      <a:srgbClr val="00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 panose="020B0604020202020204"/>
                  </a:endParaRPr>
                </a:p>
              </p:txBody>
            </p:sp>
            <p:sp>
              <p:nvSpPr>
                <p:cNvPr id="21" name="Google Shape;1258;p47">
                  <a:extLst>
                    <a:ext uri="{FF2B5EF4-FFF2-40B4-BE49-F238E27FC236}">
                      <a16:creationId xmlns:a16="http://schemas.microsoft.com/office/drawing/2014/main" id="{AA2FABB8-DF6F-4C9E-9953-C7D427794C76}"/>
                    </a:ext>
                  </a:extLst>
                </p:cNvPr>
                <p:cNvSpPr/>
                <p:nvPr/>
              </p:nvSpPr>
              <p:spPr>
                <a:xfrm>
                  <a:off x="5972549" y="2200578"/>
                  <a:ext cx="66768" cy="626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0" h="4014" extrusionOk="0">
                      <a:moveTo>
                        <a:pt x="3613" y="0"/>
                      </a:moveTo>
                      <a:cubicBezTo>
                        <a:pt x="3490" y="0"/>
                        <a:pt x="3364" y="51"/>
                        <a:pt x="3261" y="174"/>
                      </a:cubicBezTo>
                      <a:cubicBezTo>
                        <a:pt x="2754" y="754"/>
                        <a:pt x="2210" y="1297"/>
                        <a:pt x="1631" y="1804"/>
                      </a:cubicBezTo>
                      <a:cubicBezTo>
                        <a:pt x="1160" y="2239"/>
                        <a:pt x="653" y="2710"/>
                        <a:pt x="182" y="3217"/>
                      </a:cubicBezTo>
                      <a:cubicBezTo>
                        <a:pt x="1" y="3398"/>
                        <a:pt x="37" y="3687"/>
                        <a:pt x="254" y="3869"/>
                      </a:cubicBezTo>
                      <a:cubicBezTo>
                        <a:pt x="327" y="3941"/>
                        <a:pt x="435" y="4013"/>
                        <a:pt x="544" y="4013"/>
                      </a:cubicBezTo>
                      <a:cubicBezTo>
                        <a:pt x="689" y="4013"/>
                        <a:pt x="798" y="3941"/>
                        <a:pt x="906" y="3832"/>
                      </a:cubicBezTo>
                      <a:cubicBezTo>
                        <a:pt x="1341" y="3398"/>
                        <a:pt x="1812" y="2927"/>
                        <a:pt x="2283" y="2492"/>
                      </a:cubicBezTo>
                      <a:cubicBezTo>
                        <a:pt x="2898" y="1949"/>
                        <a:pt x="3442" y="1369"/>
                        <a:pt x="3985" y="790"/>
                      </a:cubicBezTo>
                      <a:cubicBezTo>
                        <a:pt x="4280" y="415"/>
                        <a:pt x="3960" y="0"/>
                        <a:pt x="3613" y="0"/>
                      </a:cubicBezTo>
                      <a:close/>
                    </a:path>
                  </a:pathLst>
                </a:custGeom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00">
                    <a:buClr>
                      <a:srgbClr val="000000"/>
                    </a:buClr>
                    <a:defRPr/>
                  </a:pPr>
                  <a:endParaRPr sz="3200" kern="0">
                    <a:solidFill>
                      <a:srgbClr val="00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 panose="020B0604020202020204"/>
                  </a:endParaRPr>
                </a:p>
              </p:txBody>
            </p:sp>
            <p:sp>
              <p:nvSpPr>
                <p:cNvPr id="22" name="Google Shape;1259;p47">
                  <a:extLst>
                    <a:ext uri="{FF2B5EF4-FFF2-40B4-BE49-F238E27FC236}">
                      <a16:creationId xmlns:a16="http://schemas.microsoft.com/office/drawing/2014/main" id="{9C357638-1AE0-4BC3-BAAC-575ABBB04842}"/>
                    </a:ext>
                  </a:extLst>
                </p:cNvPr>
                <p:cNvSpPr/>
                <p:nvPr/>
              </p:nvSpPr>
              <p:spPr>
                <a:xfrm>
                  <a:off x="5653295" y="1253830"/>
                  <a:ext cx="46348" cy="549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71" h="3525" extrusionOk="0">
                      <a:moveTo>
                        <a:pt x="2423" y="1"/>
                      </a:moveTo>
                      <a:cubicBezTo>
                        <a:pt x="2312" y="1"/>
                        <a:pt x="2199" y="38"/>
                        <a:pt x="2102" y="120"/>
                      </a:cubicBezTo>
                      <a:cubicBezTo>
                        <a:pt x="1558" y="663"/>
                        <a:pt x="1087" y="1243"/>
                        <a:pt x="725" y="1931"/>
                      </a:cubicBezTo>
                      <a:cubicBezTo>
                        <a:pt x="544" y="2257"/>
                        <a:pt x="363" y="2547"/>
                        <a:pt x="182" y="2800"/>
                      </a:cubicBezTo>
                      <a:cubicBezTo>
                        <a:pt x="1" y="2981"/>
                        <a:pt x="37" y="3307"/>
                        <a:pt x="254" y="3452"/>
                      </a:cubicBezTo>
                      <a:cubicBezTo>
                        <a:pt x="327" y="3489"/>
                        <a:pt x="435" y="3525"/>
                        <a:pt x="544" y="3525"/>
                      </a:cubicBezTo>
                      <a:cubicBezTo>
                        <a:pt x="689" y="3525"/>
                        <a:pt x="834" y="3452"/>
                        <a:pt x="906" y="3344"/>
                      </a:cubicBezTo>
                      <a:cubicBezTo>
                        <a:pt x="1124" y="3054"/>
                        <a:pt x="1341" y="2764"/>
                        <a:pt x="1522" y="2402"/>
                      </a:cubicBezTo>
                      <a:cubicBezTo>
                        <a:pt x="1848" y="1822"/>
                        <a:pt x="2246" y="1315"/>
                        <a:pt x="2717" y="844"/>
                      </a:cubicBezTo>
                      <a:cubicBezTo>
                        <a:pt x="2935" y="663"/>
                        <a:pt x="2971" y="374"/>
                        <a:pt x="2790" y="156"/>
                      </a:cubicBezTo>
                      <a:cubicBezTo>
                        <a:pt x="2690" y="57"/>
                        <a:pt x="2558" y="1"/>
                        <a:pt x="2423" y="1"/>
                      </a:cubicBezTo>
                      <a:close/>
                    </a:path>
                  </a:pathLst>
                </a:custGeom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00">
                    <a:buClr>
                      <a:srgbClr val="000000"/>
                    </a:buClr>
                    <a:defRPr/>
                  </a:pPr>
                  <a:endParaRPr sz="3200" kern="0">
                    <a:solidFill>
                      <a:srgbClr val="00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 panose="020B0604020202020204"/>
                  </a:endParaRPr>
                </a:p>
              </p:txBody>
            </p:sp>
            <p:sp>
              <p:nvSpPr>
                <p:cNvPr id="23" name="Google Shape;1260;p47">
                  <a:extLst>
                    <a:ext uri="{FF2B5EF4-FFF2-40B4-BE49-F238E27FC236}">
                      <a16:creationId xmlns:a16="http://schemas.microsoft.com/office/drawing/2014/main" id="{1FFD3017-0623-4D8D-99C2-E296161E2CD7}"/>
                    </a:ext>
                  </a:extLst>
                </p:cNvPr>
                <p:cNvSpPr/>
                <p:nvPr/>
              </p:nvSpPr>
              <p:spPr>
                <a:xfrm>
                  <a:off x="5717458" y="1246482"/>
                  <a:ext cx="39406" cy="330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6" h="2119" extrusionOk="0">
                      <a:moveTo>
                        <a:pt x="1813" y="0"/>
                      </a:moveTo>
                      <a:cubicBezTo>
                        <a:pt x="1710" y="0"/>
                        <a:pt x="1602" y="36"/>
                        <a:pt x="1502" y="120"/>
                      </a:cubicBezTo>
                      <a:cubicBezTo>
                        <a:pt x="1104" y="482"/>
                        <a:pt x="705" y="917"/>
                        <a:pt x="307" y="1315"/>
                      </a:cubicBezTo>
                      <a:cubicBezTo>
                        <a:pt x="1" y="1621"/>
                        <a:pt x="205" y="2119"/>
                        <a:pt x="591" y="2119"/>
                      </a:cubicBezTo>
                      <a:cubicBezTo>
                        <a:pt x="616" y="2119"/>
                        <a:pt x="642" y="2117"/>
                        <a:pt x="669" y="2112"/>
                      </a:cubicBezTo>
                      <a:cubicBezTo>
                        <a:pt x="778" y="2112"/>
                        <a:pt x="922" y="2076"/>
                        <a:pt x="995" y="1967"/>
                      </a:cubicBezTo>
                      <a:cubicBezTo>
                        <a:pt x="1357" y="1569"/>
                        <a:pt x="1756" y="1171"/>
                        <a:pt x="2154" y="808"/>
                      </a:cubicBezTo>
                      <a:cubicBezTo>
                        <a:pt x="2525" y="494"/>
                        <a:pt x="2199" y="0"/>
                        <a:pt x="1813" y="0"/>
                      </a:cubicBezTo>
                      <a:close/>
                    </a:path>
                  </a:pathLst>
                </a:custGeom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00">
                    <a:buClr>
                      <a:srgbClr val="000000"/>
                    </a:buClr>
                    <a:defRPr/>
                  </a:pPr>
                  <a:endParaRPr sz="3200" kern="0">
                    <a:solidFill>
                      <a:srgbClr val="00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 panose="020B0604020202020204"/>
                  </a:endParaRPr>
                </a:p>
              </p:txBody>
            </p:sp>
            <p:sp>
              <p:nvSpPr>
                <p:cNvPr id="24" name="Google Shape;1261;p47">
                  <a:extLst>
                    <a:ext uri="{FF2B5EF4-FFF2-40B4-BE49-F238E27FC236}">
                      <a16:creationId xmlns:a16="http://schemas.microsoft.com/office/drawing/2014/main" id="{21782DB9-1350-476C-8FA1-DFBCD6832005}"/>
                    </a:ext>
                  </a:extLst>
                </p:cNvPr>
                <p:cNvSpPr/>
                <p:nvPr/>
              </p:nvSpPr>
              <p:spPr>
                <a:xfrm>
                  <a:off x="4952637" y="2273945"/>
                  <a:ext cx="55505" cy="6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8" h="3984" extrusionOk="0">
                      <a:moveTo>
                        <a:pt x="2894" y="0"/>
                      </a:moveTo>
                      <a:cubicBezTo>
                        <a:pt x="2786" y="0"/>
                        <a:pt x="2673" y="43"/>
                        <a:pt x="2572" y="144"/>
                      </a:cubicBezTo>
                      <a:cubicBezTo>
                        <a:pt x="1956" y="759"/>
                        <a:pt x="1377" y="1448"/>
                        <a:pt x="906" y="2172"/>
                      </a:cubicBezTo>
                      <a:cubicBezTo>
                        <a:pt x="688" y="2534"/>
                        <a:pt x="435" y="2896"/>
                        <a:pt x="145" y="3222"/>
                      </a:cubicBezTo>
                      <a:cubicBezTo>
                        <a:pt x="0" y="3440"/>
                        <a:pt x="36" y="3729"/>
                        <a:pt x="254" y="3911"/>
                      </a:cubicBezTo>
                      <a:cubicBezTo>
                        <a:pt x="326" y="3947"/>
                        <a:pt x="435" y="3983"/>
                        <a:pt x="544" y="3983"/>
                      </a:cubicBezTo>
                      <a:cubicBezTo>
                        <a:pt x="688" y="3983"/>
                        <a:pt x="797" y="3947"/>
                        <a:pt x="906" y="3802"/>
                      </a:cubicBezTo>
                      <a:cubicBezTo>
                        <a:pt x="1196" y="3476"/>
                        <a:pt x="1449" y="3077"/>
                        <a:pt x="1703" y="2715"/>
                      </a:cubicBezTo>
                      <a:cubicBezTo>
                        <a:pt x="2137" y="2027"/>
                        <a:pt x="2644" y="1411"/>
                        <a:pt x="3224" y="796"/>
                      </a:cubicBezTo>
                      <a:cubicBezTo>
                        <a:pt x="3558" y="462"/>
                        <a:pt x="3251" y="0"/>
                        <a:pt x="2894" y="0"/>
                      </a:cubicBezTo>
                      <a:close/>
                    </a:path>
                  </a:pathLst>
                </a:custGeom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00">
                    <a:buClr>
                      <a:srgbClr val="000000"/>
                    </a:buClr>
                    <a:defRPr/>
                  </a:pPr>
                  <a:endParaRPr sz="3200" kern="0">
                    <a:solidFill>
                      <a:srgbClr val="00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 panose="020B0604020202020204"/>
                  </a:endParaRPr>
                </a:p>
              </p:txBody>
            </p:sp>
          </p:grp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DA01298-CE0C-4232-87FF-6FC141FFF87B}"/>
                </a:ext>
              </a:extLst>
            </p:cNvPr>
            <p:cNvSpPr txBox="1"/>
            <p:nvPr/>
          </p:nvSpPr>
          <p:spPr>
            <a:xfrm>
              <a:off x="3020345" y="1790097"/>
              <a:ext cx="886027" cy="314219"/>
            </a:xfrm>
            <a:prstGeom prst="rect">
              <a:avLst/>
            </a:prstGeom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 defTabSz="1219200">
                <a:buClr>
                  <a:srgbClr val="000000"/>
                </a:buClr>
                <a:defRPr/>
              </a:pPr>
              <a:endParaRPr lang="en-US" sz="32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</p:grpSp>
      <p:sp>
        <p:nvSpPr>
          <p:cNvPr id="25" name="文本框 21">
            <a:extLst>
              <a:ext uri="{FF2B5EF4-FFF2-40B4-BE49-F238E27FC236}">
                <a16:creationId xmlns:a16="http://schemas.microsoft.com/office/drawing/2014/main" id="{0282BA41-264B-4D17-9D38-53ED06908038}"/>
              </a:ext>
            </a:extLst>
          </p:cNvPr>
          <p:cNvSpPr txBox="1"/>
          <p:nvPr/>
        </p:nvSpPr>
        <p:spPr>
          <a:xfrm>
            <a:off x="4977292" y="1491553"/>
            <a:ext cx="22374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</a:t>
            </a:r>
          </a:p>
        </p:txBody>
      </p:sp>
    </p:spTree>
    <p:extLst>
      <p:ext uri="{BB962C8B-B14F-4D97-AF65-F5344CB8AC3E}">
        <p14:creationId xmlns:p14="http://schemas.microsoft.com/office/powerpoint/2010/main" val="708964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1"/>
      <p:bldP spid="9" grpId="0"/>
      <p:bldP spid="9" grpId="1"/>
      <p:bldP spid="2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254</TotalTime>
  <Words>905</Words>
  <Application>Microsoft Office PowerPoint</Application>
  <PresentationFormat>Widescreen</PresentationFormat>
  <Paragraphs>126</Paragraphs>
  <Slides>33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1" baseType="lpstr">
      <vt:lpstr>等线</vt:lpstr>
      <vt:lpstr>Arial</vt:lpstr>
      <vt:lpstr>Arial-Rounded</vt:lpstr>
      <vt:lpstr>Calibri</vt:lpstr>
      <vt:lpstr>Calibri Light</vt:lpstr>
      <vt:lpstr>Times New Roman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Dặn dò.</vt:lpstr>
      <vt:lpstr>PowerPoint Presentation</vt:lpstr>
      <vt:lpstr>Luyện đọc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Tập đọc</dc:title>
  <dc:creator>HANH BI</dc:creator>
  <cp:lastModifiedBy>Co Giao Le</cp:lastModifiedBy>
  <cp:revision>34</cp:revision>
  <dcterms:created xsi:type="dcterms:W3CDTF">2022-10-17T07:17:25Z</dcterms:created>
  <dcterms:modified xsi:type="dcterms:W3CDTF">2024-12-15T13:43:51Z</dcterms:modified>
</cp:coreProperties>
</file>