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8"/>
  </p:notesMasterIdLst>
  <p:sldIdLst>
    <p:sldId id="266" r:id="rId3"/>
    <p:sldId id="256" r:id="rId4"/>
    <p:sldId id="257" r:id="rId5"/>
    <p:sldId id="271" r:id="rId6"/>
    <p:sldId id="258" r:id="rId7"/>
    <p:sldId id="259" r:id="rId8"/>
    <p:sldId id="272" r:id="rId9"/>
    <p:sldId id="273" r:id="rId10"/>
    <p:sldId id="274" r:id="rId11"/>
    <p:sldId id="260" r:id="rId12"/>
    <p:sldId id="261" r:id="rId13"/>
    <p:sldId id="275" r:id="rId14"/>
    <p:sldId id="276" r:id="rId15"/>
    <p:sldId id="277" r:id="rId16"/>
    <p:sldId id="283" r:id="rId17"/>
    <p:sldId id="284" r:id="rId18"/>
    <p:sldId id="279" r:id="rId19"/>
    <p:sldId id="280" r:id="rId20"/>
    <p:sldId id="281" r:id="rId21"/>
    <p:sldId id="282" r:id="rId22"/>
    <p:sldId id="262" r:id="rId23"/>
    <p:sldId id="263" r:id="rId24"/>
    <p:sldId id="268" r:id="rId25"/>
    <p:sldId id="267" r:id="rId26"/>
    <p:sldId id="270" r:id="rId27"/>
  </p:sldIdLst>
  <p:sldSz cx="12188825" cy="6858000"/>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UTM Avo" panose="02040603050506020204" pitchFamily="18" charset="0"/>
      <p:regular r:id="rId34"/>
      <p:bold r:id="rId35"/>
    </p:embeddedFont>
  </p:embeddedFontLst>
  <p:defaultTextStyle>
    <a:defPPr>
      <a:defRPr lang="en-US"/>
    </a:defPPr>
    <a:lvl1pPr marL="0" algn="l" defTabSz="914109" rtl="0" eaLnBrk="1" latinLnBrk="0" hangingPunct="1">
      <a:defRPr sz="1800" kern="1200">
        <a:solidFill>
          <a:schemeClr val="tx1"/>
        </a:solidFill>
        <a:latin typeface="+mn-lt"/>
        <a:ea typeface="+mn-ea"/>
        <a:cs typeface="+mn-cs"/>
      </a:defRPr>
    </a:lvl1pPr>
    <a:lvl2pPr marL="457056" algn="l" defTabSz="914109" rtl="0" eaLnBrk="1" latinLnBrk="0" hangingPunct="1">
      <a:defRPr sz="1800" kern="1200">
        <a:solidFill>
          <a:schemeClr val="tx1"/>
        </a:solidFill>
        <a:latin typeface="+mn-lt"/>
        <a:ea typeface="+mn-ea"/>
        <a:cs typeface="+mn-cs"/>
      </a:defRPr>
    </a:lvl2pPr>
    <a:lvl3pPr marL="914109" algn="l" defTabSz="914109" rtl="0" eaLnBrk="1" latinLnBrk="0" hangingPunct="1">
      <a:defRPr sz="1800" kern="1200">
        <a:solidFill>
          <a:schemeClr val="tx1"/>
        </a:solidFill>
        <a:latin typeface="+mn-lt"/>
        <a:ea typeface="+mn-ea"/>
        <a:cs typeface="+mn-cs"/>
      </a:defRPr>
    </a:lvl3pPr>
    <a:lvl4pPr marL="1371165" algn="l" defTabSz="914109" rtl="0" eaLnBrk="1" latinLnBrk="0" hangingPunct="1">
      <a:defRPr sz="1800" kern="1200">
        <a:solidFill>
          <a:schemeClr val="tx1"/>
        </a:solidFill>
        <a:latin typeface="+mn-lt"/>
        <a:ea typeface="+mn-ea"/>
        <a:cs typeface="+mn-cs"/>
      </a:defRPr>
    </a:lvl4pPr>
    <a:lvl5pPr marL="1828221" algn="l" defTabSz="914109" rtl="0" eaLnBrk="1" latinLnBrk="0" hangingPunct="1">
      <a:defRPr sz="1800" kern="1200">
        <a:solidFill>
          <a:schemeClr val="tx1"/>
        </a:solidFill>
        <a:latin typeface="+mn-lt"/>
        <a:ea typeface="+mn-ea"/>
        <a:cs typeface="+mn-cs"/>
      </a:defRPr>
    </a:lvl5pPr>
    <a:lvl6pPr marL="2285275" algn="l" defTabSz="914109" rtl="0" eaLnBrk="1" latinLnBrk="0" hangingPunct="1">
      <a:defRPr sz="1800" kern="1200">
        <a:solidFill>
          <a:schemeClr val="tx1"/>
        </a:solidFill>
        <a:latin typeface="+mn-lt"/>
        <a:ea typeface="+mn-ea"/>
        <a:cs typeface="+mn-cs"/>
      </a:defRPr>
    </a:lvl6pPr>
    <a:lvl7pPr marL="2742331" algn="l" defTabSz="914109" rtl="0" eaLnBrk="1" latinLnBrk="0" hangingPunct="1">
      <a:defRPr sz="1800" kern="1200">
        <a:solidFill>
          <a:schemeClr val="tx1"/>
        </a:solidFill>
        <a:latin typeface="+mn-lt"/>
        <a:ea typeface="+mn-ea"/>
        <a:cs typeface="+mn-cs"/>
      </a:defRPr>
    </a:lvl7pPr>
    <a:lvl8pPr marL="3199384" algn="l" defTabSz="914109" rtl="0" eaLnBrk="1" latinLnBrk="0" hangingPunct="1">
      <a:defRPr sz="1800" kern="1200">
        <a:solidFill>
          <a:schemeClr val="tx1"/>
        </a:solidFill>
        <a:latin typeface="+mn-lt"/>
        <a:ea typeface="+mn-ea"/>
        <a:cs typeface="+mn-cs"/>
      </a:defRPr>
    </a:lvl8pPr>
    <a:lvl9pPr marL="3656440" algn="l" defTabSz="9141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10" d="100"/>
          <a:sy n="110" d="100"/>
        </p:scale>
        <p:origin x="57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109" rtl="0" eaLnBrk="1" latinLnBrk="0" hangingPunct="1">
      <a:defRPr sz="1199" kern="1200">
        <a:solidFill>
          <a:schemeClr val="tx1"/>
        </a:solidFill>
        <a:latin typeface="+mn-lt"/>
        <a:ea typeface="+mn-ea"/>
        <a:cs typeface="+mn-cs"/>
      </a:defRPr>
    </a:lvl1pPr>
    <a:lvl2pPr marL="457056" algn="l" defTabSz="914109" rtl="0" eaLnBrk="1" latinLnBrk="0" hangingPunct="1">
      <a:defRPr sz="1199" kern="1200">
        <a:solidFill>
          <a:schemeClr val="tx1"/>
        </a:solidFill>
        <a:latin typeface="+mn-lt"/>
        <a:ea typeface="+mn-ea"/>
        <a:cs typeface="+mn-cs"/>
      </a:defRPr>
    </a:lvl2pPr>
    <a:lvl3pPr marL="914109" algn="l" defTabSz="914109" rtl="0" eaLnBrk="1" latinLnBrk="0" hangingPunct="1">
      <a:defRPr sz="1199" kern="1200">
        <a:solidFill>
          <a:schemeClr val="tx1"/>
        </a:solidFill>
        <a:latin typeface="+mn-lt"/>
        <a:ea typeface="+mn-ea"/>
        <a:cs typeface="+mn-cs"/>
      </a:defRPr>
    </a:lvl3pPr>
    <a:lvl4pPr marL="1371165" algn="l" defTabSz="914109" rtl="0" eaLnBrk="1" latinLnBrk="0" hangingPunct="1">
      <a:defRPr sz="1199" kern="1200">
        <a:solidFill>
          <a:schemeClr val="tx1"/>
        </a:solidFill>
        <a:latin typeface="+mn-lt"/>
        <a:ea typeface="+mn-ea"/>
        <a:cs typeface="+mn-cs"/>
      </a:defRPr>
    </a:lvl4pPr>
    <a:lvl5pPr marL="1828221" algn="l" defTabSz="914109" rtl="0" eaLnBrk="1" latinLnBrk="0" hangingPunct="1">
      <a:defRPr sz="1199" kern="1200">
        <a:solidFill>
          <a:schemeClr val="tx1"/>
        </a:solidFill>
        <a:latin typeface="+mn-lt"/>
        <a:ea typeface="+mn-ea"/>
        <a:cs typeface="+mn-cs"/>
      </a:defRPr>
    </a:lvl5pPr>
    <a:lvl6pPr marL="2285275" algn="l" defTabSz="914109" rtl="0" eaLnBrk="1" latinLnBrk="0" hangingPunct="1">
      <a:defRPr sz="1199" kern="1200">
        <a:solidFill>
          <a:schemeClr val="tx1"/>
        </a:solidFill>
        <a:latin typeface="+mn-lt"/>
        <a:ea typeface="+mn-ea"/>
        <a:cs typeface="+mn-cs"/>
      </a:defRPr>
    </a:lvl6pPr>
    <a:lvl7pPr marL="2742331" algn="l" defTabSz="914109" rtl="0" eaLnBrk="1" latinLnBrk="0" hangingPunct="1">
      <a:defRPr sz="1199" kern="1200">
        <a:solidFill>
          <a:schemeClr val="tx1"/>
        </a:solidFill>
        <a:latin typeface="+mn-lt"/>
        <a:ea typeface="+mn-ea"/>
        <a:cs typeface="+mn-cs"/>
      </a:defRPr>
    </a:lvl7pPr>
    <a:lvl8pPr marL="3199384" algn="l" defTabSz="914109" rtl="0" eaLnBrk="1" latinLnBrk="0" hangingPunct="1">
      <a:defRPr sz="1199" kern="1200">
        <a:solidFill>
          <a:schemeClr val="tx1"/>
        </a:solidFill>
        <a:latin typeface="+mn-lt"/>
        <a:ea typeface="+mn-ea"/>
        <a:cs typeface="+mn-cs"/>
      </a:defRPr>
    </a:lvl8pPr>
    <a:lvl9pPr marL="3656440" algn="l" defTabSz="914109"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3603" y="1122362"/>
            <a:ext cx="9141619" cy="2387601"/>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3603" y="3602039"/>
            <a:ext cx="9141619" cy="1655761"/>
          </a:xfrm>
        </p:spPr>
        <p:txBody>
          <a:bodyPr/>
          <a:lstStyle>
            <a:lvl1pPr marL="0" indent="0" algn="ctr">
              <a:buNone/>
              <a:defRPr sz="2399"/>
            </a:lvl1pPr>
            <a:lvl2pPr marL="457134" indent="0" algn="ctr">
              <a:buNone/>
              <a:defRPr sz="2001"/>
            </a:lvl2pPr>
            <a:lvl3pPr marL="914271" indent="0" algn="ctr">
              <a:buNone/>
              <a:defRPr sz="1800"/>
            </a:lvl3pPr>
            <a:lvl4pPr marL="1371405" indent="0" algn="ctr">
              <a:buNone/>
              <a:defRPr sz="1600"/>
            </a:lvl4pPr>
            <a:lvl5pPr marL="1828540" indent="0" algn="ctr">
              <a:buNone/>
              <a:defRPr sz="1600"/>
            </a:lvl5pPr>
            <a:lvl6pPr marL="2285676" indent="0" algn="ctr">
              <a:buNone/>
              <a:defRPr sz="1600"/>
            </a:lvl6pPr>
            <a:lvl7pPr marL="2742811" indent="0" algn="ctr">
              <a:buNone/>
              <a:defRPr sz="1600"/>
            </a:lvl7pPr>
            <a:lvl8pPr marL="3199947" indent="0" algn="ctr">
              <a:buNone/>
              <a:defRPr sz="1600"/>
            </a:lvl8pPr>
            <a:lvl9pPr marL="3657082"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2631" y="365125"/>
            <a:ext cx="2628214"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7982" y="365125"/>
            <a:ext cx="7732287"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3603" y="1122362"/>
            <a:ext cx="9141619" cy="238760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3603" y="3602039"/>
            <a:ext cx="9141619" cy="165576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399"/>
            </a:lvl1pPr>
            <a:lvl2pPr lvl="1" algn="ctr">
              <a:lnSpc>
                <a:spcPct val="90000"/>
              </a:lnSpc>
              <a:spcBef>
                <a:spcPts val="500"/>
              </a:spcBef>
              <a:spcAft>
                <a:spcPts val="0"/>
              </a:spcAft>
              <a:buClr>
                <a:schemeClr val="dk1"/>
              </a:buClr>
              <a:buSzPts val="2000"/>
              <a:buNone/>
              <a:defRPr sz="2001"/>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7982" y="6356349"/>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7550" y="6356349"/>
            <a:ext cx="411373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08359" y="6356349"/>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7982" y="6356349"/>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7550" y="6356349"/>
            <a:ext cx="411373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08359" y="6356349"/>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7981" y="365126"/>
            <a:ext cx="10512863" cy="132556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7981" y="1825625"/>
            <a:ext cx="10512863" cy="4351339"/>
          </a:xfrm>
          <a:prstGeom prst="rect">
            <a:avLst/>
          </a:prstGeom>
          <a:noFill/>
          <a:ln>
            <a:noFill/>
          </a:ln>
        </p:spPr>
        <p:txBody>
          <a:bodyPr spcFirstLastPara="1" wrap="square" lIns="91425" tIns="45700" rIns="91425" bIns="45700" anchor="t" anchorCtr="0">
            <a:normAutofit/>
          </a:bodyPr>
          <a:lstStyle>
            <a:lvl1pPr marL="457134" lvl="0" indent="-342851" algn="l">
              <a:lnSpc>
                <a:spcPct val="90000"/>
              </a:lnSpc>
              <a:spcBef>
                <a:spcPts val="1000"/>
              </a:spcBef>
              <a:spcAft>
                <a:spcPts val="0"/>
              </a:spcAft>
              <a:buClr>
                <a:schemeClr val="dk1"/>
              </a:buClr>
              <a:buSzPts val="1800"/>
              <a:buChar char="•"/>
              <a:defRPr/>
            </a:lvl1pPr>
            <a:lvl2pPr marL="914271" lvl="1" indent="-342851" algn="l">
              <a:lnSpc>
                <a:spcPct val="90000"/>
              </a:lnSpc>
              <a:spcBef>
                <a:spcPts val="500"/>
              </a:spcBef>
              <a:spcAft>
                <a:spcPts val="0"/>
              </a:spcAft>
              <a:buClr>
                <a:schemeClr val="dk1"/>
              </a:buClr>
              <a:buSzPts val="1800"/>
              <a:buChar char="•"/>
              <a:defRPr/>
            </a:lvl2pPr>
            <a:lvl3pPr marL="1371405" lvl="2" indent="-342851" algn="l">
              <a:lnSpc>
                <a:spcPct val="90000"/>
              </a:lnSpc>
              <a:spcBef>
                <a:spcPts val="500"/>
              </a:spcBef>
              <a:spcAft>
                <a:spcPts val="0"/>
              </a:spcAft>
              <a:buClr>
                <a:schemeClr val="dk1"/>
              </a:buClr>
              <a:buSzPts val="1800"/>
              <a:buChar char="•"/>
              <a:defRPr/>
            </a:lvl3pPr>
            <a:lvl4pPr marL="1828540" lvl="3" indent="-342851" algn="l">
              <a:lnSpc>
                <a:spcPct val="90000"/>
              </a:lnSpc>
              <a:spcBef>
                <a:spcPts val="500"/>
              </a:spcBef>
              <a:spcAft>
                <a:spcPts val="0"/>
              </a:spcAft>
              <a:buClr>
                <a:schemeClr val="dk1"/>
              </a:buClr>
              <a:buSzPts val="1800"/>
              <a:buChar char="•"/>
              <a:defRPr/>
            </a:lvl4pPr>
            <a:lvl5pPr marL="2285676" lvl="4" indent="-342851" algn="l">
              <a:lnSpc>
                <a:spcPct val="90000"/>
              </a:lnSpc>
              <a:spcBef>
                <a:spcPts val="500"/>
              </a:spcBef>
              <a:spcAft>
                <a:spcPts val="0"/>
              </a:spcAft>
              <a:buClr>
                <a:schemeClr val="dk1"/>
              </a:buClr>
              <a:buSzPts val="1800"/>
              <a:buChar char="•"/>
              <a:defRPr/>
            </a:lvl5pPr>
            <a:lvl6pPr marL="2742811" lvl="5" indent="-342851" algn="l">
              <a:lnSpc>
                <a:spcPct val="90000"/>
              </a:lnSpc>
              <a:spcBef>
                <a:spcPts val="500"/>
              </a:spcBef>
              <a:spcAft>
                <a:spcPts val="0"/>
              </a:spcAft>
              <a:buClr>
                <a:schemeClr val="dk1"/>
              </a:buClr>
              <a:buSzPts val="1800"/>
              <a:buChar char="•"/>
              <a:defRPr/>
            </a:lvl6pPr>
            <a:lvl7pPr marL="3199947" lvl="6" indent="-342851" algn="l">
              <a:lnSpc>
                <a:spcPct val="90000"/>
              </a:lnSpc>
              <a:spcBef>
                <a:spcPts val="500"/>
              </a:spcBef>
              <a:spcAft>
                <a:spcPts val="0"/>
              </a:spcAft>
              <a:buClr>
                <a:schemeClr val="dk1"/>
              </a:buClr>
              <a:buSzPts val="1800"/>
              <a:buChar char="•"/>
              <a:defRPr/>
            </a:lvl7pPr>
            <a:lvl8pPr marL="3657082" lvl="7" indent="-342851" algn="l">
              <a:lnSpc>
                <a:spcPct val="90000"/>
              </a:lnSpc>
              <a:spcBef>
                <a:spcPts val="500"/>
              </a:spcBef>
              <a:spcAft>
                <a:spcPts val="0"/>
              </a:spcAft>
              <a:buClr>
                <a:schemeClr val="dk1"/>
              </a:buClr>
              <a:buSzPts val="1800"/>
              <a:buChar char="•"/>
              <a:defRPr/>
            </a:lvl8pPr>
            <a:lvl9pPr marL="4114216" lvl="8" indent="-342851"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7982" y="6356349"/>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7550" y="6356349"/>
            <a:ext cx="411373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08359" y="6356349"/>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633" y="1709741"/>
            <a:ext cx="10512863" cy="285273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633" y="4589463"/>
            <a:ext cx="10512863" cy="1500188"/>
          </a:xfrm>
          <a:prstGeom prst="rect">
            <a:avLst/>
          </a:prstGeom>
          <a:noFill/>
          <a:ln>
            <a:noFill/>
          </a:ln>
        </p:spPr>
        <p:txBody>
          <a:bodyPr spcFirstLastPara="1" wrap="square" lIns="91425" tIns="45700" rIns="91425" bIns="45700" anchor="t" anchorCtr="0">
            <a:normAutofit/>
          </a:bodyPr>
          <a:lstStyle>
            <a:lvl1pPr marL="457134" lvl="0" indent="-228568" algn="l">
              <a:lnSpc>
                <a:spcPct val="90000"/>
              </a:lnSpc>
              <a:spcBef>
                <a:spcPts val="1000"/>
              </a:spcBef>
              <a:spcAft>
                <a:spcPts val="0"/>
              </a:spcAft>
              <a:buClr>
                <a:srgbClr val="888888"/>
              </a:buClr>
              <a:buSzPts val="2400"/>
              <a:buNone/>
              <a:defRPr sz="2399">
                <a:solidFill>
                  <a:srgbClr val="888888"/>
                </a:solidFill>
              </a:defRPr>
            </a:lvl1pPr>
            <a:lvl2pPr marL="914271" lvl="1" indent="-228568" algn="l">
              <a:lnSpc>
                <a:spcPct val="90000"/>
              </a:lnSpc>
              <a:spcBef>
                <a:spcPts val="500"/>
              </a:spcBef>
              <a:spcAft>
                <a:spcPts val="0"/>
              </a:spcAft>
              <a:buClr>
                <a:srgbClr val="888888"/>
              </a:buClr>
              <a:buSzPts val="2000"/>
              <a:buNone/>
              <a:defRPr sz="2001">
                <a:solidFill>
                  <a:srgbClr val="888888"/>
                </a:solidFill>
              </a:defRPr>
            </a:lvl2pPr>
            <a:lvl3pPr marL="1371405" lvl="2" indent="-228568" algn="l">
              <a:lnSpc>
                <a:spcPct val="90000"/>
              </a:lnSpc>
              <a:spcBef>
                <a:spcPts val="500"/>
              </a:spcBef>
              <a:spcAft>
                <a:spcPts val="0"/>
              </a:spcAft>
              <a:buClr>
                <a:srgbClr val="888888"/>
              </a:buClr>
              <a:buSzPts val="1800"/>
              <a:buNone/>
              <a:defRPr sz="1800">
                <a:solidFill>
                  <a:srgbClr val="888888"/>
                </a:solidFill>
              </a:defRPr>
            </a:lvl3pPr>
            <a:lvl4pPr marL="1828540" lvl="3" indent="-228568" algn="l">
              <a:lnSpc>
                <a:spcPct val="90000"/>
              </a:lnSpc>
              <a:spcBef>
                <a:spcPts val="500"/>
              </a:spcBef>
              <a:spcAft>
                <a:spcPts val="0"/>
              </a:spcAft>
              <a:buClr>
                <a:srgbClr val="888888"/>
              </a:buClr>
              <a:buSzPts val="1600"/>
              <a:buNone/>
              <a:defRPr sz="1600">
                <a:solidFill>
                  <a:srgbClr val="888888"/>
                </a:solidFill>
              </a:defRPr>
            </a:lvl4pPr>
            <a:lvl5pPr marL="2285676" lvl="4" indent="-228568" algn="l">
              <a:lnSpc>
                <a:spcPct val="90000"/>
              </a:lnSpc>
              <a:spcBef>
                <a:spcPts val="500"/>
              </a:spcBef>
              <a:spcAft>
                <a:spcPts val="0"/>
              </a:spcAft>
              <a:buClr>
                <a:srgbClr val="888888"/>
              </a:buClr>
              <a:buSzPts val="1600"/>
              <a:buNone/>
              <a:defRPr sz="1600">
                <a:solidFill>
                  <a:srgbClr val="888888"/>
                </a:solidFill>
              </a:defRPr>
            </a:lvl5pPr>
            <a:lvl6pPr marL="2742811" lvl="5" indent="-228568" algn="l">
              <a:lnSpc>
                <a:spcPct val="90000"/>
              </a:lnSpc>
              <a:spcBef>
                <a:spcPts val="500"/>
              </a:spcBef>
              <a:spcAft>
                <a:spcPts val="0"/>
              </a:spcAft>
              <a:buClr>
                <a:srgbClr val="888888"/>
              </a:buClr>
              <a:buSzPts val="1600"/>
              <a:buNone/>
              <a:defRPr sz="1600">
                <a:solidFill>
                  <a:srgbClr val="888888"/>
                </a:solidFill>
              </a:defRPr>
            </a:lvl6pPr>
            <a:lvl7pPr marL="3199947" lvl="6" indent="-228568" algn="l">
              <a:lnSpc>
                <a:spcPct val="90000"/>
              </a:lnSpc>
              <a:spcBef>
                <a:spcPts val="500"/>
              </a:spcBef>
              <a:spcAft>
                <a:spcPts val="0"/>
              </a:spcAft>
              <a:buClr>
                <a:srgbClr val="888888"/>
              </a:buClr>
              <a:buSzPts val="1600"/>
              <a:buNone/>
              <a:defRPr sz="1600">
                <a:solidFill>
                  <a:srgbClr val="888888"/>
                </a:solidFill>
              </a:defRPr>
            </a:lvl7pPr>
            <a:lvl8pPr marL="3657082" lvl="7" indent="-228568" algn="l">
              <a:lnSpc>
                <a:spcPct val="90000"/>
              </a:lnSpc>
              <a:spcBef>
                <a:spcPts val="500"/>
              </a:spcBef>
              <a:spcAft>
                <a:spcPts val="0"/>
              </a:spcAft>
              <a:buClr>
                <a:srgbClr val="888888"/>
              </a:buClr>
              <a:buSzPts val="1600"/>
              <a:buNone/>
              <a:defRPr sz="1600">
                <a:solidFill>
                  <a:srgbClr val="888888"/>
                </a:solidFill>
              </a:defRPr>
            </a:lvl8pPr>
            <a:lvl9pPr marL="4114216" lvl="8" indent="-228568"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7982" y="6356349"/>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7550" y="6356349"/>
            <a:ext cx="411373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08359" y="6356349"/>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7981" y="365126"/>
            <a:ext cx="10512863" cy="132556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7982" y="1825625"/>
            <a:ext cx="5180251" cy="4351339"/>
          </a:xfrm>
          <a:prstGeom prst="rect">
            <a:avLst/>
          </a:prstGeom>
          <a:noFill/>
          <a:ln>
            <a:noFill/>
          </a:ln>
        </p:spPr>
        <p:txBody>
          <a:bodyPr spcFirstLastPara="1" wrap="square" lIns="91425" tIns="45700" rIns="91425" bIns="45700" anchor="t" anchorCtr="0">
            <a:normAutofit/>
          </a:bodyPr>
          <a:lstStyle>
            <a:lvl1pPr marL="457134" lvl="0" indent="-342851" algn="l">
              <a:lnSpc>
                <a:spcPct val="90000"/>
              </a:lnSpc>
              <a:spcBef>
                <a:spcPts val="1000"/>
              </a:spcBef>
              <a:spcAft>
                <a:spcPts val="0"/>
              </a:spcAft>
              <a:buClr>
                <a:schemeClr val="dk1"/>
              </a:buClr>
              <a:buSzPts val="1800"/>
              <a:buChar char="•"/>
              <a:defRPr/>
            </a:lvl1pPr>
            <a:lvl2pPr marL="914271" lvl="1" indent="-342851" algn="l">
              <a:lnSpc>
                <a:spcPct val="90000"/>
              </a:lnSpc>
              <a:spcBef>
                <a:spcPts val="500"/>
              </a:spcBef>
              <a:spcAft>
                <a:spcPts val="0"/>
              </a:spcAft>
              <a:buClr>
                <a:schemeClr val="dk1"/>
              </a:buClr>
              <a:buSzPts val="1800"/>
              <a:buChar char="•"/>
              <a:defRPr/>
            </a:lvl2pPr>
            <a:lvl3pPr marL="1371405" lvl="2" indent="-342851" algn="l">
              <a:lnSpc>
                <a:spcPct val="90000"/>
              </a:lnSpc>
              <a:spcBef>
                <a:spcPts val="500"/>
              </a:spcBef>
              <a:spcAft>
                <a:spcPts val="0"/>
              </a:spcAft>
              <a:buClr>
                <a:schemeClr val="dk1"/>
              </a:buClr>
              <a:buSzPts val="1800"/>
              <a:buChar char="•"/>
              <a:defRPr/>
            </a:lvl3pPr>
            <a:lvl4pPr marL="1828540" lvl="3" indent="-342851" algn="l">
              <a:lnSpc>
                <a:spcPct val="90000"/>
              </a:lnSpc>
              <a:spcBef>
                <a:spcPts val="500"/>
              </a:spcBef>
              <a:spcAft>
                <a:spcPts val="0"/>
              </a:spcAft>
              <a:buClr>
                <a:schemeClr val="dk1"/>
              </a:buClr>
              <a:buSzPts val="1800"/>
              <a:buChar char="•"/>
              <a:defRPr/>
            </a:lvl4pPr>
            <a:lvl5pPr marL="2285676" lvl="4" indent="-342851" algn="l">
              <a:lnSpc>
                <a:spcPct val="90000"/>
              </a:lnSpc>
              <a:spcBef>
                <a:spcPts val="500"/>
              </a:spcBef>
              <a:spcAft>
                <a:spcPts val="0"/>
              </a:spcAft>
              <a:buClr>
                <a:schemeClr val="dk1"/>
              </a:buClr>
              <a:buSzPts val="1800"/>
              <a:buChar char="•"/>
              <a:defRPr/>
            </a:lvl5pPr>
            <a:lvl6pPr marL="2742811" lvl="5" indent="-342851" algn="l">
              <a:lnSpc>
                <a:spcPct val="90000"/>
              </a:lnSpc>
              <a:spcBef>
                <a:spcPts val="500"/>
              </a:spcBef>
              <a:spcAft>
                <a:spcPts val="0"/>
              </a:spcAft>
              <a:buClr>
                <a:schemeClr val="dk1"/>
              </a:buClr>
              <a:buSzPts val="1800"/>
              <a:buChar char="•"/>
              <a:defRPr/>
            </a:lvl6pPr>
            <a:lvl7pPr marL="3199947" lvl="6" indent="-342851" algn="l">
              <a:lnSpc>
                <a:spcPct val="90000"/>
              </a:lnSpc>
              <a:spcBef>
                <a:spcPts val="500"/>
              </a:spcBef>
              <a:spcAft>
                <a:spcPts val="0"/>
              </a:spcAft>
              <a:buClr>
                <a:schemeClr val="dk1"/>
              </a:buClr>
              <a:buSzPts val="1800"/>
              <a:buChar char="•"/>
              <a:defRPr/>
            </a:lvl7pPr>
            <a:lvl8pPr marL="3657082" lvl="7" indent="-342851" algn="l">
              <a:lnSpc>
                <a:spcPct val="90000"/>
              </a:lnSpc>
              <a:spcBef>
                <a:spcPts val="500"/>
              </a:spcBef>
              <a:spcAft>
                <a:spcPts val="0"/>
              </a:spcAft>
              <a:buClr>
                <a:schemeClr val="dk1"/>
              </a:buClr>
              <a:buSzPts val="1800"/>
              <a:buChar char="•"/>
              <a:defRPr/>
            </a:lvl8pPr>
            <a:lvl9pPr marL="4114216" lvl="8" indent="-342851"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0594" y="1825625"/>
            <a:ext cx="5180251" cy="4351339"/>
          </a:xfrm>
          <a:prstGeom prst="rect">
            <a:avLst/>
          </a:prstGeom>
          <a:noFill/>
          <a:ln>
            <a:noFill/>
          </a:ln>
        </p:spPr>
        <p:txBody>
          <a:bodyPr spcFirstLastPara="1" wrap="square" lIns="91425" tIns="45700" rIns="91425" bIns="45700" anchor="t" anchorCtr="0">
            <a:normAutofit/>
          </a:bodyPr>
          <a:lstStyle>
            <a:lvl1pPr marL="457134" lvl="0" indent="-342851" algn="l">
              <a:lnSpc>
                <a:spcPct val="90000"/>
              </a:lnSpc>
              <a:spcBef>
                <a:spcPts val="1000"/>
              </a:spcBef>
              <a:spcAft>
                <a:spcPts val="0"/>
              </a:spcAft>
              <a:buClr>
                <a:schemeClr val="dk1"/>
              </a:buClr>
              <a:buSzPts val="1800"/>
              <a:buChar char="•"/>
              <a:defRPr/>
            </a:lvl1pPr>
            <a:lvl2pPr marL="914271" lvl="1" indent="-342851" algn="l">
              <a:lnSpc>
                <a:spcPct val="90000"/>
              </a:lnSpc>
              <a:spcBef>
                <a:spcPts val="500"/>
              </a:spcBef>
              <a:spcAft>
                <a:spcPts val="0"/>
              </a:spcAft>
              <a:buClr>
                <a:schemeClr val="dk1"/>
              </a:buClr>
              <a:buSzPts val="1800"/>
              <a:buChar char="•"/>
              <a:defRPr/>
            </a:lvl2pPr>
            <a:lvl3pPr marL="1371405" lvl="2" indent="-342851" algn="l">
              <a:lnSpc>
                <a:spcPct val="90000"/>
              </a:lnSpc>
              <a:spcBef>
                <a:spcPts val="500"/>
              </a:spcBef>
              <a:spcAft>
                <a:spcPts val="0"/>
              </a:spcAft>
              <a:buClr>
                <a:schemeClr val="dk1"/>
              </a:buClr>
              <a:buSzPts val="1800"/>
              <a:buChar char="•"/>
              <a:defRPr/>
            </a:lvl3pPr>
            <a:lvl4pPr marL="1828540" lvl="3" indent="-342851" algn="l">
              <a:lnSpc>
                <a:spcPct val="90000"/>
              </a:lnSpc>
              <a:spcBef>
                <a:spcPts val="500"/>
              </a:spcBef>
              <a:spcAft>
                <a:spcPts val="0"/>
              </a:spcAft>
              <a:buClr>
                <a:schemeClr val="dk1"/>
              </a:buClr>
              <a:buSzPts val="1800"/>
              <a:buChar char="•"/>
              <a:defRPr/>
            </a:lvl4pPr>
            <a:lvl5pPr marL="2285676" lvl="4" indent="-342851" algn="l">
              <a:lnSpc>
                <a:spcPct val="90000"/>
              </a:lnSpc>
              <a:spcBef>
                <a:spcPts val="500"/>
              </a:spcBef>
              <a:spcAft>
                <a:spcPts val="0"/>
              </a:spcAft>
              <a:buClr>
                <a:schemeClr val="dk1"/>
              </a:buClr>
              <a:buSzPts val="1800"/>
              <a:buChar char="•"/>
              <a:defRPr/>
            </a:lvl5pPr>
            <a:lvl6pPr marL="2742811" lvl="5" indent="-342851" algn="l">
              <a:lnSpc>
                <a:spcPct val="90000"/>
              </a:lnSpc>
              <a:spcBef>
                <a:spcPts val="500"/>
              </a:spcBef>
              <a:spcAft>
                <a:spcPts val="0"/>
              </a:spcAft>
              <a:buClr>
                <a:schemeClr val="dk1"/>
              </a:buClr>
              <a:buSzPts val="1800"/>
              <a:buChar char="•"/>
              <a:defRPr/>
            </a:lvl6pPr>
            <a:lvl7pPr marL="3199947" lvl="6" indent="-342851" algn="l">
              <a:lnSpc>
                <a:spcPct val="90000"/>
              </a:lnSpc>
              <a:spcBef>
                <a:spcPts val="500"/>
              </a:spcBef>
              <a:spcAft>
                <a:spcPts val="0"/>
              </a:spcAft>
              <a:buClr>
                <a:schemeClr val="dk1"/>
              </a:buClr>
              <a:buSzPts val="1800"/>
              <a:buChar char="•"/>
              <a:defRPr/>
            </a:lvl7pPr>
            <a:lvl8pPr marL="3657082" lvl="7" indent="-342851" algn="l">
              <a:lnSpc>
                <a:spcPct val="90000"/>
              </a:lnSpc>
              <a:spcBef>
                <a:spcPts val="500"/>
              </a:spcBef>
              <a:spcAft>
                <a:spcPts val="0"/>
              </a:spcAft>
              <a:buClr>
                <a:schemeClr val="dk1"/>
              </a:buClr>
              <a:buSzPts val="1800"/>
              <a:buChar char="•"/>
              <a:defRPr/>
            </a:lvl8pPr>
            <a:lvl9pPr marL="4114216" lvl="8" indent="-342851"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7982" y="6356349"/>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7550" y="6356349"/>
            <a:ext cx="411373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08359" y="6356349"/>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568" y="365126"/>
            <a:ext cx="10512863" cy="132556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572" y="1681164"/>
            <a:ext cx="5156445" cy="823911"/>
          </a:xfrm>
          <a:prstGeom prst="rect">
            <a:avLst/>
          </a:prstGeom>
          <a:noFill/>
          <a:ln>
            <a:noFill/>
          </a:ln>
        </p:spPr>
        <p:txBody>
          <a:bodyPr spcFirstLastPara="1" wrap="square" lIns="91425" tIns="45700" rIns="91425" bIns="45700" anchor="b" anchorCtr="0">
            <a:normAutofit/>
          </a:bodyPr>
          <a:lstStyle>
            <a:lvl1pPr marL="457134" lvl="0" indent="-228568" algn="l">
              <a:lnSpc>
                <a:spcPct val="90000"/>
              </a:lnSpc>
              <a:spcBef>
                <a:spcPts val="1000"/>
              </a:spcBef>
              <a:spcAft>
                <a:spcPts val="0"/>
              </a:spcAft>
              <a:buClr>
                <a:schemeClr val="dk1"/>
              </a:buClr>
              <a:buSzPts val="2400"/>
              <a:buNone/>
              <a:defRPr sz="2399" b="1"/>
            </a:lvl1pPr>
            <a:lvl2pPr marL="914271" lvl="1" indent="-228568" algn="l">
              <a:lnSpc>
                <a:spcPct val="90000"/>
              </a:lnSpc>
              <a:spcBef>
                <a:spcPts val="500"/>
              </a:spcBef>
              <a:spcAft>
                <a:spcPts val="0"/>
              </a:spcAft>
              <a:buClr>
                <a:schemeClr val="dk1"/>
              </a:buClr>
              <a:buSzPts val="2000"/>
              <a:buNone/>
              <a:defRPr sz="2001" b="1"/>
            </a:lvl2pPr>
            <a:lvl3pPr marL="1371405" lvl="2" indent="-228568" algn="l">
              <a:lnSpc>
                <a:spcPct val="90000"/>
              </a:lnSpc>
              <a:spcBef>
                <a:spcPts val="500"/>
              </a:spcBef>
              <a:spcAft>
                <a:spcPts val="0"/>
              </a:spcAft>
              <a:buClr>
                <a:schemeClr val="dk1"/>
              </a:buClr>
              <a:buSzPts val="1800"/>
              <a:buNone/>
              <a:defRPr sz="1800" b="1"/>
            </a:lvl3pPr>
            <a:lvl4pPr marL="1828540" lvl="3" indent="-228568" algn="l">
              <a:lnSpc>
                <a:spcPct val="90000"/>
              </a:lnSpc>
              <a:spcBef>
                <a:spcPts val="500"/>
              </a:spcBef>
              <a:spcAft>
                <a:spcPts val="0"/>
              </a:spcAft>
              <a:buClr>
                <a:schemeClr val="dk1"/>
              </a:buClr>
              <a:buSzPts val="1600"/>
              <a:buNone/>
              <a:defRPr sz="1600" b="1"/>
            </a:lvl4pPr>
            <a:lvl5pPr marL="2285676" lvl="4" indent="-228568" algn="l">
              <a:lnSpc>
                <a:spcPct val="90000"/>
              </a:lnSpc>
              <a:spcBef>
                <a:spcPts val="500"/>
              </a:spcBef>
              <a:spcAft>
                <a:spcPts val="0"/>
              </a:spcAft>
              <a:buClr>
                <a:schemeClr val="dk1"/>
              </a:buClr>
              <a:buSzPts val="1600"/>
              <a:buNone/>
              <a:defRPr sz="1600" b="1"/>
            </a:lvl5pPr>
            <a:lvl6pPr marL="2742811" lvl="5" indent="-228568" algn="l">
              <a:lnSpc>
                <a:spcPct val="90000"/>
              </a:lnSpc>
              <a:spcBef>
                <a:spcPts val="500"/>
              </a:spcBef>
              <a:spcAft>
                <a:spcPts val="0"/>
              </a:spcAft>
              <a:buClr>
                <a:schemeClr val="dk1"/>
              </a:buClr>
              <a:buSzPts val="1600"/>
              <a:buNone/>
              <a:defRPr sz="1600" b="1"/>
            </a:lvl6pPr>
            <a:lvl7pPr marL="3199947" lvl="6" indent="-228568" algn="l">
              <a:lnSpc>
                <a:spcPct val="90000"/>
              </a:lnSpc>
              <a:spcBef>
                <a:spcPts val="500"/>
              </a:spcBef>
              <a:spcAft>
                <a:spcPts val="0"/>
              </a:spcAft>
              <a:buClr>
                <a:schemeClr val="dk1"/>
              </a:buClr>
              <a:buSzPts val="1600"/>
              <a:buNone/>
              <a:defRPr sz="1600" b="1"/>
            </a:lvl7pPr>
            <a:lvl8pPr marL="3657082" lvl="7" indent="-228568" algn="l">
              <a:lnSpc>
                <a:spcPct val="90000"/>
              </a:lnSpc>
              <a:spcBef>
                <a:spcPts val="500"/>
              </a:spcBef>
              <a:spcAft>
                <a:spcPts val="0"/>
              </a:spcAft>
              <a:buClr>
                <a:schemeClr val="dk1"/>
              </a:buClr>
              <a:buSzPts val="1600"/>
              <a:buNone/>
              <a:defRPr sz="1600" b="1"/>
            </a:lvl8pPr>
            <a:lvl9pPr marL="4114216" lvl="8" indent="-228568"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572" y="2505075"/>
            <a:ext cx="5156445" cy="3684589"/>
          </a:xfrm>
          <a:prstGeom prst="rect">
            <a:avLst/>
          </a:prstGeom>
          <a:noFill/>
          <a:ln>
            <a:noFill/>
          </a:ln>
        </p:spPr>
        <p:txBody>
          <a:bodyPr spcFirstLastPara="1" wrap="square" lIns="91425" tIns="45700" rIns="91425" bIns="45700" anchor="t" anchorCtr="0">
            <a:normAutofit/>
          </a:bodyPr>
          <a:lstStyle>
            <a:lvl1pPr marL="457134" lvl="0" indent="-342851" algn="l">
              <a:lnSpc>
                <a:spcPct val="90000"/>
              </a:lnSpc>
              <a:spcBef>
                <a:spcPts val="1000"/>
              </a:spcBef>
              <a:spcAft>
                <a:spcPts val="0"/>
              </a:spcAft>
              <a:buClr>
                <a:schemeClr val="dk1"/>
              </a:buClr>
              <a:buSzPts val="1800"/>
              <a:buChar char="•"/>
              <a:defRPr/>
            </a:lvl1pPr>
            <a:lvl2pPr marL="914271" lvl="1" indent="-342851" algn="l">
              <a:lnSpc>
                <a:spcPct val="90000"/>
              </a:lnSpc>
              <a:spcBef>
                <a:spcPts val="500"/>
              </a:spcBef>
              <a:spcAft>
                <a:spcPts val="0"/>
              </a:spcAft>
              <a:buClr>
                <a:schemeClr val="dk1"/>
              </a:buClr>
              <a:buSzPts val="1800"/>
              <a:buChar char="•"/>
              <a:defRPr/>
            </a:lvl2pPr>
            <a:lvl3pPr marL="1371405" lvl="2" indent="-342851" algn="l">
              <a:lnSpc>
                <a:spcPct val="90000"/>
              </a:lnSpc>
              <a:spcBef>
                <a:spcPts val="500"/>
              </a:spcBef>
              <a:spcAft>
                <a:spcPts val="0"/>
              </a:spcAft>
              <a:buClr>
                <a:schemeClr val="dk1"/>
              </a:buClr>
              <a:buSzPts val="1800"/>
              <a:buChar char="•"/>
              <a:defRPr/>
            </a:lvl3pPr>
            <a:lvl4pPr marL="1828540" lvl="3" indent="-342851" algn="l">
              <a:lnSpc>
                <a:spcPct val="90000"/>
              </a:lnSpc>
              <a:spcBef>
                <a:spcPts val="500"/>
              </a:spcBef>
              <a:spcAft>
                <a:spcPts val="0"/>
              </a:spcAft>
              <a:buClr>
                <a:schemeClr val="dk1"/>
              </a:buClr>
              <a:buSzPts val="1800"/>
              <a:buChar char="•"/>
              <a:defRPr/>
            </a:lvl4pPr>
            <a:lvl5pPr marL="2285676" lvl="4" indent="-342851" algn="l">
              <a:lnSpc>
                <a:spcPct val="90000"/>
              </a:lnSpc>
              <a:spcBef>
                <a:spcPts val="500"/>
              </a:spcBef>
              <a:spcAft>
                <a:spcPts val="0"/>
              </a:spcAft>
              <a:buClr>
                <a:schemeClr val="dk1"/>
              </a:buClr>
              <a:buSzPts val="1800"/>
              <a:buChar char="•"/>
              <a:defRPr/>
            </a:lvl5pPr>
            <a:lvl6pPr marL="2742811" lvl="5" indent="-342851" algn="l">
              <a:lnSpc>
                <a:spcPct val="90000"/>
              </a:lnSpc>
              <a:spcBef>
                <a:spcPts val="500"/>
              </a:spcBef>
              <a:spcAft>
                <a:spcPts val="0"/>
              </a:spcAft>
              <a:buClr>
                <a:schemeClr val="dk1"/>
              </a:buClr>
              <a:buSzPts val="1800"/>
              <a:buChar char="•"/>
              <a:defRPr/>
            </a:lvl6pPr>
            <a:lvl7pPr marL="3199947" lvl="6" indent="-342851" algn="l">
              <a:lnSpc>
                <a:spcPct val="90000"/>
              </a:lnSpc>
              <a:spcBef>
                <a:spcPts val="500"/>
              </a:spcBef>
              <a:spcAft>
                <a:spcPts val="0"/>
              </a:spcAft>
              <a:buClr>
                <a:schemeClr val="dk1"/>
              </a:buClr>
              <a:buSzPts val="1800"/>
              <a:buChar char="•"/>
              <a:defRPr/>
            </a:lvl7pPr>
            <a:lvl8pPr marL="3657082" lvl="7" indent="-342851" algn="l">
              <a:lnSpc>
                <a:spcPct val="90000"/>
              </a:lnSpc>
              <a:spcBef>
                <a:spcPts val="500"/>
              </a:spcBef>
              <a:spcAft>
                <a:spcPts val="0"/>
              </a:spcAft>
              <a:buClr>
                <a:schemeClr val="dk1"/>
              </a:buClr>
              <a:buSzPts val="1800"/>
              <a:buChar char="•"/>
              <a:defRPr/>
            </a:lvl8pPr>
            <a:lvl9pPr marL="4114216" lvl="8" indent="-342851"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0593" y="1681164"/>
            <a:ext cx="5181838" cy="823911"/>
          </a:xfrm>
          <a:prstGeom prst="rect">
            <a:avLst/>
          </a:prstGeom>
          <a:noFill/>
          <a:ln>
            <a:noFill/>
          </a:ln>
        </p:spPr>
        <p:txBody>
          <a:bodyPr spcFirstLastPara="1" wrap="square" lIns="91425" tIns="45700" rIns="91425" bIns="45700" anchor="b" anchorCtr="0">
            <a:normAutofit/>
          </a:bodyPr>
          <a:lstStyle>
            <a:lvl1pPr marL="457134" lvl="0" indent="-228568" algn="l">
              <a:lnSpc>
                <a:spcPct val="90000"/>
              </a:lnSpc>
              <a:spcBef>
                <a:spcPts val="1000"/>
              </a:spcBef>
              <a:spcAft>
                <a:spcPts val="0"/>
              </a:spcAft>
              <a:buClr>
                <a:schemeClr val="dk1"/>
              </a:buClr>
              <a:buSzPts val="2400"/>
              <a:buNone/>
              <a:defRPr sz="2399" b="1"/>
            </a:lvl1pPr>
            <a:lvl2pPr marL="914271" lvl="1" indent="-228568" algn="l">
              <a:lnSpc>
                <a:spcPct val="90000"/>
              </a:lnSpc>
              <a:spcBef>
                <a:spcPts val="500"/>
              </a:spcBef>
              <a:spcAft>
                <a:spcPts val="0"/>
              </a:spcAft>
              <a:buClr>
                <a:schemeClr val="dk1"/>
              </a:buClr>
              <a:buSzPts val="2000"/>
              <a:buNone/>
              <a:defRPr sz="2001" b="1"/>
            </a:lvl2pPr>
            <a:lvl3pPr marL="1371405" lvl="2" indent="-228568" algn="l">
              <a:lnSpc>
                <a:spcPct val="90000"/>
              </a:lnSpc>
              <a:spcBef>
                <a:spcPts val="500"/>
              </a:spcBef>
              <a:spcAft>
                <a:spcPts val="0"/>
              </a:spcAft>
              <a:buClr>
                <a:schemeClr val="dk1"/>
              </a:buClr>
              <a:buSzPts val="1800"/>
              <a:buNone/>
              <a:defRPr sz="1800" b="1"/>
            </a:lvl3pPr>
            <a:lvl4pPr marL="1828540" lvl="3" indent="-228568" algn="l">
              <a:lnSpc>
                <a:spcPct val="90000"/>
              </a:lnSpc>
              <a:spcBef>
                <a:spcPts val="500"/>
              </a:spcBef>
              <a:spcAft>
                <a:spcPts val="0"/>
              </a:spcAft>
              <a:buClr>
                <a:schemeClr val="dk1"/>
              </a:buClr>
              <a:buSzPts val="1600"/>
              <a:buNone/>
              <a:defRPr sz="1600" b="1"/>
            </a:lvl4pPr>
            <a:lvl5pPr marL="2285676" lvl="4" indent="-228568" algn="l">
              <a:lnSpc>
                <a:spcPct val="90000"/>
              </a:lnSpc>
              <a:spcBef>
                <a:spcPts val="500"/>
              </a:spcBef>
              <a:spcAft>
                <a:spcPts val="0"/>
              </a:spcAft>
              <a:buClr>
                <a:schemeClr val="dk1"/>
              </a:buClr>
              <a:buSzPts val="1600"/>
              <a:buNone/>
              <a:defRPr sz="1600" b="1"/>
            </a:lvl5pPr>
            <a:lvl6pPr marL="2742811" lvl="5" indent="-228568" algn="l">
              <a:lnSpc>
                <a:spcPct val="90000"/>
              </a:lnSpc>
              <a:spcBef>
                <a:spcPts val="500"/>
              </a:spcBef>
              <a:spcAft>
                <a:spcPts val="0"/>
              </a:spcAft>
              <a:buClr>
                <a:schemeClr val="dk1"/>
              </a:buClr>
              <a:buSzPts val="1600"/>
              <a:buNone/>
              <a:defRPr sz="1600" b="1"/>
            </a:lvl6pPr>
            <a:lvl7pPr marL="3199947" lvl="6" indent="-228568" algn="l">
              <a:lnSpc>
                <a:spcPct val="90000"/>
              </a:lnSpc>
              <a:spcBef>
                <a:spcPts val="500"/>
              </a:spcBef>
              <a:spcAft>
                <a:spcPts val="0"/>
              </a:spcAft>
              <a:buClr>
                <a:schemeClr val="dk1"/>
              </a:buClr>
              <a:buSzPts val="1600"/>
              <a:buNone/>
              <a:defRPr sz="1600" b="1"/>
            </a:lvl7pPr>
            <a:lvl8pPr marL="3657082" lvl="7" indent="-228568" algn="l">
              <a:lnSpc>
                <a:spcPct val="90000"/>
              </a:lnSpc>
              <a:spcBef>
                <a:spcPts val="500"/>
              </a:spcBef>
              <a:spcAft>
                <a:spcPts val="0"/>
              </a:spcAft>
              <a:buClr>
                <a:schemeClr val="dk1"/>
              </a:buClr>
              <a:buSzPts val="1600"/>
              <a:buNone/>
              <a:defRPr sz="1600" b="1"/>
            </a:lvl8pPr>
            <a:lvl9pPr marL="4114216" lvl="8" indent="-228568"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0593" y="2505075"/>
            <a:ext cx="5181838" cy="3684589"/>
          </a:xfrm>
          <a:prstGeom prst="rect">
            <a:avLst/>
          </a:prstGeom>
          <a:noFill/>
          <a:ln>
            <a:noFill/>
          </a:ln>
        </p:spPr>
        <p:txBody>
          <a:bodyPr spcFirstLastPara="1" wrap="square" lIns="91425" tIns="45700" rIns="91425" bIns="45700" anchor="t" anchorCtr="0">
            <a:normAutofit/>
          </a:bodyPr>
          <a:lstStyle>
            <a:lvl1pPr marL="457134" lvl="0" indent="-342851" algn="l">
              <a:lnSpc>
                <a:spcPct val="90000"/>
              </a:lnSpc>
              <a:spcBef>
                <a:spcPts val="1000"/>
              </a:spcBef>
              <a:spcAft>
                <a:spcPts val="0"/>
              </a:spcAft>
              <a:buClr>
                <a:schemeClr val="dk1"/>
              </a:buClr>
              <a:buSzPts val="1800"/>
              <a:buChar char="•"/>
              <a:defRPr/>
            </a:lvl1pPr>
            <a:lvl2pPr marL="914271" lvl="1" indent="-342851" algn="l">
              <a:lnSpc>
                <a:spcPct val="90000"/>
              </a:lnSpc>
              <a:spcBef>
                <a:spcPts val="500"/>
              </a:spcBef>
              <a:spcAft>
                <a:spcPts val="0"/>
              </a:spcAft>
              <a:buClr>
                <a:schemeClr val="dk1"/>
              </a:buClr>
              <a:buSzPts val="1800"/>
              <a:buChar char="•"/>
              <a:defRPr/>
            </a:lvl2pPr>
            <a:lvl3pPr marL="1371405" lvl="2" indent="-342851" algn="l">
              <a:lnSpc>
                <a:spcPct val="90000"/>
              </a:lnSpc>
              <a:spcBef>
                <a:spcPts val="500"/>
              </a:spcBef>
              <a:spcAft>
                <a:spcPts val="0"/>
              </a:spcAft>
              <a:buClr>
                <a:schemeClr val="dk1"/>
              </a:buClr>
              <a:buSzPts val="1800"/>
              <a:buChar char="•"/>
              <a:defRPr/>
            </a:lvl3pPr>
            <a:lvl4pPr marL="1828540" lvl="3" indent="-342851" algn="l">
              <a:lnSpc>
                <a:spcPct val="90000"/>
              </a:lnSpc>
              <a:spcBef>
                <a:spcPts val="500"/>
              </a:spcBef>
              <a:spcAft>
                <a:spcPts val="0"/>
              </a:spcAft>
              <a:buClr>
                <a:schemeClr val="dk1"/>
              </a:buClr>
              <a:buSzPts val="1800"/>
              <a:buChar char="•"/>
              <a:defRPr/>
            </a:lvl4pPr>
            <a:lvl5pPr marL="2285676" lvl="4" indent="-342851" algn="l">
              <a:lnSpc>
                <a:spcPct val="90000"/>
              </a:lnSpc>
              <a:spcBef>
                <a:spcPts val="500"/>
              </a:spcBef>
              <a:spcAft>
                <a:spcPts val="0"/>
              </a:spcAft>
              <a:buClr>
                <a:schemeClr val="dk1"/>
              </a:buClr>
              <a:buSzPts val="1800"/>
              <a:buChar char="•"/>
              <a:defRPr/>
            </a:lvl5pPr>
            <a:lvl6pPr marL="2742811" lvl="5" indent="-342851" algn="l">
              <a:lnSpc>
                <a:spcPct val="90000"/>
              </a:lnSpc>
              <a:spcBef>
                <a:spcPts val="500"/>
              </a:spcBef>
              <a:spcAft>
                <a:spcPts val="0"/>
              </a:spcAft>
              <a:buClr>
                <a:schemeClr val="dk1"/>
              </a:buClr>
              <a:buSzPts val="1800"/>
              <a:buChar char="•"/>
              <a:defRPr/>
            </a:lvl6pPr>
            <a:lvl7pPr marL="3199947" lvl="6" indent="-342851" algn="l">
              <a:lnSpc>
                <a:spcPct val="90000"/>
              </a:lnSpc>
              <a:spcBef>
                <a:spcPts val="500"/>
              </a:spcBef>
              <a:spcAft>
                <a:spcPts val="0"/>
              </a:spcAft>
              <a:buClr>
                <a:schemeClr val="dk1"/>
              </a:buClr>
              <a:buSzPts val="1800"/>
              <a:buChar char="•"/>
              <a:defRPr/>
            </a:lvl7pPr>
            <a:lvl8pPr marL="3657082" lvl="7" indent="-342851" algn="l">
              <a:lnSpc>
                <a:spcPct val="90000"/>
              </a:lnSpc>
              <a:spcBef>
                <a:spcPts val="500"/>
              </a:spcBef>
              <a:spcAft>
                <a:spcPts val="0"/>
              </a:spcAft>
              <a:buClr>
                <a:schemeClr val="dk1"/>
              </a:buClr>
              <a:buSzPts val="1800"/>
              <a:buChar char="•"/>
              <a:defRPr/>
            </a:lvl8pPr>
            <a:lvl9pPr marL="4114216" lvl="8" indent="-342851"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7982" y="6356349"/>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7550" y="6356349"/>
            <a:ext cx="411373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08359" y="6356349"/>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7981" y="365126"/>
            <a:ext cx="10512863" cy="132556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7982" y="6356349"/>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7550" y="6356349"/>
            <a:ext cx="411373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08359" y="6356349"/>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571" y="457200"/>
            <a:ext cx="3931212"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1838" y="987426"/>
            <a:ext cx="6170593" cy="4873624"/>
          </a:xfrm>
          <a:prstGeom prst="rect">
            <a:avLst/>
          </a:prstGeom>
          <a:noFill/>
          <a:ln>
            <a:noFill/>
          </a:ln>
        </p:spPr>
        <p:txBody>
          <a:bodyPr spcFirstLastPara="1" wrap="square" lIns="91425" tIns="45700" rIns="91425" bIns="45700" anchor="t" anchorCtr="0">
            <a:normAutofit/>
          </a:bodyPr>
          <a:lstStyle>
            <a:lvl1pPr marL="457134" lvl="0" indent="-431739" algn="l">
              <a:lnSpc>
                <a:spcPct val="90000"/>
              </a:lnSpc>
              <a:spcBef>
                <a:spcPts val="1000"/>
              </a:spcBef>
              <a:spcAft>
                <a:spcPts val="0"/>
              </a:spcAft>
              <a:buClr>
                <a:schemeClr val="dk1"/>
              </a:buClr>
              <a:buSzPts val="3200"/>
              <a:buChar char="•"/>
              <a:defRPr sz="3199"/>
            </a:lvl1pPr>
            <a:lvl2pPr marL="914271" lvl="1" indent="-406342" algn="l">
              <a:lnSpc>
                <a:spcPct val="90000"/>
              </a:lnSpc>
              <a:spcBef>
                <a:spcPts val="500"/>
              </a:spcBef>
              <a:spcAft>
                <a:spcPts val="0"/>
              </a:spcAft>
              <a:buClr>
                <a:schemeClr val="dk1"/>
              </a:buClr>
              <a:buSzPts val="2800"/>
              <a:buChar char="•"/>
              <a:defRPr sz="2801"/>
            </a:lvl2pPr>
            <a:lvl3pPr marL="1371405" lvl="2" indent="-380946" algn="l">
              <a:lnSpc>
                <a:spcPct val="90000"/>
              </a:lnSpc>
              <a:spcBef>
                <a:spcPts val="500"/>
              </a:spcBef>
              <a:spcAft>
                <a:spcPts val="0"/>
              </a:spcAft>
              <a:buClr>
                <a:schemeClr val="dk1"/>
              </a:buClr>
              <a:buSzPts val="2400"/>
              <a:buChar char="•"/>
              <a:defRPr sz="2399"/>
            </a:lvl3pPr>
            <a:lvl4pPr marL="1828540" lvl="3" indent="-355549" algn="l">
              <a:lnSpc>
                <a:spcPct val="90000"/>
              </a:lnSpc>
              <a:spcBef>
                <a:spcPts val="500"/>
              </a:spcBef>
              <a:spcAft>
                <a:spcPts val="0"/>
              </a:spcAft>
              <a:buClr>
                <a:schemeClr val="dk1"/>
              </a:buClr>
              <a:buSzPts val="2000"/>
              <a:buChar char="•"/>
              <a:defRPr sz="2001"/>
            </a:lvl4pPr>
            <a:lvl5pPr marL="2285676" lvl="4" indent="-355549" algn="l">
              <a:lnSpc>
                <a:spcPct val="90000"/>
              </a:lnSpc>
              <a:spcBef>
                <a:spcPts val="500"/>
              </a:spcBef>
              <a:spcAft>
                <a:spcPts val="0"/>
              </a:spcAft>
              <a:buClr>
                <a:schemeClr val="dk1"/>
              </a:buClr>
              <a:buSzPts val="2000"/>
              <a:buChar char="•"/>
              <a:defRPr sz="2001"/>
            </a:lvl5pPr>
            <a:lvl6pPr marL="2742811" lvl="5" indent="-355549" algn="l">
              <a:lnSpc>
                <a:spcPct val="90000"/>
              </a:lnSpc>
              <a:spcBef>
                <a:spcPts val="500"/>
              </a:spcBef>
              <a:spcAft>
                <a:spcPts val="0"/>
              </a:spcAft>
              <a:buClr>
                <a:schemeClr val="dk1"/>
              </a:buClr>
              <a:buSzPts val="2000"/>
              <a:buChar char="•"/>
              <a:defRPr sz="2001"/>
            </a:lvl6pPr>
            <a:lvl7pPr marL="3199947" lvl="6" indent="-355549" algn="l">
              <a:lnSpc>
                <a:spcPct val="90000"/>
              </a:lnSpc>
              <a:spcBef>
                <a:spcPts val="500"/>
              </a:spcBef>
              <a:spcAft>
                <a:spcPts val="0"/>
              </a:spcAft>
              <a:buClr>
                <a:schemeClr val="dk1"/>
              </a:buClr>
              <a:buSzPts val="2000"/>
              <a:buChar char="•"/>
              <a:defRPr sz="2001"/>
            </a:lvl7pPr>
            <a:lvl8pPr marL="3657082" lvl="7" indent="-355549" algn="l">
              <a:lnSpc>
                <a:spcPct val="90000"/>
              </a:lnSpc>
              <a:spcBef>
                <a:spcPts val="500"/>
              </a:spcBef>
              <a:spcAft>
                <a:spcPts val="0"/>
              </a:spcAft>
              <a:buClr>
                <a:schemeClr val="dk1"/>
              </a:buClr>
              <a:buSzPts val="2000"/>
              <a:buChar char="•"/>
              <a:defRPr sz="2001"/>
            </a:lvl8pPr>
            <a:lvl9pPr marL="4114216" lvl="8" indent="-355549" algn="l">
              <a:lnSpc>
                <a:spcPct val="90000"/>
              </a:lnSpc>
              <a:spcBef>
                <a:spcPts val="500"/>
              </a:spcBef>
              <a:spcAft>
                <a:spcPts val="0"/>
              </a:spcAft>
              <a:buClr>
                <a:schemeClr val="dk1"/>
              </a:buClr>
              <a:buSzPts val="2000"/>
              <a:buChar char="•"/>
              <a:defRPr sz="2001"/>
            </a:lvl9pPr>
          </a:lstStyle>
          <a:p>
            <a:endParaRPr/>
          </a:p>
        </p:txBody>
      </p:sp>
      <p:sp>
        <p:nvSpPr>
          <p:cNvPr id="57" name="Google Shape;57;p9"/>
          <p:cNvSpPr txBox="1">
            <a:spLocks noGrp="1"/>
          </p:cNvSpPr>
          <p:nvPr>
            <p:ph type="body" idx="2"/>
          </p:nvPr>
        </p:nvSpPr>
        <p:spPr>
          <a:xfrm>
            <a:off x="839571" y="2057400"/>
            <a:ext cx="3931212" cy="3811588"/>
          </a:xfrm>
          <a:prstGeom prst="rect">
            <a:avLst/>
          </a:prstGeom>
          <a:noFill/>
          <a:ln>
            <a:noFill/>
          </a:ln>
        </p:spPr>
        <p:txBody>
          <a:bodyPr spcFirstLastPara="1" wrap="square" lIns="91425" tIns="45700" rIns="91425" bIns="45700" anchor="t" anchorCtr="0">
            <a:normAutofit/>
          </a:bodyPr>
          <a:lstStyle>
            <a:lvl1pPr marL="457134" lvl="0" indent="-228568" algn="l">
              <a:lnSpc>
                <a:spcPct val="90000"/>
              </a:lnSpc>
              <a:spcBef>
                <a:spcPts val="1000"/>
              </a:spcBef>
              <a:spcAft>
                <a:spcPts val="0"/>
              </a:spcAft>
              <a:buClr>
                <a:schemeClr val="dk1"/>
              </a:buClr>
              <a:buSzPts val="1600"/>
              <a:buNone/>
              <a:defRPr sz="1600"/>
            </a:lvl1pPr>
            <a:lvl2pPr marL="914271" lvl="1" indent="-228568" algn="l">
              <a:lnSpc>
                <a:spcPct val="90000"/>
              </a:lnSpc>
              <a:spcBef>
                <a:spcPts val="500"/>
              </a:spcBef>
              <a:spcAft>
                <a:spcPts val="0"/>
              </a:spcAft>
              <a:buClr>
                <a:schemeClr val="dk1"/>
              </a:buClr>
              <a:buSzPts val="1400"/>
              <a:buNone/>
              <a:defRPr sz="1399"/>
            </a:lvl2pPr>
            <a:lvl3pPr marL="1371405" lvl="2" indent="-228568" algn="l">
              <a:lnSpc>
                <a:spcPct val="90000"/>
              </a:lnSpc>
              <a:spcBef>
                <a:spcPts val="500"/>
              </a:spcBef>
              <a:spcAft>
                <a:spcPts val="0"/>
              </a:spcAft>
              <a:buClr>
                <a:schemeClr val="dk1"/>
              </a:buClr>
              <a:buSzPts val="1200"/>
              <a:buNone/>
              <a:defRPr sz="1201"/>
            </a:lvl3pPr>
            <a:lvl4pPr marL="1828540" lvl="3" indent="-228568" algn="l">
              <a:lnSpc>
                <a:spcPct val="90000"/>
              </a:lnSpc>
              <a:spcBef>
                <a:spcPts val="500"/>
              </a:spcBef>
              <a:spcAft>
                <a:spcPts val="0"/>
              </a:spcAft>
              <a:buClr>
                <a:schemeClr val="dk1"/>
              </a:buClr>
              <a:buSzPts val="1000"/>
              <a:buNone/>
              <a:defRPr sz="1000"/>
            </a:lvl4pPr>
            <a:lvl5pPr marL="2285676" lvl="4" indent="-228568" algn="l">
              <a:lnSpc>
                <a:spcPct val="90000"/>
              </a:lnSpc>
              <a:spcBef>
                <a:spcPts val="500"/>
              </a:spcBef>
              <a:spcAft>
                <a:spcPts val="0"/>
              </a:spcAft>
              <a:buClr>
                <a:schemeClr val="dk1"/>
              </a:buClr>
              <a:buSzPts val="1000"/>
              <a:buNone/>
              <a:defRPr sz="1000"/>
            </a:lvl5pPr>
            <a:lvl6pPr marL="2742811" lvl="5" indent="-228568" algn="l">
              <a:lnSpc>
                <a:spcPct val="90000"/>
              </a:lnSpc>
              <a:spcBef>
                <a:spcPts val="500"/>
              </a:spcBef>
              <a:spcAft>
                <a:spcPts val="0"/>
              </a:spcAft>
              <a:buClr>
                <a:schemeClr val="dk1"/>
              </a:buClr>
              <a:buSzPts val="1000"/>
              <a:buNone/>
              <a:defRPr sz="1000"/>
            </a:lvl6pPr>
            <a:lvl7pPr marL="3199947" lvl="6" indent="-228568" algn="l">
              <a:lnSpc>
                <a:spcPct val="90000"/>
              </a:lnSpc>
              <a:spcBef>
                <a:spcPts val="500"/>
              </a:spcBef>
              <a:spcAft>
                <a:spcPts val="0"/>
              </a:spcAft>
              <a:buClr>
                <a:schemeClr val="dk1"/>
              </a:buClr>
              <a:buSzPts val="1000"/>
              <a:buNone/>
              <a:defRPr sz="1000"/>
            </a:lvl7pPr>
            <a:lvl8pPr marL="3657082" lvl="7" indent="-228568" algn="l">
              <a:lnSpc>
                <a:spcPct val="90000"/>
              </a:lnSpc>
              <a:spcBef>
                <a:spcPts val="500"/>
              </a:spcBef>
              <a:spcAft>
                <a:spcPts val="0"/>
              </a:spcAft>
              <a:buClr>
                <a:schemeClr val="dk1"/>
              </a:buClr>
              <a:buSzPts val="1000"/>
              <a:buNone/>
              <a:defRPr sz="1000"/>
            </a:lvl8pPr>
            <a:lvl9pPr marL="4114216" lvl="8" indent="-228568"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7982" y="6356349"/>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7550" y="6356349"/>
            <a:ext cx="411373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08359" y="6356349"/>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571" y="457200"/>
            <a:ext cx="3931212"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1838" y="987426"/>
            <a:ext cx="6170593" cy="4873624"/>
          </a:xfrm>
          <a:prstGeom prst="rect">
            <a:avLst/>
          </a:prstGeom>
          <a:noFill/>
          <a:ln>
            <a:noFill/>
          </a:ln>
        </p:spPr>
      </p:sp>
      <p:sp>
        <p:nvSpPr>
          <p:cNvPr id="64" name="Google Shape;64;p10"/>
          <p:cNvSpPr txBox="1">
            <a:spLocks noGrp="1"/>
          </p:cNvSpPr>
          <p:nvPr>
            <p:ph type="body" idx="1"/>
          </p:nvPr>
        </p:nvSpPr>
        <p:spPr>
          <a:xfrm>
            <a:off x="839571" y="2057400"/>
            <a:ext cx="3931212" cy="3811588"/>
          </a:xfrm>
          <a:prstGeom prst="rect">
            <a:avLst/>
          </a:prstGeom>
          <a:noFill/>
          <a:ln>
            <a:noFill/>
          </a:ln>
        </p:spPr>
        <p:txBody>
          <a:bodyPr spcFirstLastPara="1" wrap="square" lIns="91425" tIns="45700" rIns="91425" bIns="45700" anchor="t" anchorCtr="0">
            <a:normAutofit/>
          </a:bodyPr>
          <a:lstStyle>
            <a:lvl1pPr marL="457134" lvl="0" indent="-228568" algn="l">
              <a:lnSpc>
                <a:spcPct val="90000"/>
              </a:lnSpc>
              <a:spcBef>
                <a:spcPts val="1000"/>
              </a:spcBef>
              <a:spcAft>
                <a:spcPts val="0"/>
              </a:spcAft>
              <a:buClr>
                <a:schemeClr val="dk1"/>
              </a:buClr>
              <a:buSzPts val="1600"/>
              <a:buNone/>
              <a:defRPr sz="1600"/>
            </a:lvl1pPr>
            <a:lvl2pPr marL="914271" lvl="1" indent="-228568" algn="l">
              <a:lnSpc>
                <a:spcPct val="90000"/>
              </a:lnSpc>
              <a:spcBef>
                <a:spcPts val="500"/>
              </a:spcBef>
              <a:spcAft>
                <a:spcPts val="0"/>
              </a:spcAft>
              <a:buClr>
                <a:schemeClr val="dk1"/>
              </a:buClr>
              <a:buSzPts val="1400"/>
              <a:buNone/>
              <a:defRPr sz="1399"/>
            </a:lvl2pPr>
            <a:lvl3pPr marL="1371405" lvl="2" indent="-228568" algn="l">
              <a:lnSpc>
                <a:spcPct val="90000"/>
              </a:lnSpc>
              <a:spcBef>
                <a:spcPts val="500"/>
              </a:spcBef>
              <a:spcAft>
                <a:spcPts val="0"/>
              </a:spcAft>
              <a:buClr>
                <a:schemeClr val="dk1"/>
              </a:buClr>
              <a:buSzPts val="1200"/>
              <a:buNone/>
              <a:defRPr sz="1201"/>
            </a:lvl3pPr>
            <a:lvl4pPr marL="1828540" lvl="3" indent="-228568" algn="l">
              <a:lnSpc>
                <a:spcPct val="90000"/>
              </a:lnSpc>
              <a:spcBef>
                <a:spcPts val="500"/>
              </a:spcBef>
              <a:spcAft>
                <a:spcPts val="0"/>
              </a:spcAft>
              <a:buClr>
                <a:schemeClr val="dk1"/>
              </a:buClr>
              <a:buSzPts val="1000"/>
              <a:buNone/>
              <a:defRPr sz="1000"/>
            </a:lvl4pPr>
            <a:lvl5pPr marL="2285676" lvl="4" indent="-228568" algn="l">
              <a:lnSpc>
                <a:spcPct val="90000"/>
              </a:lnSpc>
              <a:spcBef>
                <a:spcPts val="500"/>
              </a:spcBef>
              <a:spcAft>
                <a:spcPts val="0"/>
              </a:spcAft>
              <a:buClr>
                <a:schemeClr val="dk1"/>
              </a:buClr>
              <a:buSzPts val="1000"/>
              <a:buNone/>
              <a:defRPr sz="1000"/>
            </a:lvl5pPr>
            <a:lvl6pPr marL="2742811" lvl="5" indent="-228568" algn="l">
              <a:lnSpc>
                <a:spcPct val="90000"/>
              </a:lnSpc>
              <a:spcBef>
                <a:spcPts val="500"/>
              </a:spcBef>
              <a:spcAft>
                <a:spcPts val="0"/>
              </a:spcAft>
              <a:buClr>
                <a:schemeClr val="dk1"/>
              </a:buClr>
              <a:buSzPts val="1000"/>
              <a:buNone/>
              <a:defRPr sz="1000"/>
            </a:lvl6pPr>
            <a:lvl7pPr marL="3199947" lvl="6" indent="-228568" algn="l">
              <a:lnSpc>
                <a:spcPct val="90000"/>
              </a:lnSpc>
              <a:spcBef>
                <a:spcPts val="500"/>
              </a:spcBef>
              <a:spcAft>
                <a:spcPts val="0"/>
              </a:spcAft>
              <a:buClr>
                <a:schemeClr val="dk1"/>
              </a:buClr>
              <a:buSzPts val="1000"/>
              <a:buNone/>
              <a:defRPr sz="1000"/>
            </a:lvl7pPr>
            <a:lvl8pPr marL="3657082" lvl="7" indent="-228568" algn="l">
              <a:lnSpc>
                <a:spcPct val="90000"/>
              </a:lnSpc>
              <a:spcBef>
                <a:spcPts val="500"/>
              </a:spcBef>
              <a:spcAft>
                <a:spcPts val="0"/>
              </a:spcAft>
              <a:buClr>
                <a:schemeClr val="dk1"/>
              </a:buClr>
              <a:buSzPts val="1000"/>
              <a:buNone/>
              <a:defRPr sz="1000"/>
            </a:lvl8pPr>
            <a:lvl9pPr marL="4114216" lvl="8" indent="-228568"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7982" y="6356349"/>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7550" y="6356349"/>
            <a:ext cx="411373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08359" y="6356349"/>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7981" y="365126"/>
            <a:ext cx="10512863" cy="132556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18743" y="-1255137"/>
            <a:ext cx="4351339" cy="10512863"/>
          </a:xfrm>
          <a:prstGeom prst="rect">
            <a:avLst/>
          </a:prstGeom>
          <a:noFill/>
          <a:ln>
            <a:noFill/>
          </a:ln>
        </p:spPr>
        <p:txBody>
          <a:bodyPr spcFirstLastPara="1" wrap="square" lIns="91425" tIns="45700" rIns="91425" bIns="45700" anchor="t" anchorCtr="0">
            <a:normAutofit/>
          </a:bodyPr>
          <a:lstStyle>
            <a:lvl1pPr marL="457134" lvl="0" indent="-342851" algn="l">
              <a:lnSpc>
                <a:spcPct val="90000"/>
              </a:lnSpc>
              <a:spcBef>
                <a:spcPts val="1000"/>
              </a:spcBef>
              <a:spcAft>
                <a:spcPts val="0"/>
              </a:spcAft>
              <a:buClr>
                <a:schemeClr val="dk1"/>
              </a:buClr>
              <a:buSzPts val="1800"/>
              <a:buChar char="•"/>
              <a:defRPr/>
            </a:lvl1pPr>
            <a:lvl2pPr marL="914271" lvl="1" indent="-342851" algn="l">
              <a:lnSpc>
                <a:spcPct val="90000"/>
              </a:lnSpc>
              <a:spcBef>
                <a:spcPts val="500"/>
              </a:spcBef>
              <a:spcAft>
                <a:spcPts val="0"/>
              </a:spcAft>
              <a:buClr>
                <a:schemeClr val="dk1"/>
              </a:buClr>
              <a:buSzPts val="1800"/>
              <a:buChar char="•"/>
              <a:defRPr/>
            </a:lvl2pPr>
            <a:lvl3pPr marL="1371405" lvl="2" indent="-342851" algn="l">
              <a:lnSpc>
                <a:spcPct val="90000"/>
              </a:lnSpc>
              <a:spcBef>
                <a:spcPts val="500"/>
              </a:spcBef>
              <a:spcAft>
                <a:spcPts val="0"/>
              </a:spcAft>
              <a:buClr>
                <a:schemeClr val="dk1"/>
              </a:buClr>
              <a:buSzPts val="1800"/>
              <a:buChar char="•"/>
              <a:defRPr/>
            </a:lvl3pPr>
            <a:lvl4pPr marL="1828540" lvl="3" indent="-342851" algn="l">
              <a:lnSpc>
                <a:spcPct val="90000"/>
              </a:lnSpc>
              <a:spcBef>
                <a:spcPts val="500"/>
              </a:spcBef>
              <a:spcAft>
                <a:spcPts val="0"/>
              </a:spcAft>
              <a:buClr>
                <a:schemeClr val="dk1"/>
              </a:buClr>
              <a:buSzPts val="1800"/>
              <a:buChar char="•"/>
              <a:defRPr/>
            </a:lvl4pPr>
            <a:lvl5pPr marL="2285676" lvl="4" indent="-342851" algn="l">
              <a:lnSpc>
                <a:spcPct val="90000"/>
              </a:lnSpc>
              <a:spcBef>
                <a:spcPts val="500"/>
              </a:spcBef>
              <a:spcAft>
                <a:spcPts val="0"/>
              </a:spcAft>
              <a:buClr>
                <a:schemeClr val="dk1"/>
              </a:buClr>
              <a:buSzPts val="1800"/>
              <a:buChar char="•"/>
              <a:defRPr/>
            </a:lvl5pPr>
            <a:lvl6pPr marL="2742811" lvl="5" indent="-342851" algn="l">
              <a:lnSpc>
                <a:spcPct val="90000"/>
              </a:lnSpc>
              <a:spcBef>
                <a:spcPts val="500"/>
              </a:spcBef>
              <a:spcAft>
                <a:spcPts val="0"/>
              </a:spcAft>
              <a:buClr>
                <a:schemeClr val="dk1"/>
              </a:buClr>
              <a:buSzPts val="1800"/>
              <a:buChar char="•"/>
              <a:defRPr/>
            </a:lvl6pPr>
            <a:lvl7pPr marL="3199947" lvl="6" indent="-342851" algn="l">
              <a:lnSpc>
                <a:spcPct val="90000"/>
              </a:lnSpc>
              <a:spcBef>
                <a:spcPts val="500"/>
              </a:spcBef>
              <a:spcAft>
                <a:spcPts val="0"/>
              </a:spcAft>
              <a:buClr>
                <a:schemeClr val="dk1"/>
              </a:buClr>
              <a:buSzPts val="1800"/>
              <a:buChar char="•"/>
              <a:defRPr/>
            </a:lvl7pPr>
            <a:lvl8pPr marL="3657082" lvl="7" indent="-342851" algn="l">
              <a:lnSpc>
                <a:spcPct val="90000"/>
              </a:lnSpc>
              <a:spcBef>
                <a:spcPts val="500"/>
              </a:spcBef>
              <a:spcAft>
                <a:spcPts val="0"/>
              </a:spcAft>
              <a:buClr>
                <a:schemeClr val="dk1"/>
              </a:buClr>
              <a:buSzPts val="1800"/>
              <a:buChar char="•"/>
              <a:defRPr/>
            </a:lvl8pPr>
            <a:lvl9pPr marL="4114216" lvl="8" indent="-342851"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7982" y="6356349"/>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7550" y="6356349"/>
            <a:ext cx="411373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08359" y="6356349"/>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0816" y="1956937"/>
            <a:ext cx="5811839" cy="26282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8206" y="-595099"/>
            <a:ext cx="5811839" cy="7732287"/>
          </a:xfrm>
          <a:prstGeom prst="rect">
            <a:avLst/>
          </a:prstGeom>
          <a:noFill/>
          <a:ln>
            <a:noFill/>
          </a:ln>
        </p:spPr>
        <p:txBody>
          <a:bodyPr spcFirstLastPara="1" wrap="square" lIns="91425" tIns="45700" rIns="91425" bIns="45700" anchor="t" anchorCtr="0">
            <a:normAutofit/>
          </a:bodyPr>
          <a:lstStyle>
            <a:lvl1pPr marL="457134" lvl="0" indent="-342851" algn="l">
              <a:lnSpc>
                <a:spcPct val="90000"/>
              </a:lnSpc>
              <a:spcBef>
                <a:spcPts val="1000"/>
              </a:spcBef>
              <a:spcAft>
                <a:spcPts val="0"/>
              </a:spcAft>
              <a:buClr>
                <a:schemeClr val="dk1"/>
              </a:buClr>
              <a:buSzPts val="1800"/>
              <a:buChar char="•"/>
              <a:defRPr/>
            </a:lvl1pPr>
            <a:lvl2pPr marL="914271" lvl="1" indent="-342851" algn="l">
              <a:lnSpc>
                <a:spcPct val="90000"/>
              </a:lnSpc>
              <a:spcBef>
                <a:spcPts val="500"/>
              </a:spcBef>
              <a:spcAft>
                <a:spcPts val="0"/>
              </a:spcAft>
              <a:buClr>
                <a:schemeClr val="dk1"/>
              </a:buClr>
              <a:buSzPts val="1800"/>
              <a:buChar char="•"/>
              <a:defRPr/>
            </a:lvl2pPr>
            <a:lvl3pPr marL="1371405" lvl="2" indent="-342851" algn="l">
              <a:lnSpc>
                <a:spcPct val="90000"/>
              </a:lnSpc>
              <a:spcBef>
                <a:spcPts val="500"/>
              </a:spcBef>
              <a:spcAft>
                <a:spcPts val="0"/>
              </a:spcAft>
              <a:buClr>
                <a:schemeClr val="dk1"/>
              </a:buClr>
              <a:buSzPts val="1800"/>
              <a:buChar char="•"/>
              <a:defRPr/>
            </a:lvl3pPr>
            <a:lvl4pPr marL="1828540" lvl="3" indent="-342851" algn="l">
              <a:lnSpc>
                <a:spcPct val="90000"/>
              </a:lnSpc>
              <a:spcBef>
                <a:spcPts val="500"/>
              </a:spcBef>
              <a:spcAft>
                <a:spcPts val="0"/>
              </a:spcAft>
              <a:buClr>
                <a:schemeClr val="dk1"/>
              </a:buClr>
              <a:buSzPts val="1800"/>
              <a:buChar char="•"/>
              <a:defRPr/>
            </a:lvl4pPr>
            <a:lvl5pPr marL="2285676" lvl="4" indent="-342851" algn="l">
              <a:lnSpc>
                <a:spcPct val="90000"/>
              </a:lnSpc>
              <a:spcBef>
                <a:spcPts val="500"/>
              </a:spcBef>
              <a:spcAft>
                <a:spcPts val="0"/>
              </a:spcAft>
              <a:buClr>
                <a:schemeClr val="dk1"/>
              </a:buClr>
              <a:buSzPts val="1800"/>
              <a:buChar char="•"/>
              <a:defRPr/>
            </a:lvl5pPr>
            <a:lvl6pPr marL="2742811" lvl="5" indent="-342851" algn="l">
              <a:lnSpc>
                <a:spcPct val="90000"/>
              </a:lnSpc>
              <a:spcBef>
                <a:spcPts val="500"/>
              </a:spcBef>
              <a:spcAft>
                <a:spcPts val="0"/>
              </a:spcAft>
              <a:buClr>
                <a:schemeClr val="dk1"/>
              </a:buClr>
              <a:buSzPts val="1800"/>
              <a:buChar char="•"/>
              <a:defRPr/>
            </a:lvl6pPr>
            <a:lvl7pPr marL="3199947" lvl="6" indent="-342851" algn="l">
              <a:lnSpc>
                <a:spcPct val="90000"/>
              </a:lnSpc>
              <a:spcBef>
                <a:spcPts val="500"/>
              </a:spcBef>
              <a:spcAft>
                <a:spcPts val="0"/>
              </a:spcAft>
              <a:buClr>
                <a:schemeClr val="dk1"/>
              </a:buClr>
              <a:buSzPts val="1800"/>
              <a:buChar char="•"/>
              <a:defRPr/>
            </a:lvl7pPr>
            <a:lvl8pPr marL="3657082" lvl="7" indent="-342851" algn="l">
              <a:lnSpc>
                <a:spcPct val="90000"/>
              </a:lnSpc>
              <a:spcBef>
                <a:spcPts val="500"/>
              </a:spcBef>
              <a:spcAft>
                <a:spcPts val="0"/>
              </a:spcAft>
              <a:buClr>
                <a:schemeClr val="dk1"/>
              </a:buClr>
              <a:buSzPts val="1800"/>
              <a:buChar char="•"/>
              <a:defRPr/>
            </a:lvl8pPr>
            <a:lvl9pPr marL="4114216" lvl="8" indent="-342851"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7982" y="6356349"/>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7550" y="6356349"/>
            <a:ext cx="411373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08359" y="6356349"/>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7902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633" y="1709741"/>
            <a:ext cx="10512863" cy="2852736"/>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633" y="4589463"/>
            <a:ext cx="10512863" cy="1500188"/>
          </a:xfrm>
        </p:spPr>
        <p:txBody>
          <a:bodyPr/>
          <a:lstStyle>
            <a:lvl1pPr marL="0" indent="0">
              <a:buNone/>
              <a:defRPr sz="2399">
                <a:solidFill>
                  <a:schemeClr val="tx1">
                    <a:tint val="75000"/>
                  </a:schemeClr>
                </a:solidFill>
              </a:defRPr>
            </a:lvl1pPr>
            <a:lvl2pPr marL="457134" indent="0">
              <a:buNone/>
              <a:defRPr sz="2001">
                <a:solidFill>
                  <a:schemeClr val="tx1">
                    <a:tint val="75000"/>
                  </a:schemeClr>
                </a:solidFill>
              </a:defRPr>
            </a:lvl2pPr>
            <a:lvl3pPr marL="914271" indent="0">
              <a:buNone/>
              <a:defRPr sz="1800">
                <a:solidFill>
                  <a:schemeClr val="tx1">
                    <a:tint val="75000"/>
                  </a:schemeClr>
                </a:solidFill>
              </a:defRPr>
            </a:lvl3pPr>
            <a:lvl4pPr marL="1371405" indent="0">
              <a:buNone/>
              <a:defRPr sz="1600">
                <a:solidFill>
                  <a:schemeClr val="tx1">
                    <a:tint val="75000"/>
                  </a:schemeClr>
                </a:solidFill>
              </a:defRPr>
            </a:lvl4pPr>
            <a:lvl5pPr marL="1828540" indent="0">
              <a:buNone/>
              <a:defRPr sz="1600">
                <a:solidFill>
                  <a:schemeClr val="tx1">
                    <a:tint val="75000"/>
                  </a:schemeClr>
                </a:solidFill>
              </a:defRPr>
            </a:lvl5pPr>
            <a:lvl6pPr marL="2285676" indent="0">
              <a:buNone/>
              <a:defRPr sz="1600">
                <a:solidFill>
                  <a:schemeClr val="tx1">
                    <a:tint val="75000"/>
                  </a:schemeClr>
                </a:solidFill>
              </a:defRPr>
            </a:lvl6pPr>
            <a:lvl7pPr marL="2742811" indent="0">
              <a:buNone/>
              <a:defRPr sz="1600">
                <a:solidFill>
                  <a:schemeClr val="tx1">
                    <a:tint val="75000"/>
                  </a:schemeClr>
                </a:solidFill>
              </a:defRPr>
            </a:lvl7pPr>
            <a:lvl8pPr marL="3199947" indent="0">
              <a:buNone/>
              <a:defRPr sz="1600">
                <a:solidFill>
                  <a:schemeClr val="tx1">
                    <a:tint val="75000"/>
                  </a:schemeClr>
                </a:solidFill>
              </a:defRPr>
            </a:lvl8pPr>
            <a:lvl9pPr marL="3657082"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7982" y="1825625"/>
            <a:ext cx="5180251"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0594" y="1825625"/>
            <a:ext cx="5180251"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568" y="365126"/>
            <a:ext cx="10512863" cy="1325564"/>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572" y="1681164"/>
            <a:ext cx="5156445" cy="823911"/>
          </a:xfrm>
        </p:spPr>
        <p:txBody>
          <a:bodyPr anchor="b"/>
          <a:lstStyle>
            <a:lvl1pPr marL="0" indent="0">
              <a:buNone/>
              <a:defRPr sz="2399" b="1"/>
            </a:lvl1pPr>
            <a:lvl2pPr marL="457134" indent="0">
              <a:buNone/>
              <a:defRPr sz="2001" b="1"/>
            </a:lvl2pPr>
            <a:lvl3pPr marL="914271" indent="0">
              <a:buNone/>
              <a:defRPr sz="1800" b="1"/>
            </a:lvl3pPr>
            <a:lvl4pPr marL="1371405" indent="0">
              <a:buNone/>
              <a:defRPr sz="1600" b="1"/>
            </a:lvl4pPr>
            <a:lvl5pPr marL="1828540" indent="0">
              <a:buNone/>
              <a:defRPr sz="1600" b="1"/>
            </a:lvl5pPr>
            <a:lvl6pPr marL="2285676" indent="0">
              <a:buNone/>
              <a:defRPr sz="1600" b="1"/>
            </a:lvl6pPr>
            <a:lvl7pPr marL="2742811" indent="0">
              <a:buNone/>
              <a:defRPr sz="1600" b="1"/>
            </a:lvl7pPr>
            <a:lvl8pPr marL="3199947" indent="0">
              <a:buNone/>
              <a:defRPr sz="1600" b="1"/>
            </a:lvl8pPr>
            <a:lvl9pPr marL="3657082"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572" y="2505075"/>
            <a:ext cx="5156445" cy="3684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0593" y="1681164"/>
            <a:ext cx="5181838" cy="823911"/>
          </a:xfrm>
        </p:spPr>
        <p:txBody>
          <a:bodyPr anchor="b"/>
          <a:lstStyle>
            <a:lvl1pPr marL="0" indent="0">
              <a:buNone/>
              <a:defRPr sz="2399" b="1"/>
            </a:lvl1pPr>
            <a:lvl2pPr marL="457134" indent="0">
              <a:buNone/>
              <a:defRPr sz="2001" b="1"/>
            </a:lvl2pPr>
            <a:lvl3pPr marL="914271" indent="0">
              <a:buNone/>
              <a:defRPr sz="1800" b="1"/>
            </a:lvl3pPr>
            <a:lvl4pPr marL="1371405" indent="0">
              <a:buNone/>
              <a:defRPr sz="1600" b="1"/>
            </a:lvl4pPr>
            <a:lvl5pPr marL="1828540" indent="0">
              <a:buNone/>
              <a:defRPr sz="1600" b="1"/>
            </a:lvl5pPr>
            <a:lvl6pPr marL="2285676" indent="0">
              <a:buNone/>
              <a:defRPr sz="1600" b="1"/>
            </a:lvl6pPr>
            <a:lvl7pPr marL="2742811" indent="0">
              <a:buNone/>
              <a:defRPr sz="1600" b="1"/>
            </a:lvl7pPr>
            <a:lvl8pPr marL="3199947" indent="0">
              <a:buNone/>
              <a:defRPr sz="1600" b="1"/>
            </a:lvl8pPr>
            <a:lvl9pPr marL="3657082"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0593" y="2505075"/>
            <a:ext cx="5181838" cy="3684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571" y="457200"/>
            <a:ext cx="3931212"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1838" y="987426"/>
            <a:ext cx="6170593" cy="4873624"/>
          </a:xfrm>
        </p:spPr>
        <p:txBody>
          <a:bodyPr/>
          <a:lstStyle>
            <a:lvl1pPr>
              <a:defRPr sz="3199"/>
            </a:lvl1pPr>
            <a:lvl2pPr>
              <a:defRPr sz="2801"/>
            </a:lvl2pPr>
            <a:lvl3pPr>
              <a:defRPr sz="2399"/>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571" y="2057400"/>
            <a:ext cx="3931212" cy="3811588"/>
          </a:xfrm>
        </p:spPr>
        <p:txBody>
          <a:bodyPr/>
          <a:lstStyle>
            <a:lvl1pPr marL="0" indent="0">
              <a:buNone/>
              <a:defRPr sz="1600"/>
            </a:lvl1pPr>
            <a:lvl2pPr marL="457134" indent="0">
              <a:buNone/>
              <a:defRPr sz="1399"/>
            </a:lvl2pPr>
            <a:lvl3pPr marL="914271" indent="0">
              <a:buNone/>
              <a:defRPr sz="1201"/>
            </a:lvl3pPr>
            <a:lvl4pPr marL="1371405" indent="0">
              <a:buNone/>
              <a:defRPr sz="1000"/>
            </a:lvl4pPr>
            <a:lvl5pPr marL="1828540" indent="0">
              <a:buNone/>
              <a:defRPr sz="1000"/>
            </a:lvl5pPr>
            <a:lvl6pPr marL="2285676" indent="0">
              <a:buNone/>
              <a:defRPr sz="1000"/>
            </a:lvl6pPr>
            <a:lvl7pPr marL="2742811" indent="0">
              <a:buNone/>
              <a:defRPr sz="1000"/>
            </a:lvl7pPr>
            <a:lvl8pPr marL="3199947" indent="0">
              <a:buNone/>
              <a:defRPr sz="1000"/>
            </a:lvl8pPr>
            <a:lvl9pPr marL="365708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571" y="457200"/>
            <a:ext cx="3931212"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1838" y="987426"/>
            <a:ext cx="6170593" cy="4873624"/>
          </a:xfrm>
        </p:spPr>
        <p:txBody>
          <a:bodyPr/>
          <a:lstStyle>
            <a:lvl1pPr marL="0" indent="0">
              <a:buNone/>
              <a:defRPr sz="3199"/>
            </a:lvl1pPr>
            <a:lvl2pPr marL="457134" indent="0">
              <a:buNone/>
              <a:defRPr sz="2801"/>
            </a:lvl2pPr>
            <a:lvl3pPr marL="914271" indent="0">
              <a:buNone/>
              <a:defRPr sz="2399"/>
            </a:lvl3pPr>
            <a:lvl4pPr marL="1371405" indent="0">
              <a:buNone/>
              <a:defRPr sz="2001"/>
            </a:lvl4pPr>
            <a:lvl5pPr marL="1828540" indent="0">
              <a:buNone/>
              <a:defRPr sz="2001"/>
            </a:lvl5pPr>
            <a:lvl6pPr marL="2285676" indent="0">
              <a:buNone/>
              <a:defRPr sz="2001"/>
            </a:lvl6pPr>
            <a:lvl7pPr marL="2742811" indent="0">
              <a:buNone/>
              <a:defRPr sz="2001"/>
            </a:lvl7pPr>
            <a:lvl8pPr marL="3199947" indent="0">
              <a:buNone/>
              <a:defRPr sz="2001"/>
            </a:lvl8pPr>
            <a:lvl9pPr marL="3657082" indent="0">
              <a:buNone/>
              <a:defRPr sz="2001"/>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571" y="2057400"/>
            <a:ext cx="3931212" cy="3811588"/>
          </a:xfrm>
        </p:spPr>
        <p:txBody>
          <a:bodyPr/>
          <a:lstStyle>
            <a:lvl1pPr marL="0" indent="0">
              <a:buNone/>
              <a:defRPr sz="1600"/>
            </a:lvl1pPr>
            <a:lvl2pPr marL="457134" indent="0">
              <a:buNone/>
              <a:defRPr sz="1399"/>
            </a:lvl2pPr>
            <a:lvl3pPr marL="914271" indent="0">
              <a:buNone/>
              <a:defRPr sz="1201"/>
            </a:lvl3pPr>
            <a:lvl4pPr marL="1371405" indent="0">
              <a:buNone/>
              <a:defRPr sz="1000"/>
            </a:lvl4pPr>
            <a:lvl5pPr marL="1828540" indent="0">
              <a:buNone/>
              <a:defRPr sz="1000"/>
            </a:lvl5pPr>
            <a:lvl6pPr marL="2285676" indent="0">
              <a:buNone/>
              <a:defRPr sz="1000"/>
            </a:lvl6pPr>
            <a:lvl7pPr marL="2742811" indent="0">
              <a:buNone/>
              <a:defRPr sz="1000"/>
            </a:lvl7pPr>
            <a:lvl8pPr marL="3199947" indent="0">
              <a:buNone/>
              <a:defRPr sz="1000"/>
            </a:lvl8pPr>
            <a:lvl9pPr marL="365708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A6AB5437-B5AC-40D7-ACA4-7D1B52AB0CBD}"/>
              </a:ext>
            </a:extLst>
          </p:cNvPr>
          <p:cNvSpPr txBox="1"/>
          <p:nvPr userDrawn="1"/>
        </p:nvSpPr>
        <p:spPr>
          <a:xfrm>
            <a:off x="0" y="-6377285"/>
            <a:ext cx="12188825" cy="461537"/>
          </a:xfrm>
          <a:prstGeom prst="rect">
            <a:avLst/>
          </a:prstGeom>
          <a:noFill/>
        </p:spPr>
        <p:txBody>
          <a:bodyPr vert="horz" rtlCol="0">
            <a:spAutoFit/>
          </a:bodyPr>
          <a:lstStyle/>
          <a:p>
            <a:pPr algn="ctr"/>
            <a:r>
              <a:rPr lang="en-US" sz="2399">
                <a:solidFill>
                  <a:srgbClr val="CFCFCF"/>
                </a:solidFill>
              </a:rPr>
              <a:t>www.9slide.vn</a:t>
            </a:r>
          </a:p>
        </p:txBody>
      </p:sp>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7981" y="365126"/>
            <a:ext cx="10512863" cy="132556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7981" y="1825625"/>
            <a:ext cx="10512863"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7982" y="6356349"/>
            <a:ext cx="2742486" cy="365125"/>
          </a:xfrm>
          <a:prstGeom prst="rect">
            <a:avLst/>
          </a:prstGeom>
        </p:spPr>
        <p:txBody>
          <a:bodyPr vert="horz" lIns="91440" tIns="45720" rIns="91440" bIns="45720" rtlCol="0" anchor="ctr"/>
          <a:lstStyle>
            <a:lvl1pPr algn="l">
              <a:defRPr sz="1201">
                <a:solidFill>
                  <a:schemeClr val="tx1">
                    <a:tint val="75000"/>
                  </a:schemeClr>
                </a:solidFill>
              </a:defRPr>
            </a:lvl1p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7550" y="6356349"/>
            <a:ext cx="4113730" cy="365125"/>
          </a:xfrm>
          <a:prstGeom prst="rect">
            <a:avLst/>
          </a:prstGeom>
        </p:spPr>
        <p:txBody>
          <a:bodyPr vert="horz" lIns="91440" tIns="45720" rIns="91440" bIns="45720" rtlCol="0" anchor="ctr"/>
          <a:lstStyle>
            <a:lvl1pPr algn="ctr">
              <a:defRPr sz="120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08359" y="6356349"/>
            <a:ext cx="2742486" cy="365125"/>
          </a:xfrm>
          <a:prstGeom prst="rect">
            <a:avLst/>
          </a:prstGeom>
        </p:spPr>
        <p:txBody>
          <a:bodyPr vert="horz" lIns="91440" tIns="45720" rIns="91440" bIns="45720" rtlCol="0" anchor="ctr"/>
          <a:lstStyle>
            <a:lvl1pPr algn="r">
              <a:defRPr sz="1201">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27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8" indent="-228568" algn="l" defTabSz="914271"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703" indent="-228568" algn="l" defTabSz="914271"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837" indent="-228568" algn="l" defTabSz="914271" rtl="0" eaLnBrk="1" latinLnBrk="0" hangingPunct="1">
        <a:lnSpc>
          <a:spcPct val="90000"/>
        </a:lnSpc>
        <a:spcBef>
          <a:spcPts val="500"/>
        </a:spcBef>
        <a:buFont typeface="Arial" panose="020B0604020202020204" pitchFamily="34" charset="0"/>
        <a:buChar char="•"/>
        <a:defRPr sz="2001" kern="1200">
          <a:solidFill>
            <a:schemeClr val="tx1"/>
          </a:solidFill>
          <a:latin typeface="+mn-lt"/>
          <a:ea typeface="+mn-ea"/>
          <a:cs typeface="+mn-cs"/>
        </a:defRPr>
      </a:lvl3pPr>
      <a:lvl4pPr marL="1599974" indent="-228568" algn="l" defTabSz="9142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08" indent="-228568" algn="l" defTabSz="9142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42" indent="-228568" algn="l" defTabSz="9142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79" indent="-228568" algn="l" defTabSz="9142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13" indent="-228568" algn="l" defTabSz="9142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650" indent="-228568" algn="l" defTabSz="9142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71" rtl="0" eaLnBrk="1" latinLnBrk="0" hangingPunct="1">
        <a:defRPr sz="1800" kern="1200">
          <a:solidFill>
            <a:schemeClr val="tx1"/>
          </a:solidFill>
          <a:latin typeface="+mn-lt"/>
          <a:ea typeface="+mn-ea"/>
          <a:cs typeface="+mn-cs"/>
        </a:defRPr>
      </a:lvl1pPr>
      <a:lvl2pPr marL="457134" algn="l" defTabSz="914271" rtl="0" eaLnBrk="1" latinLnBrk="0" hangingPunct="1">
        <a:defRPr sz="1800" kern="1200">
          <a:solidFill>
            <a:schemeClr val="tx1"/>
          </a:solidFill>
          <a:latin typeface="+mn-lt"/>
          <a:ea typeface="+mn-ea"/>
          <a:cs typeface="+mn-cs"/>
        </a:defRPr>
      </a:lvl2pPr>
      <a:lvl3pPr marL="914271" algn="l" defTabSz="914271" rtl="0" eaLnBrk="1" latinLnBrk="0" hangingPunct="1">
        <a:defRPr sz="1800" kern="1200">
          <a:solidFill>
            <a:schemeClr val="tx1"/>
          </a:solidFill>
          <a:latin typeface="+mn-lt"/>
          <a:ea typeface="+mn-ea"/>
          <a:cs typeface="+mn-cs"/>
        </a:defRPr>
      </a:lvl3pPr>
      <a:lvl4pPr marL="1371405" algn="l" defTabSz="914271" rtl="0" eaLnBrk="1" latinLnBrk="0" hangingPunct="1">
        <a:defRPr sz="1800" kern="1200">
          <a:solidFill>
            <a:schemeClr val="tx1"/>
          </a:solidFill>
          <a:latin typeface="+mn-lt"/>
          <a:ea typeface="+mn-ea"/>
          <a:cs typeface="+mn-cs"/>
        </a:defRPr>
      </a:lvl4pPr>
      <a:lvl5pPr marL="1828540" algn="l" defTabSz="914271" rtl="0" eaLnBrk="1" latinLnBrk="0" hangingPunct="1">
        <a:defRPr sz="1800" kern="1200">
          <a:solidFill>
            <a:schemeClr val="tx1"/>
          </a:solidFill>
          <a:latin typeface="+mn-lt"/>
          <a:ea typeface="+mn-ea"/>
          <a:cs typeface="+mn-cs"/>
        </a:defRPr>
      </a:lvl5pPr>
      <a:lvl6pPr marL="2285676" algn="l" defTabSz="914271" rtl="0" eaLnBrk="1" latinLnBrk="0" hangingPunct="1">
        <a:defRPr sz="1800" kern="1200">
          <a:solidFill>
            <a:schemeClr val="tx1"/>
          </a:solidFill>
          <a:latin typeface="+mn-lt"/>
          <a:ea typeface="+mn-ea"/>
          <a:cs typeface="+mn-cs"/>
        </a:defRPr>
      </a:lvl6pPr>
      <a:lvl7pPr marL="2742811" algn="l" defTabSz="914271" rtl="0" eaLnBrk="1" latinLnBrk="0" hangingPunct="1">
        <a:defRPr sz="1800" kern="1200">
          <a:solidFill>
            <a:schemeClr val="tx1"/>
          </a:solidFill>
          <a:latin typeface="+mn-lt"/>
          <a:ea typeface="+mn-ea"/>
          <a:cs typeface="+mn-cs"/>
        </a:defRPr>
      </a:lvl7pPr>
      <a:lvl8pPr marL="3199947" algn="l" defTabSz="914271" rtl="0" eaLnBrk="1" latinLnBrk="0" hangingPunct="1">
        <a:defRPr sz="1800" kern="1200">
          <a:solidFill>
            <a:schemeClr val="tx1"/>
          </a:solidFill>
          <a:latin typeface="+mn-lt"/>
          <a:ea typeface="+mn-ea"/>
          <a:cs typeface="+mn-cs"/>
        </a:defRPr>
      </a:lvl8pPr>
      <a:lvl9pPr marL="3657082" algn="l" defTabSz="914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BA3B2524-95AE-4F66-99BD-CBF4B6E0DFA5}"/>
              </a:ext>
            </a:extLst>
          </p:cNvPr>
          <p:cNvSpPr txBox="1"/>
          <p:nvPr userDrawn="1"/>
        </p:nvSpPr>
        <p:spPr>
          <a:xfrm>
            <a:off x="0" y="-6377285"/>
            <a:ext cx="12188825" cy="461537"/>
          </a:xfrm>
          <a:prstGeom prst="rect">
            <a:avLst/>
          </a:prstGeom>
          <a:noFill/>
        </p:spPr>
        <p:txBody>
          <a:bodyPr vert="horz" rtlCol="0">
            <a:spAutoFit/>
          </a:bodyPr>
          <a:lstStyle/>
          <a:p>
            <a:pPr algn="ctr"/>
            <a:r>
              <a:rPr lang="en-US" sz="2399">
                <a:solidFill>
                  <a:srgbClr val="CFCFCF"/>
                </a:solidFill>
              </a:rPr>
              <a:t>www.9slide.vn</a:t>
            </a:r>
          </a:p>
        </p:txBody>
      </p:sp>
      <p:sp>
        <p:nvSpPr>
          <p:cNvPr id="6" name="Google Shape;6;p1"/>
          <p:cNvSpPr txBox="1">
            <a:spLocks noGrp="1"/>
          </p:cNvSpPr>
          <p:nvPr>
            <p:ph type="title"/>
          </p:nvPr>
        </p:nvSpPr>
        <p:spPr>
          <a:xfrm>
            <a:off x="837981" y="365126"/>
            <a:ext cx="10512863" cy="132556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7981" y="1825625"/>
            <a:ext cx="10512863"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7982" y="6356349"/>
            <a:ext cx="274248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7550" y="6356349"/>
            <a:ext cx="411373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1"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08359" y="6356349"/>
            <a:ext cx="2742486"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1" b="0" i="0" u="none" strike="noStrike" cap="none">
                <a:solidFill>
                  <a:srgbClr val="888888"/>
                </a:solidFill>
                <a:latin typeface="Calibri"/>
                <a:ea typeface="Calibri"/>
                <a:cs typeface="Calibri"/>
                <a:sym typeface="Calibri"/>
              </a:defRPr>
            </a:lvl1pPr>
            <a:lvl2pPr marL="0" marR="0" lvl="1" indent="0" algn="r" rtl="0">
              <a:spcBef>
                <a:spcPts val="0"/>
              </a:spcBef>
              <a:buNone/>
              <a:defRPr sz="1201" b="0" i="0" u="none" strike="noStrike" cap="none">
                <a:solidFill>
                  <a:srgbClr val="888888"/>
                </a:solidFill>
                <a:latin typeface="Calibri"/>
                <a:ea typeface="Calibri"/>
                <a:cs typeface="Calibri"/>
                <a:sym typeface="Calibri"/>
              </a:defRPr>
            </a:lvl2pPr>
            <a:lvl3pPr marL="0" marR="0" lvl="2" indent="0" algn="r" rtl="0">
              <a:spcBef>
                <a:spcPts val="0"/>
              </a:spcBef>
              <a:buNone/>
              <a:defRPr sz="1201" b="0" i="0" u="none" strike="noStrike" cap="none">
                <a:solidFill>
                  <a:srgbClr val="888888"/>
                </a:solidFill>
                <a:latin typeface="Calibri"/>
                <a:ea typeface="Calibri"/>
                <a:cs typeface="Calibri"/>
                <a:sym typeface="Calibri"/>
              </a:defRPr>
            </a:lvl3pPr>
            <a:lvl4pPr marL="0" marR="0" lvl="3" indent="0" algn="r" rtl="0">
              <a:spcBef>
                <a:spcPts val="0"/>
              </a:spcBef>
              <a:buNone/>
              <a:defRPr sz="1201" b="0" i="0" u="none" strike="noStrike" cap="none">
                <a:solidFill>
                  <a:srgbClr val="888888"/>
                </a:solidFill>
                <a:latin typeface="Calibri"/>
                <a:ea typeface="Calibri"/>
                <a:cs typeface="Calibri"/>
                <a:sym typeface="Calibri"/>
              </a:defRPr>
            </a:lvl4pPr>
            <a:lvl5pPr marL="0" marR="0" lvl="4" indent="0" algn="r" rtl="0">
              <a:spcBef>
                <a:spcPts val="0"/>
              </a:spcBef>
              <a:buNone/>
              <a:defRPr sz="1201" b="0" i="0" u="none" strike="noStrike" cap="none">
                <a:solidFill>
                  <a:srgbClr val="888888"/>
                </a:solidFill>
                <a:latin typeface="Calibri"/>
                <a:ea typeface="Calibri"/>
                <a:cs typeface="Calibri"/>
                <a:sym typeface="Calibri"/>
              </a:defRPr>
            </a:lvl5pPr>
            <a:lvl6pPr marL="0" marR="0" lvl="5" indent="0" algn="r" rtl="0">
              <a:spcBef>
                <a:spcPts val="0"/>
              </a:spcBef>
              <a:buNone/>
              <a:defRPr sz="1201" b="0" i="0" u="none" strike="noStrike" cap="none">
                <a:solidFill>
                  <a:srgbClr val="888888"/>
                </a:solidFill>
                <a:latin typeface="Calibri"/>
                <a:ea typeface="Calibri"/>
                <a:cs typeface="Calibri"/>
                <a:sym typeface="Calibri"/>
              </a:defRPr>
            </a:lvl6pPr>
            <a:lvl7pPr marL="0" marR="0" lvl="6" indent="0" algn="r" rtl="0">
              <a:spcBef>
                <a:spcPts val="0"/>
              </a:spcBef>
              <a:buNone/>
              <a:defRPr sz="1201" b="0" i="0" u="none" strike="noStrike" cap="none">
                <a:solidFill>
                  <a:srgbClr val="888888"/>
                </a:solidFill>
                <a:latin typeface="Calibri"/>
                <a:ea typeface="Calibri"/>
                <a:cs typeface="Calibri"/>
                <a:sym typeface="Calibri"/>
              </a:defRPr>
            </a:lvl7pPr>
            <a:lvl8pPr marL="0" marR="0" lvl="7" indent="0" algn="r" rtl="0">
              <a:spcBef>
                <a:spcPts val="0"/>
              </a:spcBef>
              <a:buNone/>
              <a:defRPr sz="1201" b="0" i="0" u="none" strike="noStrike" cap="none">
                <a:solidFill>
                  <a:srgbClr val="888888"/>
                </a:solidFill>
                <a:latin typeface="Calibri"/>
                <a:ea typeface="Calibri"/>
                <a:cs typeface="Calibri"/>
                <a:sym typeface="Calibri"/>
              </a:defRPr>
            </a:lvl8pPr>
            <a:lvl9pPr marL="0" marR="0" lvl="8" indent="0" algn="r" rtl="0">
              <a:spcBef>
                <a:spcPts val="0"/>
              </a:spcBef>
              <a:buNone/>
              <a:defRPr sz="1201"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9"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hoc10.vn/doc-sach/toan-4-tap-1/1/390/38/" TargetMode="External"/><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hoc10.vn/doc-sach/toan-4-tap-1/1/390/38/" TargetMode="External"/><Relationship Id="rId2" Type="http://schemas.openxmlformats.org/officeDocument/2006/relationships/image" Target="../media/image24.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oan-4-tap-1/1/390/38/"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hoc10.vn/doc-sach/toan-4-tap-1/1/390/38/" TargetMode="External"/><Relationship Id="rId2" Type="http://schemas.openxmlformats.org/officeDocument/2006/relationships/image" Target="../media/image29.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hoc10.vn/doc-sach/toan-4-tap-1/1/390/38/" TargetMode="External"/><Relationship Id="rId2" Type="http://schemas.openxmlformats.org/officeDocument/2006/relationships/image" Target="../media/image10.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08466" y="892"/>
            <a:ext cx="2680358" cy="646331"/>
          </a:xfrm>
          <a:prstGeom prst="rect">
            <a:avLst/>
          </a:prstGeom>
          <a:noFill/>
        </p:spPr>
        <p:txBody>
          <a:bodyPr wrap="square" rtlCol="0">
            <a:spAutoFit/>
          </a:bodyPr>
          <a:lstStyle/>
          <a:p>
            <a:pPr algn="ctr" defTabSz="914271">
              <a:buClr>
                <a:srgbClr val="000000"/>
              </a:buClr>
              <a:defRPr/>
            </a:pPr>
            <a:r>
              <a:rPr lang="en-US" sz="3600" kern="0" dirty="0">
                <a:solidFill>
                  <a:srgbClr val="FFFFFF"/>
                </a:solidFill>
                <a:effectLst>
                  <a:outerShdw blurRad="38100" dist="38100" dir="2700000" algn="tl">
                    <a:srgbClr val="000000">
                      <a:alpha val="43137"/>
                    </a:srgbClr>
                  </a:outerShdw>
                </a:effectLst>
                <a:latin typeface="UTM Avo" panose="02040603050506020204" pitchFamily="18" charset="0"/>
                <a:cs typeface="Arial"/>
                <a:sym typeface="Arial"/>
              </a:rPr>
              <a:t>TOÁN 4</a:t>
            </a:r>
          </a:p>
        </p:txBody>
      </p:sp>
      <p:sp>
        <p:nvSpPr>
          <p:cNvPr id="6" name="Rectangle 5">
            <a:extLst>
              <a:ext uri="{FF2B5EF4-FFF2-40B4-BE49-F238E27FC236}">
                <a16:creationId xmlns:a16="http://schemas.microsoft.com/office/drawing/2014/main" id="{E749AAE4-AAE8-4F14-B963-C4BD00694A92}"/>
              </a:ext>
            </a:extLst>
          </p:cNvPr>
          <p:cNvSpPr/>
          <p:nvPr/>
        </p:nvSpPr>
        <p:spPr>
          <a:xfrm>
            <a:off x="10600189" y="589873"/>
            <a:ext cx="990976" cy="461537"/>
          </a:xfrm>
          <a:prstGeom prst="rect">
            <a:avLst/>
          </a:prstGeom>
        </p:spPr>
        <p:txBody>
          <a:bodyPr wrap="none">
            <a:spAutoFit/>
          </a:bodyPr>
          <a:lstStyle/>
          <a:p>
            <a:pPr algn="ctr" defTabSz="914271">
              <a:buClr>
                <a:srgbClr val="000000"/>
              </a:buClr>
              <a:defRPr/>
            </a:pPr>
            <a:r>
              <a:rPr lang="en-US" sz="2399" kern="0" dirty="0" err="1">
                <a:solidFill>
                  <a:srgbClr val="FFFFFF"/>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Tập</a:t>
            </a:r>
            <a:r>
              <a:rPr lang="en-US" sz="2399" kern="0" dirty="0">
                <a:solidFill>
                  <a:srgbClr val="FFFFFF"/>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 1</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726918" y="2195744"/>
            <a:ext cx="10734989" cy="2466512"/>
          </a:xfrm>
          <a:prstGeom prst="rect">
            <a:avLst/>
          </a:prstGeom>
          <a:noFill/>
          <a:ln>
            <a:noFill/>
          </a:ln>
        </p:spPr>
        <p:txBody>
          <a:bodyPr spcFirstLastPara="1" wrap="square" lIns="91402" tIns="45687" rIns="91402" bIns="45687"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914271">
              <a:lnSpc>
                <a:spcPct val="150000"/>
              </a:lnSpc>
              <a:buClr>
                <a:srgbClr val="000000"/>
              </a:buClr>
              <a:buSzPts val="990"/>
              <a:defRPr/>
            </a:pPr>
            <a:r>
              <a:rPr lang="en-US" sz="5200" b="1" kern="0" err="1">
                <a:solidFill>
                  <a:srgbClr val="002060"/>
                </a:solidFill>
                <a:latin typeface="UTM Avo" panose="02040603050506020204" pitchFamily="18" charset="0"/>
              </a:rPr>
              <a:t>Tuần</a:t>
            </a:r>
            <a:r>
              <a:rPr lang="en-US" sz="5200" b="1" kern="0">
                <a:solidFill>
                  <a:srgbClr val="002060"/>
                </a:solidFill>
                <a:latin typeface="UTM Avo" panose="02040603050506020204" pitchFamily="18" charset="0"/>
              </a:rPr>
              <a:t> </a:t>
            </a:r>
            <a:r>
              <a:rPr lang="vi-VN" sz="5200" b="1" kern="0">
                <a:solidFill>
                  <a:srgbClr val="002060"/>
                </a:solidFill>
                <a:latin typeface="UTM Avo" panose="02040603050506020204" pitchFamily="18" charset="0"/>
              </a:rPr>
              <a:t>5</a:t>
            </a:r>
            <a:endParaRPr lang="en-US" sz="5200" b="1" kern="0" dirty="0">
              <a:solidFill>
                <a:srgbClr val="002060"/>
              </a:solidFill>
              <a:latin typeface="UTM Avo" panose="02040603050506020204" pitchFamily="18" charset="0"/>
            </a:endParaRPr>
          </a:p>
          <a:p>
            <a:pPr algn="ctr" defTabSz="914248">
              <a:lnSpc>
                <a:spcPct val="150000"/>
              </a:lnSpc>
              <a:buClr>
                <a:srgbClr val="000000"/>
              </a:buClr>
              <a:defRPr/>
            </a:pPr>
            <a:r>
              <a:rPr lang="en-US" sz="5200" b="1" kern="0" err="1">
                <a:solidFill>
                  <a:srgbClr val="FF0000"/>
                </a:solidFill>
                <a:latin typeface="UTM Avo" panose="02040603050506020204" pitchFamily="18" charset="0"/>
                <a:cs typeface="Arial" panose="020B0604020202020204" pitchFamily="34" charset="0"/>
              </a:rPr>
              <a:t>Bài</a:t>
            </a:r>
            <a:r>
              <a:rPr lang="en-US" sz="5200" b="1" kern="0">
                <a:solidFill>
                  <a:srgbClr val="FF0000"/>
                </a:solidFill>
                <a:latin typeface="UTM Avo" panose="02040603050506020204" pitchFamily="18" charset="0"/>
                <a:cs typeface="Arial" panose="020B0604020202020204" pitchFamily="34" charset="0"/>
              </a:rPr>
              <a:t> </a:t>
            </a:r>
            <a:r>
              <a:rPr lang="vi-VN" sz="5200" b="1" kern="0">
                <a:solidFill>
                  <a:srgbClr val="FF0000"/>
                </a:solidFill>
                <a:latin typeface="UTM Avo" panose="02040603050506020204" pitchFamily="18" charset="0"/>
                <a:cs typeface="Arial" panose="020B0604020202020204" pitchFamily="34" charset="0"/>
              </a:rPr>
              <a:t>16</a:t>
            </a:r>
            <a:r>
              <a:rPr lang="en-US" sz="5200" b="1" kern="0">
                <a:solidFill>
                  <a:srgbClr val="FF0000"/>
                </a:solidFill>
                <a:latin typeface="UTM Avo" panose="02040603050506020204" pitchFamily="18" charset="0"/>
                <a:cs typeface="Arial" panose="020B0604020202020204" pitchFamily="34" charset="0"/>
              </a:rPr>
              <a:t>:</a:t>
            </a:r>
            <a:r>
              <a:rPr lang="vi-VN" sz="5200" b="1" kern="0">
                <a:solidFill>
                  <a:srgbClr val="FF0000"/>
                </a:solidFill>
                <a:latin typeface="UTM Avo" panose="02040603050506020204" pitchFamily="18" charset="0"/>
                <a:cs typeface="Arial" panose="020B0604020202020204" pitchFamily="34" charset="0"/>
              </a:rPr>
              <a:t> Thế kỉ</a:t>
            </a:r>
            <a:r>
              <a:rPr lang="en-US" sz="5200" b="1" kern="0">
                <a:solidFill>
                  <a:srgbClr val="FF0000"/>
                </a:solidFill>
                <a:latin typeface="UTM Avo" panose="02040603050506020204" pitchFamily="18" charset="0"/>
                <a:cs typeface="Arial" panose="020B0604020202020204" pitchFamily="34" charset="0"/>
              </a:rPr>
              <a:t> </a:t>
            </a:r>
            <a:endParaRPr lang="en-US" sz="5200" b="1" kern="0" dirty="0">
              <a:solidFill>
                <a:srgbClr val="FF0000"/>
              </a:solidFill>
              <a:latin typeface="UTM Avo" panose="02040603050506020204" pitchFamily="18" charset="0"/>
              <a:cs typeface="Arial" panose="020B0604020202020204"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B17B448E-3A6A-D950-097D-C5F32FD01302}"/>
              </a:ext>
            </a:extLst>
          </p:cNvPr>
          <p:cNvPicPr>
            <a:picLocks noChangeAspect="1"/>
          </p:cNvPicPr>
          <p:nvPr/>
        </p:nvPicPr>
        <p:blipFill>
          <a:blip r:embed="rId4"/>
          <a:stretch>
            <a:fillRect/>
          </a:stretch>
        </p:blipFill>
        <p:spPr>
          <a:xfrm>
            <a:off x="4747521" y="2850148"/>
            <a:ext cx="2865867" cy="1879477"/>
          </a:xfrm>
          <a:prstGeom prst="rect">
            <a:avLst/>
          </a:prstGeom>
        </p:spPr>
      </p:pic>
    </p:spTree>
    <p:extLst>
      <p:ext uri="{BB962C8B-B14F-4D97-AF65-F5344CB8AC3E}">
        <p14:creationId xmlns:p14="http://schemas.microsoft.com/office/powerpoint/2010/main" val="39460455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4B4CD5-8EAA-455F-89D6-6AB0E9FAF45B}"/>
              </a:ext>
            </a:extLst>
          </p:cNvPr>
          <p:cNvSpPr/>
          <p:nvPr/>
        </p:nvSpPr>
        <p:spPr>
          <a:xfrm>
            <a:off x="6936096" y="3752240"/>
            <a:ext cx="5252730" cy="3104867"/>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3" name="Rectangle 2">
            <a:extLst>
              <a:ext uri="{FF2B5EF4-FFF2-40B4-BE49-F238E27FC236}">
                <a16:creationId xmlns:a16="http://schemas.microsoft.com/office/drawing/2014/main" id="{A4EBB7A5-80BF-48CF-8789-C7BE73FDB55A}"/>
              </a:ext>
            </a:extLst>
          </p:cNvPr>
          <p:cNvSpPr/>
          <p:nvPr/>
        </p:nvSpPr>
        <p:spPr>
          <a:xfrm>
            <a:off x="2819817" y="1852490"/>
            <a:ext cx="3842720" cy="1164806"/>
          </a:xfrm>
          <a:prstGeom prst="rect">
            <a:avLst/>
          </a:prstGeom>
        </p:spPr>
        <p:txBody>
          <a:bodyPr wrap="none">
            <a:spAutoFit/>
          </a:bodyPr>
          <a:lstStyle/>
          <a:p>
            <a:pPr algn="ctr" defTabSz="609436">
              <a:lnSpc>
                <a:spcPct val="150000"/>
              </a:lnSpc>
              <a:defRPr/>
            </a:pPr>
            <a:r>
              <a:rPr lang="en-US" sz="2500" b="1" kern="0" dirty="0" err="1">
                <a:solidFill>
                  <a:srgbClr val="262624"/>
                </a:solidFill>
                <a:cs typeface="Arial"/>
                <a:sym typeface="Arial"/>
              </a:rPr>
              <a:t>Bài</a:t>
            </a:r>
            <a:r>
              <a:rPr lang="en-US" sz="2500" b="1" kern="0" dirty="0">
                <a:solidFill>
                  <a:srgbClr val="262624"/>
                </a:solidFill>
                <a:cs typeface="Arial"/>
                <a:sym typeface="Arial"/>
              </a:rPr>
              <a:t> </a:t>
            </a:r>
            <a:r>
              <a:rPr lang="en-US" sz="2500" b="1" kern="0" dirty="0" err="1">
                <a:solidFill>
                  <a:srgbClr val="262624"/>
                </a:solidFill>
                <a:cs typeface="Arial"/>
                <a:sym typeface="Arial"/>
              </a:rPr>
              <a:t>tập</a:t>
            </a:r>
            <a:r>
              <a:rPr lang="en-US" sz="2500" b="1" kern="0" dirty="0">
                <a:solidFill>
                  <a:srgbClr val="262624"/>
                </a:solidFill>
                <a:cs typeface="Arial"/>
                <a:sym typeface="Arial"/>
              </a:rPr>
              <a:t> 1 (SGK – tr39):</a:t>
            </a:r>
          </a:p>
          <a:p>
            <a:pPr algn="ctr" defTabSz="609436">
              <a:lnSpc>
                <a:spcPct val="150000"/>
              </a:lnSpc>
              <a:defRPr/>
            </a:pPr>
            <a:r>
              <a:rPr lang="en-US" sz="2500" kern="0" dirty="0" err="1">
                <a:solidFill>
                  <a:srgbClr val="262624"/>
                </a:solidFill>
                <a:cs typeface="Arial"/>
                <a:sym typeface="Arial"/>
              </a:rPr>
              <a:t>Quan</a:t>
            </a:r>
            <a:r>
              <a:rPr lang="en-US" sz="2500" kern="0" dirty="0">
                <a:solidFill>
                  <a:srgbClr val="262624"/>
                </a:solidFill>
                <a:cs typeface="Arial"/>
                <a:sym typeface="Arial"/>
              </a:rPr>
              <a:t> </a:t>
            </a:r>
            <a:r>
              <a:rPr lang="en-US" sz="2500" kern="0" dirty="0" err="1">
                <a:solidFill>
                  <a:srgbClr val="262624"/>
                </a:solidFill>
                <a:cs typeface="Arial"/>
                <a:sym typeface="Arial"/>
              </a:rPr>
              <a:t>sát</a:t>
            </a:r>
            <a:r>
              <a:rPr lang="en-US" sz="2500" kern="0" dirty="0">
                <a:solidFill>
                  <a:srgbClr val="262624"/>
                </a:solidFill>
                <a:cs typeface="Arial"/>
                <a:sym typeface="Arial"/>
              </a:rPr>
              <a:t> </a:t>
            </a:r>
            <a:r>
              <a:rPr lang="en-US" sz="2500" kern="0" dirty="0" err="1">
                <a:solidFill>
                  <a:srgbClr val="262624"/>
                </a:solidFill>
                <a:cs typeface="Arial"/>
                <a:sym typeface="Arial"/>
              </a:rPr>
              <a:t>sơ</a:t>
            </a:r>
            <a:r>
              <a:rPr lang="en-US" sz="2500" kern="0" dirty="0">
                <a:solidFill>
                  <a:srgbClr val="262624"/>
                </a:solidFill>
                <a:cs typeface="Arial"/>
                <a:sym typeface="Arial"/>
              </a:rPr>
              <a:t> </a:t>
            </a:r>
            <a:r>
              <a:rPr lang="en-US" sz="2500" kern="0" dirty="0" err="1">
                <a:solidFill>
                  <a:srgbClr val="262624"/>
                </a:solidFill>
                <a:cs typeface="Arial"/>
                <a:sym typeface="Arial"/>
              </a:rPr>
              <a:t>đồ</a:t>
            </a:r>
            <a:r>
              <a:rPr lang="en-US" sz="2500" kern="0" dirty="0">
                <a:solidFill>
                  <a:srgbClr val="262624"/>
                </a:solidFill>
                <a:cs typeface="Arial"/>
                <a:sym typeface="Arial"/>
              </a:rPr>
              <a:t> </a:t>
            </a:r>
            <a:r>
              <a:rPr lang="en-US" sz="2500" kern="0" dirty="0" err="1">
                <a:solidFill>
                  <a:srgbClr val="262624"/>
                </a:solidFill>
                <a:cs typeface="Arial"/>
                <a:sym typeface="Arial"/>
              </a:rPr>
              <a:t>bên</a:t>
            </a:r>
            <a:r>
              <a:rPr lang="en-US" sz="2500" kern="0" dirty="0">
                <a:solidFill>
                  <a:srgbClr val="262624"/>
                </a:solidFill>
                <a:cs typeface="Arial"/>
                <a:sym typeface="Arial"/>
              </a:rPr>
              <a:t>:</a:t>
            </a:r>
          </a:p>
        </p:txBody>
      </p:sp>
      <p:sp>
        <p:nvSpPr>
          <p:cNvPr id="5" name="Rectangle 4">
            <a:extLst>
              <a:ext uri="{FF2B5EF4-FFF2-40B4-BE49-F238E27FC236}">
                <a16:creationId xmlns:a16="http://schemas.microsoft.com/office/drawing/2014/main" id="{FB61899C-129C-47BA-95F6-8439996BB119}"/>
              </a:ext>
            </a:extLst>
          </p:cNvPr>
          <p:cNvSpPr/>
          <p:nvPr/>
        </p:nvSpPr>
        <p:spPr>
          <a:xfrm>
            <a:off x="165463" y="3429000"/>
            <a:ext cx="8696431" cy="1741887"/>
          </a:xfrm>
          <a:prstGeom prst="rect">
            <a:avLst/>
          </a:prstGeom>
        </p:spPr>
        <p:txBody>
          <a:bodyPr wrap="square">
            <a:spAutoFit/>
          </a:bodyPr>
          <a:lstStyle/>
          <a:p>
            <a:pPr algn="just" defTabSz="2321662">
              <a:lnSpc>
                <a:spcPct val="150000"/>
              </a:lnSpc>
              <a:buClr>
                <a:srgbClr val="000000"/>
              </a:buClr>
            </a:pPr>
            <a:r>
              <a:rPr lang="vi-VN" sz="2500" kern="0" dirty="0">
                <a:solidFill>
                  <a:srgbClr val="000000"/>
                </a:solidFill>
                <a:cs typeface="Arial"/>
                <a:sym typeface="Arial"/>
              </a:rPr>
              <a:t>a) Đọc năm sinh của mỗi người trong gia đình của bạn Dung và cho biết năm đó thuộc thế kỉ nào</a:t>
            </a:r>
            <a:r>
              <a:rPr lang="en-US" sz="2500" kern="0" dirty="0">
                <a:solidFill>
                  <a:srgbClr val="000000"/>
                </a:solidFill>
                <a:cs typeface="Arial"/>
                <a:sym typeface="Arial"/>
              </a:rPr>
              <a:t>.</a:t>
            </a:r>
            <a:endParaRPr lang="vi-VN" sz="2500" kern="0" dirty="0">
              <a:solidFill>
                <a:srgbClr val="000000"/>
              </a:solidFill>
              <a:cs typeface="Arial"/>
              <a:sym typeface="Arial"/>
            </a:endParaRPr>
          </a:p>
          <a:p>
            <a:pPr algn="just" defTabSz="2321662">
              <a:lnSpc>
                <a:spcPct val="150000"/>
              </a:lnSpc>
              <a:buClr>
                <a:srgbClr val="000000"/>
              </a:buClr>
            </a:pPr>
            <a:r>
              <a:rPr lang="vi-VN" sz="2500" kern="0" dirty="0">
                <a:solidFill>
                  <a:srgbClr val="000000"/>
                </a:solidFill>
                <a:cs typeface="Arial"/>
                <a:sym typeface="Arial"/>
              </a:rPr>
              <a:t>b) Hiện tại đang là năm bao nhiêu? Thuộc thế kỉ nào?</a:t>
            </a:r>
          </a:p>
        </p:txBody>
      </p:sp>
      <p:grpSp>
        <p:nvGrpSpPr>
          <p:cNvPr id="6" name="Google Shape;898;p43">
            <a:extLst>
              <a:ext uri="{FF2B5EF4-FFF2-40B4-BE49-F238E27FC236}">
                <a16:creationId xmlns:a16="http://schemas.microsoft.com/office/drawing/2014/main" id="{43C48A0E-95A1-42C0-ABB1-33EFF87C2879}"/>
              </a:ext>
            </a:extLst>
          </p:cNvPr>
          <p:cNvGrpSpPr/>
          <p:nvPr/>
        </p:nvGrpSpPr>
        <p:grpSpPr>
          <a:xfrm>
            <a:off x="11394480" y="5545001"/>
            <a:ext cx="794345" cy="791334"/>
            <a:chOff x="8132822" y="4099298"/>
            <a:chExt cx="595915" cy="593655"/>
          </a:xfrm>
        </p:grpSpPr>
        <p:sp>
          <p:nvSpPr>
            <p:cNvPr id="7" name="Google Shape;899;p43">
              <a:extLst>
                <a:ext uri="{FF2B5EF4-FFF2-40B4-BE49-F238E27FC236}">
                  <a16:creationId xmlns:a16="http://schemas.microsoft.com/office/drawing/2014/main" id="{117EF9B1-A3D2-4EF1-80C9-0732618D4BCA}"/>
                </a:ext>
              </a:extLst>
            </p:cNvPr>
            <p:cNvSpPr/>
            <p:nvPr/>
          </p:nvSpPr>
          <p:spPr>
            <a:xfrm>
              <a:off x="8132822" y="4099298"/>
              <a:ext cx="595915" cy="593655"/>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60934" tIns="60934" rIns="60934" bIns="60934" anchor="ctr" anchorCtr="0">
              <a:noAutofit/>
            </a:bodyPr>
            <a:lstStyle/>
            <a:p>
              <a:pPr defTabSz="2321662">
                <a:buClr>
                  <a:srgbClr val="000000"/>
                </a:buClr>
                <a:defRPr/>
              </a:pPr>
              <a:endParaRPr sz="2500" kern="0">
                <a:solidFill>
                  <a:srgbClr val="000000"/>
                </a:solidFill>
                <a:cs typeface="Arial"/>
                <a:sym typeface="Arial"/>
              </a:endParaRPr>
            </a:p>
          </p:txBody>
        </p:sp>
        <p:sp>
          <p:nvSpPr>
            <p:cNvPr id="8" name="Google Shape;900;p43">
              <a:extLst>
                <a:ext uri="{FF2B5EF4-FFF2-40B4-BE49-F238E27FC236}">
                  <a16:creationId xmlns:a16="http://schemas.microsoft.com/office/drawing/2014/main" id="{D372F82D-8375-4736-BE7F-A1C87BB6E6F4}"/>
                </a:ext>
              </a:extLst>
            </p:cNvPr>
            <p:cNvSpPr/>
            <p:nvPr/>
          </p:nvSpPr>
          <p:spPr>
            <a:xfrm>
              <a:off x="8177394" y="4145261"/>
              <a:ext cx="514455" cy="50242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500" kern="0">
                <a:solidFill>
                  <a:srgbClr val="000000"/>
                </a:solidFill>
                <a:cs typeface="Arial"/>
                <a:sym typeface="Arial"/>
              </a:endParaRPr>
            </a:p>
          </p:txBody>
        </p:sp>
        <p:sp>
          <p:nvSpPr>
            <p:cNvPr id="9" name="Google Shape;901;p43">
              <a:extLst>
                <a:ext uri="{FF2B5EF4-FFF2-40B4-BE49-F238E27FC236}">
                  <a16:creationId xmlns:a16="http://schemas.microsoft.com/office/drawing/2014/main" id="{D4D08327-F93F-478A-BDAD-6A96558BBD1F}"/>
                </a:ext>
              </a:extLst>
            </p:cNvPr>
            <p:cNvSpPr/>
            <p:nvPr/>
          </p:nvSpPr>
          <p:spPr>
            <a:xfrm>
              <a:off x="8392570" y="4266356"/>
              <a:ext cx="53855" cy="12168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defRPr/>
              </a:pPr>
              <a:endParaRPr sz="2500" kern="0">
                <a:solidFill>
                  <a:srgbClr val="000000"/>
                </a:solidFill>
                <a:cs typeface="Arial"/>
                <a:sym typeface="Arial"/>
              </a:endParaRPr>
            </a:p>
          </p:txBody>
        </p:sp>
        <p:sp>
          <p:nvSpPr>
            <p:cNvPr id="10" name="Google Shape;902;p43">
              <a:extLst>
                <a:ext uri="{FF2B5EF4-FFF2-40B4-BE49-F238E27FC236}">
                  <a16:creationId xmlns:a16="http://schemas.microsoft.com/office/drawing/2014/main" id="{6BB4FDAA-1F1D-46E6-9D01-D4B72AD18643}"/>
                </a:ext>
              </a:extLst>
            </p:cNvPr>
            <p:cNvSpPr/>
            <p:nvPr/>
          </p:nvSpPr>
          <p:spPr>
            <a:xfrm>
              <a:off x="8303044" y="4377786"/>
              <a:ext cx="125893" cy="30491"/>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defRPr/>
              </a:pPr>
              <a:endParaRPr sz="2500" kern="0">
                <a:solidFill>
                  <a:srgbClr val="000000"/>
                </a:solidFill>
                <a:cs typeface="Arial"/>
                <a:sym typeface="Arial"/>
              </a:endParaRPr>
            </a:p>
          </p:txBody>
        </p:sp>
        <p:sp>
          <p:nvSpPr>
            <p:cNvPr id="11" name="Google Shape;903;p43">
              <a:extLst>
                <a:ext uri="{FF2B5EF4-FFF2-40B4-BE49-F238E27FC236}">
                  <a16:creationId xmlns:a16="http://schemas.microsoft.com/office/drawing/2014/main" id="{C2812768-8BAB-4159-BF43-DBBB191B2274}"/>
                </a:ext>
              </a:extLst>
            </p:cNvPr>
            <p:cNvSpPr/>
            <p:nvPr/>
          </p:nvSpPr>
          <p:spPr>
            <a:xfrm>
              <a:off x="8447955" y="4321636"/>
              <a:ext cx="114281" cy="75619"/>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defRPr/>
              </a:pPr>
              <a:endParaRPr sz="2500" kern="0">
                <a:solidFill>
                  <a:srgbClr val="000000"/>
                </a:solidFill>
                <a:cs typeface="Arial"/>
                <a:sym typeface="Arial"/>
              </a:endParaRPr>
            </a:p>
          </p:txBody>
        </p:sp>
        <p:sp>
          <p:nvSpPr>
            <p:cNvPr id="12" name="Google Shape;904;p43">
              <a:extLst>
                <a:ext uri="{FF2B5EF4-FFF2-40B4-BE49-F238E27FC236}">
                  <a16:creationId xmlns:a16="http://schemas.microsoft.com/office/drawing/2014/main" id="{1846D7AD-7ABB-4E79-8F2F-11C3FF4A8A3D}"/>
                </a:ext>
              </a:extLst>
            </p:cNvPr>
            <p:cNvSpPr/>
            <p:nvPr/>
          </p:nvSpPr>
          <p:spPr>
            <a:xfrm>
              <a:off x="8448337" y="4400941"/>
              <a:ext cx="108023" cy="85285"/>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defRPr/>
              </a:pPr>
              <a:endParaRPr sz="2500" kern="0">
                <a:solidFill>
                  <a:srgbClr val="000000"/>
                </a:solidFill>
                <a:cs typeface="Arial"/>
                <a:sym typeface="Arial"/>
              </a:endParaRPr>
            </a:p>
          </p:txBody>
        </p:sp>
        <p:sp>
          <p:nvSpPr>
            <p:cNvPr id="13" name="Google Shape;905;p43">
              <a:extLst>
                <a:ext uri="{FF2B5EF4-FFF2-40B4-BE49-F238E27FC236}">
                  <a16:creationId xmlns:a16="http://schemas.microsoft.com/office/drawing/2014/main" id="{69A33805-4458-4975-AAE7-C139B0DD149E}"/>
                </a:ext>
              </a:extLst>
            </p:cNvPr>
            <p:cNvSpPr/>
            <p:nvPr/>
          </p:nvSpPr>
          <p:spPr>
            <a:xfrm>
              <a:off x="8378455" y="4410919"/>
              <a:ext cx="67970" cy="116923"/>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defRPr/>
              </a:pPr>
              <a:endParaRPr sz="2500" kern="0">
                <a:solidFill>
                  <a:srgbClr val="000000"/>
                </a:solidFill>
                <a:cs typeface="Arial"/>
                <a:sym typeface="Arial"/>
              </a:endParaRPr>
            </a:p>
          </p:txBody>
        </p:sp>
        <p:sp>
          <p:nvSpPr>
            <p:cNvPr id="14" name="Google Shape;906;p43">
              <a:extLst>
                <a:ext uri="{FF2B5EF4-FFF2-40B4-BE49-F238E27FC236}">
                  <a16:creationId xmlns:a16="http://schemas.microsoft.com/office/drawing/2014/main" id="{88CD11F6-3414-4C0A-A661-322D3BAE6A78}"/>
                </a:ext>
              </a:extLst>
            </p:cNvPr>
            <p:cNvSpPr/>
            <p:nvPr/>
          </p:nvSpPr>
          <p:spPr>
            <a:xfrm>
              <a:off x="8383739" y="4346530"/>
              <a:ext cx="114698" cy="106145"/>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500" kern="0">
                <a:solidFill>
                  <a:srgbClr val="000000"/>
                </a:solidFill>
                <a:cs typeface="Arial"/>
                <a:sym typeface="Arial"/>
              </a:endParaRPr>
            </a:p>
          </p:txBody>
        </p:sp>
      </p:grpSp>
      <p:pic>
        <p:nvPicPr>
          <p:cNvPr id="15" name="Picture 14">
            <a:extLst>
              <a:ext uri="{FF2B5EF4-FFF2-40B4-BE49-F238E27FC236}">
                <a16:creationId xmlns:a16="http://schemas.microsoft.com/office/drawing/2014/main" id="{DD5B10AE-BD5D-4816-DD22-7A1E0F3917E2}"/>
              </a:ext>
            </a:extLst>
          </p:cNvPr>
          <p:cNvPicPr>
            <a:picLocks noChangeAspect="1"/>
          </p:cNvPicPr>
          <p:nvPr/>
        </p:nvPicPr>
        <p:blipFill>
          <a:blip r:embed="rId3"/>
          <a:stretch>
            <a:fillRect/>
          </a:stretch>
        </p:blipFill>
        <p:spPr>
          <a:xfrm>
            <a:off x="9095387" y="639632"/>
            <a:ext cx="2224502" cy="6225215"/>
          </a:xfrm>
          <a:prstGeom prst="rect">
            <a:avLst/>
          </a:prstGeom>
        </p:spPr>
      </p:pic>
    </p:spTree>
    <p:extLst>
      <p:ext uri="{BB962C8B-B14F-4D97-AF65-F5344CB8AC3E}">
        <p14:creationId xmlns:p14="http://schemas.microsoft.com/office/powerpoint/2010/main" val="1464605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4B4CD5-8EAA-455F-89D6-6AB0E9FAF45B}"/>
              </a:ext>
            </a:extLst>
          </p:cNvPr>
          <p:cNvSpPr/>
          <p:nvPr/>
        </p:nvSpPr>
        <p:spPr>
          <a:xfrm>
            <a:off x="6936096" y="3752240"/>
            <a:ext cx="5252730" cy="3104867"/>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70"/>
          </a:p>
        </p:txBody>
      </p:sp>
      <p:sp>
        <p:nvSpPr>
          <p:cNvPr id="3" name="Rectangle 2">
            <a:extLst>
              <a:ext uri="{FF2B5EF4-FFF2-40B4-BE49-F238E27FC236}">
                <a16:creationId xmlns:a16="http://schemas.microsoft.com/office/drawing/2014/main" id="{7AD4E69F-33EE-43DF-80E7-B3960E0ADBE9}"/>
              </a:ext>
            </a:extLst>
          </p:cNvPr>
          <p:cNvSpPr/>
          <p:nvPr/>
        </p:nvSpPr>
        <p:spPr>
          <a:xfrm>
            <a:off x="3722536" y="1722525"/>
            <a:ext cx="3424335" cy="555665"/>
          </a:xfrm>
          <a:prstGeom prst="rect">
            <a:avLst/>
          </a:prstGeom>
        </p:spPr>
        <p:txBody>
          <a:bodyPr wrap="none">
            <a:spAutoFit/>
          </a:bodyPr>
          <a:lstStyle/>
          <a:p>
            <a:pPr algn="ctr" defTabSz="609436">
              <a:lnSpc>
                <a:spcPct val="150000"/>
              </a:lnSpc>
              <a:defRPr/>
            </a:pPr>
            <a:r>
              <a:rPr lang="en-US" sz="2285" b="1" kern="0" dirty="0" err="1">
                <a:solidFill>
                  <a:srgbClr val="262624"/>
                </a:solidFill>
                <a:cs typeface="Arial"/>
                <a:sym typeface="Arial"/>
              </a:rPr>
              <a:t>Bài</a:t>
            </a:r>
            <a:r>
              <a:rPr lang="en-US" sz="2285" b="1" kern="0" dirty="0">
                <a:solidFill>
                  <a:srgbClr val="262624"/>
                </a:solidFill>
                <a:cs typeface="Arial"/>
                <a:sym typeface="Arial"/>
              </a:rPr>
              <a:t> </a:t>
            </a:r>
            <a:r>
              <a:rPr lang="en-US" sz="2285" b="1" kern="0" dirty="0" err="1">
                <a:solidFill>
                  <a:srgbClr val="262624"/>
                </a:solidFill>
                <a:cs typeface="Arial"/>
                <a:sym typeface="Arial"/>
              </a:rPr>
              <a:t>tập</a:t>
            </a:r>
            <a:r>
              <a:rPr lang="en-US" sz="2285" b="1" kern="0" dirty="0">
                <a:solidFill>
                  <a:srgbClr val="262624"/>
                </a:solidFill>
                <a:cs typeface="Arial"/>
                <a:sym typeface="Arial"/>
              </a:rPr>
              <a:t> 1 (SGK – tr39)</a:t>
            </a:r>
          </a:p>
        </p:txBody>
      </p:sp>
      <p:grpSp>
        <p:nvGrpSpPr>
          <p:cNvPr id="5" name="Google Shape;898;p43">
            <a:extLst>
              <a:ext uri="{FF2B5EF4-FFF2-40B4-BE49-F238E27FC236}">
                <a16:creationId xmlns:a16="http://schemas.microsoft.com/office/drawing/2014/main" id="{59C43F16-A5FF-4DB4-8F75-B465098D29D0}"/>
              </a:ext>
            </a:extLst>
          </p:cNvPr>
          <p:cNvGrpSpPr/>
          <p:nvPr/>
        </p:nvGrpSpPr>
        <p:grpSpPr>
          <a:xfrm>
            <a:off x="11276099" y="4656727"/>
            <a:ext cx="794345" cy="791334"/>
            <a:chOff x="8132822" y="4099298"/>
            <a:chExt cx="595915" cy="593655"/>
          </a:xfrm>
        </p:grpSpPr>
        <p:sp>
          <p:nvSpPr>
            <p:cNvPr id="6" name="Google Shape;899;p43">
              <a:extLst>
                <a:ext uri="{FF2B5EF4-FFF2-40B4-BE49-F238E27FC236}">
                  <a16:creationId xmlns:a16="http://schemas.microsoft.com/office/drawing/2014/main" id="{D87D9223-2A80-4047-9AB4-00B4D4C243D9}"/>
                </a:ext>
              </a:extLst>
            </p:cNvPr>
            <p:cNvSpPr/>
            <p:nvPr/>
          </p:nvSpPr>
          <p:spPr>
            <a:xfrm>
              <a:off x="8132822" y="4099298"/>
              <a:ext cx="595915" cy="593655"/>
            </a:xfrm>
            <a:custGeom>
              <a:avLst/>
              <a:gdLst/>
              <a:ahLst/>
              <a:cxnLst/>
              <a:rect l="l" t="t" r="r" b="b"/>
              <a:pathLst>
                <a:path w="17140" h="17075" extrusionOk="0">
                  <a:moveTo>
                    <a:pt x="7584" y="1"/>
                  </a:moveTo>
                  <a:cubicBezTo>
                    <a:pt x="7217" y="1"/>
                    <a:pt x="6847" y="51"/>
                    <a:pt x="6483" y="150"/>
                  </a:cubicBezTo>
                  <a:cubicBezTo>
                    <a:pt x="4620" y="658"/>
                    <a:pt x="3400" y="2380"/>
                    <a:pt x="3479" y="4255"/>
                  </a:cubicBezTo>
                  <a:cubicBezTo>
                    <a:pt x="1621" y="4560"/>
                    <a:pt x="181" y="6108"/>
                    <a:pt x="62" y="8033"/>
                  </a:cubicBezTo>
                  <a:cubicBezTo>
                    <a:pt x="0" y="9050"/>
                    <a:pt x="316" y="10055"/>
                    <a:pt x="960" y="10851"/>
                  </a:cubicBezTo>
                  <a:cubicBezTo>
                    <a:pt x="1485" y="11507"/>
                    <a:pt x="2203" y="11981"/>
                    <a:pt x="3005" y="12212"/>
                  </a:cubicBezTo>
                  <a:cubicBezTo>
                    <a:pt x="2858" y="12969"/>
                    <a:pt x="2926" y="13760"/>
                    <a:pt x="3219" y="14488"/>
                  </a:cubicBezTo>
                  <a:cubicBezTo>
                    <a:pt x="3620" y="15505"/>
                    <a:pt x="4388" y="16301"/>
                    <a:pt x="5393" y="16736"/>
                  </a:cubicBezTo>
                  <a:cubicBezTo>
                    <a:pt x="5913" y="16962"/>
                    <a:pt x="6455" y="17075"/>
                    <a:pt x="7020" y="17075"/>
                  </a:cubicBezTo>
                  <a:cubicBezTo>
                    <a:pt x="7528" y="17075"/>
                    <a:pt x="8036" y="16979"/>
                    <a:pt x="8516" y="16792"/>
                  </a:cubicBezTo>
                  <a:cubicBezTo>
                    <a:pt x="9414" y="16442"/>
                    <a:pt x="10149" y="15799"/>
                    <a:pt x="10606" y="14957"/>
                  </a:cubicBezTo>
                  <a:cubicBezTo>
                    <a:pt x="11249" y="15335"/>
                    <a:pt x="11966" y="15519"/>
                    <a:pt x="12677" y="15519"/>
                  </a:cubicBezTo>
                  <a:cubicBezTo>
                    <a:pt x="13919" y="15519"/>
                    <a:pt x="15145" y="14958"/>
                    <a:pt x="15943" y="13895"/>
                  </a:cubicBezTo>
                  <a:cubicBezTo>
                    <a:pt x="16530" y="13110"/>
                    <a:pt x="16818" y="12145"/>
                    <a:pt x="16756" y="11168"/>
                  </a:cubicBezTo>
                  <a:cubicBezTo>
                    <a:pt x="16699" y="10354"/>
                    <a:pt x="16411" y="9581"/>
                    <a:pt x="15914" y="8943"/>
                  </a:cubicBezTo>
                  <a:cubicBezTo>
                    <a:pt x="16372" y="8451"/>
                    <a:pt x="16699" y="7853"/>
                    <a:pt x="16869" y="7186"/>
                  </a:cubicBezTo>
                  <a:cubicBezTo>
                    <a:pt x="17140" y="6130"/>
                    <a:pt x="16982" y="5029"/>
                    <a:pt x="16423" y="4086"/>
                  </a:cubicBezTo>
                  <a:cubicBezTo>
                    <a:pt x="15869" y="3154"/>
                    <a:pt x="14977" y="2488"/>
                    <a:pt x="13921" y="2217"/>
                  </a:cubicBezTo>
                  <a:cubicBezTo>
                    <a:pt x="13583" y="2131"/>
                    <a:pt x="13241" y="2088"/>
                    <a:pt x="12902" y="2088"/>
                  </a:cubicBezTo>
                  <a:cubicBezTo>
                    <a:pt x="12353" y="2088"/>
                    <a:pt x="11811" y="2200"/>
                    <a:pt x="11301" y="2420"/>
                  </a:cubicBezTo>
                  <a:cubicBezTo>
                    <a:pt x="10945" y="1629"/>
                    <a:pt x="10352" y="974"/>
                    <a:pt x="9589" y="539"/>
                  </a:cubicBezTo>
                  <a:cubicBezTo>
                    <a:pt x="8971" y="180"/>
                    <a:pt x="8283" y="1"/>
                    <a:pt x="758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 name="Google Shape;900;p43">
              <a:extLst>
                <a:ext uri="{FF2B5EF4-FFF2-40B4-BE49-F238E27FC236}">
                  <a16:creationId xmlns:a16="http://schemas.microsoft.com/office/drawing/2014/main" id="{1DAF2BAD-B99F-4E62-8BF8-9A9F5C334FA0}"/>
                </a:ext>
              </a:extLst>
            </p:cNvPr>
            <p:cNvSpPr/>
            <p:nvPr/>
          </p:nvSpPr>
          <p:spPr>
            <a:xfrm>
              <a:off x="8177394" y="4145261"/>
              <a:ext cx="514455" cy="502425"/>
            </a:xfrm>
            <a:custGeom>
              <a:avLst/>
              <a:gdLst/>
              <a:ahLst/>
              <a:cxnLst/>
              <a:rect l="l" t="t" r="r" b="b"/>
              <a:pathLst>
                <a:path w="14797" h="14451" extrusionOk="0">
                  <a:moveTo>
                    <a:pt x="6288" y="0"/>
                  </a:moveTo>
                  <a:cubicBezTo>
                    <a:pt x="6046" y="0"/>
                    <a:pt x="5801" y="32"/>
                    <a:pt x="5557" y="98"/>
                  </a:cubicBezTo>
                  <a:cubicBezTo>
                    <a:pt x="4078" y="499"/>
                    <a:pt x="3214" y="2024"/>
                    <a:pt x="3614" y="3498"/>
                  </a:cubicBezTo>
                  <a:cubicBezTo>
                    <a:pt x="3694" y="3780"/>
                    <a:pt x="3818" y="4085"/>
                    <a:pt x="3999" y="4396"/>
                  </a:cubicBezTo>
                  <a:cubicBezTo>
                    <a:pt x="3660" y="4289"/>
                    <a:pt x="3332" y="4227"/>
                    <a:pt x="3038" y="4204"/>
                  </a:cubicBezTo>
                  <a:cubicBezTo>
                    <a:pt x="2980" y="4200"/>
                    <a:pt x="2921" y="4198"/>
                    <a:pt x="2863" y="4198"/>
                  </a:cubicBezTo>
                  <a:cubicBezTo>
                    <a:pt x="1414" y="4198"/>
                    <a:pt x="194" y="5330"/>
                    <a:pt x="102" y="6796"/>
                  </a:cubicBezTo>
                  <a:cubicBezTo>
                    <a:pt x="0" y="8321"/>
                    <a:pt x="1164" y="9637"/>
                    <a:pt x="2688" y="9733"/>
                  </a:cubicBezTo>
                  <a:cubicBezTo>
                    <a:pt x="2755" y="9737"/>
                    <a:pt x="2824" y="9740"/>
                    <a:pt x="2894" y="9740"/>
                  </a:cubicBezTo>
                  <a:cubicBezTo>
                    <a:pt x="3169" y="9740"/>
                    <a:pt x="3468" y="9705"/>
                    <a:pt x="3778" y="9642"/>
                  </a:cubicBezTo>
                  <a:lnTo>
                    <a:pt x="3778" y="9642"/>
                  </a:lnTo>
                  <a:cubicBezTo>
                    <a:pt x="3530" y="9947"/>
                    <a:pt x="3332" y="10264"/>
                    <a:pt x="3197" y="10569"/>
                  </a:cubicBezTo>
                  <a:cubicBezTo>
                    <a:pt x="2587" y="11969"/>
                    <a:pt x="3225" y="13601"/>
                    <a:pt x="4631" y="14217"/>
                  </a:cubicBezTo>
                  <a:cubicBezTo>
                    <a:pt x="4993" y="14375"/>
                    <a:pt x="5370" y="14450"/>
                    <a:pt x="5741" y="14450"/>
                  </a:cubicBezTo>
                  <a:cubicBezTo>
                    <a:pt x="6810" y="14450"/>
                    <a:pt x="7826" y="13826"/>
                    <a:pt x="8279" y="12782"/>
                  </a:cubicBezTo>
                  <a:cubicBezTo>
                    <a:pt x="8488" y="12319"/>
                    <a:pt x="8601" y="11698"/>
                    <a:pt x="8618" y="11060"/>
                  </a:cubicBezTo>
                  <a:cubicBezTo>
                    <a:pt x="8946" y="11585"/>
                    <a:pt x="9341" y="12037"/>
                    <a:pt x="9731" y="12331"/>
                  </a:cubicBezTo>
                  <a:cubicBezTo>
                    <a:pt x="10230" y="12706"/>
                    <a:pt x="10815" y="12887"/>
                    <a:pt x="11395" y="12887"/>
                  </a:cubicBezTo>
                  <a:cubicBezTo>
                    <a:pt x="12237" y="12887"/>
                    <a:pt x="13068" y="12505"/>
                    <a:pt x="13610" y="11783"/>
                  </a:cubicBezTo>
                  <a:cubicBezTo>
                    <a:pt x="14531" y="10557"/>
                    <a:pt x="14288" y="8824"/>
                    <a:pt x="13068" y="7903"/>
                  </a:cubicBezTo>
                  <a:cubicBezTo>
                    <a:pt x="12882" y="7767"/>
                    <a:pt x="12673" y="7643"/>
                    <a:pt x="12430" y="7530"/>
                  </a:cubicBezTo>
                  <a:cubicBezTo>
                    <a:pt x="12656" y="7446"/>
                    <a:pt x="12859" y="7344"/>
                    <a:pt x="13046" y="7242"/>
                  </a:cubicBezTo>
                  <a:cubicBezTo>
                    <a:pt x="14356" y="6457"/>
                    <a:pt x="14796" y="4757"/>
                    <a:pt x="14011" y="3442"/>
                  </a:cubicBezTo>
                  <a:cubicBezTo>
                    <a:pt x="13491" y="2573"/>
                    <a:pt x="12567" y="2086"/>
                    <a:pt x="11623" y="2086"/>
                  </a:cubicBezTo>
                  <a:cubicBezTo>
                    <a:pt x="11143" y="2086"/>
                    <a:pt x="10657" y="2212"/>
                    <a:pt x="10216" y="2476"/>
                  </a:cubicBezTo>
                  <a:cubicBezTo>
                    <a:pt x="9832" y="2707"/>
                    <a:pt x="9431" y="3069"/>
                    <a:pt x="9075" y="3492"/>
                  </a:cubicBezTo>
                  <a:cubicBezTo>
                    <a:pt x="9115" y="2962"/>
                    <a:pt x="9070" y="2448"/>
                    <a:pt x="8957" y="2041"/>
                  </a:cubicBezTo>
                  <a:cubicBezTo>
                    <a:pt x="8622" y="806"/>
                    <a:pt x="7505" y="0"/>
                    <a:pt x="6288" y="0"/>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8" name="Google Shape;901;p43">
              <a:extLst>
                <a:ext uri="{FF2B5EF4-FFF2-40B4-BE49-F238E27FC236}">
                  <a16:creationId xmlns:a16="http://schemas.microsoft.com/office/drawing/2014/main" id="{8FB3D731-E46B-487A-B897-7E1098AD036C}"/>
                </a:ext>
              </a:extLst>
            </p:cNvPr>
            <p:cNvSpPr/>
            <p:nvPr/>
          </p:nvSpPr>
          <p:spPr>
            <a:xfrm>
              <a:off x="8392570" y="4266356"/>
              <a:ext cx="53855" cy="121686"/>
            </a:xfrm>
            <a:custGeom>
              <a:avLst/>
              <a:gdLst/>
              <a:ahLst/>
              <a:cxnLst/>
              <a:rect l="l" t="t" r="r" b="b"/>
              <a:pathLst>
                <a:path w="1549" h="3500" extrusionOk="0">
                  <a:moveTo>
                    <a:pt x="395" y="1"/>
                  </a:moveTo>
                  <a:cubicBezTo>
                    <a:pt x="364" y="1"/>
                    <a:pt x="332" y="5"/>
                    <a:pt x="300" y="15"/>
                  </a:cubicBezTo>
                  <a:cubicBezTo>
                    <a:pt x="114" y="66"/>
                    <a:pt x="1" y="258"/>
                    <a:pt x="57" y="439"/>
                  </a:cubicBezTo>
                  <a:lnTo>
                    <a:pt x="831" y="3245"/>
                  </a:lnTo>
                  <a:cubicBezTo>
                    <a:pt x="870" y="3398"/>
                    <a:pt x="1012" y="3500"/>
                    <a:pt x="1158" y="3500"/>
                  </a:cubicBezTo>
                  <a:cubicBezTo>
                    <a:pt x="1187" y="3500"/>
                    <a:pt x="1226" y="3488"/>
                    <a:pt x="1254" y="3483"/>
                  </a:cubicBezTo>
                  <a:cubicBezTo>
                    <a:pt x="1435" y="3432"/>
                    <a:pt x="1548" y="3240"/>
                    <a:pt x="1492" y="3059"/>
                  </a:cubicBezTo>
                  <a:lnTo>
                    <a:pt x="724" y="258"/>
                  </a:lnTo>
                  <a:cubicBezTo>
                    <a:pt x="682" y="104"/>
                    <a:pt x="544" y="1"/>
                    <a:pt x="395" y="1"/>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9" name="Google Shape;902;p43">
              <a:extLst>
                <a:ext uri="{FF2B5EF4-FFF2-40B4-BE49-F238E27FC236}">
                  <a16:creationId xmlns:a16="http://schemas.microsoft.com/office/drawing/2014/main" id="{0906ACF7-7E24-488B-B768-1BBB4DEE209C}"/>
                </a:ext>
              </a:extLst>
            </p:cNvPr>
            <p:cNvSpPr/>
            <p:nvPr/>
          </p:nvSpPr>
          <p:spPr>
            <a:xfrm>
              <a:off x="8303044" y="4377786"/>
              <a:ext cx="125893" cy="30491"/>
            </a:xfrm>
            <a:custGeom>
              <a:avLst/>
              <a:gdLst/>
              <a:ahLst/>
              <a:cxnLst/>
              <a:rect l="l" t="t" r="r" b="b"/>
              <a:pathLst>
                <a:path w="3621" h="877" extrusionOk="0">
                  <a:moveTo>
                    <a:pt x="364" y="0"/>
                  </a:moveTo>
                  <a:cubicBezTo>
                    <a:pt x="181" y="0"/>
                    <a:pt x="28" y="143"/>
                    <a:pt x="17" y="328"/>
                  </a:cubicBezTo>
                  <a:cubicBezTo>
                    <a:pt x="0" y="520"/>
                    <a:pt x="147" y="679"/>
                    <a:pt x="339" y="695"/>
                  </a:cubicBezTo>
                  <a:lnTo>
                    <a:pt x="3242" y="876"/>
                  </a:lnTo>
                  <a:lnTo>
                    <a:pt x="3265" y="876"/>
                  </a:lnTo>
                  <a:cubicBezTo>
                    <a:pt x="3445" y="876"/>
                    <a:pt x="3592" y="735"/>
                    <a:pt x="3609" y="554"/>
                  </a:cubicBezTo>
                  <a:cubicBezTo>
                    <a:pt x="3620" y="362"/>
                    <a:pt x="3474" y="199"/>
                    <a:pt x="3282" y="187"/>
                  </a:cubicBezTo>
                  <a:lnTo>
                    <a:pt x="385" y="1"/>
                  </a:lnTo>
                  <a:cubicBezTo>
                    <a:pt x="378" y="0"/>
                    <a:pt x="371" y="0"/>
                    <a:pt x="364" y="0"/>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0" name="Google Shape;903;p43">
              <a:extLst>
                <a:ext uri="{FF2B5EF4-FFF2-40B4-BE49-F238E27FC236}">
                  <a16:creationId xmlns:a16="http://schemas.microsoft.com/office/drawing/2014/main" id="{FB96E6E8-A3E5-456E-918A-BA919A28C2AC}"/>
                </a:ext>
              </a:extLst>
            </p:cNvPr>
            <p:cNvSpPr/>
            <p:nvPr/>
          </p:nvSpPr>
          <p:spPr>
            <a:xfrm>
              <a:off x="8447955" y="4321636"/>
              <a:ext cx="114281" cy="75619"/>
            </a:xfrm>
            <a:custGeom>
              <a:avLst/>
              <a:gdLst/>
              <a:ahLst/>
              <a:cxnLst/>
              <a:rect l="l" t="t" r="r" b="b"/>
              <a:pathLst>
                <a:path w="3287" h="2175" extrusionOk="0">
                  <a:moveTo>
                    <a:pt x="2893" y="1"/>
                  </a:moveTo>
                  <a:cubicBezTo>
                    <a:pt x="2833" y="1"/>
                    <a:pt x="2772" y="17"/>
                    <a:pt x="2717" y="52"/>
                  </a:cubicBezTo>
                  <a:lnTo>
                    <a:pt x="215" y="1531"/>
                  </a:lnTo>
                  <a:cubicBezTo>
                    <a:pt x="57" y="1633"/>
                    <a:pt x="0" y="1842"/>
                    <a:pt x="96" y="2006"/>
                  </a:cubicBezTo>
                  <a:cubicBezTo>
                    <a:pt x="158" y="2113"/>
                    <a:pt x="271" y="2175"/>
                    <a:pt x="396" y="2175"/>
                  </a:cubicBezTo>
                  <a:cubicBezTo>
                    <a:pt x="458" y="2175"/>
                    <a:pt x="514" y="2164"/>
                    <a:pt x="571" y="2124"/>
                  </a:cubicBezTo>
                  <a:lnTo>
                    <a:pt x="3067" y="645"/>
                  </a:lnTo>
                  <a:cubicBezTo>
                    <a:pt x="3231" y="554"/>
                    <a:pt x="3287" y="334"/>
                    <a:pt x="3191" y="170"/>
                  </a:cubicBezTo>
                  <a:cubicBezTo>
                    <a:pt x="3124" y="62"/>
                    <a:pt x="3010" y="1"/>
                    <a:pt x="2893" y="1"/>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1" name="Google Shape;904;p43">
              <a:extLst>
                <a:ext uri="{FF2B5EF4-FFF2-40B4-BE49-F238E27FC236}">
                  <a16:creationId xmlns:a16="http://schemas.microsoft.com/office/drawing/2014/main" id="{80648C37-DF9B-4283-B808-E0FF034D7790}"/>
                </a:ext>
              </a:extLst>
            </p:cNvPr>
            <p:cNvSpPr/>
            <p:nvPr/>
          </p:nvSpPr>
          <p:spPr>
            <a:xfrm>
              <a:off x="8448337" y="4400941"/>
              <a:ext cx="108023" cy="85285"/>
            </a:xfrm>
            <a:custGeom>
              <a:avLst/>
              <a:gdLst/>
              <a:ahLst/>
              <a:cxnLst/>
              <a:rect l="l" t="t" r="r" b="b"/>
              <a:pathLst>
                <a:path w="3107" h="2453" extrusionOk="0">
                  <a:moveTo>
                    <a:pt x="393" y="0"/>
                  </a:moveTo>
                  <a:cubicBezTo>
                    <a:pt x="288" y="0"/>
                    <a:pt x="184" y="49"/>
                    <a:pt x="113" y="142"/>
                  </a:cubicBezTo>
                  <a:cubicBezTo>
                    <a:pt x="1" y="295"/>
                    <a:pt x="29" y="509"/>
                    <a:pt x="187" y="628"/>
                  </a:cubicBezTo>
                  <a:lnTo>
                    <a:pt x="2508" y="2379"/>
                  </a:lnTo>
                  <a:cubicBezTo>
                    <a:pt x="2570" y="2430"/>
                    <a:pt x="2643" y="2452"/>
                    <a:pt x="2711" y="2452"/>
                  </a:cubicBezTo>
                  <a:cubicBezTo>
                    <a:pt x="2819" y="2452"/>
                    <a:pt x="2926" y="2401"/>
                    <a:pt x="2988" y="2311"/>
                  </a:cubicBezTo>
                  <a:cubicBezTo>
                    <a:pt x="3107" y="2153"/>
                    <a:pt x="3078" y="1933"/>
                    <a:pt x="2926" y="1820"/>
                  </a:cubicBezTo>
                  <a:lnTo>
                    <a:pt x="599" y="69"/>
                  </a:lnTo>
                  <a:cubicBezTo>
                    <a:pt x="537" y="23"/>
                    <a:pt x="465" y="0"/>
                    <a:pt x="393" y="0"/>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2" name="Google Shape;905;p43">
              <a:extLst>
                <a:ext uri="{FF2B5EF4-FFF2-40B4-BE49-F238E27FC236}">
                  <a16:creationId xmlns:a16="http://schemas.microsoft.com/office/drawing/2014/main" id="{B9F49890-6EEB-4C0A-B577-BE3B4D38C752}"/>
                </a:ext>
              </a:extLst>
            </p:cNvPr>
            <p:cNvSpPr/>
            <p:nvPr/>
          </p:nvSpPr>
          <p:spPr>
            <a:xfrm>
              <a:off x="8378455" y="4410919"/>
              <a:ext cx="67970" cy="116923"/>
            </a:xfrm>
            <a:custGeom>
              <a:avLst/>
              <a:gdLst/>
              <a:ahLst/>
              <a:cxnLst/>
              <a:rect l="l" t="t" r="r" b="b"/>
              <a:pathLst>
                <a:path w="1955" h="3363" extrusionOk="0">
                  <a:moveTo>
                    <a:pt x="1562" y="1"/>
                  </a:moveTo>
                  <a:cubicBezTo>
                    <a:pt x="1428" y="1"/>
                    <a:pt x="1301" y="80"/>
                    <a:pt x="1242" y="206"/>
                  </a:cubicBezTo>
                  <a:lnTo>
                    <a:pt x="79" y="2877"/>
                  </a:lnTo>
                  <a:cubicBezTo>
                    <a:pt x="0" y="3052"/>
                    <a:pt x="85" y="3255"/>
                    <a:pt x="254" y="3334"/>
                  </a:cubicBezTo>
                  <a:cubicBezTo>
                    <a:pt x="294" y="3357"/>
                    <a:pt x="345" y="3362"/>
                    <a:pt x="395" y="3362"/>
                  </a:cubicBezTo>
                  <a:cubicBezTo>
                    <a:pt x="531" y="3362"/>
                    <a:pt x="655" y="3283"/>
                    <a:pt x="712" y="3159"/>
                  </a:cubicBezTo>
                  <a:lnTo>
                    <a:pt x="1875" y="488"/>
                  </a:lnTo>
                  <a:cubicBezTo>
                    <a:pt x="1954" y="313"/>
                    <a:pt x="1875" y="110"/>
                    <a:pt x="1700" y="30"/>
                  </a:cubicBezTo>
                  <a:cubicBezTo>
                    <a:pt x="1655" y="10"/>
                    <a:pt x="1608" y="1"/>
                    <a:pt x="1562" y="1"/>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3" name="Google Shape;906;p43">
              <a:extLst>
                <a:ext uri="{FF2B5EF4-FFF2-40B4-BE49-F238E27FC236}">
                  <a16:creationId xmlns:a16="http://schemas.microsoft.com/office/drawing/2014/main" id="{57CABAE2-CF6C-4CBA-9377-9BAD7002666A}"/>
                </a:ext>
              </a:extLst>
            </p:cNvPr>
            <p:cNvSpPr/>
            <p:nvPr/>
          </p:nvSpPr>
          <p:spPr>
            <a:xfrm>
              <a:off x="8383739" y="4346530"/>
              <a:ext cx="114698" cy="106145"/>
            </a:xfrm>
            <a:custGeom>
              <a:avLst/>
              <a:gdLst/>
              <a:ahLst/>
              <a:cxnLst/>
              <a:rect l="l" t="t" r="r" b="b"/>
              <a:pathLst>
                <a:path w="3299" h="3053" extrusionOk="0">
                  <a:moveTo>
                    <a:pt x="1647" y="1"/>
                  </a:moveTo>
                  <a:cubicBezTo>
                    <a:pt x="1558" y="1"/>
                    <a:pt x="1469" y="9"/>
                    <a:pt x="1379" y="25"/>
                  </a:cubicBezTo>
                  <a:cubicBezTo>
                    <a:pt x="554" y="177"/>
                    <a:pt x="1" y="968"/>
                    <a:pt x="147" y="1798"/>
                  </a:cubicBezTo>
                  <a:cubicBezTo>
                    <a:pt x="283" y="2533"/>
                    <a:pt x="927" y="3052"/>
                    <a:pt x="1653" y="3052"/>
                  </a:cubicBezTo>
                  <a:cubicBezTo>
                    <a:pt x="1741" y="3052"/>
                    <a:pt x="1831" y="3045"/>
                    <a:pt x="1921" y="3029"/>
                  </a:cubicBezTo>
                  <a:cubicBezTo>
                    <a:pt x="2751" y="2876"/>
                    <a:pt x="3299" y="2080"/>
                    <a:pt x="3152" y="1256"/>
                  </a:cubicBezTo>
                  <a:cubicBezTo>
                    <a:pt x="3021" y="521"/>
                    <a:pt x="2374" y="1"/>
                    <a:pt x="1647"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grpSp>
      <p:sp>
        <p:nvSpPr>
          <p:cNvPr id="14" name="Rectangle 13">
            <a:extLst>
              <a:ext uri="{FF2B5EF4-FFF2-40B4-BE49-F238E27FC236}">
                <a16:creationId xmlns:a16="http://schemas.microsoft.com/office/drawing/2014/main" id="{975C1017-721E-42AE-BAAE-08AB9220B2B0}"/>
              </a:ext>
            </a:extLst>
          </p:cNvPr>
          <p:cNvSpPr/>
          <p:nvPr/>
        </p:nvSpPr>
        <p:spPr>
          <a:xfrm>
            <a:off x="172359" y="2641371"/>
            <a:ext cx="8786113" cy="3337837"/>
          </a:xfrm>
          <a:prstGeom prst="rect">
            <a:avLst/>
          </a:prstGeom>
        </p:spPr>
        <p:txBody>
          <a:bodyPr wrap="square">
            <a:spAutoFit/>
          </a:bodyPr>
          <a:lstStyle/>
          <a:p>
            <a:pPr algn="just" defTabSz="2321662">
              <a:lnSpc>
                <a:spcPct val="150000"/>
              </a:lnSpc>
              <a:buClr>
                <a:srgbClr val="000000"/>
              </a:buClr>
            </a:pPr>
            <a:r>
              <a:rPr lang="vi-VN" sz="2400" kern="0" dirty="0">
                <a:solidFill>
                  <a:srgbClr val="000000"/>
                </a:solidFill>
                <a:cs typeface="Arial"/>
                <a:sym typeface="Arial"/>
              </a:rPr>
              <a:t>a) </a:t>
            </a:r>
            <a:endParaRPr lang="en-US" sz="2400" kern="0" dirty="0">
              <a:solidFill>
                <a:srgbClr val="000000"/>
              </a:solidFill>
              <a:cs typeface="Arial"/>
              <a:sym typeface="Arial"/>
            </a:endParaRPr>
          </a:p>
          <a:p>
            <a:pPr marL="380898" indent="-380898" algn="just" defTabSz="2321662">
              <a:lnSpc>
                <a:spcPct val="150000"/>
              </a:lnSpc>
              <a:buClr>
                <a:srgbClr val="000000"/>
              </a:buClr>
              <a:buFont typeface="Arial" pitchFamily="34" charset="0"/>
              <a:buChar char="•"/>
            </a:pPr>
            <a:r>
              <a:rPr lang="vi-VN" sz="2400" kern="0" dirty="0">
                <a:solidFill>
                  <a:srgbClr val="000000"/>
                </a:solidFill>
                <a:cs typeface="Arial"/>
                <a:sym typeface="Arial"/>
              </a:rPr>
              <a:t>Bố của Dung sinh năm 1983. Năm đó thuộc thế kỉ XX</a:t>
            </a:r>
            <a:r>
              <a:rPr lang="en-US" sz="2400" kern="0" dirty="0">
                <a:solidFill>
                  <a:srgbClr val="000000"/>
                </a:solidFill>
                <a:cs typeface="Arial"/>
                <a:sym typeface="Arial"/>
              </a:rPr>
              <a:t>.</a:t>
            </a:r>
            <a:endParaRPr lang="vi-VN" sz="2400" kern="0" dirty="0">
              <a:solidFill>
                <a:srgbClr val="000000"/>
              </a:solidFill>
              <a:cs typeface="Arial"/>
              <a:sym typeface="Arial"/>
            </a:endParaRPr>
          </a:p>
          <a:p>
            <a:pPr marL="380898" indent="-380898" algn="just" defTabSz="2321662">
              <a:lnSpc>
                <a:spcPct val="150000"/>
              </a:lnSpc>
              <a:buClr>
                <a:srgbClr val="000000"/>
              </a:buClr>
              <a:buFont typeface="Arial" pitchFamily="34" charset="0"/>
              <a:buChar char="•"/>
            </a:pPr>
            <a:r>
              <a:rPr lang="vi-VN" sz="2400" kern="0" dirty="0">
                <a:solidFill>
                  <a:srgbClr val="000000"/>
                </a:solidFill>
                <a:cs typeface="Arial"/>
                <a:sym typeface="Arial"/>
              </a:rPr>
              <a:t>Mẹ của Dung sinh năm 1986. Năm đó thuộc thế kỉ XX</a:t>
            </a:r>
            <a:r>
              <a:rPr lang="en-US" sz="2400" kern="0" dirty="0">
                <a:solidFill>
                  <a:srgbClr val="000000"/>
                </a:solidFill>
                <a:cs typeface="Arial"/>
                <a:sym typeface="Arial"/>
              </a:rPr>
              <a:t>.</a:t>
            </a:r>
            <a:endParaRPr lang="vi-VN" sz="2400" kern="0" dirty="0">
              <a:solidFill>
                <a:srgbClr val="000000"/>
              </a:solidFill>
              <a:cs typeface="Arial"/>
              <a:sym typeface="Arial"/>
            </a:endParaRPr>
          </a:p>
          <a:p>
            <a:pPr marL="380898" indent="-380898" algn="just" defTabSz="2321662">
              <a:lnSpc>
                <a:spcPct val="150000"/>
              </a:lnSpc>
              <a:buClr>
                <a:srgbClr val="000000"/>
              </a:buClr>
              <a:buFont typeface="Arial" pitchFamily="34" charset="0"/>
              <a:buChar char="•"/>
            </a:pPr>
            <a:r>
              <a:rPr lang="vi-VN" sz="2400" kern="0" dirty="0">
                <a:solidFill>
                  <a:srgbClr val="000000"/>
                </a:solidFill>
                <a:cs typeface="Arial"/>
                <a:sym typeface="Arial"/>
              </a:rPr>
              <a:t>Anh Hà sinh năm 2009. Năm đó thuộc thế kỉ XXI</a:t>
            </a:r>
            <a:r>
              <a:rPr lang="en-US" sz="2400" kern="0" dirty="0">
                <a:solidFill>
                  <a:srgbClr val="000000"/>
                </a:solidFill>
                <a:cs typeface="Arial"/>
                <a:sym typeface="Arial"/>
              </a:rPr>
              <a:t>.</a:t>
            </a:r>
            <a:endParaRPr lang="vi-VN" sz="2400" kern="0" dirty="0">
              <a:solidFill>
                <a:srgbClr val="000000"/>
              </a:solidFill>
              <a:cs typeface="Arial"/>
              <a:sym typeface="Arial"/>
            </a:endParaRPr>
          </a:p>
          <a:p>
            <a:pPr marL="380898" indent="-380898" algn="just" defTabSz="2321662">
              <a:lnSpc>
                <a:spcPct val="150000"/>
              </a:lnSpc>
              <a:buClr>
                <a:srgbClr val="000000"/>
              </a:buClr>
              <a:buFont typeface="Arial" pitchFamily="34" charset="0"/>
              <a:buChar char="•"/>
            </a:pPr>
            <a:r>
              <a:rPr lang="vi-VN" sz="2400" kern="0" dirty="0">
                <a:solidFill>
                  <a:srgbClr val="000000"/>
                </a:solidFill>
                <a:cs typeface="Arial"/>
                <a:sym typeface="Arial"/>
              </a:rPr>
              <a:t>Dung sinh năm 2014. Năm đó thuộc thuộc thế kỉ XXI</a:t>
            </a:r>
            <a:r>
              <a:rPr lang="en-US" sz="2400" kern="0" dirty="0">
                <a:solidFill>
                  <a:srgbClr val="000000"/>
                </a:solidFill>
                <a:cs typeface="Arial"/>
                <a:sym typeface="Arial"/>
              </a:rPr>
              <a:t>.</a:t>
            </a:r>
            <a:endParaRPr lang="vi-VN" sz="2400" kern="0" dirty="0">
              <a:solidFill>
                <a:srgbClr val="000000"/>
              </a:solidFill>
              <a:cs typeface="Arial"/>
              <a:sym typeface="Arial"/>
            </a:endParaRPr>
          </a:p>
          <a:p>
            <a:pPr algn="just" defTabSz="2321662">
              <a:lnSpc>
                <a:spcPct val="150000"/>
              </a:lnSpc>
              <a:buClr>
                <a:srgbClr val="000000"/>
              </a:buClr>
            </a:pPr>
            <a:r>
              <a:rPr lang="vi-VN" sz="2400" kern="0" dirty="0">
                <a:solidFill>
                  <a:srgbClr val="000000"/>
                </a:solidFill>
                <a:cs typeface="Arial"/>
                <a:sym typeface="Arial"/>
              </a:rPr>
              <a:t>b) Năm nay là năm </a:t>
            </a:r>
            <a:r>
              <a:rPr lang="en-US" sz="2400" kern="0" dirty="0">
                <a:solidFill>
                  <a:srgbClr val="000000"/>
                </a:solidFill>
                <a:cs typeface="Arial"/>
                <a:sym typeface="Arial"/>
              </a:rPr>
              <a:t>……..</a:t>
            </a:r>
            <a:r>
              <a:rPr lang="vi-VN" sz="2400" kern="0" dirty="0">
                <a:solidFill>
                  <a:srgbClr val="000000"/>
                </a:solidFill>
                <a:cs typeface="Arial"/>
                <a:sym typeface="Arial"/>
              </a:rPr>
              <a:t>, thuộc thế kỉ </a:t>
            </a:r>
            <a:r>
              <a:rPr lang="en-US" sz="2400" kern="0" dirty="0">
                <a:solidFill>
                  <a:srgbClr val="000000"/>
                </a:solidFill>
                <a:cs typeface="Arial"/>
                <a:sym typeface="Arial"/>
              </a:rPr>
              <a:t>……..</a:t>
            </a:r>
            <a:endParaRPr lang="vi-VN" sz="2400" kern="0" dirty="0">
              <a:solidFill>
                <a:srgbClr val="000000"/>
              </a:solidFill>
              <a:cs typeface="Arial"/>
              <a:sym typeface="Arial"/>
            </a:endParaRPr>
          </a:p>
        </p:txBody>
      </p:sp>
      <p:pic>
        <p:nvPicPr>
          <p:cNvPr id="15" name="Picture 14">
            <a:extLst>
              <a:ext uri="{FF2B5EF4-FFF2-40B4-BE49-F238E27FC236}">
                <a16:creationId xmlns:a16="http://schemas.microsoft.com/office/drawing/2014/main" id="{570DC737-8E2D-998D-D6B7-CF5C9F58945B}"/>
              </a:ext>
            </a:extLst>
          </p:cNvPr>
          <p:cNvPicPr>
            <a:picLocks noChangeAspect="1"/>
          </p:cNvPicPr>
          <p:nvPr/>
        </p:nvPicPr>
        <p:blipFill>
          <a:blip r:embed="rId3"/>
          <a:stretch>
            <a:fillRect/>
          </a:stretch>
        </p:blipFill>
        <p:spPr>
          <a:xfrm>
            <a:off x="8933215" y="685886"/>
            <a:ext cx="2224502" cy="6225215"/>
          </a:xfrm>
          <a:prstGeom prst="rect">
            <a:avLst/>
          </a:prstGeom>
        </p:spPr>
      </p:pic>
    </p:spTree>
    <p:extLst>
      <p:ext uri="{BB962C8B-B14F-4D97-AF65-F5344CB8AC3E}">
        <p14:creationId xmlns:p14="http://schemas.microsoft.com/office/powerpoint/2010/main" val="565224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barn(inVertical)">
                                      <p:cBhvr>
                                        <p:cTn id="21" dur="500"/>
                                        <p:tgtEl>
                                          <p:spTgt spid="1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barn(inVertical)">
                                      <p:cBhvr>
                                        <p:cTn id="26" dur="500"/>
                                        <p:tgtEl>
                                          <p:spTgt spid="1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Effect transition="in" filter="barn(inVertical)">
                                      <p:cBhvr>
                                        <p:cTn id="31" dur="500"/>
                                        <p:tgtEl>
                                          <p:spTgt spid="1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4">
                                            <p:txEl>
                                              <p:pRg st="4" end="4"/>
                                            </p:txEl>
                                          </p:spTgt>
                                        </p:tgtEl>
                                        <p:attrNameLst>
                                          <p:attrName>style.visibility</p:attrName>
                                        </p:attrNameLst>
                                      </p:cBhvr>
                                      <p:to>
                                        <p:strVal val="visible"/>
                                      </p:to>
                                    </p:set>
                                    <p:animEffect transition="in" filter="barn(inVertical)">
                                      <p:cBhvr>
                                        <p:cTn id="36" dur="500"/>
                                        <p:tgtEl>
                                          <p:spTgt spid="1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4">
                                            <p:txEl>
                                              <p:pRg st="5" end="5"/>
                                            </p:txEl>
                                          </p:spTgt>
                                        </p:tgtEl>
                                        <p:attrNameLst>
                                          <p:attrName>style.visibility</p:attrName>
                                        </p:attrNameLst>
                                      </p:cBhvr>
                                      <p:to>
                                        <p:strVal val="visible"/>
                                      </p:to>
                                    </p:set>
                                    <p:animEffect transition="in" filter="wipe(down)">
                                      <p:cBhvr>
                                        <p:cTn id="41"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4B4CD5-8EAA-455F-89D6-6AB0E9FAF45B}"/>
              </a:ext>
            </a:extLst>
          </p:cNvPr>
          <p:cNvSpPr/>
          <p:nvPr/>
        </p:nvSpPr>
        <p:spPr>
          <a:xfrm>
            <a:off x="7023575" y="3773523"/>
            <a:ext cx="5252730" cy="3104867"/>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9"/>
          </a:p>
        </p:txBody>
      </p:sp>
      <p:sp>
        <p:nvSpPr>
          <p:cNvPr id="3" name="Rectangle 2">
            <a:extLst>
              <a:ext uri="{FF2B5EF4-FFF2-40B4-BE49-F238E27FC236}">
                <a16:creationId xmlns:a16="http://schemas.microsoft.com/office/drawing/2014/main" id="{F9384BA7-1181-4B42-AA1A-B34DE1BD6FE7}"/>
              </a:ext>
            </a:extLst>
          </p:cNvPr>
          <p:cNvSpPr/>
          <p:nvPr/>
        </p:nvSpPr>
        <p:spPr>
          <a:xfrm>
            <a:off x="4224715" y="985082"/>
            <a:ext cx="4690708" cy="607089"/>
          </a:xfrm>
          <a:prstGeom prst="rect">
            <a:avLst/>
          </a:prstGeom>
        </p:spPr>
        <p:txBody>
          <a:bodyPr wrap="none">
            <a:spAutoFit/>
          </a:bodyPr>
          <a:lstStyle/>
          <a:p>
            <a:pPr algn="ctr" defTabSz="609436">
              <a:lnSpc>
                <a:spcPct val="150000"/>
              </a:lnSpc>
              <a:defRPr/>
            </a:pPr>
            <a:r>
              <a:rPr lang="en-US" sz="2539" b="1" kern="0" dirty="0" err="1">
                <a:cs typeface="Arial"/>
                <a:sym typeface="Arial"/>
              </a:rPr>
              <a:t>Bài</a:t>
            </a:r>
            <a:r>
              <a:rPr lang="en-US" sz="2539" b="1" kern="0" dirty="0">
                <a:cs typeface="Arial"/>
                <a:sym typeface="Arial"/>
              </a:rPr>
              <a:t> </a:t>
            </a:r>
            <a:r>
              <a:rPr lang="en-US" sz="2539" b="1" kern="0" dirty="0" err="1">
                <a:cs typeface="Arial"/>
                <a:sym typeface="Arial"/>
              </a:rPr>
              <a:t>tập</a:t>
            </a:r>
            <a:r>
              <a:rPr lang="en-US" sz="2539" b="1" kern="0" dirty="0">
                <a:cs typeface="Arial"/>
                <a:sym typeface="Arial"/>
              </a:rPr>
              <a:t> 2 (SGK – tr39): </a:t>
            </a:r>
            <a:r>
              <a:rPr lang="en-US" sz="2539" b="1" kern="0" dirty="0" err="1">
                <a:cs typeface="Arial"/>
                <a:sym typeface="Arial"/>
              </a:rPr>
              <a:t>Số</a:t>
            </a:r>
            <a:r>
              <a:rPr lang="en-US" sz="2539" b="1" kern="0" dirty="0">
                <a:cs typeface="Arial"/>
                <a:sym typeface="Arial"/>
              </a:rPr>
              <a:t> ?</a:t>
            </a:r>
          </a:p>
        </p:txBody>
      </p:sp>
      <p:sp>
        <p:nvSpPr>
          <p:cNvPr id="4" name="Rectangle 3">
            <a:extLst>
              <a:ext uri="{FF2B5EF4-FFF2-40B4-BE49-F238E27FC236}">
                <a16:creationId xmlns:a16="http://schemas.microsoft.com/office/drawing/2014/main" id="{82591859-DD52-4834-8593-A52EC7BFBCB9}"/>
              </a:ext>
            </a:extLst>
          </p:cNvPr>
          <p:cNvSpPr/>
          <p:nvPr/>
        </p:nvSpPr>
        <p:spPr>
          <a:xfrm>
            <a:off x="1121127" y="1973061"/>
            <a:ext cx="4418450" cy="3526093"/>
          </a:xfrm>
          <a:prstGeom prst="rect">
            <a:avLst/>
          </a:prstGeom>
        </p:spPr>
        <p:txBody>
          <a:bodyPr wrap="square">
            <a:spAutoFit/>
          </a:bodyPr>
          <a:lstStyle/>
          <a:p>
            <a:pPr algn="just" defTabSz="2321662">
              <a:lnSpc>
                <a:spcPct val="150000"/>
              </a:lnSpc>
              <a:buClr>
                <a:srgbClr val="000000"/>
              </a:buClr>
            </a:pPr>
            <a:endParaRPr lang="en-US" sz="2539" kern="0" dirty="0">
              <a:cs typeface="Arial"/>
              <a:sym typeface="Arial"/>
            </a:endParaRPr>
          </a:p>
          <a:p>
            <a:pPr algn="just" defTabSz="2321662">
              <a:lnSpc>
                <a:spcPct val="150000"/>
              </a:lnSpc>
              <a:buClr>
                <a:srgbClr val="000000"/>
              </a:buClr>
            </a:pPr>
            <a:r>
              <a:rPr lang="vi-VN" sz="2539" kern="0" dirty="0">
                <a:cs typeface="Arial"/>
                <a:sym typeface="Arial"/>
              </a:rPr>
              <a:t>1 thế kỉ </a:t>
            </a:r>
            <a:r>
              <a:rPr lang="en-US" sz="2539" kern="0" dirty="0">
                <a:cs typeface="Arial"/>
                <a:sym typeface="Arial"/>
              </a:rPr>
              <a:t>   </a:t>
            </a:r>
            <a:r>
              <a:rPr lang="vi-VN" sz="2539" kern="0" dirty="0">
                <a:cs typeface="Arial"/>
                <a:sym typeface="Arial"/>
              </a:rPr>
              <a:t>=</a:t>
            </a:r>
            <a:r>
              <a:rPr lang="en-US" sz="2539" kern="0" dirty="0">
                <a:cs typeface="Arial"/>
                <a:sym typeface="Arial"/>
              </a:rPr>
              <a:t>              n</a:t>
            </a:r>
            <a:r>
              <a:rPr lang="vi-VN" sz="2539" kern="0" dirty="0">
                <a:cs typeface="Arial"/>
                <a:sym typeface="Arial"/>
              </a:rPr>
              <a:t>ăm</a:t>
            </a:r>
            <a:endParaRPr lang="en-US" sz="2539" kern="0" dirty="0">
              <a:cs typeface="Arial"/>
              <a:sym typeface="Arial"/>
            </a:endParaRPr>
          </a:p>
          <a:p>
            <a:pPr algn="just" defTabSz="2321662">
              <a:lnSpc>
                <a:spcPct val="150000"/>
              </a:lnSpc>
              <a:buClr>
                <a:srgbClr val="000000"/>
              </a:buClr>
            </a:pPr>
            <a:endParaRPr lang="en-US" sz="2539" kern="0" dirty="0">
              <a:cs typeface="Arial"/>
              <a:sym typeface="Arial"/>
            </a:endParaRPr>
          </a:p>
          <a:p>
            <a:pPr algn="just" defTabSz="2321662">
              <a:lnSpc>
                <a:spcPct val="150000"/>
              </a:lnSpc>
              <a:buClr>
                <a:srgbClr val="000000"/>
              </a:buClr>
            </a:pPr>
            <a:endParaRPr lang="en-US" sz="2539" kern="0" dirty="0">
              <a:cs typeface="Arial"/>
              <a:sym typeface="Arial"/>
            </a:endParaRPr>
          </a:p>
          <a:p>
            <a:pPr algn="just" defTabSz="2321662">
              <a:lnSpc>
                <a:spcPct val="150000"/>
              </a:lnSpc>
              <a:buClr>
                <a:srgbClr val="000000"/>
              </a:buClr>
            </a:pPr>
            <a:endParaRPr lang="en-US" sz="2539" kern="0" dirty="0">
              <a:cs typeface="Arial"/>
              <a:sym typeface="Arial"/>
            </a:endParaRPr>
          </a:p>
          <a:p>
            <a:pPr algn="just" defTabSz="2321662">
              <a:lnSpc>
                <a:spcPct val="150000"/>
              </a:lnSpc>
              <a:buClr>
                <a:srgbClr val="000000"/>
              </a:buClr>
            </a:pPr>
            <a:r>
              <a:rPr lang="en-US" sz="2539" kern="0" dirty="0">
                <a:cs typeface="Arial"/>
                <a:sym typeface="Arial"/>
              </a:rPr>
              <a:t>100 </a:t>
            </a:r>
            <a:r>
              <a:rPr lang="en-US" sz="2539" kern="0" dirty="0" err="1">
                <a:cs typeface="Arial"/>
                <a:sym typeface="Arial"/>
              </a:rPr>
              <a:t>năm</a:t>
            </a:r>
            <a:r>
              <a:rPr lang="en-US" sz="2539" kern="0" dirty="0">
                <a:cs typeface="Arial"/>
                <a:sym typeface="Arial"/>
              </a:rPr>
              <a:t>   =              </a:t>
            </a:r>
            <a:r>
              <a:rPr lang="en-US" sz="2539" kern="0" dirty="0" err="1">
                <a:cs typeface="Arial"/>
                <a:sym typeface="Arial"/>
              </a:rPr>
              <a:t>thế</a:t>
            </a:r>
            <a:r>
              <a:rPr lang="en-US" sz="2539" kern="0" dirty="0">
                <a:cs typeface="Arial"/>
                <a:sym typeface="Arial"/>
              </a:rPr>
              <a:t> </a:t>
            </a:r>
            <a:r>
              <a:rPr lang="en-US" sz="2539" kern="0" dirty="0" err="1">
                <a:cs typeface="Arial"/>
                <a:sym typeface="Arial"/>
              </a:rPr>
              <a:t>kỉ</a:t>
            </a:r>
            <a:endParaRPr lang="en-US" sz="2539" kern="0" dirty="0">
              <a:cs typeface="Arial"/>
              <a:sym typeface="Arial"/>
            </a:endParaRPr>
          </a:p>
        </p:txBody>
      </p:sp>
      <p:sp>
        <p:nvSpPr>
          <p:cNvPr id="5" name="Rectangle 4">
            <a:extLst>
              <a:ext uri="{FF2B5EF4-FFF2-40B4-BE49-F238E27FC236}">
                <a16:creationId xmlns:a16="http://schemas.microsoft.com/office/drawing/2014/main" id="{1B3896E7-A96F-42CE-86E8-F8B8A1895F68}"/>
              </a:ext>
            </a:extLst>
          </p:cNvPr>
          <p:cNvSpPr/>
          <p:nvPr/>
        </p:nvSpPr>
        <p:spPr>
          <a:xfrm>
            <a:off x="6656888" y="1964352"/>
            <a:ext cx="4568595" cy="3526093"/>
          </a:xfrm>
          <a:prstGeom prst="rect">
            <a:avLst/>
          </a:prstGeom>
          <a:ln w="19050">
            <a:noFill/>
          </a:ln>
        </p:spPr>
        <p:txBody>
          <a:bodyPr wrap="square">
            <a:spAutoFit/>
          </a:bodyPr>
          <a:lstStyle/>
          <a:p>
            <a:pPr algn="just" defTabSz="2321662">
              <a:lnSpc>
                <a:spcPct val="150000"/>
              </a:lnSpc>
              <a:buClr>
                <a:srgbClr val="000000"/>
              </a:buClr>
            </a:pPr>
            <a:endParaRPr lang="en-US" sz="2539" kern="0" dirty="0">
              <a:cs typeface="Arial"/>
              <a:sym typeface="Arial"/>
            </a:endParaRPr>
          </a:p>
          <a:p>
            <a:pPr algn="just" defTabSz="2321662">
              <a:lnSpc>
                <a:spcPct val="150000"/>
              </a:lnSpc>
              <a:buClr>
                <a:srgbClr val="000000"/>
              </a:buClr>
            </a:pPr>
            <a:r>
              <a:rPr lang="vi-VN" sz="2539" kern="0" dirty="0">
                <a:cs typeface="Arial"/>
                <a:sym typeface="Arial"/>
              </a:rPr>
              <a:t>4 thế kỉ </a:t>
            </a:r>
            <a:r>
              <a:rPr lang="en-US" sz="2539" kern="0" dirty="0">
                <a:cs typeface="Arial"/>
                <a:sym typeface="Arial"/>
              </a:rPr>
              <a:t>   </a:t>
            </a:r>
            <a:r>
              <a:rPr lang="vi-VN" sz="2539" kern="0" dirty="0">
                <a:cs typeface="Arial"/>
                <a:sym typeface="Arial"/>
              </a:rPr>
              <a:t>= </a:t>
            </a:r>
            <a:r>
              <a:rPr lang="en-US" sz="2539" kern="0" dirty="0">
                <a:cs typeface="Arial"/>
                <a:sym typeface="Arial"/>
              </a:rPr>
              <a:t>      </a:t>
            </a:r>
            <a:r>
              <a:rPr lang="vi-VN" sz="2539" kern="0" dirty="0">
                <a:cs typeface="Arial"/>
                <a:sym typeface="Arial"/>
              </a:rPr>
              <a:t> </a:t>
            </a:r>
            <a:r>
              <a:rPr lang="en-US" sz="2539" kern="0" dirty="0">
                <a:cs typeface="Arial"/>
                <a:sym typeface="Arial"/>
              </a:rPr>
              <a:t>      n</a:t>
            </a:r>
            <a:r>
              <a:rPr lang="vi-VN" sz="2539" kern="0" dirty="0">
                <a:cs typeface="Arial"/>
                <a:sym typeface="Arial"/>
              </a:rPr>
              <a:t>ăm</a:t>
            </a:r>
            <a:endParaRPr lang="en-US" sz="2539" kern="0" dirty="0">
              <a:cs typeface="Arial"/>
              <a:sym typeface="Arial"/>
            </a:endParaRPr>
          </a:p>
          <a:p>
            <a:pPr algn="just" defTabSz="2321662">
              <a:lnSpc>
                <a:spcPct val="150000"/>
              </a:lnSpc>
              <a:buClr>
                <a:srgbClr val="000000"/>
              </a:buClr>
            </a:pPr>
            <a:endParaRPr lang="en-US" sz="2539" kern="0" dirty="0">
              <a:cs typeface="Arial"/>
              <a:sym typeface="Arial"/>
            </a:endParaRPr>
          </a:p>
          <a:p>
            <a:pPr algn="just" defTabSz="2321662">
              <a:lnSpc>
                <a:spcPct val="150000"/>
              </a:lnSpc>
              <a:buClr>
                <a:srgbClr val="000000"/>
              </a:buClr>
            </a:pPr>
            <a:endParaRPr lang="en-US" sz="2539" kern="0" dirty="0">
              <a:cs typeface="Arial"/>
              <a:sym typeface="Arial"/>
            </a:endParaRPr>
          </a:p>
          <a:p>
            <a:pPr algn="just" defTabSz="2321662">
              <a:lnSpc>
                <a:spcPct val="150000"/>
              </a:lnSpc>
              <a:buClr>
                <a:srgbClr val="000000"/>
              </a:buClr>
            </a:pPr>
            <a:endParaRPr lang="en-US" sz="2539" kern="0" dirty="0">
              <a:cs typeface="Arial"/>
              <a:sym typeface="Arial"/>
            </a:endParaRPr>
          </a:p>
          <a:p>
            <a:pPr algn="just" defTabSz="2321662">
              <a:lnSpc>
                <a:spcPct val="150000"/>
              </a:lnSpc>
              <a:buClr>
                <a:srgbClr val="000000"/>
              </a:buClr>
            </a:pPr>
            <a:r>
              <a:rPr lang="en-US" sz="2539" kern="0" dirty="0">
                <a:cs typeface="Arial"/>
                <a:sym typeface="Arial"/>
              </a:rPr>
              <a:t>9 </a:t>
            </a:r>
            <a:r>
              <a:rPr lang="en-US" sz="2539" kern="0" dirty="0" err="1">
                <a:cs typeface="Arial"/>
                <a:sym typeface="Arial"/>
              </a:rPr>
              <a:t>thế</a:t>
            </a:r>
            <a:r>
              <a:rPr lang="en-US" sz="2539" kern="0" dirty="0">
                <a:cs typeface="Arial"/>
                <a:sym typeface="Arial"/>
              </a:rPr>
              <a:t> </a:t>
            </a:r>
            <a:r>
              <a:rPr lang="en-US" sz="2539" kern="0" dirty="0" err="1">
                <a:cs typeface="Arial"/>
                <a:sym typeface="Arial"/>
              </a:rPr>
              <a:t>kỉ</a:t>
            </a:r>
            <a:r>
              <a:rPr lang="en-US" sz="2539" kern="0" dirty="0">
                <a:cs typeface="Arial"/>
                <a:sym typeface="Arial"/>
              </a:rPr>
              <a:t>     =              </a:t>
            </a:r>
            <a:r>
              <a:rPr lang="en-US" sz="2539" kern="0" dirty="0" err="1">
                <a:cs typeface="Arial"/>
                <a:sym typeface="Arial"/>
              </a:rPr>
              <a:t>năm</a:t>
            </a:r>
            <a:endParaRPr lang="en-US" sz="2539" kern="0" dirty="0">
              <a:cs typeface="Arial"/>
              <a:sym typeface="Arial"/>
            </a:endParaRPr>
          </a:p>
        </p:txBody>
      </p:sp>
      <p:sp>
        <p:nvSpPr>
          <p:cNvPr id="6" name="Rounded Rectangle 5">
            <a:extLst>
              <a:ext uri="{FF2B5EF4-FFF2-40B4-BE49-F238E27FC236}">
                <a16:creationId xmlns:a16="http://schemas.microsoft.com/office/drawing/2014/main" id="{EA6B7915-D121-4D21-8D9E-1C9B261CF6E6}"/>
              </a:ext>
            </a:extLst>
          </p:cNvPr>
          <p:cNvSpPr/>
          <p:nvPr/>
        </p:nvSpPr>
        <p:spPr>
          <a:xfrm>
            <a:off x="3118556" y="2618463"/>
            <a:ext cx="855051" cy="586087"/>
          </a:xfrm>
          <a:prstGeom prst="roundRect">
            <a:avLst/>
          </a:prstGeom>
          <a:solidFill>
            <a:srgbClr val="FFFFFF"/>
          </a:solidFill>
          <a:ln w="19050" cap="flat" cmpd="sng" algn="ctr">
            <a:solidFill>
              <a:srgbClr val="F95955"/>
            </a:solidFill>
            <a:prstDash val="solid"/>
          </a:ln>
          <a:effectLst/>
        </p:spPr>
        <p:txBody>
          <a:bodyPr rtlCol="0" anchor="ctr"/>
          <a:lstStyle/>
          <a:p>
            <a:pPr algn="ctr" defTabSz="2321662">
              <a:buClr>
                <a:srgbClr val="000000"/>
              </a:buClr>
              <a:defRPr/>
            </a:pPr>
            <a:endParaRPr lang="en-US" sz="2539" kern="0">
              <a:sym typeface="Arial"/>
            </a:endParaRPr>
          </a:p>
        </p:txBody>
      </p:sp>
      <p:sp>
        <p:nvSpPr>
          <p:cNvPr id="7" name="Rounded Rectangle 6">
            <a:extLst>
              <a:ext uri="{FF2B5EF4-FFF2-40B4-BE49-F238E27FC236}">
                <a16:creationId xmlns:a16="http://schemas.microsoft.com/office/drawing/2014/main" id="{2BA14D05-2A62-4D58-977E-AD7F5D1907F2}"/>
              </a:ext>
            </a:extLst>
          </p:cNvPr>
          <p:cNvSpPr/>
          <p:nvPr/>
        </p:nvSpPr>
        <p:spPr>
          <a:xfrm>
            <a:off x="3280426" y="4948672"/>
            <a:ext cx="836437" cy="586087"/>
          </a:xfrm>
          <a:prstGeom prst="roundRect">
            <a:avLst/>
          </a:prstGeom>
          <a:solidFill>
            <a:srgbClr val="FFFFFF"/>
          </a:solidFill>
          <a:ln w="19050" cap="flat" cmpd="sng" algn="ctr">
            <a:solidFill>
              <a:srgbClr val="F95955"/>
            </a:solidFill>
            <a:prstDash val="solid"/>
          </a:ln>
          <a:effectLst/>
        </p:spPr>
        <p:txBody>
          <a:bodyPr rtlCol="0" anchor="ctr"/>
          <a:lstStyle/>
          <a:p>
            <a:pPr algn="ctr" defTabSz="2321662">
              <a:buClr>
                <a:srgbClr val="000000"/>
              </a:buClr>
              <a:defRPr/>
            </a:pPr>
            <a:endParaRPr lang="en-US" sz="2539" kern="0">
              <a:sym typeface="Arial"/>
            </a:endParaRPr>
          </a:p>
        </p:txBody>
      </p:sp>
      <p:sp>
        <p:nvSpPr>
          <p:cNvPr id="8" name="Rounded Rectangle 7">
            <a:extLst>
              <a:ext uri="{FF2B5EF4-FFF2-40B4-BE49-F238E27FC236}">
                <a16:creationId xmlns:a16="http://schemas.microsoft.com/office/drawing/2014/main" id="{331B3BB0-36B6-4FB0-9DB3-E6E41754F715}"/>
              </a:ext>
            </a:extLst>
          </p:cNvPr>
          <p:cNvSpPr/>
          <p:nvPr/>
        </p:nvSpPr>
        <p:spPr>
          <a:xfrm>
            <a:off x="8708684" y="2624559"/>
            <a:ext cx="836437" cy="586087"/>
          </a:xfrm>
          <a:prstGeom prst="roundRect">
            <a:avLst/>
          </a:prstGeom>
          <a:solidFill>
            <a:srgbClr val="FFFFFF"/>
          </a:solidFill>
          <a:ln w="19050" cap="flat" cmpd="sng" algn="ctr">
            <a:solidFill>
              <a:srgbClr val="F95955"/>
            </a:solidFill>
            <a:prstDash val="solid"/>
          </a:ln>
          <a:effectLst/>
        </p:spPr>
        <p:txBody>
          <a:bodyPr rtlCol="0" anchor="ctr"/>
          <a:lstStyle/>
          <a:p>
            <a:pPr algn="ctr" defTabSz="2321662">
              <a:buClr>
                <a:srgbClr val="000000"/>
              </a:buClr>
              <a:defRPr/>
            </a:pPr>
            <a:endParaRPr lang="en-US" sz="2539" kern="0">
              <a:sym typeface="Arial"/>
            </a:endParaRPr>
          </a:p>
        </p:txBody>
      </p:sp>
      <p:sp>
        <p:nvSpPr>
          <p:cNvPr id="9" name="Rounded Rectangle 8">
            <a:extLst>
              <a:ext uri="{FF2B5EF4-FFF2-40B4-BE49-F238E27FC236}">
                <a16:creationId xmlns:a16="http://schemas.microsoft.com/office/drawing/2014/main" id="{C81B1665-E82A-4332-9FED-AD127783357D}"/>
              </a:ext>
            </a:extLst>
          </p:cNvPr>
          <p:cNvSpPr/>
          <p:nvPr/>
        </p:nvSpPr>
        <p:spPr>
          <a:xfrm>
            <a:off x="8814512" y="4884676"/>
            <a:ext cx="836437" cy="586087"/>
          </a:xfrm>
          <a:prstGeom prst="roundRect">
            <a:avLst/>
          </a:prstGeom>
          <a:solidFill>
            <a:srgbClr val="FFFFFF"/>
          </a:solidFill>
          <a:ln w="19050" cap="flat" cmpd="sng" algn="ctr">
            <a:solidFill>
              <a:srgbClr val="F95955"/>
            </a:solidFill>
            <a:prstDash val="solid"/>
          </a:ln>
          <a:effectLst/>
        </p:spPr>
        <p:txBody>
          <a:bodyPr rtlCol="0" anchor="ctr"/>
          <a:lstStyle/>
          <a:p>
            <a:pPr algn="ctr" defTabSz="2321662">
              <a:buClr>
                <a:srgbClr val="000000"/>
              </a:buClr>
              <a:defRPr/>
            </a:pPr>
            <a:endParaRPr lang="en-US" sz="2539" kern="0">
              <a:sym typeface="Arial"/>
            </a:endParaRPr>
          </a:p>
        </p:txBody>
      </p:sp>
      <p:cxnSp>
        <p:nvCxnSpPr>
          <p:cNvPr id="10" name="Straight Connector 9">
            <a:extLst>
              <a:ext uri="{FF2B5EF4-FFF2-40B4-BE49-F238E27FC236}">
                <a16:creationId xmlns:a16="http://schemas.microsoft.com/office/drawing/2014/main" id="{96FB899B-D480-41C9-A650-3EB5E5C3FD4A}"/>
              </a:ext>
            </a:extLst>
          </p:cNvPr>
          <p:cNvCxnSpPr>
            <a:cxnSpLocks/>
          </p:cNvCxnSpPr>
          <p:nvPr/>
        </p:nvCxnSpPr>
        <p:spPr>
          <a:xfrm>
            <a:off x="5989817" y="2222985"/>
            <a:ext cx="0" cy="4632784"/>
          </a:xfrm>
          <a:prstGeom prst="line">
            <a:avLst/>
          </a:prstGeom>
          <a:noFill/>
          <a:ln w="28575" cap="flat" cmpd="sng" algn="ctr">
            <a:solidFill>
              <a:srgbClr val="9D91F0"/>
            </a:solidFill>
            <a:prstDash val="lgDash"/>
          </a:ln>
          <a:effectLst/>
        </p:spPr>
      </p:cxnSp>
      <p:cxnSp>
        <p:nvCxnSpPr>
          <p:cNvPr id="11" name="Straight Connector 10">
            <a:extLst>
              <a:ext uri="{FF2B5EF4-FFF2-40B4-BE49-F238E27FC236}">
                <a16:creationId xmlns:a16="http://schemas.microsoft.com/office/drawing/2014/main" id="{D798C541-AD9A-4F60-AC20-C5EC43C7FDB2}"/>
              </a:ext>
            </a:extLst>
          </p:cNvPr>
          <p:cNvCxnSpPr/>
          <p:nvPr/>
        </p:nvCxnSpPr>
        <p:spPr>
          <a:xfrm flipH="1">
            <a:off x="984389" y="4088846"/>
            <a:ext cx="9813614" cy="0"/>
          </a:xfrm>
          <a:prstGeom prst="line">
            <a:avLst/>
          </a:prstGeom>
          <a:noFill/>
          <a:ln w="28575" cap="flat" cmpd="sng" algn="ctr">
            <a:solidFill>
              <a:srgbClr val="9D91F0"/>
            </a:solidFill>
            <a:prstDash val="lgDash"/>
          </a:ln>
          <a:effectLst/>
        </p:spPr>
      </p:cxnSp>
      <p:sp>
        <p:nvSpPr>
          <p:cNvPr id="12" name="Rectangle 11">
            <a:extLst>
              <a:ext uri="{FF2B5EF4-FFF2-40B4-BE49-F238E27FC236}">
                <a16:creationId xmlns:a16="http://schemas.microsoft.com/office/drawing/2014/main" id="{6E79F800-E79C-4692-8C06-B45AC43CAFF7}"/>
              </a:ext>
            </a:extLst>
          </p:cNvPr>
          <p:cNvSpPr/>
          <p:nvPr/>
        </p:nvSpPr>
        <p:spPr>
          <a:xfrm>
            <a:off x="3184447" y="2547602"/>
            <a:ext cx="723275" cy="595484"/>
          </a:xfrm>
          <a:prstGeom prst="rect">
            <a:avLst/>
          </a:prstGeom>
        </p:spPr>
        <p:txBody>
          <a:bodyPr wrap="none">
            <a:spAutoFit/>
          </a:bodyPr>
          <a:lstStyle/>
          <a:p>
            <a:pPr algn="ctr" defTabSz="2321662">
              <a:lnSpc>
                <a:spcPct val="150000"/>
              </a:lnSpc>
              <a:buClr>
                <a:srgbClr val="000000"/>
              </a:buClr>
            </a:pPr>
            <a:r>
              <a:rPr lang="vi-VN" sz="2539" kern="0" dirty="0">
                <a:cs typeface="Arial"/>
                <a:sym typeface="Arial"/>
              </a:rPr>
              <a:t>1</a:t>
            </a:r>
            <a:r>
              <a:rPr lang="en-US" sz="2539" kern="0" dirty="0">
                <a:cs typeface="Arial"/>
                <a:sym typeface="Arial"/>
              </a:rPr>
              <a:t>00</a:t>
            </a:r>
          </a:p>
        </p:txBody>
      </p:sp>
      <p:sp>
        <p:nvSpPr>
          <p:cNvPr id="13" name="Rectangle 12">
            <a:extLst>
              <a:ext uri="{FF2B5EF4-FFF2-40B4-BE49-F238E27FC236}">
                <a16:creationId xmlns:a16="http://schemas.microsoft.com/office/drawing/2014/main" id="{A780F4FE-5656-4380-8D88-16F1C0CFB4A8}"/>
              </a:ext>
            </a:extLst>
          </p:cNvPr>
          <p:cNvSpPr/>
          <p:nvPr/>
        </p:nvSpPr>
        <p:spPr>
          <a:xfrm>
            <a:off x="3538833" y="4983509"/>
            <a:ext cx="364202" cy="483081"/>
          </a:xfrm>
          <a:prstGeom prst="rect">
            <a:avLst/>
          </a:prstGeom>
        </p:spPr>
        <p:txBody>
          <a:bodyPr wrap="none">
            <a:spAutoFit/>
          </a:bodyPr>
          <a:lstStyle/>
          <a:p>
            <a:pPr algn="ctr" defTabSz="2321662">
              <a:buClr>
                <a:srgbClr val="000000"/>
              </a:buClr>
            </a:pPr>
            <a:r>
              <a:rPr lang="vi-VN" sz="2539" kern="0" dirty="0">
                <a:cs typeface="Arial"/>
                <a:sym typeface="Arial"/>
              </a:rPr>
              <a:t>1</a:t>
            </a:r>
            <a:endParaRPr lang="en-US" sz="2539" kern="0" dirty="0">
              <a:cs typeface="Arial"/>
              <a:sym typeface="Arial"/>
            </a:endParaRPr>
          </a:p>
        </p:txBody>
      </p:sp>
      <p:sp>
        <p:nvSpPr>
          <p:cNvPr id="14" name="Rectangle 13">
            <a:extLst>
              <a:ext uri="{FF2B5EF4-FFF2-40B4-BE49-F238E27FC236}">
                <a16:creationId xmlns:a16="http://schemas.microsoft.com/office/drawing/2014/main" id="{733AC73E-324E-4EDD-A988-BA25CA875D76}"/>
              </a:ext>
            </a:extLst>
          </p:cNvPr>
          <p:cNvSpPr/>
          <p:nvPr/>
        </p:nvSpPr>
        <p:spPr>
          <a:xfrm>
            <a:off x="8765265" y="2542511"/>
            <a:ext cx="723275" cy="595484"/>
          </a:xfrm>
          <a:prstGeom prst="rect">
            <a:avLst/>
          </a:prstGeom>
        </p:spPr>
        <p:txBody>
          <a:bodyPr wrap="none">
            <a:spAutoFit/>
          </a:bodyPr>
          <a:lstStyle/>
          <a:p>
            <a:pPr algn="ctr" defTabSz="2321662">
              <a:lnSpc>
                <a:spcPct val="150000"/>
              </a:lnSpc>
              <a:buClr>
                <a:srgbClr val="000000"/>
              </a:buClr>
            </a:pPr>
            <a:r>
              <a:rPr lang="en-US" sz="2539" kern="0" dirty="0">
                <a:cs typeface="Arial"/>
                <a:sym typeface="Arial"/>
              </a:rPr>
              <a:t>400</a:t>
            </a:r>
          </a:p>
        </p:txBody>
      </p:sp>
      <p:sp>
        <p:nvSpPr>
          <p:cNvPr id="15" name="Rectangle 14">
            <a:extLst>
              <a:ext uri="{FF2B5EF4-FFF2-40B4-BE49-F238E27FC236}">
                <a16:creationId xmlns:a16="http://schemas.microsoft.com/office/drawing/2014/main" id="{CB02D692-6CDF-42CA-8E50-D5378931AC5A}"/>
              </a:ext>
            </a:extLst>
          </p:cNvPr>
          <p:cNvSpPr/>
          <p:nvPr/>
        </p:nvSpPr>
        <p:spPr>
          <a:xfrm>
            <a:off x="8888508" y="4811741"/>
            <a:ext cx="723275" cy="595484"/>
          </a:xfrm>
          <a:prstGeom prst="rect">
            <a:avLst/>
          </a:prstGeom>
        </p:spPr>
        <p:txBody>
          <a:bodyPr wrap="none">
            <a:spAutoFit/>
          </a:bodyPr>
          <a:lstStyle/>
          <a:p>
            <a:pPr algn="ctr" defTabSz="2321662">
              <a:lnSpc>
                <a:spcPct val="150000"/>
              </a:lnSpc>
              <a:buClr>
                <a:srgbClr val="000000"/>
              </a:buClr>
            </a:pPr>
            <a:r>
              <a:rPr lang="en-US" sz="2539" kern="0" dirty="0">
                <a:cs typeface="Arial"/>
                <a:sym typeface="Arial"/>
              </a:rPr>
              <a:t>900</a:t>
            </a:r>
          </a:p>
        </p:txBody>
      </p:sp>
      <p:grpSp>
        <p:nvGrpSpPr>
          <p:cNvPr id="16" name="Google Shape;1196;p46">
            <a:extLst>
              <a:ext uri="{FF2B5EF4-FFF2-40B4-BE49-F238E27FC236}">
                <a16:creationId xmlns:a16="http://schemas.microsoft.com/office/drawing/2014/main" id="{CE11C7A4-C746-4ACD-90DD-5711F64BA01F}"/>
              </a:ext>
            </a:extLst>
          </p:cNvPr>
          <p:cNvGrpSpPr/>
          <p:nvPr/>
        </p:nvGrpSpPr>
        <p:grpSpPr>
          <a:xfrm>
            <a:off x="10753959" y="854610"/>
            <a:ext cx="1102928" cy="1368375"/>
            <a:chOff x="7442304" y="3608107"/>
            <a:chExt cx="966468" cy="1256270"/>
          </a:xfrm>
        </p:grpSpPr>
        <p:sp>
          <p:nvSpPr>
            <p:cNvPr id="17" name="Google Shape;1197;p46">
              <a:extLst>
                <a:ext uri="{FF2B5EF4-FFF2-40B4-BE49-F238E27FC236}">
                  <a16:creationId xmlns:a16="http://schemas.microsoft.com/office/drawing/2014/main" id="{73093B98-5330-4F98-9EB1-4D67A1653472}"/>
                </a:ext>
              </a:extLst>
            </p:cNvPr>
            <p:cNvSpPr/>
            <p:nvPr/>
          </p:nvSpPr>
          <p:spPr>
            <a:xfrm>
              <a:off x="7442304" y="3608107"/>
              <a:ext cx="966468" cy="1256270"/>
            </a:xfrm>
            <a:custGeom>
              <a:avLst/>
              <a:gdLst/>
              <a:ahLst/>
              <a:cxnLst/>
              <a:rect l="l" t="t" r="r" b="b"/>
              <a:pathLst>
                <a:path w="30101" h="39127" extrusionOk="0">
                  <a:moveTo>
                    <a:pt x="15632" y="13504"/>
                  </a:moveTo>
                  <a:cubicBezTo>
                    <a:pt x="15734" y="13589"/>
                    <a:pt x="15841" y="13651"/>
                    <a:pt x="15959" y="13702"/>
                  </a:cubicBezTo>
                  <a:cubicBezTo>
                    <a:pt x="15982" y="13758"/>
                    <a:pt x="16016" y="13815"/>
                    <a:pt x="16044" y="13871"/>
                  </a:cubicBezTo>
                  <a:cubicBezTo>
                    <a:pt x="15807" y="14012"/>
                    <a:pt x="15570" y="14131"/>
                    <a:pt x="15327" y="14238"/>
                  </a:cubicBezTo>
                  <a:cubicBezTo>
                    <a:pt x="15231" y="14278"/>
                    <a:pt x="15129" y="14317"/>
                    <a:pt x="15022" y="14357"/>
                  </a:cubicBezTo>
                  <a:cubicBezTo>
                    <a:pt x="15101" y="14120"/>
                    <a:pt x="15220" y="13866"/>
                    <a:pt x="15412" y="13561"/>
                  </a:cubicBezTo>
                  <a:cubicBezTo>
                    <a:pt x="15479" y="13544"/>
                    <a:pt x="15559" y="13527"/>
                    <a:pt x="15632" y="13504"/>
                  </a:cubicBezTo>
                  <a:close/>
                  <a:moveTo>
                    <a:pt x="13712" y="19298"/>
                  </a:moveTo>
                  <a:cubicBezTo>
                    <a:pt x="13763" y="19304"/>
                    <a:pt x="13808" y="19315"/>
                    <a:pt x="13859" y="19315"/>
                  </a:cubicBezTo>
                  <a:cubicBezTo>
                    <a:pt x="13712" y="19468"/>
                    <a:pt x="13571" y="19632"/>
                    <a:pt x="13429" y="19801"/>
                  </a:cubicBezTo>
                  <a:cubicBezTo>
                    <a:pt x="13429" y="19688"/>
                    <a:pt x="13424" y="19575"/>
                    <a:pt x="13413" y="19468"/>
                  </a:cubicBezTo>
                  <a:cubicBezTo>
                    <a:pt x="13520" y="19428"/>
                    <a:pt x="13621" y="19372"/>
                    <a:pt x="13712" y="19298"/>
                  </a:cubicBezTo>
                  <a:close/>
                  <a:moveTo>
                    <a:pt x="8172" y="19349"/>
                  </a:moveTo>
                  <a:cubicBezTo>
                    <a:pt x="8302" y="19575"/>
                    <a:pt x="8437" y="19778"/>
                    <a:pt x="8556" y="19953"/>
                  </a:cubicBezTo>
                  <a:cubicBezTo>
                    <a:pt x="8652" y="20089"/>
                    <a:pt x="8737" y="20230"/>
                    <a:pt x="8804" y="20337"/>
                  </a:cubicBezTo>
                  <a:cubicBezTo>
                    <a:pt x="8934" y="20546"/>
                    <a:pt x="9030" y="20755"/>
                    <a:pt x="9104" y="20964"/>
                  </a:cubicBezTo>
                  <a:cubicBezTo>
                    <a:pt x="8228" y="21501"/>
                    <a:pt x="7556" y="22291"/>
                    <a:pt x="7184" y="23229"/>
                  </a:cubicBezTo>
                  <a:cubicBezTo>
                    <a:pt x="6890" y="23172"/>
                    <a:pt x="6619" y="23127"/>
                    <a:pt x="6353" y="23076"/>
                  </a:cubicBezTo>
                  <a:lnTo>
                    <a:pt x="6353" y="23043"/>
                  </a:lnTo>
                  <a:cubicBezTo>
                    <a:pt x="6365" y="22800"/>
                    <a:pt x="6286" y="22563"/>
                    <a:pt x="6150" y="22365"/>
                  </a:cubicBezTo>
                  <a:cubicBezTo>
                    <a:pt x="6596" y="22173"/>
                    <a:pt x="6901" y="21721"/>
                    <a:pt x="6901" y="21224"/>
                  </a:cubicBezTo>
                  <a:cubicBezTo>
                    <a:pt x="6901" y="21111"/>
                    <a:pt x="6884" y="20993"/>
                    <a:pt x="6850" y="20885"/>
                  </a:cubicBezTo>
                  <a:cubicBezTo>
                    <a:pt x="7257" y="20733"/>
                    <a:pt x="7579" y="20366"/>
                    <a:pt x="7647" y="19920"/>
                  </a:cubicBezTo>
                  <a:cubicBezTo>
                    <a:pt x="7669" y="19767"/>
                    <a:pt x="7669" y="19603"/>
                    <a:pt x="7635" y="19456"/>
                  </a:cubicBezTo>
                  <a:lnTo>
                    <a:pt x="7675" y="19456"/>
                  </a:lnTo>
                  <a:cubicBezTo>
                    <a:pt x="7850" y="19456"/>
                    <a:pt x="8014" y="19417"/>
                    <a:pt x="8172" y="19349"/>
                  </a:cubicBezTo>
                  <a:close/>
                  <a:moveTo>
                    <a:pt x="17880" y="22681"/>
                  </a:moveTo>
                  <a:cubicBezTo>
                    <a:pt x="17919" y="22732"/>
                    <a:pt x="17953" y="22771"/>
                    <a:pt x="17993" y="22817"/>
                  </a:cubicBezTo>
                  <a:cubicBezTo>
                    <a:pt x="18021" y="22851"/>
                    <a:pt x="18060" y="22879"/>
                    <a:pt x="18094" y="22907"/>
                  </a:cubicBezTo>
                  <a:cubicBezTo>
                    <a:pt x="18072" y="22930"/>
                    <a:pt x="18055" y="22958"/>
                    <a:pt x="18032" y="22980"/>
                  </a:cubicBezTo>
                  <a:cubicBezTo>
                    <a:pt x="17671" y="23427"/>
                    <a:pt x="17665" y="24059"/>
                    <a:pt x="18009" y="24505"/>
                  </a:cubicBezTo>
                  <a:cubicBezTo>
                    <a:pt x="18032" y="24533"/>
                    <a:pt x="18049" y="24556"/>
                    <a:pt x="18072" y="24584"/>
                  </a:cubicBezTo>
                  <a:cubicBezTo>
                    <a:pt x="18004" y="24641"/>
                    <a:pt x="17930" y="24697"/>
                    <a:pt x="17863" y="24771"/>
                  </a:cubicBezTo>
                  <a:cubicBezTo>
                    <a:pt x="17614" y="24997"/>
                    <a:pt x="17467" y="25296"/>
                    <a:pt x="17450" y="25629"/>
                  </a:cubicBezTo>
                  <a:cubicBezTo>
                    <a:pt x="17450" y="25906"/>
                    <a:pt x="17529" y="26166"/>
                    <a:pt x="17671" y="26380"/>
                  </a:cubicBezTo>
                  <a:cubicBezTo>
                    <a:pt x="17614" y="26414"/>
                    <a:pt x="17552" y="26448"/>
                    <a:pt x="17479" y="26487"/>
                  </a:cubicBezTo>
                  <a:cubicBezTo>
                    <a:pt x="17366" y="26431"/>
                    <a:pt x="17241" y="26374"/>
                    <a:pt x="17106" y="26318"/>
                  </a:cubicBezTo>
                  <a:cubicBezTo>
                    <a:pt x="16852" y="26205"/>
                    <a:pt x="16586" y="26086"/>
                    <a:pt x="16293" y="25968"/>
                  </a:cubicBezTo>
                  <a:cubicBezTo>
                    <a:pt x="16372" y="25629"/>
                    <a:pt x="16417" y="25279"/>
                    <a:pt x="16417" y="24923"/>
                  </a:cubicBezTo>
                  <a:cubicBezTo>
                    <a:pt x="16417" y="24381"/>
                    <a:pt x="16321" y="23850"/>
                    <a:pt x="16135" y="23342"/>
                  </a:cubicBezTo>
                  <a:cubicBezTo>
                    <a:pt x="16304" y="23246"/>
                    <a:pt x="16485" y="23161"/>
                    <a:pt x="16711" y="23076"/>
                  </a:cubicBezTo>
                  <a:cubicBezTo>
                    <a:pt x="16829" y="23031"/>
                    <a:pt x="16982" y="22980"/>
                    <a:pt x="17140" y="22935"/>
                  </a:cubicBezTo>
                  <a:cubicBezTo>
                    <a:pt x="17360" y="22862"/>
                    <a:pt x="17620" y="22777"/>
                    <a:pt x="17880" y="22681"/>
                  </a:cubicBezTo>
                  <a:close/>
                  <a:moveTo>
                    <a:pt x="17840" y="0"/>
                  </a:moveTo>
                  <a:cubicBezTo>
                    <a:pt x="17196" y="0"/>
                    <a:pt x="16522" y="179"/>
                    <a:pt x="15852" y="527"/>
                  </a:cubicBezTo>
                  <a:cubicBezTo>
                    <a:pt x="15751" y="577"/>
                    <a:pt x="15655" y="634"/>
                    <a:pt x="15553" y="696"/>
                  </a:cubicBezTo>
                  <a:cubicBezTo>
                    <a:pt x="14920" y="1080"/>
                    <a:pt x="14305" y="1600"/>
                    <a:pt x="13740" y="2249"/>
                  </a:cubicBezTo>
                  <a:lnTo>
                    <a:pt x="13610" y="2402"/>
                  </a:lnTo>
                  <a:lnTo>
                    <a:pt x="13605" y="2407"/>
                  </a:lnTo>
                  <a:cubicBezTo>
                    <a:pt x="13542" y="2481"/>
                    <a:pt x="13469" y="2565"/>
                    <a:pt x="13407" y="2644"/>
                  </a:cubicBezTo>
                  <a:cubicBezTo>
                    <a:pt x="12469" y="1396"/>
                    <a:pt x="11312" y="719"/>
                    <a:pt x="10103" y="719"/>
                  </a:cubicBezTo>
                  <a:cubicBezTo>
                    <a:pt x="9934" y="719"/>
                    <a:pt x="9759" y="736"/>
                    <a:pt x="9589" y="764"/>
                  </a:cubicBezTo>
                  <a:cubicBezTo>
                    <a:pt x="9476" y="781"/>
                    <a:pt x="9363" y="803"/>
                    <a:pt x="9256" y="832"/>
                  </a:cubicBezTo>
                  <a:lnTo>
                    <a:pt x="9222" y="837"/>
                  </a:lnTo>
                  <a:cubicBezTo>
                    <a:pt x="8454" y="1052"/>
                    <a:pt x="7737" y="1538"/>
                    <a:pt x="7099" y="2272"/>
                  </a:cubicBezTo>
                  <a:cubicBezTo>
                    <a:pt x="7059" y="2306"/>
                    <a:pt x="7031" y="2351"/>
                    <a:pt x="6997" y="2385"/>
                  </a:cubicBezTo>
                  <a:cubicBezTo>
                    <a:pt x="6963" y="2424"/>
                    <a:pt x="6935" y="2464"/>
                    <a:pt x="6901" y="2503"/>
                  </a:cubicBezTo>
                  <a:lnTo>
                    <a:pt x="6890" y="2509"/>
                  </a:lnTo>
                  <a:cubicBezTo>
                    <a:pt x="6432" y="3091"/>
                    <a:pt x="6026" y="3808"/>
                    <a:pt x="5704" y="4593"/>
                  </a:cubicBezTo>
                  <a:cubicBezTo>
                    <a:pt x="5664" y="4700"/>
                    <a:pt x="5619" y="4807"/>
                    <a:pt x="5585" y="4903"/>
                  </a:cubicBezTo>
                  <a:cubicBezTo>
                    <a:pt x="5309" y="5654"/>
                    <a:pt x="5122" y="6445"/>
                    <a:pt x="5043" y="7185"/>
                  </a:cubicBezTo>
                  <a:cubicBezTo>
                    <a:pt x="5021" y="7354"/>
                    <a:pt x="5015" y="7518"/>
                    <a:pt x="5009" y="7665"/>
                  </a:cubicBezTo>
                  <a:cubicBezTo>
                    <a:pt x="4998" y="7772"/>
                    <a:pt x="4998" y="7885"/>
                    <a:pt x="4998" y="7998"/>
                  </a:cubicBezTo>
                  <a:cubicBezTo>
                    <a:pt x="4998" y="9596"/>
                    <a:pt x="5749" y="11087"/>
                    <a:pt x="7014" y="12047"/>
                  </a:cubicBezTo>
                  <a:cubicBezTo>
                    <a:pt x="6969" y="12154"/>
                    <a:pt x="6946" y="12267"/>
                    <a:pt x="6935" y="12386"/>
                  </a:cubicBezTo>
                  <a:cubicBezTo>
                    <a:pt x="6890" y="12832"/>
                    <a:pt x="7076" y="13256"/>
                    <a:pt x="7421" y="13538"/>
                  </a:cubicBezTo>
                  <a:cubicBezTo>
                    <a:pt x="7685" y="13742"/>
                    <a:pt x="7986" y="13843"/>
                    <a:pt x="8346" y="13843"/>
                  </a:cubicBezTo>
                  <a:cubicBezTo>
                    <a:pt x="8356" y="13843"/>
                    <a:pt x="8365" y="13843"/>
                    <a:pt x="8375" y="13843"/>
                  </a:cubicBezTo>
                  <a:cubicBezTo>
                    <a:pt x="8567" y="14086"/>
                    <a:pt x="8833" y="14255"/>
                    <a:pt x="9149" y="14329"/>
                  </a:cubicBezTo>
                  <a:cubicBezTo>
                    <a:pt x="9258" y="14351"/>
                    <a:pt x="9368" y="14365"/>
                    <a:pt x="9477" y="14365"/>
                  </a:cubicBezTo>
                  <a:cubicBezTo>
                    <a:pt x="9560" y="14365"/>
                    <a:pt x="9642" y="14357"/>
                    <a:pt x="9725" y="14340"/>
                  </a:cubicBezTo>
                  <a:cubicBezTo>
                    <a:pt x="9787" y="14447"/>
                    <a:pt x="9849" y="14549"/>
                    <a:pt x="9922" y="14645"/>
                  </a:cubicBezTo>
                  <a:cubicBezTo>
                    <a:pt x="9894" y="14690"/>
                    <a:pt x="9866" y="14730"/>
                    <a:pt x="9843" y="14775"/>
                  </a:cubicBezTo>
                  <a:cubicBezTo>
                    <a:pt x="9555" y="14792"/>
                    <a:pt x="9262" y="14871"/>
                    <a:pt x="8996" y="15006"/>
                  </a:cubicBezTo>
                  <a:cubicBezTo>
                    <a:pt x="8974" y="15001"/>
                    <a:pt x="8945" y="14989"/>
                    <a:pt x="8923" y="14984"/>
                  </a:cubicBezTo>
                  <a:cubicBezTo>
                    <a:pt x="8804" y="14947"/>
                    <a:pt x="8683" y="14929"/>
                    <a:pt x="8563" y="14929"/>
                  </a:cubicBezTo>
                  <a:cubicBezTo>
                    <a:pt x="8150" y="14929"/>
                    <a:pt x="7750" y="15138"/>
                    <a:pt x="7522" y="15492"/>
                  </a:cubicBezTo>
                  <a:cubicBezTo>
                    <a:pt x="7342" y="15763"/>
                    <a:pt x="7285" y="16079"/>
                    <a:pt x="7342" y="16384"/>
                  </a:cubicBezTo>
                  <a:cubicBezTo>
                    <a:pt x="7223" y="16469"/>
                    <a:pt x="7110" y="16554"/>
                    <a:pt x="6997" y="16644"/>
                  </a:cubicBezTo>
                  <a:lnTo>
                    <a:pt x="6986" y="16644"/>
                  </a:lnTo>
                  <a:cubicBezTo>
                    <a:pt x="6833" y="16616"/>
                    <a:pt x="6653" y="16582"/>
                    <a:pt x="6432" y="16582"/>
                  </a:cubicBezTo>
                  <a:lnTo>
                    <a:pt x="6404" y="16582"/>
                  </a:lnTo>
                  <a:cubicBezTo>
                    <a:pt x="5868" y="16582"/>
                    <a:pt x="5382" y="16932"/>
                    <a:pt x="5224" y="17446"/>
                  </a:cubicBezTo>
                  <a:cubicBezTo>
                    <a:pt x="5139" y="17723"/>
                    <a:pt x="5156" y="18011"/>
                    <a:pt x="5263" y="18276"/>
                  </a:cubicBezTo>
                  <a:cubicBezTo>
                    <a:pt x="5179" y="18276"/>
                    <a:pt x="5083" y="18282"/>
                    <a:pt x="4992" y="18293"/>
                  </a:cubicBezTo>
                  <a:cubicBezTo>
                    <a:pt x="4450" y="18367"/>
                    <a:pt x="4021" y="18790"/>
                    <a:pt x="3936" y="19327"/>
                  </a:cubicBezTo>
                  <a:cubicBezTo>
                    <a:pt x="3891" y="19575"/>
                    <a:pt x="3936" y="19818"/>
                    <a:pt x="4032" y="20038"/>
                  </a:cubicBezTo>
                  <a:cubicBezTo>
                    <a:pt x="3513" y="20196"/>
                    <a:pt x="3151" y="20682"/>
                    <a:pt x="3151" y="21224"/>
                  </a:cubicBezTo>
                  <a:cubicBezTo>
                    <a:pt x="3151" y="21484"/>
                    <a:pt x="3236" y="21732"/>
                    <a:pt x="3377" y="21936"/>
                  </a:cubicBezTo>
                  <a:cubicBezTo>
                    <a:pt x="2954" y="22145"/>
                    <a:pt x="2683" y="22568"/>
                    <a:pt x="2683" y="23048"/>
                  </a:cubicBezTo>
                  <a:cubicBezTo>
                    <a:pt x="2683" y="23218"/>
                    <a:pt x="2722" y="23376"/>
                    <a:pt x="2784" y="23534"/>
                  </a:cubicBezTo>
                  <a:cubicBezTo>
                    <a:pt x="2694" y="23658"/>
                    <a:pt x="2626" y="23799"/>
                    <a:pt x="2581" y="23957"/>
                  </a:cubicBezTo>
                  <a:cubicBezTo>
                    <a:pt x="2508" y="24206"/>
                    <a:pt x="2496" y="24443"/>
                    <a:pt x="2553" y="24675"/>
                  </a:cubicBezTo>
                  <a:cubicBezTo>
                    <a:pt x="2508" y="24714"/>
                    <a:pt x="2468" y="24754"/>
                    <a:pt x="2428" y="24805"/>
                  </a:cubicBezTo>
                  <a:cubicBezTo>
                    <a:pt x="1677" y="25708"/>
                    <a:pt x="1084" y="26674"/>
                    <a:pt x="678" y="27679"/>
                  </a:cubicBezTo>
                  <a:cubicBezTo>
                    <a:pt x="644" y="27752"/>
                    <a:pt x="616" y="27831"/>
                    <a:pt x="587" y="27916"/>
                  </a:cubicBezTo>
                  <a:cubicBezTo>
                    <a:pt x="441" y="28312"/>
                    <a:pt x="322" y="28724"/>
                    <a:pt x="226" y="29125"/>
                  </a:cubicBezTo>
                  <a:cubicBezTo>
                    <a:pt x="192" y="29288"/>
                    <a:pt x="158" y="29447"/>
                    <a:pt x="136" y="29610"/>
                  </a:cubicBezTo>
                  <a:lnTo>
                    <a:pt x="136" y="29633"/>
                  </a:lnTo>
                  <a:cubicBezTo>
                    <a:pt x="23" y="30322"/>
                    <a:pt x="0" y="31028"/>
                    <a:pt x="57" y="31722"/>
                  </a:cubicBezTo>
                  <a:lnTo>
                    <a:pt x="57" y="31734"/>
                  </a:lnTo>
                  <a:lnTo>
                    <a:pt x="57" y="31756"/>
                  </a:lnTo>
                  <a:cubicBezTo>
                    <a:pt x="68" y="31790"/>
                    <a:pt x="68" y="31835"/>
                    <a:pt x="74" y="31869"/>
                  </a:cubicBezTo>
                  <a:lnTo>
                    <a:pt x="74" y="31886"/>
                  </a:lnTo>
                  <a:cubicBezTo>
                    <a:pt x="271" y="33592"/>
                    <a:pt x="1197" y="35077"/>
                    <a:pt x="2824" y="36274"/>
                  </a:cubicBezTo>
                  <a:cubicBezTo>
                    <a:pt x="4106" y="37223"/>
                    <a:pt x="5834" y="37985"/>
                    <a:pt x="7816" y="38471"/>
                  </a:cubicBezTo>
                  <a:cubicBezTo>
                    <a:pt x="9629" y="38923"/>
                    <a:pt x="11063" y="39126"/>
                    <a:pt x="12306" y="39126"/>
                  </a:cubicBezTo>
                  <a:cubicBezTo>
                    <a:pt x="12695" y="39126"/>
                    <a:pt x="13074" y="39104"/>
                    <a:pt x="13441" y="39064"/>
                  </a:cubicBezTo>
                  <a:cubicBezTo>
                    <a:pt x="15666" y="38810"/>
                    <a:pt x="17631" y="37364"/>
                    <a:pt x="18569" y="35292"/>
                  </a:cubicBezTo>
                  <a:cubicBezTo>
                    <a:pt x="18597" y="35224"/>
                    <a:pt x="18631" y="35150"/>
                    <a:pt x="18659" y="35088"/>
                  </a:cubicBezTo>
                  <a:cubicBezTo>
                    <a:pt x="18749" y="34879"/>
                    <a:pt x="18834" y="34665"/>
                    <a:pt x="18913" y="34445"/>
                  </a:cubicBezTo>
                  <a:lnTo>
                    <a:pt x="18919" y="34433"/>
                  </a:lnTo>
                  <a:cubicBezTo>
                    <a:pt x="18992" y="34241"/>
                    <a:pt x="19054" y="34038"/>
                    <a:pt x="19111" y="33835"/>
                  </a:cubicBezTo>
                  <a:cubicBezTo>
                    <a:pt x="19150" y="33682"/>
                    <a:pt x="19195" y="33530"/>
                    <a:pt x="19229" y="33355"/>
                  </a:cubicBezTo>
                  <a:lnTo>
                    <a:pt x="19246" y="33304"/>
                  </a:lnTo>
                  <a:cubicBezTo>
                    <a:pt x="19252" y="33281"/>
                    <a:pt x="19258" y="33259"/>
                    <a:pt x="19258" y="33230"/>
                  </a:cubicBezTo>
                  <a:lnTo>
                    <a:pt x="19280" y="33185"/>
                  </a:lnTo>
                  <a:lnTo>
                    <a:pt x="19280" y="33117"/>
                  </a:lnTo>
                  <a:cubicBezTo>
                    <a:pt x="19489" y="32118"/>
                    <a:pt x="19557" y="31073"/>
                    <a:pt x="19472" y="29944"/>
                  </a:cubicBezTo>
                  <a:cubicBezTo>
                    <a:pt x="19461" y="29865"/>
                    <a:pt x="19450" y="29797"/>
                    <a:pt x="19433" y="29718"/>
                  </a:cubicBezTo>
                  <a:cubicBezTo>
                    <a:pt x="19613" y="29554"/>
                    <a:pt x="19732" y="29351"/>
                    <a:pt x="19811" y="29102"/>
                  </a:cubicBezTo>
                  <a:cubicBezTo>
                    <a:pt x="19896" y="28814"/>
                    <a:pt x="19896" y="28532"/>
                    <a:pt x="19800" y="28261"/>
                  </a:cubicBezTo>
                  <a:cubicBezTo>
                    <a:pt x="19913" y="28199"/>
                    <a:pt x="20037" y="28131"/>
                    <a:pt x="20167" y="28029"/>
                  </a:cubicBezTo>
                  <a:cubicBezTo>
                    <a:pt x="20619" y="27696"/>
                    <a:pt x="20788" y="27097"/>
                    <a:pt x="20585" y="26578"/>
                  </a:cubicBezTo>
                  <a:cubicBezTo>
                    <a:pt x="20534" y="26448"/>
                    <a:pt x="20466" y="26329"/>
                    <a:pt x="20376" y="26228"/>
                  </a:cubicBezTo>
                  <a:cubicBezTo>
                    <a:pt x="20415" y="26199"/>
                    <a:pt x="20449" y="26182"/>
                    <a:pt x="20489" y="26154"/>
                  </a:cubicBezTo>
                  <a:cubicBezTo>
                    <a:pt x="20613" y="26070"/>
                    <a:pt x="20760" y="25957"/>
                    <a:pt x="20918" y="25815"/>
                  </a:cubicBezTo>
                  <a:cubicBezTo>
                    <a:pt x="21183" y="25573"/>
                    <a:pt x="21336" y="25234"/>
                    <a:pt x="21324" y="24872"/>
                  </a:cubicBezTo>
                  <a:cubicBezTo>
                    <a:pt x="21319" y="24500"/>
                    <a:pt x="21149" y="24161"/>
                    <a:pt x="20873" y="23935"/>
                  </a:cubicBezTo>
                  <a:cubicBezTo>
                    <a:pt x="20986" y="23828"/>
                    <a:pt x="21121" y="23698"/>
                    <a:pt x="21257" y="23534"/>
                  </a:cubicBezTo>
                  <a:cubicBezTo>
                    <a:pt x="21618" y="23088"/>
                    <a:pt x="21624" y="22461"/>
                    <a:pt x="21279" y="22009"/>
                  </a:cubicBezTo>
                  <a:cubicBezTo>
                    <a:pt x="21183" y="21890"/>
                    <a:pt x="21082" y="21794"/>
                    <a:pt x="20957" y="21721"/>
                  </a:cubicBezTo>
                  <a:cubicBezTo>
                    <a:pt x="21003" y="21665"/>
                    <a:pt x="21036" y="21608"/>
                    <a:pt x="21082" y="21540"/>
                  </a:cubicBezTo>
                  <a:cubicBezTo>
                    <a:pt x="21381" y="21060"/>
                    <a:pt x="21319" y="20439"/>
                    <a:pt x="20924" y="20033"/>
                  </a:cubicBezTo>
                  <a:cubicBezTo>
                    <a:pt x="20732" y="19829"/>
                    <a:pt x="20477" y="19705"/>
                    <a:pt x="20212" y="19665"/>
                  </a:cubicBezTo>
                  <a:cubicBezTo>
                    <a:pt x="20189" y="19502"/>
                    <a:pt x="20161" y="19338"/>
                    <a:pt x="20110" y="19185"/>
                  </a:cubicBezTo>
                  <a:cubicBezTo>
                    <a:pt x="20105" y="19157"/>
                    <a:pt x="20093" y="19129"/>
                    <a:pt x="20082" y="19095"/>
                  </a:cubicBezTo>
                  <a:lnTo>
                    <a:pt x="20082" y="19095"/>
                  </a:lnTo>
                  <a:cubicBezTo>
                    <a:pt x="20167" y="19168"/>
                    <a:pt x="20263" y="19236"/>
                    <a:pt x="20359" y="19293"/>
                  </a:cubicBezTo>
                  <a:cubicBezTo>
                    <a:pt x="20566" y="19405"/>
                    <a:pt x="20792" y="19462"/>
                    <a:pt x="21018" y="19462"/>
                  </a:cubicBezTo>
                  <a:cubicBezTo>
                    <a:pt x="21100" y="19462"/>
                    <a:pt x="21182" y="19455"/>
                    <a:pt x="21262" y="19440"/>
                  </a:cubicBezTo>
                  <a:cubicBezTo>
                    <a:pt x="21533" y="19694"/>
                    <a:pt x="21833" y="19829"/>
                    <a:pt x="22172" y="19841"/>
                  </a:cubicBezTo>
                  <a:cubicBezTo>
                    <a:pt x="22194" y="19842"/>
                    <a:pt x="22216" y="19842"/>
                    <a:pt x="22239" y="19842"/>
                  </a:cubicBezTo>
                  <a:cubicBezTo>
                    <a:pt x="22660" y="19842"/>
                    <a:pt x="23054" y="19642"/>
                    <a:pt x="23295" y="19298"/>
                  </a:cubicBezTo>
                  <a:cubicBezTo>
                    <a:pt x="23380" y="19180"/>
                    <a:pt x="23454" y="19044"/>
                    <a:pt x="23493" y="18903"/>
                  </a:cubicBezTo>
                  <a:cubicBezTo>
                    <a:pt x="23569" y="18906"/>
                    <a:pt x="23644" y="18907"/>
                    <a:pt x="23719" y="18907"/>
                  </a:cubicBezTo>
                  <a:cubicBezTo>
                    <a:pt x="23943" y="18907"/>
                    <a:pt x="24161" y="18895"/>
                    <a:pt x="24385" y="18869"/>
                  </a:cubicBezTo>
                  <a:cubicBezTo>
                    <a:pt x="24538" y="18847"/>
                    <a:pt x="24690" y="18824"/>
                    <a:pt x="24837" y="18790"/>
                  </a:cubicBezTo>
                  <a:lnTo>
                    <a:pt x="24894" y="18773"/>
                  </a:lnTo>
                  <a:lnTo>
                    <a:pt x="24973" y="18756"/>
                  </a:lnTo>
                  <a:cubicBezTo>
                    <a:pt x="25684" y="18576"/>
                    <a:pt x="26339" y="18254"/>
                    <a:pt x="26910" y="17796"/>
                  </a:cubicBezTo>
                  <a:cubicBezTo>
                    <a:pt x="26955" y="17757"/>
                    <a:pt x="26994" y="17728"/>
                    <a:pt x="27028" y="17695"/>
                  </a:cubicBezTo>
                  <a:lnTo>
                    <a:pt x="27057" y="17672"/>
                  </a:lnTo>
                  <a:cubicBezTo>
                    <a:pt x="27073" y="17661"/>
                    <a:pt x="27090" y="17644"/>
                    <a:pt x="27107" y="17632"/>
                  </a:cubicBezTo>
                  <a:lnTo>
                    <a:pt x="27113" y="17627"/>
                  </a:lnTo>
                  <a:lnTo>
                    <a:pt x="27141" y="17599"/>
                  </a:lnTo>
                  <a:lnTo>
                    <a:pt x="27164" y="17582"/>
                  </a:lnTo>
                  <a:lnTo>
                    <a:pt x="27209" y="17542"/>
                  </a:lnTo>
                  <a:cubicBezTo>
                    <a:pt x="27593" y="17181"/>
                    <a:pt x="27954" y="16763"/>
                    <a:pt x="28293" y="16288"/>
                  </a:cubicBezTo>
                  <a:cubicBezTo>
                    <a:pt x="28338" y="16232"/>
                    <a:pt x="28378" y="16175"/>
                    <a:pt x="28412" y="16113"/>
                  </a:cubicBezTo>
                  <a:lnTo>
                    <a:pt x="28440" y="16074"/>
                  </a:lnTo>
                  <a:lnTo>
                    <a:pt x="28451" y="16051"/>
                  </a:lnTo>
                  <a:cubicBezTo>
                    <a:pt x="28745" y="15611"/>
                    <a:pt x="29005" y="15142"/>
                    <a:pt x="29231" y="14651"/>
                  </a:cubicBezTo>
                  <a:lnTo>
                    <a:pt x="29242" y="14639"/>
                  </a:lnTo>
                  <a:cubicBezTo>
                    <a:pt x="29270" y="14566"/>
                    <a:pt x="29304" y="14498"/>
                    <a:pt x="29332" y="14425"/>
                  </a:cubicBezTo>
                  <a:cubicBezTo>
                    <a:pt x="29620" y="13758"/>
                    <a:pt x="29812" y="13098"/>
                    <a:pt x="29920" y="12465"/>
                  </a:cubicBezTo>
                  <a:cubicBezTo>
                    <a:pt x="29925" y="12426"/>
                    <a:pt x="29931" y="12380"/>
                    <a:pt x="29942" y="12330"/>
                  </a:cubicBezTo>
                  <a:cubicBezTo>
                    <a:pt x="29948" y="12290"/>
                    <a:pt x="29954" y="12239"/>
                    <a:pt x="29959" y="12188"/>
                  </a:cubicBezTo>
                  <a:cubicBezTo>
                    <a:pt x="30100" y="10856"/>
                    <a:pt x="29790" y="9698"/>
                    <a:pt x="29044" y="8896"/>
                  </a:cubicBezTo>
                  <a:cubicBezTo>
                    <a:pt x="28434" y="8235"/>
                    <a:pt x="27570" y="7851"/>
                    <a:pt x="26526" y="7767"/>
                  </a:cubicBezTo>
                  <a:cubicBezTo>
                    <a:pt x="26537" y="7264"/>
                    <a:pt x="26509" y="6784"/>
                    <a:pt x="26441" y="6338"/>
                  </a:cubicBezTo>
                  <a:cubicBezTo>
                    <a:pt x="26418" y="6219"/>
                    <a:pt x="26396" y="6112"/>
                    <a:pt x="26373" y="6005"/>
                  </a:cubicBezTo>
                  <a:lnTo>
                    <a:pt x="26368" y="5988"/>
                  </a:lnTo>
                  <a:cubicBezTo>
                    <a:pt x="26091" y="4694"/>
                    <a:pt x="25458" y="3734"/>
                    <a:pt x="24532" y="3209"/>
                  </a:cubicBezTo>
                  <a:cubicBezTo>
                    <a:pt x="24019" y="2921"/>
                    <a:pt x="23439" y="2775"/>
                    <a:pt x="22812" y="2775"/>
                  </a:cubicBezTo>
                  <a:cubicBezTo>
                    <a:pt x="22370" y="2775"/>
                    <a:pt x="21904" y="2847"/>
                    <a:pt x="21420" y="2995"/>
                  </a:cubicBezTo>
                  <a:cubicBezTo>
                    <a:pt x="21234" y="2492"/>
                    <a:pt x="21008" y="2040"/>
                    <a:pt x="20743" y="1650"/>
                  </a:cubicBezTo>
                  <a:lnTo>
                    <a:pt x="20720" y="1617"/>
                  </a:lnTo>
                  <a:cubicBezTo>
                    <a:pt x="20189" y="860"/>
                    <a:pt x="19534" y="369"/>
                    <a:pt x="18766" y="131"/>
                  </a:cubicBezTo>
                  <a:cubicBezTo>
                    <a:pt x="18468" y="44"/>
                    <a:pt x="18158" y="0"/>
                    <a:pt x="17840"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18" name="Google Shape;1198;p46">
              <a:extLst>
                <a:ext uri="{FF2B5EF4-FFF2-40B4-BE49-F238E27FC236}">
                  <a16:creationId xmlns:a16="http://schemas.microsoft.com/office/drawing/2014/main" id="{E4886872-B386-45ED-A374-DCDE90295F7F}"/>
                </a:ext>
              </a:extLst>
            </p:cNvPr>
            <p:cNvSpPr/>
            <p:nvPr/>
          </p:nvSpPr>
          <p:spPr>
            <a:xfrm>
              <a:off x="7480898" y="4429910"/>
              <a:ext cx="548364" cy="395211"/>
            </a:xfrm>
            <a:custGeom>
              <a:avLst/>
              <a:gdLst/>
              <a:ahLst/>
              <a:cxnLst/>
              <a:rect l="l" t="t" r="r" b="b"/>
              <a:pathLst>
                <a:path w="17079" h="12309" extrusionOk="0">
                  <a:moveTo>
                    <a:pt x="2153" y="0"/>
                  </a:moveTo>
                  <a:cubicBezTo>
                    <a:pt x="1503" y="774"/>
                    <a:pt x="967" y="1632"/>
                    <a:pt x="600" y="2541"/>
                  </a:cubicBezTo>
                  <a:cubicBezTo>
                    <a:pt x="379" y="3078"/>
                    <a:pt x="221" y="3637"/>
                    <a:pt x="125" y="4207"/>
                  </a:cubicBezTo>
                  <a:cubicBezTo>
                    <a:pt x="29" y="4800"/>
                    <a:pt x="1" y="5405"/>
                    <a:pt x="57" y="6026"/>
                  </a:cubicBezTo>
                  <a:cubicBezTo>
                    <a:pt x="63" y="6071"/>
                    <a:pt x="63" y="6105"/>
                    <a:pt x="69" y="6150"/>
                  </a:cubicBezTo>
                  <a:cubicBezTo>
                    <a:pt x="402" y="9058"/>
                    <a:pt x="3485" y="10843"/>
                    <a:pt x="6885" y="11684"/>
                  </a:cubicBezTo>
                  <a:cubicBezTo>
                    <a:pt x="8327" y="12045"/>
                    <a:pt x="9758" y="12308"/>
                    <a:pt x="11089" y="12308"/>
                  </a:cubicBezTo>
                  <a:cubicBezTo>
                    <a:pt x="11427" y="12308"/>
                    <a:pt x="11758" y="12291"/>
                    <a:pt x="12081" y="12255"/>
                  </a:cubicBezTo>
                  <a:cubicBezTo>
                    <a:pt x="13893" y="12040"/>
                    <a:pt x="15458" y="10866"/>
                    <a:pt x="16215" y="9200"/>
                  </a:cubicBezTo>
                  <a:cubicBezTo>
                    <a:pt x="16243" y="9138"/>
                    <a:pt x="16265" y="9081"/>
                    <a:pt x="16294" y="9013"/>
                  </a:cubicBezTo>
                  <a:cubicBezTo>
                    <a:pt x="16373" y="8833"/>
                    <a:pt x="16440" y="8641"/>
                    <a:pt x="16514" y="8449"/>
                  </a:cubicBezTo>
                  <a:cubicBezTo>
                    <a:pt x="16638" y="8098"/>
                    <a:pt x="16745" y="7731"/>
                    <a:pt x="16830" y="7336"/>
                  </a:cubicBezTo>
                  <a:lnTo>
                    <a:pt x="16830" y="7336"/>
                  </a:lnTo>
                  <a:cubicBezTo>
                    <a:pt x="16828" y="7338"/>
                    <a:pt x="16827" y="7339"/>
                    <a:pt x="16826" y="7339"/>
                  </a:cubicBezTo>
                  <a:cubicBezTo>
                    <a:pt x="16825" y="7339"/>
                    <a:pt x="16826" y="7336"/>
                    <a:pt x="16830" y="7336"/>
                  </a:cubicBezTo>
                  <a:lnTo>
                    <a:pt x="16830" y="7336"/>
                  </a:lnTo>
                  <a:cubicBezTo>
                    <a:pt x="16830" y="7336"/>
                    <a:pt x="16830" y="7336"/>
                    <a:pt x="16830" y="7336"/>
                  </a:cubicBezTo>
                  <a:cubicBezTo>
                    <a:pt x="17005" y="6489"/>
                    <a:pt x="17079" y="5540"/>
                    <a:pt x="17011" y="4462"/>
                  </a:cubicBezTo>
                  <a:lnTo>
                    <a:pt x="17011" y="4462"/>
                  </a:lnTo>
                  <a:cubicBezTo>
                    <a:pt x="16977" y="4586"/>
                    <a:pt x="16740" y="4654"/>
                    <a:pt x="16344" y="4654"/>
                  </a:cubicBezTo>
                  <a:cubicBezTo>
                    <a:pt x="16338" y="4654"/>
                    <a:pt x="16332" y="4654"/>
                    <a:pt x="16326" y="4654"/>
                  </a:cubicBezTo>
                  <a:cubicBezTo>
                    <a:pt x="15091" y="4654"/>
                    <a:pt x="12381" y="4107"/>
                    <a:pt x="9297" y="3174"/>
                  </a:cubicBezTo>
                  <a:cubicBezTo>
                    <a:pt x="5197" y="1948"/>
                    <a:pt x="2000" y="525"/>
                    <a:pt x="2153" y="0"/>
                  </a:cubicBezTo>
                  <a:close/>
                </a:path>
              </a:pathLst>
            </a:custGeom>
            <a:solidFill>
              <a:srgbClr val="A67226"/>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19" name="Google Shape;1199;p46">
              <a:extLst>
                <a:ext uri="{FF2B5EF4-FFF2-40B4-BE49-F238E27FC236}">
                  <a16:creationId xmlns:a16="http://schemas.microsoft.com/office/drawing/2014/main" id="{3A228E0F-4260-4E62-AE39-9986F94F7C99}"/>
                </a:ext>
              </a:extLst>
            </p:cNvPr>
            <p:cNvSpPr/>
            <p:nvPr/>
          </p:nvSpPr>
          <p:spPr>
            <a:xfrm>
              <a:off x="7481091" y="4430070"/>
              <a:ext cx="524059" cy="334111"/>
            </a:xfrm>
            <a:custGeom>
              <a:avLst/>
              <a:gdLst/>
              <a:ahLst/>
              <a:cxnLst/>
              <a:rect l="l" t="t" r="r" b="b"/>
              <a:pathLst>
                <a:path w="16322" h="10406" extrusionOk="0">
                  <a:moveTo>
                    <a:pt x="2152" y="1"/>
                  </a:moveTo>
                  <a:cubicBezTo>
                    <a:pt x="1503" y="780"/>
                    <a:pt x="966" y="1633"/>
                    <a:pt x="599" y="2542"/>
                  </a:cubicBezTo>
                  <a:cubicBezTo>
                    <a:pt x="385" y="3079"/>
                    <a:pt x="221" y="3638"/>
                    <a:pt x="131" y="4208"/>
                  </a:cubicBezTo>
                  <a:cubicBezTo>
                    <a:pt x="29" y="4801"/>
                    <a:pt x="1" y="5411"/>
                    <a:pt x="57" y="6032"/>
                  </a:cubicBezTo>
                  <a:cubicBezTo>
                    <a:pt x="1175" y="7907"/>
                    <a:pt x="3621" y="9127"/>
                    <a:pt x="6258" y="9776"/>
                  </a:cubicBezTo>
                  <a:cubicBezTo>
                    <a:pt x="7704" y="10138"/>
                    <a:pt x="9138" y="10405"/>
                    <a:pt x="10473" y="10405"/>
                  </a:cubicBezTo>
                  <a:cubicBezTo>
                    <a:pt x="10806" y="10405"/>
                    <a:pt x="11134" y="10388"/>
                    <a:pt x="11453" y="10352"/>
                  </a:cubicBezTo>
                  <a:cubicBezTo>
                    <a:pt x="13266" y="10138"/>
                    <a:pt x="14831" y="8957"/>
                    <a:pt x="15587" y="7291"/>
                  </a:cubicBezTo>
                  <a:cubicBezTo>
                    <a:pt x="15616" y="7229"/>
                    <a:pt x="15638" y="7173"/>
                    <a:pt x="15666" y="7111"/>
                  </a:cubicBezTo>
                  <a:cubicBezTo>
                    <a:pt x="15745" y="6930"/>
                    <a:pt x="15813" y="6738"/>
                    <a:pt x="15887" y="6546"/>
                  </a:cubicBezTo>
                  <a:cubicBezTo>
                    <a:pt x="16005" y="6190"/>
                    <a:pt x="16113" y="5818"/>
                    <a:pt x="16197" y="5428"/>
                  </a:cubicBezTo>
                  <a:lnTo>
                    <a:pt x="16197" y="5422"/>
                  </a:lnTo>
                  <a:cubicBezTo>
                    <a:pt x="16242" y="5168"/>
                    <a:pt x="16288" y="4914"/>
                    <a:pt x="16321" y="4649"/>
                  </a:cubicBezTo>
                  <a:lnTo>
                    <a:pt x="16321" y="4649"/>
                  </a:lnTo>
                  <a:cubicBezTo>
                    <a:pt x="16315" y="4649"/>
                    <a:pt x="16309" y="4649"/>
                    <a:pt x="16303" y="4649"/>
                  </a:cubicBezTo>
                  <a:cubicBezTo>
                    <a:pt x="15079" y="4649"/>
                    <a:pt x="12369" y="4102"/>
                    <a:pt x="9296" y="3180"/>
                  </a:cubicBezTo>
                  <a:cubicBezTo>
                    <a:pt x="5196" y="1949"/>
                    <a:pt x="2000" y="526"/>
                    <a:pt x="2152" y="1"/>
                  </a:cubicBezTo>
                  <a:close/>
                </a:path>
              </a:pathLst>
            </a:custGeom>
            <a:solidFill>
              <a:srgbClr val="AD7A30"/>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20" name="Google Shape;1200;p46">
              <a:extLst>
                <a:ext uri="{FF2B5EF4-FFF2-40B4-BE49-F238E27FC236}">
                  <a16:creationId xmlns:a16="http://schemas.microsoft.com/office/drawing/2014/main" id="{B68FCDD4-B4A5-4FAF-9009-13D47B063A80}"/>
                </a:ext>
              </a:extLst>
            </p:cNvPr>
            <p:cNvSpPr/>
            <p:nvPr/>
          </p:nvSpPr>
          <p:spPr>
            <a:xfrm>
              <a:off x="7484719" y="4511496"/>
              <a:ext cx="536581" cy="210882"/>
            </a:xfrm>
            <a:custGeom>
              <a:avLst/>
              <a:gdLst/>
              <a:ahLst/>
              <a:cxnLst/>
              <a:rect l="l" t="t" r="r" b="b"/>
              <a:pathLst>
                <a:path w="16712" h="6568" extrusionOk="0">
                  <a:moveTo>
                    <a:pt x="475" y="0"/>
                  </a:moveTo>
                  <a:cubicBezTo>
                    <a:pt x="255" y="537"/>
                    <a:pt x="91" y="1096"/>
                    <a:pt x="1" y="1666"/>
                  </a:cubicBezTo>
                  <a:lnTo>
                    <a:pt x="1" y="1672"/>
                  </a:lnTo>
                  <a:cubicBezTo>
                    <a:pt x="3257" y="3877"/>
                    <a:pt x="10289" y="6567"/>
                    <a:pt x="14822" y="6567"/>
                  </a:cubicBezTo>
                  <a:cubicBezTo>
                    <a:pt x="15303" y="6567"/>
                    <a:pt x="15757" y="6537"/>
                    <a:pt x="16175" y="6472"/>
                  </a:cubicBezTo>
                  <a:cubicBezTo>
                    <a:pt x="16254" y="6292"/>
                    <a:pt x="16321" y="6100"/>
                    <a:pt x="16395" y="5908"/>
                  </a:cubicBezTo>
                  <a:cubicBezTo>
                    <a:pt x="16519" y="5557"/>
                    <a:pt x="16626" y="5190"/>
                    <a:pt x="16711" y="4795"/>
                  </a:cubicBezTo>
                  <a:lnTo>
                    <a:pt x="16711" y="4795"/>
                  </a:lnTo>
                  <a:cubicBezTo>
                    <a:pt x="16276" y="4866"/>
                    <a:pt x="15801" y="4900"/>
                    <a:pt x="15296" y="4900"/>
                  </a:cubicBezTo>
                  <a:cubicBezTo>
                    <a:pt x="10759" y="4900"/>
                    <a:pt x="3727" y="2206"/>
                    <a:pt x="475" y="0"/>
                  </a:cubicBezTo>
                  <a:close/>
                </a:path>
              </a:pathLst>
            </a:custGeom>
            <a:solidFill>
              <a:srgbClr val="EA923F"/>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21" name="Google Shape;1201;p46">
              <a:extLst>
                <a:ext uri="{FF2B5EF4-FFF2-40B4-BE49-F238E27FC236}">
                  <a16:creationId xmlns:a16="http://schemas.microsoft.com/office/drawing/2014/main" id="{61FBE4F9-A1A1-4DF6-87E4-9616E1F5F369}"/>
                </a:ext>
              </a:extLst>
            </p:cNvPr>
            <p:cNvSpPr/>
            <p:nvPr/>
          </p:nvSpPr>
          <p:spPr>
            <a:xfrm>
              <a:off x="7735867" y="4662500"/>
              <a:ext cx="77989" cy="88199"/>
            </a:xfrm>
            <a:custGeom>
              <a:avLst/>
              <a:gdLst/>
              <a:ahLst/>
              <a:cxnLst/>
              <a:rect l="l" t="t" r="r" b="b"/>
              <a:pathLst>
                <a:path w="2429" h="2747" extrusionOk="0">
                  <a:moveTo>
                    <a:pt x="833" y="0"/>
                  </a:moveTo>
                  <a:cubicBezTo>
                    <a:pt x="810" y="0"/>
                    <a:pt x="786" y="2"/>
                    <a:pt x="763" y="7"/>
                  </a:cubicBezTo>
                  <a:lnTo>
                    <a:pt x="283" y="109"/>
                  </a:lnTo>
                  <a:cubicBezTo>
                    <a:pt x="119" y="143"/>
                    <a:pt x="0" y="290"/>
                    <a:pt x="6" y="459"/>
                  </a:cubicBezTo>
                  <a:cubicBezTo>
                    <a:pt x="23" y="1159"/>
                    <a:pt x="164" y="1843"/>
                    <a:pt x="418" y="2515"/>
                  </a:cubicBezTo>
                  <a:cubicBezTo>
                    <a:pt x="469" y="2656"/>
                    <a:pt x="599" y="2746"/>
                    <a:pt x="751" y="2746"/>
                  </a:cubicBezTo>
                  <a:cubicBezTo>
                    <a:pt x="761" y="2746"/>
                    <a:pt x="771" y="2746"/>
                    <a:pt x="781" y="2746"/>
                  </a:cubicBezTo>
                  <a:cubicBezTo>
                    <a:pt x="1370" y="2746"/>
                    <a:pt x="1804" y="2581"/>
                    <a:pt x="2265" y="2176"/>
                  </a:cubicBezTo>
                  <a:cubicBezTo>
                    <a:pt x="2406" y="2046"/>
                    <a:pt x="2429" y="1837"/>
                    <a:pt x="2316" y="1685"/>
                  </a:cubicBezTo>
                  <a:lnTo>
                    <a:pt x="1124" y="137"/>
                  </a:lnTo>
                  <a:cubicBezTo>
                    <a:pt x="1054" y="53"/>
                    <a:pt x="945" y="0"/>
                    <a:pt x="833" y="0"/>
                  </a:cubicBezTo>
                  <a:close/>
                </a:path>
              </a:pathLst>
            </a:custGeom>
            <a:solidFill>
              <a:srgbClr val="EA923F"/>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22" name="Google Shape;1202;p46">
              <a:extLst>
                <a:ext uri="{FF2B5EF4-FFF2-40B4-BE49-F238E27FC236}">
                  <a16:creationId xmlns:a16="http://schemas.microsoft.com/office/drawing/2014/main" id="{95A5574D-C49B-4734-AC92-3D1F21CC771F}"/>
                </a:ext>
              </a:extLst>
            </p:cNvPr>
            <p:cNvSpPr/>
            <p:nvPr/>
          </p:nvSpPr>
          <p:spPr>
            <a:xfrm>
              <a:off x="7633057" y="4644006"/>
              <a:ext cx="95199" cy="78085"/>
            </a:xfrm>
            <a:custGeom>
              <a:avLst/>
              <a:gdLst/>
              <a:ahLst/>
              <a:cxnLst/>
              <a:rect l="l" t="t" r="r" b="b"/>
              <a:pathLst>
                <a:path w="2965" h="2432" extrusionOk="0">
                  <a:moveTo>
                    <a:pt x="2251" y="1"/>
                  </a:moveTo>
                  <a:cubicBezTo>
                    <a:pt x="2216" y="1"/>
                    <a:pt x="2181" y="7"/>
                    <a:pt x="2146" y="19"/>
                  </a:cubicBezTo>
                  <a:lnTo>
                    <a:pt x="282" y="595"/>
                  </a:lnTo>
                  <a:cubicBezTo>
                    <a:pt x="96" y="651"/>
                    <a:pt x="0" y="843"/>
                    <a:pt x="40" y="1029"/>
                  </a:cubicBezTo>
                  <a:cubicBezTo>
                    <a:pt x="181" y="1634"/>
                    <a:pt x="452" y="2029"/>
                    <a:pt x="949" y="2368"/>
                  </a:cubicBezTo>
                  <a:cubicBezTo>
                    <a:pt x="1011" y="2410"/>
                    <a:pt x="1082" y="2431"/>
                    <a:pt x="1152" y="2431"/>
                  </a:cubicBezTo>
                  <a:cubicBezTo>
                    <a:pt x="1223" y="2431"/>
                    <a:pt x="1293" y="2410"/>
                    <a:pt x="1355" y="2368"/>
                  </a:cubicBezTo>
                  <a:cubicBezTo>
                    <a:pt x="1937" y="1967"/>
                    <a:pt x="2457" y="1487"/>
                    <a:pt x="2863" y="922"/>
                  </a:cubicBezTo>
                  <a:cubicBezTo>
                    <a:pt x="2965" y="787"/>
                    <a:pt x="2954" y="595"/>
                    <a:pt x="2841" y="476"/>
                  </a:cubicBezTo>
                  <a:lnTo>
                    <a:pt x="2513" y="115"/>
                  </a:lnTo>
                  <a:cubicBezTo>
                    <a:pt x="2443" y="44"/>
                    <a:pt x="2348" y="1"/>
                    <a:pt x="2251" y="1"/>
                  </a:cubicBezTo>
                  <a:close/>
                </a:path>
              </a:pathLst>
            </a:custGeom>
            <a:solidFill>
              <a:srgbClr val="EA923F"/>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23" name="Google Shape;1203;p46">
              <a:extLst>
                <a:ext uri="{FF2B5EF4-FFF2-40B4-BE49-F238E27FC236}">
                  <a16:creationId xmlns:a16="http://schemas.microsoft.com/office/drawing/2014/main" id="{5EA4C650-51A6-4C82-803C-3CCEE5BEFC40}"/>
                </a:ext>
              </a:extLst>
            </p:cNvPr>
            <p:cNvSpPr/>
            <p:nvPr/>
          </p:nvSpPr>
          <p:spPr>
            <a:xfrm>
              <a:off x="7751279" y="4598734"/>
              <a:ext cx="124224" cy="133407"/>
            </a:xfrm>
            <a:custGeom>
              <a:avLst/>
              <a:gdLst/>
              <a:ahLst/>
              <a:cxnLst/>
              <a:rect l="l" t="t" r="r" b="b"/>
              <a:pathLst>
                <a:path w="3869" h="4155" extrusionOk="0">
                  <a:moveTo>
                    <a:pt x="2587" y="1"/>
                  </a:moveTo>
                  <a:cubicBezTo>
                    <a:pt x="1988" y="1"/>
                    <a:pt x="1394" y="133"/>
                    <a:pt x="712" y="333"/>
                  </a:cubicBezTo>
                  <a:lnTo>
                    <a:pt x="0" y="2626"/>
                  </a:lnTo>
                  <a:cubicBezTo>
                    <a:pt x="395" y="3213"/>
                    <a:pt x="881" y="3688"/>
                    <a:pt x="1474" y="4026"/>
                  </a:cubicBezTo>
                  <a:cubicBezTo>
                    <a:pt x="1626" y="4113"/>
                    <a:pt x="1794" y="4155"/>
                    <a:pt x="1961" y="4155"/>
                  </a:cubicBezTo>
                  <a:cubicBezTo>
                    <a:pt x="2240" y="4155"/>
                    <a:pt x="2517" y="4039"/>
                    <a:pt x="2711" y="3823"/>
                  </a:cubicBezTo>
                  <a:cubicBezTo>
                    <a:pt x="3355" y="3100"/>
                    <a:pt x="3722" y="2197"/>
                    <a:pt x="3818" y="1124"/>
                  </a:cubicBezTo>
                  <a:cubicBezTo>
                    <a:pt x="3869" y="548"/>
                    <a:pt x="3445" y="51"/>
                    <a:pt x="2875" y="11"/>
                  </a:cubicBezTo>
                  <a:cubicBezTo>
                    <a:pt x="2778" y="4"/>
                    <a:pt x="2683" y="1"/>
                    <a:pt x="2587"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24" name="Google Shape;1204;p46">
              <a:extLst>
                <a:ext uri="{FF2B5EF4-FFF2-40B4-BE49-F238E27FC236}">
                  <a16:creationId xmlns:a16="http://schemas.microsoft.com/office/drawing/2014/main" id="{20CC54FD-D379-4B0A-838B-B0B4C52D807F}"/>
                </a:ext>
              </a:extLst>
            </p:cNvPr>
            <p:cNvSpPr/>
            <p:nvPr/>
          </p:nvSpPr>
          <p:spPr>
            <a:xfrm>
              <a:off x="7613279" y="4543668"/>
              <a:ext cx="120082" cy="136682"/>
            </a:xfrm>
            <a:custGeom>
              <a:avLst/>
              <a:gdLst/>
              <a:ahLst/>
              <a:cxnLst/>
              <a:rect l="l" t="t" r="r" b="b"/>
              <a:pathLst>
                <a:path w="3740" h="4257" extrusionOk="0">
                  <a:moveTo>
                    <a:pt x="1630" y="1"/>
                  </a:moveTo>
                  <a:cubicBezTo>
                    <a:pt x="1280" y="1"/>
                    <a:pt x="940" y="185"/>
                    <a:pt x="746" y="518"/>
                  </a:cubicBezTo>
                  <a:cubicBezTo>
                    <a:pt x="209" y="1455"/>
                    <a:pt x="1" y="2404"/>
                    <a:pt x="113" y="3364"/>
                  </a:cubicBezTo>
                  <a:cubicBezTo>
                    <a:pt x="170" y="3827"/>
                    <a:pt x="543" y="4194"/>
                    <a:pt x="1011" y="4239"/>
                  </a:cubicBezTo>
                  <a:cubicBezTo>
                    <a:pt x="1136" y="4251"/>
                    <a:pt x="1261" y="4256"/>
                    <a:pt x="1386" y="4256"/>
                  </a:cubicBezTo>
                  <a:cubicBezTo>
                    <a:pt x="1933" y="4256"/>
                    <a:pt x="2479" y="4147"/>
                    <a:pt x="3022" y="3940"/>
                  </a:cubicBezTo>
                  <a:lnTo>
                    <a:pt x="3739" y="1653"/>
                  </a:lnTo>
                  <a:cubicBezTo>
                    <a:pt x="3225" y="1009"/>
                    <a:pt x="2762" y="512"/>
                    <a:pt x="2158" y="150"/>
                  </a:cubicBezTo>
                  <a:cubicBezTo>
                    <a:pt x="1991" y="49"/>
                    <a:pt x="1810" y="1"/>
                    <a:pt x="1630"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25" name="Google Shape;1205;p46">
              <a:extLst>
                <a:ext uri="{FF2B5EF4-FFF2-40B4-BE49-F238E27FC236}">
                  <a16:creationId xmlns:a16="http://schemas.microsoft.com/office/drawing/2014/main" id="{FBD65D9B-CBBC-418B-B883-D11FDF726981}"/>
                </a:ext>
              </a:extLst>
            </p:cNvPr>
            <p:cNvSpPr/>
            <p:nvPr/>
          </p:nvSpPr>
          <p:spPr>
            <a:xfrm>
              <a:off x="7756705" y="4639157"/>
              <a:ext cx="68742" cy="31241"/>
            </a:xfrm>
            <a:custGeom>
              <a:avLst/>
              <a:gdLst/>
              <a:ahLst/>
              <a:cxnLst/>
              <a:rect l="l" t="t" r="r" b="b"/>
              <a:pathLst>
                <a:path w="2141" h="973" extrusionOk="0">
                  <a:moveTo>
                    <a:pt x="211" y="0"/>
                  </a:moveTo>
                  <a:cubicBezTo>
                    <a:pt x="137" y="0"/>
                    <a:pt x="68" y="48"/>
                    <a:pt x="34" y="119"/>
                  </a:cubicBezTo>
                  <a:cubicBezTo>
                    <a:pt x="1" y="209"/>
                    <a:pt x="51" y="316"/>
                    <a:pt x="142" y="350"/>
                  </a:cubicBezTo>
                  <a:lnTo>
                    <a:pt x="1723" y="960"/>
                  </a:lnTo>
                  <a:cubicBezTo>
                    <a:pt x="1740" y="960"/>
                    <a:pt x="1746" y="966"/>
                    <a:pt x="1757" y="966"/>
                  </a:cubicBezTo>
                  <a:cubicBezTo>
                    <a:pt x="1779" y="971"/>
                    <a:pt x="1802" y="973"/>
                    <a:pt x="1824" y="973"/>
                  </a:cubicBezTo>
                  <a:cubicBezTo>
                    <a:pt x="1956" y="973"/>
                    <a:pt x="2073" y="889"/>
                    <a:pt x="2107" y="763"/>
                  </a:cubicBezTo>
                  <a:cubicBezTo>
                    <a:pt x="2141" y="604"/>
                    <a:pt x="2051" y="452"/>
                    <a:pt x="1898" y="418"/>
                  </a:cubicBezTo>
                  <a:lnTo>
                    <a:pt x="255" y="6"/>
                  </a:lnTo>
                  <a:cubicBezTo>
                    <a:pt x="240" y="2"/>
                    <a:pt x="226" y="0"/>
                    <a:pt x="211" y="0"/>
                  </a:cubicBezTo>
                  <a:close/>
                </a:path>
              </a:pathLst>
            </a:custGeom>
            <a:solidFill>
              <a:srgbClr val="DB882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26" name="Google Shape;1206;p46">
              <a:extLst>
                <a:ext uri="{FF2B5EF4-FFF2-40B4-BE49-F238E27FC236}">
                  <a16:creationId xmlns:a16="http://schemas.microsoft.com/office/drawing/2014/main" id="{84D7D45F-5CB6-429D-9A30-646FEEB06D0F}"/>
                </a:ext>
              </a:extLst>
            </p:cNvPr>
            <p:cNvSpPr/>
            <p:nvPr/>
          </p:nvSpPr>
          <p:spPr>
            <a:xfrm>
              <a:off x="7662243" y="4608430"/>
              <a:ext cx="66206" cy="29378"/>
            </a:xfrm>
            <a:custGeom>
              <a:avLst/>
              <a:gdLst/>
              <a:ahLst/>
              <a:cxnLst/>
              <a:rect l="l" t="t" r="r" b="b"/>
              <a:pathLst>
                <a:path w="2062" h="915" extrusionOk="0">
                  <a:moveTo>
                    <a:pt x="252" y="0"/>
                  </a:moveTo>
                  <a:cubicBezTo>
                    <a:pt x="154" y="0"/>
                    <a:pt x="62" y="68"/>
                    <a:pt x="34" y="167"/>
                  </a:cubicBezTo>
                  <a:cubicBezTo>
                    <a:pt x="0" y="285"/>
                    <a:pt x="68" y="404"/>
                    <a:pt x="192" y="443"/>
                  </a:cubicBezTo>
                  <a:lnTo>
                    <a:pt x="1813" y="906"/>
                  </a:lnTo>
                  <a:cubicBezTo>
                    <a:pt x="1830" y="912"/>
                    <a:pt x="1847" y="914"/>
                    <a:pt x="1865" y="914"/>
                  </a:cubicBezTo>
                  <a:cubicBezTo>
                    <a:pt x="1939" y="914"/>
                    <a:pt x="2010" y="867"/>
                    <a:pt x="2033" y="793"/>
                  </a:cubicBezTo>
                  <a:cubicBezTo>
                    <a:pt x="2062" y="703"/>
                    <a:pt x="2011" y="601"/>
                    <a:pt x="1920" y="567"/>
                  </a:cubicBezTo>
                  <a:lnTo>
                    <a:pt x="322" y="14"/>
                  </a:lnTo>
                  <a:cubicBezTo>
                    <a:pt x="317" y="8"/>
                    <a:pt x="317" y="8"/>
                    <a:pt x="311" y="8"/>
                  </a:cubicBezTo>
                  <a:cubicBezTo>
                    <a:pt x="291" y="3"/>
                    <a:pt x="271" y="0"/>
                    <a:pt x="252" y="0"/>
                  </a:cubicBezTo>
                  <a:close/>
                </a:path>
              </a:pathLst>
            </a:custGeom>
            <a:solidFill>
              <a:srgbClr val="DB882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27" name="Google Shape;1207;p46">
              <a:extLst>
                <a:ext uri="{FF2B5EF4-FFF2-40B4-BE49-F238E27FC236}">
                  <a16:creationId xmlns:a16="http://schemas.microsoft.com/office/drawing/2014/main" id="{3DEB053C-202E-4C12-B1E3-80373EB00D91}"/>
                </a:ext>
              </a:extLst>
            </p:cNvPr>
            <p:cNvSpPr/>
            <p:nvPr/>
          </p:nvSpPr>
          <p:spPr>
            <a:xfrm>
              <a:off x="7702507" y="4592858"/>
              <a:ext cx="80172" cy="92084"/>
            </a:xfrm>
            <a:custGeom>
              <a:avLst/>
              <a:gdLst/>
              <a:ahLst/>
              <a:cxnLst/>
              <a:rect l="l" t="t" r="r" b="b"/>
              <a:pathLst>
                <a:path w="2497" h="2868" extrusionOk="0">
                  <a:moveTo>
                    <a:pt x="1073" y="1"/>
                  </a:moveTo>
                  <a:cubicBezTo>
                    <a:pt x="837" y="1"/>
                    <a:pt x="617" y="127"/>
                    <a:pt x="503" y="341"/>
                  </a:cubicBezTo>
                  <a:cubicBezTo>
                    <a:pt x="254" y="804"/>
                    <a:pt x="107" y="1335"/>
                    <a:pt x="40" y="1917"/>
                  </a:cubicBezTo>
                  <a:cubicBezTo>
                    <a:pt x="0" y="2182"/>
                    <a:pt x="136" y="2436"/>
                    <a:pt x="367" y="2566"/>
                  </a:cubicBezTo>
                  <a:cubicBezTo>
                    <a:pt x="672" y="2735"/>
                    <a:pt x="1005" y="2831"/>
                    <a:pt x="1350" y="2865"/>
                  </a:cubicBezTo>
                  <a:cubicBezTo>
                    <a:pt x="1368" y="2867"/>
                    <a:pt x="1387" y="2868"/>
                    <a:pt x="1405" y="2868"/>
                  </a:cubicBezTo>
                  <a:cubicBezTo>
                    <a:pt x="1639" y="2868"/>
                    <a:pt x="1861" y="2736"/>
                    <a:pt x="1965" y="2521"/>
                  </a:cubicBezTo>
                  <a:cubicBezTo>
                    <a:pt x="2203" y="2069"/>
                    <a:pt x="2372" y="1555"/>
                    <a:pt x="2457" y="968"/>
                  </a:cubicBezTo>
                  <a:cubicBezTo>
                    <a:pt x="2496" y="691"/>
                    <a:pt x="2355" y="426"/>
                    <a:pt x="2106" y="307"/>
                  </a:cubicBezTo>
                  <a:cubicBezTo>
                    <a:pt x="1807" y="166"/>
                    <a:pt x="1491" y="64"/>
                    <a:pt x="1169" y="8"/>
                  </a:cubicBezTo>
                  <a:cubicBezTo>
                    <a:pt x="1137" y="3"/>
                    <a:pt x="1105" y="1"/>
                    <a:pt x="1073"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28" name="Google Shape;1208;p46">
              <a:extLst>
                <a:ext uri="{FF2B5EF4-FFF2-40B4-BE49-F238E27FC236}">
                  <a16:creationId xmlns:a16="http://schemas.microsoft.com/office/drawing/2014/main" id="{D149DC85-1B2B-4612-BE18-21F53BF0B7F1}"/>
                </a:ext>
              </a:extLst>
            </p:cNvPr>
            <p:cNvSpPr/>
            <p:nvPr/>
          </p:nvSpPr>
          <p:spPr>
            <a:xfrm>
              <a:off x="7752178" y="4608494"/>
              <a:ext cx="31947" cy="76191"/>
            </a:xfrm>
            <a:custGeom>
              <a:avLst/>
              <a:gdLst/>
              <a:ahLst/>
              <a:cxnLst/>
              <a:rect l="l" t="t" r="r" b="b"/>
              <a:pathLst>
                <a:path w="995" h="2373" extrusionOk="0">
                  <a:moveTo>
                    <a:pt x="785" y="1"/>
                  </a:moveTo>
                  <a:lnTo>
                    <a:pt x="785" y="1"/>
                  </a:lnTo>
                  <a:cubicBezTo>
                    <a:pt x="836" y="114"/>
                    <a:pt x="853" y="221"/>
                    <a:pt x="853" y="328"/>
                  </a:cubicBezTo>
                  <a:cubicBezTo>
                    <a:pt x="853" y="373"/>
                    <a:pt x="848" y="424"/>
                    <a:pt x="836" y="475"/>
                  </a:cubicBezTo>
                  <a:lnTo>
                    <a:pt x="791" y="639"/>
                  </a:lnTo>
                  <a:cubicBezTo>
                    <a:pt x="735" y="854"/>
                    <a:pt x="672" y="1062"/>
                    <a:pt x="610" y="1271"/>
                  </a:cubicBezTo>
                  <a:cubicBezTo>
                    <a:pt x="543" y="1486"/>
                    <a:pt x="469" y="1689"/>
                    <a:pt x="390" y="1893"/>
                  </a:cubicBezTo>
                  <a:cubicBezTo>
                    <a:pt x="373" y="1943"/>
                    <a:pt x="356" y="2000"/>
                    <a:pt x="334" y="2039"/>
                  </a:cubicBezTo>
                  <a:cubicBezTo>
                    <a:pt x="311" y="2085"/>
                    <a:pt x="288" y="2124"/>
                    <a:pt x="255" y="2169"/>
                  </a:cubicBezTo>
                  <a:cubicBezTo>
                    <a:pt x="192" y="2254"/>
                    <a:pt x="108" y="2322"/>
                    <a:pt x="0" y="2373"/>
                  </a:cubicBezTo>
                  <a:cubicBezTo>
                    <a:pt x="119" y="2373"/>
                    <a:pt x="243" y="2333"/>
                    <a:pt x="339" y="2260"/>
                  </a:cubicBezTo>
                  <a:cubicBezTo>
                    <a:pt x="390" y="2220"/>
                    <a:pt x="430" y="2175"/>
                    <a:pt x="475" y="2124"/>
                  </a:cubicBezTo>
                  <a:cubicBezTo>
                    <a:pt x="486" y="2096"/>
                    <a:pt x="509" y="2068"/>
                    <a:pt x="526" y="2051"/>
                  </a:cubicBezTo>
                  <a:cubicBezTo>
                    <a:pt x="537" y="2028"/>
                    <a:pt x="554" y="2006"/>
                    <a:pt x="565" y="1977"/>
                  </a:cubicBezTo>
                  <a:cubicBezTo>
                    <a:pt x="684" y="1774"/>
                    <a:pt x="780" y="1559"/>
                    <a:pt x="848" y="1345"/>
                  </a:cubicBezTo>
                  <a:cubicBezTo>
                    <a:pt x="910" y="1125"/>
                    <a:pt x="960" y="893"/>
                    <a:pt x="983" y="667"/>
                  </a:cubicBezTo>
                  <a:cubicBezTo>
                    <a:pt x="989" y="611"/>
                    <a:pt x="994" y="554"/>
                    <a:pt x="994" y="498"/>
                  </a:cubicBezTo>
                  <a:cubicBezTo>
                    <a:pt x="994" y="430"/>
                    <a:pt x="989" y="368"/>
                    <a:pt x="977" y="306"/>
                  </a:cubicBezTo>
                  <a:cubicBezTo>
                    <a:pt x="938" y="187"/>
                    <a:pt x="876" y="74"/>
                    <a:pt x="785" y="1"/>
                  </a:cubicBezTo>
                  <a:close/>
                </a:path>
              </a:pathLst>
            </a:custGeom>
            <a:solidFill>
              <a:srgbClr val="DB882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29" name="Google Shape;1209;p46">
              <a:extLst>
                <a:ext uri="{FF2B5EF4-FFF2-40B4-BE49-F238E27FC236}">
                  <a16:creationId xmlns:a16="http://schemas.microsoft.com/office/drawing/2014/main" id="{9AA26850-9CF1-4D38-8549-D3B29FB9FEE9}"/>
                </a:ext>
              </a:extLst>
            </p:cNvPr>
            <p:cNvSpPr/>
            <p:nvPr/>
          </p:nvSpPr>
          <p:spPr>
            <a:xfrm>
              <a:off x="7701030" y="4593982"/>
              <a:ext cx="29410" cy="76930"/>
            </a:xfrm>
            <a:custGeom>
              <a:avLst/>
              <a:gdLst/>
              <a:ahLst/>
              <a:cxnLst/>
              <a:rect l="l" t="t" r="r" b="b"/>
              <a:pathLst>
                <a:path w="916" h="2396" extrusionOk="0">
                  <a:moveTo>
                    <a:pt x="916" y="1"/>
                  </a:moveTo>
                  <a:lnTo>
                    <a:pt x="916" y="1"/>
                  </a:lnTo>
                  <a:cubicBezTo>
                    <a:pt x="803" y="7"/>
                    <a:pt x="684" y="63"/>
                    <a:pt x="588" y="142"/>
                  </a:cubicBezTo>
                  <a:cubicBezTo>
                    <a:pt x="549" y="187"/>
                    <a:pt x="503" y="233"/>
                    <a:pt x="470" y="283"/>
                  </a:cubicBezTo>
                  <a:cubicBezTo>
                    <a:pt x="436" y="334"/>
                    <a:pt x="407" y="385"/>
                    <a:pt x="379" y="430"/>
                  </a:cubicBezTo>
                  <a:cubicBezTo>
                    <a:pt x="266" y="639"/>
                    <a:pt x="182" y="848"/>
                    <a:pt x="119" y="1074"/>
                  </a:cubicBezTo>
                  <a:cubicBezTo>
                    <a:pt x="52" y="1294"/>
                    <a:pt x="18" y="1526"/>
                    <a:pt x="7" y="1752"/>
                  </a:cubicBezTo>
                  <a:cubicBezTo>
                    <a:pt x="1" y="1780"/>
                    <a:pt x="1" y="1808"/>
                    <a:pt x="1" y="1836"/>
                  </a:cubicBezTo>
                  <a:lnTo>
                    <a:pt x="1" y="1882"/>
                  </a:lnTo>
                  <a:lnTo>
                    <a:pt x="1" y="1927"/>
                  </a:lnTo>
                  <a:cubicBezTo>
                    <a:pt x="1" y="1994"/>
                    <a:pt x="12" y="2057"/>
                    <a:pt x="35" y="2113"/>
                  </a:cubicBezTo>
                  <a:cubicBezTo>
                    <a:pt x="74" y="2226"/>
                    <a:pt x="148" y="2333"/>
                    <a:pt x="244" y="2395"/>
                  </a:cubicBezTo>
                  <a:cubicBezTo>
                    <a:pt x="187" y="2288"/>
                    <a:pt x="159" y="2181"/>
                    <a:pt x="153" y="2085"/>
                  </a:cubicBezTo>
                  <a:cubicBezTo>
                    <a:pt x="148" y="2034"/>
                    <a:pt x="153" y="1983"/>
                    <a:pt x="159" y="1938"/>
                  </a:cubicBezTo>
                  <a:cubicBezTo>
                    <a:pt x="159" y="1921"/>
                    <a:pt x="165" y="1915"/>
                    <a:pt x="165" y="1898"/>
                  </a:cubicBezTo>
                  <a:lnTo>
                    <a:pt x="176" y="1859"/>
                  </a:lnTo>
                  <a:lnTo>
                    <a:pt x="193" y="1780"/>
                  </a:lnTo>
                  <a:cubicBezTo>
                    <a:pt x="244" y="1560"/>
                    <a:pt x="300" y="1351"/>
                    <a:pt x="357" y="1136"/>
                  </a:cubicBezTo>
                  <a:cubicBezTo>
                    <a:pt x="413" y="927"/>
                    <a:pt x="475" y="724"/>
                    <a:pt x="554" y="515"/>
                  </a:cubicBezTo>
                  <a:lnTo>
                    <a:pt x="583" y="441"/>
                  </a:lnTo>
                  <a:lnTo>
                    <a:pt x="611" y="362"/>
                  </a:lnTo>
                  <a:cubicBezTo>
                    <a:pt x="633" y="312"/>
                    <a:pt x="656" y="272"/>
                    <a:pt x="684" y="227"/>
                  </a:cubicBezTo>
                  <a:cubicBezTo>
                    <a:pt x="741" y="137"/>
                    <a:pt x="814" y="63"/>
                    <a:pt x="916" y="1"/>
                  </a:cubicBezTo>
                  <a:close/>
                </a:path>
              </a:pathLst>
            </a:custGeom>
            <a:solidFill>
              <a:srgbClr val="DB882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30" name="Google Shape;1210;p46">
              <a:extLst>
                <a:ext uri="{FF2B5EF4-FFF2-40B4-BE49-F238E27FC236}">
                  <a16:creationId xmlns:a16="http://schemas.microsoft.com/office/drawing/2014/main" id="{2D17C96F-8A65-4BA0-8C8E-E87D48659CBE}"/>
                </a:ext>
              </a:extLst>
            </p:cNvPr>
            <p:cNvSpPr/>
            <p:nvPr/>
          </p:nvSpPr>
          <p:spPr>
            <a:xfrm>
              <a:off x="7557058" y="4382326"/>
              <a:ext cx="487424" cy="155657"/>
            </a:xfrm>
            <a:custGeom>
              <a:avLst/>
              <a:gdLst/>
              <a:ahLst/>
              <a:cxnLst/>
              <a:rect l="l" t="t" r="r" b="b"/>
              <a:pathLst>
                <a:path w="15181" h="4848" extrusionOk="0">
                  <a:moveTo>
                    <a:pt x="861" y="0"/>
                  </a:moveTo>
                  <a:cubicBezTo>
                    <a:pt x="447" y="0"/>
                    <a:pt x="199" y="63"/>
                    <a:pt x="159" y="195"/>
                  </a:cubicBezTo>
                  <a:cubicBezTo>
                    <a:pt x="1" y="720"/>
                    <a:pt x="3203" y="2137"/>
                    <a:pt x="7309" y="3374"/>
                  </a:cubicBezTo>
                  <a:cubicBezTo>
                    <a:pt x="10381" y="4296"/>
                    <a:pt x="13091" y="4848"/>
                    <a:pt x="14324" y="4848"/>
                  </a:cubicBezTo>
                  <a:cubicBezTo>
                    <a:pt x="14736" y="4848"/>
                    <a:pt x="14983" y="4786"/>
                    <a:pt x="15023" y="4656"/>
                  </a:cubicBezTo>
                  <a:cubicBezTo>
                    <a:pt x="15181" y="4131"/>
                    <a:pt x="11979" y="2708"/>
                    <a:pt x="7873" y="1476"/>
                  </a:cubicBezTo>
                  <a:cubicBezTo>
                    <a:pt x="4803" y="555"/>
                    <a:pt x="2094" y="0"/>
                    <a:pt x="861" y="0"/>
                  </a:cubicBezTo>
                  <a:close/>
                </a:path>
              </a:pathLst>
            </a:custGeom>
            <a:solidFill>
              <a:srgbClr val="684418"/>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31" name="Google Shape;1211;p46">
              <a:extLst>
                <a:ext uri="{FF2B5EF4-FFF2-40B4-BE49-F238E27FC236}">
                  <a16:creationId xmlns:a16="http://schemas.microsoft.com/office/drawing/2014/main" id="{0192565F-98B7-43B1-91CA-2C3296FDC6EE}"/>
                </a:ext>
              </a:extLst>
            </p:cNvPr>
            <p:cNvSpPr/>
            <p:nvPr/>
          </p:nvSpPr>
          <p:spPr>
            <a:xfrm>
              <a:off x="7549802" y="4097271"/>
              <a:ext cx="543484" cy="481484"/>
            </a:xfrm>
            <a:custGeom>
              <a:avLst/>
              <a:gdLst/>
              <a:ahLst/>
              <a:cxnLst/>
              <a:rect l="l" t="t" r="r" b="b"/>
              <a:pathLst>
                <a:path w="16927" h="14996" extrusionOk="0">
                  <a:moveTo>
                    <a:pt x="8937" y="1247"/>
                  </a:moveTo>
                  <a:cubicBezTo>
                    <a:pt x="9621" y="1247"/>
                    <a:pt x="10310" y="1355"/>
                    <a:pt x="10985" y="1573"/>
                  </a:cubicBezTo>
                  <a:cubicBezTo>
                    <a:pt x="11352" y="1691"/>
                    <a:pt x="11714" y="1838"/>
                    <a:pt x="12058" y="2013"/>
                  </a:cubicBezTo>
                  <a:cubicBezTo>
                    <a:pt x="12628" y="2313"/>
                    <a:pt x="13165" y="2680"/>
                    <a:pt x="13639" y="3132"/>
                  </a:cubicBezTo>
                  <a:cubicBezTo>
                    <a:pt x="13747" y="3239"/>
                    <a:pt x="13848" y="3341"/>
                    <a:pt x="13956" y="3453"/>
                  </a:cubicBezTo>
                  <a:cubicBezTo>
                    <a:pt x="14520" y="4069"/>
                    <a:pt x="14972" y="4803"/>
                    <a:pt x="15277" y="5645"/>
                  </a:cubicBezTo>
                  <a:cubicBezTo>
                    <a:pt x="15932" y="7508"/>
                    <a:pt x="15842" y="9937"/>
                    <a:pt x="14486" y="12822"/>
                  </a:cubicBezTo>
                  <a:cubicBezTo>
                    <a:pt x="14385" y="13037"/>
                    <a:pt x="14283" y="13252"/>
                    <a:pt x="14159" y="13472"/>
                  </a:cubicBezTo>
                  <a:cubicBezTo>
                    <a:pt x="14040" y="13466"/>
                    <a:pt x="13927" y="13455"/>
                    <a:pt x="13809" y="13444"/>
                  </a:cubicBezTo>
                  <a:cubicBezTo>
                    <a:pt x="13413" y="13410"/>
                    <a:pt x="13024" y="13359"/>
                    <a:pt x="12628" y="13302"/>
                  </a:cubicBezTo>
                  <a:cubicBezTo>
                    <a:pt x="12600" y="13297"/>
                    <a:pt x="12572" y="13297"/>
                    <a:pt x="12538" y="13291"/>
                  </a:cubicBezTo>
                  <a:cubicBezTo>
                    <a:pt x="12380" y="13269"/>
                    <a:pt x="12233" y="13240"/>
                    <a:pt x="12081" y="13212"/>
                  </a:cubicBezTo>
                  <a:cubicBezTo>
                    <a:pt x="11787" y="13161"/>
                    <a:pt x="11505" y="13099"/>
                    <a:pt x="11222" y="13037"/>
                  </a:cubicBezTo>
                  <a:cubicBezTo>
                    <a:pt x="11070" y="13003"/>
                    <a:pt x="10923" y="12964"/>
                    <a:pt x="10765" y="12930"/>
                  </a:cubicBezTo>
                  <a:cubicBezTo>
                    <a:pt x="10601" y="12890"/>
                    <a:pt x="10432" y="12851"/>
                    <a:pt x="10273" y="12811"/>
                  </a:cubicBezTo>
                  <a:cubicBezTo>
                    <a:pt x="10234" y="12805"/>
                    <a:pt x="10194" y="12788"/>
                    <a:pt x="10161" y="12783"/>
                  </a:cubicBezTo>
                  <a:cubicBezTo>
                    <a:pt x="10132" y="12777"/>
                    <a:pt x="10110" y="12766"/>
                    <a:pt x="10081" y="12760"/>
                  </a:cubicBezTo>
                  <a:cubicBezTo>
                    <a:pt x="9839" y="12704"/>
                    <a:pt x="9607" y="12642"/>
                    <a:pt x="9370" y="12580"/>
                  </a:cubicBezTo>
                  <a:cubicBezTo>
                    <a:pt x="8850" y="12444"/>
                    <a:pt x="8336" y="12303"/>
                    <a:pt x="7834" y="12156"/>
                  </a:cubicBezTo>
                  <a:cubicBezTo>
                    <a:pt x="7823" y="12145"/>
                    <a:pt x="7806" y="12145"/>
                    <a:pt x="7794" y="12139"/>
                  </a:cubicBezTo>
                  <a:cubicBezTo>
                    <a:pt x="7071" y="11930"/>
                    <a:pt x="6360" y="11710"/>
                    <a:pt x="5660" y="11473"/>
                  </a:cubicBezTo>
                  <a:cubicBezTo>
                    <a:pt x="5643" y="11467"/>
                    <a:pt x="5614" y="11461"/>
                    <a:pt x="5592" y="11456"/>
                  </a:cubicBezTo>
                  <a:cubicBezTo>
                    <a:pt x="5422" y="11399"/>
                    <a:pt x="5259" y="11343"/>
                    <a:pt x="5089" y="11286"/>
                  </a:cubicBezTo>
                  <a:cubicBezTo>
                    <a:pt x="5021" y="11264"/>
                    <a:pt x="4948" y="11235"/>
                    <a:pt x="4880" y="11207"/>
                  </a:cubicBezTo>
                  <a:cubicBezTo>
                    <a:pt x="4711" y="11151"/>
                    <a:pt x="4547" y="11089"/>
                    <a:pt x="4378" y="11032"/>
                  </a:cubicBezTo>
                  <a:cubicBezTo>
                    <a:pt x="4287" y="10993"/>
                    <a:pt x="4191" y="10959"/>
                    <a:pt x="4101" y="10931"/>
                  </a:cubicBezTo>
                  <a:cubicBezTo>
                    <a:pt x="3819" y="10823"/>
                    <a:pt x="3542" y="10722"/>
                    <a:pt x="3271" y="10597"/>
                  </a:cubicBezTo>
                  <a:cubicBezTo>
                    <a:pt x="3254" y="10592"/>
                    <a:pt x="3248" y="10592"/>
                    <a:pt x="3231" y="10586"/>
                  </a:cubicBezTo>
                  <a:cubicBezTo>
                    <a:pt x="3214" y="10580"/>
                    <a:pt x="3186" y="10563"/>
                    <a:pt x="3163" y="10552"/>
                  </a:cubicBezTo>
                  <a:cubicBezTo>
                    <a:pt x="2604" y="10309"/>
                    <a:pt x="2057" y="10044"/>
                    <a:pt x="1526" y="9750"/>
                  </a:cubicBezTo>
                  <a:cubicBezTo>
                    <a:pt x="1531" y="9666"/>
                    <a:pt x="1531" y="9581"/>
                    <a:pt x="1537" y="9496"/>
                  </a:cubicBezTo>
                  <a:cubicBezTo>
                    <a:pt x="1537" y="9479"/>
                    <a:pt x="1537" y="9462"/>
                    <a:pt x="1548" y="9440"/>
                  </a:cubicBezTo>
                  <a:cubicBezTo>
                    <a:pt x="1560" y="9265"/>
                    <a:pt x="1577" y="9089"/>
                    <a:pt x="1594" y="8920"/>
                  </a:cubicBezTo>
                  <a:cubicBezTo>
                    <a:pt x="1639" y="8547"/>
                    <a:pt x="1695" y="8180"/>
                    <a:pt x="1774" y="7830"/>
                  </a:cubicBezTo>
                  <a:lnTo>
                    <a:pt x="1774" y="7824"/>
                  </a:lnTo>
                  <a:cubicBezTo>
                    <a:pt x="2322" y="5221"/>
                    <a:pt x="3683" y="3341"/>
                    <a:pt x="5394" y="2268"/>
                  </a:cubicBezTo>
                  <a:cubicBezTo>
                    <a:pt x="6140" y="1804"/>
                    <a:pt x="6959" y="1488"/>
                    <a:pt x="7806" y="1347"/>
                  </a:cubicBezTo>
                  <a:cubicBezTo>
                    <a:pt x="8179" y="1280"/>
                    <a:pt x="8557" y="1247"/>
                    <a:pt x="8937" y="1247"/>
                  </a:cubicBezTo>
                  <a:close/>
                  <a:moveTo>
                    <a:pt x="8909" y="1"/>
                  </a:moveTo>
                  <a:cubicBezTo>
                    <a:pt x="8462" y="1"/>
                    <a:pt x="8014" y="39"/>
                    <a:pt x="7568" y="116"/>
                  </a:cubicBezTo>
                  <a:cubicBezTo>
                    <a:pt x="6750" y="257"/>
                    <a:pt x="5942" y="534"/>
                    <a:pt x="5191" y="929"/>
                  </a:cubicBezTo>
                  <a:cubicBezTo>
                    <a:pt x="4406" y="1341"/>
                    <a:pt x="3677" y="1889"/>
                    <a:pt x="3034" y="2572"/>
                  </a:cubicBezTo>
                  <a:cubicBezTo>
                    <a:pt x="2571" y="3069"/>
                    <a:pt x="2147" y="3640"/>
                    <a:pt x="1780" y="4284"/>
                  </a:cubicBezTo>
                  <a:cubicBezTo>
                    <a:pt x="1481" y="4803"/>
                    <a:pt x="1221" y="5368"/>
                    <a:pt x="1012" y="5983"/>
                  </a:cubicBezTo>
                  <a:cubicBezTo>
                    <a:pt x="809" y="6548"/>
                    <a:pt x="656" y="7164"/>
                    <a:pt x="543" y="7802"/>
                  </a:cubicBezTo>
                  <a:cubicBezTo>
                    <a:pt x="475" y="8214"/>
                    <a:pt x="413" y="8632"/>
                    <a:pt x="391" y="9067"/>
                  </a:cubicBezTo>
                  <a:cubicBezTo>
                    <a:pt x="108" y="9428"/>
                    <a:pt x="7" y="9852"/>
                    <a:pt x="7" y="10281"/>
                  </a:cubicBezTo>
                  <a:lnTo>
                    <a:pt x="7" y="10349"/>
                  </a:lnTo>
                  <a:lnTo>
                    <a:pt x="7" y="10354"/>
                  </a:lnTo>
                  <a:cubicBezTo>
                    <a:pt x="1" y="10377"/>
                    <a:pt x="1" y="10394"/>
                    <a:pt x="7" y="10417"/>
                  </a:cubicBezTo>
                  <a:cubicBezTo>
                    <a:pt x="57" y="10671"/>
                    <a:pt x="701" y="11089"/>
                    <a:pt x="1757" y="11574"/>
                  </a:cubicBezTo>
                  <a:cubicBezTo>
                    <a:pt x="1786" y="11591"/>
                    <a:pt x="1819" y="11603"/>
                    <a:pt x="1848" y="11619"/>
                  </a:cubicBezTo>
                  <a:cubicBezTo>
                    <a:pt x="2480" y="11908"/>
                    <a:pt x="3248" y="12212"/>
                    <a:pt x="4118" y="12529"/>
                  </a:cubicBezTo>
                  <a:lnTo>
                    <a:pt x="4180" y="12551"/>
                  </a:lnTo>
                  <a:cubicBezTo>
                    <a:pt x="4863" y="12794"/>
                    <a:pt x="5603" y="13048"/>
                    <a:pt x="6382" y="13291"/>
                  </a:cubicBezTo>
                  <a:cubicBezTo>
                    <a:pt x="6422" y="13302"/>
                    <a:pt x="6462" y="13319"/>
                    <a:pt x="6501" y="13325"/>
                  </a:cubicBezTo>
                  <a:cubicBezTo>
                    <a:pt x="6716" y="13387"/>
                    <a:pt x="6930" y="13461"/>
                    <a:pt x="7151" y="13523"/>
                  </a:cubicBezTo>
                  <a:cubicBezTo>
                    <a:pt x="7681" y="13681"/>
                    <a:pt x="8195" y="13828"/>
                    <a:pt x="8698" y="13963"/>
                  </a:cubicBezTo>
                  <a:cubicBezTo>
                    <a:pt x="8732" y="13969"/>
                    <a:pt x="8766" y="13980"/>
                    <a:pt x="8805" y="13991"/>
                  </a:cubicBezTo>
                  <a:cubicBezTo>
                    <a:pt x="9652" y="14217"/>
                    <a:pt x="10454" y="14415"/>
                    <a:pt x="11177" y="14567"/>
                  </a:cubicBezTo>
                  <a:cubicBezTo>
                    <a:pt x="11211" y="14573"/>
                    <a:pt x="11245" y="14584"/>
                    <a:pt x="11284" y="14590"/>
                  </a:cubicBezTo>
                  <a:cubicBezTo>
                    <a:pt x="12069" y="14754"/>
                    <a:pt x="12764" y="14872"/>
                    <a:pt x="13323" y="14934"/>
                  </a:cubicBezTo>
                  <a:cubicBezTo>
                    <a:pt x="13357" y="14940"/>
                    <a:pt x="13396" y="14940"/>
                    <a:pt x="13436" y="14951"/>
                  </a:cubicBezTo>
                  <a:cubicBezTo>
                    <a:pt x="13715" y="14981"/>
                    <a:pt x="13958" y="14996"/>
                    <a:pt x="14161" y="14996"/>
                  </a:cubicBezTo>
                  <a:cubicBezTo>
                    <a:pt x="14579" y="14996"/>
                    <a:pt x="14827" y="14932"/>
                    <a:pt x="14865" y="14799"/>
                  </a:cubicBezTo>
                  <a:cubicBezTo>
                    <a:pt x="15170" y="14500"/>
                    <a:pt x="15300" y="14065"/>
                    <a:pt x="15249" y="13523"/>
                  </a:cubicBezTo>
                  <a:cubicBezTo>
                    <a:pt x="15565" y="12935"/>
                    <a:pt x="15836" y="12365"/>
                    <a:pt x="16062" y="11817"/>
                  </a:cubicBezTo>
                  <a:cubicBezTo>
                    <a:pt x="16361" y="11066"/>
                    <a:pt x="16576" y="10354"/>
                    <a:pt x="16717" y="9671"/>
                  </a:cubicBezTo>
                  <a:cubicBezTo>
                    <a:pt x="16864" y="8943"/>
                    <a:pt x="16926" y="8231"/>
                    <a:pt x="16915" y="7565"/>
                  </a:cubicBezTo>
                  <a:cubicBezTo>
                    <a:pt x="16898" y="6898"/>
                    <a:pt x="16807" y="6271"/>
                    <a:pt x="16644" y="5695"/>
                  </a:cubicBezTo>
                  <a:cubicBezTo>
                    <a:pt x="16401" y="4781"/>
                    <a:pt x="15989" y="3973"/>
                    <a:pt x="15458" y="3273"/>
                  </a:cubicBezTo>
                  <a:cubicBezTo>
                    <a:pt x="14989" y="2640"/>
                    <a:pt x="14424" y="2092"/>
                    <a:pt x="13797" y="1635"/>
                  </a:cubicBezTo>
                  <a:cubicBezTo>
                    <a:pt x="13227" y="1217"/>
                    <a:pt x="12606" y="873"/>
                    <a:pt x="11973" y="613"/>
                  </a:cubicBezTo>
                  <a:cubicBezTo>
                    <a:pt x="11776" y="528"/>
                    <a:pt x="11567" y="455"/>
                    <a:pt x="11363" y="387"/>
                  </a:cubicBezTo>
                  <a:cubicBezTo>
                    <a:pt x="10900" y="229"/>
                    <a:pt x="10426" y="122"/>
                    <a:pt x="9946" y="71"/>
                  </a:cubicBezTo>
                  <a:cubicBezTo>
                    <a:pt x="9601" y="24"/>
                    <a:pt x="9255" y="1"/>
                    <a:pt x="8909" y="1"/>
                  </a:cubicBezTo>
                  <a:close/>
                </a:path>
              </a:pathLst>
            </a:custGeom>
            <a:solidFill>
              <a:srgbClr val="7D5925"/>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32" name="Google Shape;1212;p46">
              <a:extLst>
                <a:ext uri="{FF2B5EF4-FFF2-40B4-BE49-F238E27FC236}">
                  <a16:creationId xmlns:a16="http://schemas.microsoft.com/office/drawing/2014/main" id="{40028538-91D3-4852-839B-908D6AEAC67D}"/>
                </a:ext>
              </a:extLst>
            </p:cNvPr>
            <p:cNvSpPr/>
            <p:nvPr/>
          </p:nvSpPr>
          <p:spPr>
            <a:xfrm>
              <a:off x="7567044" y="4345755"/>
              <a:ext cx="39910" cy="5105"/>
            </a:xfrm>
            <a:custGeom>
              <a:avLst/>
              <a:gdLst/>
              <a:ahLst/>
              <a:cxnLst/>
              <a:rect l="l" t="t" r="r" b="b"/>
              <a:pathLst>
                <a:path w="1243" h="159" extrusionOk="0">
                  <a:moveTo>
                    <a:pt x="622" y="1"/>
                  </a:moveTo>
                  <a:cubicBezTo>
                    <a:pt x="514" y="1"/>
                    <a:pt x="413" y="1"/>
                    <a:pt x="311" y="18"/>
                  </a:cubicBezTo>
                  <a:cubicBezTo>
                    <a:pt x="204" y="29"/>
                    <a:pt x="102" y="46"/>
                    <a:pt x="0" y="80"/>
                  </a:cubicBezTo>
                  <a:cubicBezTo>
                    <a:pt x="102" y="114"/>
                    <a:pt x="204" y="131"/>
                    <a:pt x="311" y="142"/>
                  </a:cubicBezTo>
                  <a:cubicBezTo>
                    <a:pt x="413" y="153"/>
                    <a:pt x="514" y="159"/>
                    <a:pt x="622" y="159"/>
                  </a:cubicBezTo>
                  <a:cubicBezTo>
                    <a:pt x="723" y="159"/>
                    <a:pt x="825" y="159"/>
                    <a:pt x="932" y="142"/>
                  </a:cubicBezTo>
                  <a:cubicBezTo>
                    <a:pt x="1040" y="131"/>
                    <a:pt x="1136" y="114"/>
                    <a:pt x="1243" y="80"/>
                  </a:cubicBezTo>
                  <a:cubicBezTo>
                    <a:pt x="1136" y="46"/>
                    <a:pt x="1040" y="29"/>
                    <a:pt x="932" y="18"/>
                  </a:cubicBezTo>
                  <a:cubicBezTo>
                    <a:pt x="825" y="6"/>
                    <a:pt x="723" y="1"/>
                    <a:pt x="622" y="1"/>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33" name="Google Shape;1213;p46">
              <a:extLst>
                <a:ext uri="{FF2B5EF4-FFF2-40B4-BE49-F238E27FC236}">
                  <a16:creationId xmlns:a16="http://schemas.microsoft.com/office/drawing/2014/main" id="{CEEC1D84-002E-4D49-B676-0C743E044A5B}"/>
                </a:ext>
              </a:extLst>
            </p:cNvPr>
            <p:cNvSpPr/>
            <p:nvPr/>
          </p:nvSpPr>
          <p:spPr>
            <a:xfrm>
              <a:off x="7582455" y="4287029"/>
              <a:ext cx="41740" cy="5105"/>
            </a:xfrm>
            <a:custGeom>
              <a:avLst/>
              <a:gdLst/>
              <a:ahLst/>
              <a:cxnLst/>
              <a:rect l="l" t="t" r="r" b="b"/>
              <a:pathLst>
                <a:path w="1300" h="159" extrusionOk="0">
                  <a:moveTo>
                    <a:pt x="650" y="0"/>
                  </a:moveTo>
                  <a:cubicBezTo>
                    <a:pt x="543" y="0"/>
                    <a:pt x="430" y="0"/>
                    <a:pt x="322" y="17"/>
                  </a:cubicBezTo>
                  <a:cubicBezTo>
                    <a:pt x="221" y="34"/>
                    <a:pt x="108" y="45"/>
                    <a:pt x="0" y="79"/>
                  </a:cubicBezTo>
                  <a:cubicBezTo>
                    <a:pt x="108" y="119"/>
                    <a:pt x="221" y="130"/>
                    <a:pt x="322" y="147"/>
                  </a:cubicBezTo>
                  <a:cubicBezTo>
                    <a:pt x="430" y="153"/>
                    <a:pt x="543" y="158"/>
                    <a:pt x="650" y="158"/>
                  </a:cubicBezTo>
                  <a:cubicBezTo>
                    <a:pt x="757" y="158"/>
                    <a:pt x="870" y="158"/>
                    <a:pt x="972" y="147"/>
                  </a:cubicBezTo>
                  <a:cubicBezTo>
                    <a:pt x="1079" y="130"/>
                    <a:pt x="1192" y="119"/>
                    <a:pt x="1299" y="79"/>
                  </a:cubicBezTo>
                  <a:cubicBezTo>
                    <a:pt x="1192" y="51"/>
                    <a:pt x="1079" y="34"/>
                    <a:pt x="972" y="17"/>
                  </a:cubicBezTo>
                  <a:cubicBezTo>
                    <a:pt x="870" y="11"/>
                    <a:pt x="757" y="0"/>
                    <a:pt x="650" y="0"/>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34" name="Google Shape;1214;p46">
              <a:extLst>
                <a:ext uri="{FF2B5EF4-FFF2-40B4-BE49-F238E27FC236}">
                  <a16:creationId xmlns:a16="http://schemas.microsoft.com/office/drawing/2014/main" id="{FFA0C864-12F0-43C8-8323-460259BF482B}"/>
                </a:ext>
              </a:extLst>
            </p:cNvPr>
            <p:cNvSpPr/>
            <p:nvPr/>
          </p:nvSpPr>
          <p:spPr>
            <a:xfrm>
              <a:off x="7606376" y="4234372"/>
              <a:ext cx="42286" cy="7609"/>
            </a:xfrm>
            <a:custGeom>
              <a:avLst/>
              <a:gdLst/>
              <a:ahLst/>
              <a:cxnLst/>
              <a:rect l="l" t="t" r="r" b="b"/>
              <a:pathLst>
                <a:path w="1317" h="237" extrusionOk="0">
                  <a:moveTo>
                    <a:pt x="187" y="0"/>
                  </a:moveTo>
                  <a:cubicBezTo>
                    <a:pt x="125" y="0"/>
                    <a:pt x="63" y="4"/>
                    <a:pt x="1" y="14"/>
                  </a:cubicBezTo>
                  <a:cubicBezTo>
                    <a:pt x="108" y="59"/>
                    <a:pt x="216" y="98"/>
                    <a:pt x="323" y="127"/>
                  </a:cubicBezTo>
                  <a:cubicBezTo>
                    <a:pt x="424" y="155"/>
                    <a:pt x="537" y="183"/>
                    <a:pt x="645" y="194"/>
                  </a:cubicBezTo>
                  <a:cubicBezTo>
                    <a:pt x="758" y="211"/>
                    <a:pt x="865" y="223"/>
                    <a:pt x="978" y="228"/>
                  </a:cubicBezTo>
                  <a:cubicBezTo>
                    <a:pt x="1029" y="233"/>
                    <a:pt x="1079" y="236"/>
                    <a:pt x="1130" y="236"/>
                  </a:cubicBezTo>
                  <a:cubicBezTo>
                    <a:pt x="1192" y="236"/>
                    <a:pt x="1255" y="232"/>
                    <a:pt x="1317" y="223"/>
                  </a:cubicBezTo>
                  <a:cubicBezTo>
                    <a:pt x="1215" y="177"/>
                    <a:pt x="1102" y="138"/>
                    <a:pt x="1001" y="110"/>
                  </a:cubicBezTo>
                  <a:cubicBezTo>
                    <a:pt x="893" y="81"/>
                    <a:pt x="780" y="53"/>
                    <a:pt x="673" y="42"/>
                  </a:cubicBezTo>
                  <a:cubicBezTo>
                    <a:pt x="560" y="25"/>
                    <a:pt x="453" y="14"/>
                    <a:pt x="340" y="8"/>
                  </a:cubicBezTo>
                  <a:cubicBezTo>
                    <a:pt x="289" y="3"/>
                    <a:pt x="238" y="0"/>
                    <a:pt x="187" y="0"/>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35" name="Google Shape;1215;p46">
              <a:extLst>
                <a:ext uri="{FF2B5EF4-FFF2-40B4-BE49-F238E27FC236}">
                  <a16:creationId xmlns:a16="http://schemas.microsoft.com/office/drawing/2014/main" id="{C6B5B0B8-C50E-41F8-B5FC-612A65919E29}"/>
                </a:ext>
              </a:extLst>
            </p:cNvPr>
            <p:cNvSpPr/>
            <p:nvPr/>
          </p:nvSpPr>
          <p:spPr>
            <a:xfrm>
              <a:off x="7647185" y="4180399"/>
              <a:ext cx="41547" cy="12715"/>
            </a:xfrm>
            <a:custGeom>
              <a:avLst/>
              <a:gdLst/>
              <a:ahLst/>
              <a:cxnLst/>
              <a:rect l="l" t="t" r="r" b="b"/>
              <a:pathLst>
                <a:path w="1294" h="396" extrusionOk="0">
                  <a:moveTo>
                    <a:pt x="1" y="0"/>
                  </a:moveTo>
                  <a:cubicBezTo>
                    <a:pt x="102" y="63"/>
                    <a:pt x="198" y="113"/>
                    <a:pt x="306" y="153"/>
                  </a:cubicBezTo>
                  <a:cubicBezTo>
                    <a:pt x="413" y="198"/>
                    <a:pt x="520" y="232"/>
                    <a:pt x="622" y="266"/>
                  </a:cubicBezTo>
                  <a:cubicBezTo>
                    <a:pt x="735" y="305"/>
                    <a:pt x="842" y="334"/>
                    <a:pt x="955" y="351"/>
                  </a:cubicBezTo>
                  <a:cubicBezTo>
                    <a:pt x="1062" y="373"/>
                    <a:pt x="1175" y="396"/>
                    <a:pt x="1294" y="396"/>
                  </a:cubicBezTo>
                  <a:cubicBezTo>
                    <a:pt x="1198" y="334"/>
                    <a:pt x="1096" y="283"/>
                    <a:pt x="989" y="249"/>
                  </a:cubicBezTo>
                  <a:cubicBezTo>
                    <a:pt x="887" y="198"/>
                    <a:pt x="780" y="164"/>
                    <a:pt x="673" y="125"/>
                  </a:cubicBezTo>
                  <a:cubicBezTo>
                    <a:pt x="560" y="91"/>
                    <a:pt x="452" y="63"/>
                    <a:pt x="339" y="40"/>
                  </a:cubicBezTo>
                  <a:cubicBezTo>
                    <a:pt x="238" y="23"/>
                    <a:pt x="125" y="0"/>
                    <a:pt x="1" y="0"/>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36" name="Google Shape;1216;p46">
              <a:extLst>
                <a:ext uri="{FF2B5EF4-FFF2-40B4-BE49-F238E27FC236}">
                  <a16:creationId xmlns:a16="http://schemas.microsoft.com/office/drawing/2014/main" id="{C27D4A5E-CBE3-465A-844F-52D0240EDA3B}"/>
                </a:ext>
              </a:extLst>
            </p:cNvPr>
            <p:cNvSpPr/>
            <p:nvPr/>
          </p:nvSpPr>
          <p:spPr>
            <a:xfrm>
              <a:off x="7716088" y="4127100"/>
              <a:ext cx="37758" cy="24305"/>
            </a:xfrm>
            <a:custGeom>
              <a:avLst/>
              <a:gdLst/>
              <a:ahLst/>
              <a:cxnLst/>
              <a:rect l="l" t="t" r="r" b="b"/>
              <a:pathLst>
                <a:path w="1176" h="757" extrusionOk="0">
                  <a:moveTo>
                    <a:pt x="1" y="0"/>
                  </a:moveTo>
                  <a:lnTo>
                    <a:pt x="1" y="0"/>
                  </a:lnTo>
                  <a:cubicBezTo>
                    <a:pt x="85" y="90"/>
                    <a:pt x="170" y="170"/>
                    <a:pt x="266" y="237"/>
                  </a:cubicBezTo>
                  <a:cubicBezTo>
                    <a:pt x="356" y="316"/>
                    <a:pt x="447" y="378"/>
                    <a:pt x="548" y="446"/>
                  </a:cubicBezTo>
                  <a:cubicBezTo>
                    <a:pt x="644" y="508"/>
                    <a:pt x="746" y="565"/>
                    <a:pt x="848" y="621"/>
                  </a:cubicBezTo>
                  <a:cubicBezTo>
                    <a:pt x="955" y="672"/>
                    <a:pt x="1062" y="723"/>
                    <a:pt x="1175" y="757"/>
                  </a:cubicBezTo>
                  <a:cubicBezTo>
                    <a:pt x="1096" y="672"/>
                    <a:pt x="1006" y="593"/>
                    <a:pt x="915" y="514"/>
                  </a:cubicBezTo>
                  <a:cubicBezTo>
                    <a:pt x="819" y="435"/>
                    <a:pt x="729" y="373"/>
                    <a:pt x="633" y="311"/>
                  </a:cubicBezTo>
                  <a:cubicBezTo>
                    <a:pt x="531" y="249"/>
                    <a:pt x="435" y="192"/>
                    <a:pt x="328" y="136"/>
                  </a:cubicBezTo>
                  <a:cubicBezTo>
                    <a:pt x="221" y="85"/>
                    <a:pt x="114" y="34"/>
                    <a:pt x="1" y="0"/>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37" name="Google Shape;1217;p46">
              <a:extLst>
                <a:ext uri="{FF2B5EF4-FFF2-40B4-BE49-F238E27FC236}">
                  <a16:creationId xmlns:a16="http://schemas.microsoft.com/office/drawing/2014/main" id="{70B62E38-C67C-4B3A-8F76-1C7F56B1F27C}"/>
                </a:ext>
              </a:extLst>
            </p:cNvPr>
            <p:cNvSpPr/>
            <p:nvPr/>
          </p:nvSpPr>
          <p:spPr>
            <a:xfrm>
              <a:off x="8021274" y="4477237"/>
              <a:ext cx="43891" cy="17595"/>
            </a:xfrm>
            <a:custGeom>
              <a:avLst/>
              <a:gdLst/>
              <a:ahLst/>
              <a:cxnLst/>
              <a:rect l="l" t="t" r="r" b="b"/>
              <a:pathLst>
                <a:path w="1367" h="548" extrusionOk="0">
                  <a:moveTo>
                    <a:pt x="1367" y="0"/>
                  </a:moveTo>
                  <a:lnTo>
                    <a:pt x="1367" y="0"/>
                  </a:lnTo>
                  <a:cubicBezTo>
                    <a:pt x="1242" y="17"/>
                    <a:pt x="1124" y="45"/>
                    <a:pt x="1000" y="85"/>
                  </a:cubicBezTo>
                  <a:cubicBezTo>
                    <a:pt x="887" y="124"/>
                    <a:pt x="768" y="164"/>
                    <a:pt x="655" y="209"/>
                  </a:cubicBezTo>
                  <a:cubicBezTo>
                    <a:pt x="537" y="249"/>
                    <a:pt x="429" y="299"/>
                    <a:pt x="316" y="356"/>
                  </a:cubicBezTo>
                  <a:cubicBezTo>
                    <a:pt x="209" y="412"/>
                    <a:pt x="96" y="469"/>
                    <a:pt x="0" y="548"/>
                  </a:cubicBezTo>
                  <a:cubicBezTo>
                    <a:pt x="124" y="531"/>
                    <a:pt x="249" y="503"/>
                    <a:pt x="367" y="469"/>
                  </a:cubicBezTo>
                  <a:cubicBezTo>
                    <a:pt x="480" y="435"/>
                    <a:pt x="599" y="390"/>
                    <a:pt x="712" y="350"/>
                  </a:cubicBezTo>
                  <a:cubicBezTo>
                    <a:pt x="830" y="299"/>
                    <a:pt x="938" y="249"/>
                    <a:pt x="1050" y="192"/>
                  </a:cubicBezTo>
                  <a:cubicBezTo>
                    <a:pt x="1158" y="136"/>
                    <a:pt x="1271" y="79"/>
                    <a:pt x="1367" y="0"/>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38" name="Google Shape;1218;p46">
              <a:extLst>
                <a:ext uri="{FF2B5EF4-FFF2-40B4-BE49-F238E27FC236}">
                  <a16:creationId xmlns:a16="http://schemas.microsoft.com/office/drawing/2014/main" id="{41D250AE-80F2-4F06-A72C-8E034C6F6A18}"/>
                </a:ext>
              </a:extLst>
            </p:cNvPr>
            <p:cNvSpPr/>
            <p:nvPr/>
          </p:nvSpPr>
          <p:spPr>
            <a:xfrm>
              <a:off x="8042850" y="4408333"/>
              <a:ext cx="43538" cy="24498"/>
            </a:xfrm>
            <a:custGeom>
              <a:avLst/>
              <a:gdLst/>
              <a:ahLst/>
              <a:cxnLst/>
              <a:rect l="l" t="t" r="r" b="b"/>
              <a:pathLst>
                <a:path w="1356" h="763" extrusionOk="0">
                  <a:moveTo>
                    <a:pt x="1355" y="0"/>
                  </a:moveTo>
                  <a:lnTo>
                    <a:pt x="1355" y="0"/>
                  </a:lnTo>
                  <a:cubicBezTo>
                    <a:pt x="1226" y="40"/>
                    <a:pt x="1101" y="85"/>
                    <a:pt x="988" y="136"/>
                  </a:cubicBezTo>
                  <a:cubicBezTo>
                    <a:pt x="864" y="192"/>
                    <a:pt x="751" y="249"/>
                    <a:pt x="638" y="311"/>
                  </a:cubicBezTo>
                  <a:cubicBezTo>
                    <a:pt x="525" y="378"/>
                    <a:pt x="412" y="446"/>
                    <a:pt x="311" y="520"/>
                  </a:cubicBezTo>
                  <a:cubicBezTo>
                    <a:pt x="203" y="593"/>
                    <a:pt x="96" y="672"/>
                    <a:pt x="0" y="763"/>
                  </a:cubicBezTo>
                  <a:cubicBezTo>
                    <a:pt x="124" y="729"/>
                    <a:pt x="243" y="678"/>
                    <a:pt x="367" y="621"/>
                  </a:cubicBezTo>
                  <a:cubicBezTo>
                    <a:pt x="486" y="565"/>
                    <a:pt x="599" y="508"/>
                    <a:pt x="712" y="446"/>
                  </a:cubicBezTo>
                  <a:cubicBezTo>
                    <a:pt x="825" y="384"/>
                    <a:pt x="938" y="311"/>
                    <a:pt x="1045" y="243"/>
                  </a:cubicBezTo>
                  <a:cubicBezTo>
                    <a:pt x="1147" y="170"/>
                    <a:pt x="1254" y="96"/>
                    <a:pt x="1355" y="0"/>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39" name="Google Shape;1219;p46">
              <a:extLst>
                <a:ext uri="{FF2B5EF4-FFF2-40B4-BE49-F238E27FC236}">
                  <a16:creationId xmlns:a16="http://schemas.microsoft.com/office/drawing/2014/main" id="{8BFFD347-0069-4DAB-ADE8-9A346957E90C}"/>
                </a:ext>
              </a:extLst>
            </p:cNvPr>
            <p:cNvSpPr/>
            <p:nvPr/>
          </p:nvSpPr>
          <p:spPr>
            <a:xfrm>
              <a:off x="8052450" y="4340136"/>
              <a:ext cx="40455" cy="30855"/>
            </a:xfrm>
            <a:custGeom>
              <a:avLst/>
              <a:gdLst/>
              <a:ahLst/>
              <a:cxnLst/>
              <a:rect l="l" t="t" r="r" b="b"/>
              <a:pathLst>
                <a:path w="1260" h="961" extrusionOk="0">
                  <a:moveTo>
                    <a:pt x="1260" y="1"/>
                  </a:moveTo>
                  <a:cubicBezTo>
                    <a:pt x="1130" y="52"/>
                    <a:pt x="1017" y="119"/>
                    <a:pt x="904" y="193"/>
                  </a:cubicBezTo>
                  <a:cubicBezTo>
                    <a:pt x="791" y="260"/>
                    <a:pt x="689" y="340"/>
                    <a:pt x="582" y="419"/>
                  </a:cubicBezTo>
                  <a:cubicBezTo>
                    <a:pt x="475" y="498"/>
                    <a:pt x="379" y="582"/>
                    <a:pt x="277" y="673"/>
                  </a:cubicBezTo>
                  <a:cubicBezTo>
                    <a:pt x="187" y="763"/>
                    <a:pt x="85" y="853"/>
                    <a:pt x="0" y="961"/>
                  </a:cubicBezTo>
                  <a:cubicBezTo>
                    <a:pt x="130" y="910"/>
                    <a:pt x="243" y="842"/>
                    <a:pt x="356" y="769"/>
                  </a:cubicBezTo>
                  <a:cubicBezTo>
                    <a:pt x="469" y="701"/>
                    <a:pt x="571" y="622"/>
                    <a:pt x="678" y="543"/>
                  </a:cubicBezTo>
                  <a:cubicBezTo>
                    <a:pt x="785" y="464"/>
                    <a:pt x="887" y="379"/>
                    <a:pt x="983" y="289"/>
                  </a:cubicBezTo>
                  <a:cubicBezTo>
                    <a:pt x="1073" y="198"/>
                    <a:pt x="1175" y="108"/>
                    <a:pt x="1260" y="1"/>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40" name="Google Shape;1220;p46">
              <a:extLst>
                <a:ext uri="{FF2B5EF4-FFF2-40B4-BE49-F238E27FC236}">
                  <a16:creationId xmlns:a16="http://schemas.microsoft.com/office/drawing/2014/main" id="{9E50C8DB-08CE-48C0-9F8F-6C46E5637D54}"/>
                </a:ext>
              </a:extLst>
            </p:cNvPr>
            <p:cNvSpPr/>
            <p:nvPr/>
          </p:nvSpPr>
          <p:spPr>
            <a:xfrm>
              <a:off x="8049175" y="4279934"/>
              <a:ext cx="35029" cy="33584"/>
            </a:xfrm>
            <a:custGeom>
              <a:avLst/>
              <a:gdLst/>
              <a:ahLst/>
              <a:cxnLst/>
              <a:rect l="l" t="t" r="r" b="b"/>
              <a:pathLst>
                <a:path w="1091" h="1046" extrusionOk="0">
                  <a:moveTo>
                    <a:pt x="1091" y="1"/>
                  </a:moveTo>
                  <a:cubicBezTo>
                    <a:pt x="978" y="63"/>
                    <a:pt x="876" y="142"/>
                    <a:pt x="774" y="215"/>
                  </a:cubicBezTo>
                  <a:cubicBezTo>
                    <a:pt x="678" y="294"/>
                    <a:pt x="582" y="379"/>
                    <a:pt x="492" y="464"/>
                  </a:cubicBezTo>
                  <a:cubicBezTo>
                    <a:pt x="402" y="554"/>
                    <a:pt x="317" y="650"/>
                    <a:pt x="232" y="741"/>
                  </a:cubicBezTo>
                  <a:cubicBezTo>
                    <a:pt x="148" y="831"/>
                    <a:pt x="69" y="933"/>
                    <a:pt x="1" y="1046"/>
                  </a:cubicBezTo>
                  <a:cubicBezTo>
                    <a:pt x="114" y="978"/>
                    <a:pt x="215" y="904"/>
                    <a:pt x="317" y="825"/>
                  </a:cubicBezTo>
                  <a:cubicBezTo>
                    <a:pt x="413" y="746"/>
                    <a:pt x="509" y="662"/>
                    <a:pt x="599" y="577"/>
                  </a:cubicBezTo>
                  <a:cubicBezTo>
                    <a:pt x="690" y="486"/>
                    <a:pt x="774" y="396"/>
                    <a:pt x="859" y="300"/>
                  </a:cubicBezTo>
                  <a:cubicBezTo>
                    <a:pt x="944" y="210"/>
                    <a:pt x="1023" y="114"/>
                    <a:pt x="1091" y="1"/>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41" name="Google Shape;1221;p46">
              <a:extLst>
                <a:ext uri="{FF2B5EF4-FFF2-40B4-BE49-F238E27FC236}">
                  <a16:creationId xmlns:a16="http://schemas.microsoft.com/office/drawing/2014/main" id="{F1BB3551-A27B-4FE4-ACFA-8700CEBAABF8}"/>
                </a:ext>
              </a:extLst>
            </p:cNvPr>
            <p:cNvSpPr/>
            <p:nvPr/>
          </p:nvSpPr>
          <p:spPr>
            <a:xfrm>
              <a:off x="8025255" y="4202168"/>
              <a:ext cx="20870" cy="44276"/>
            </a:xfrm>
            <a:custGeom>
              <a:avLst/>
              <a:gdLst/>
              <a:ahLst/>
              <a:cxnLst/>
              <a:rect l="l" t="t" r="r" b="b"/>
              <a:pathLst>
                <a:path w="650" h="1379" extrusionOk="0">
                  <a:moveTo>
                    <a:pt x="650" y="0"/>
                  </a:moveTo>
                  <a:lnTo>
                    <a:pt x="650" y="0"/>
                  </a:lnTo>
                  <a:cubicBezTo>
                    <a:pt x="576" y="107"/>
                    <a:pt x="503" y="209"/>
                    <a:pt x="435" y="316"/>
                  </a:cubicBezTo>
                  <a:cubicBezTo>
                    <a:pt x="367" y="429"/>
                    <a:pt x="311" y="542"/>
                    <a:pt x="254" y="655"/>
                  </a:cubicBezTo>
                  <a:cubicBezTo>
                    <a:pt x="198" y="768"/>
                    <a:pt x="153" y="887"/>
                    <a:pt x="108" y="1011"/>
                  </a:cubicBezTo>
                  <a:cubicBezTo>
                    <a:pt x="68" y="1130"/>
                    <a:pt x="23" y="1248"/>
                    <a:pt x="0" y="1378"/>
                  </a:cubicBezTo>
                  <a:cubicBezTo>
                    <a:pt x="85" y="1276"/>
                    <a:pt x="158" y="1169"/>
                    <a:pt x="221" y="1056"/>
                  </a:cubicBezTo>
                  <a:cubicBezTo>
                    <a:pt x="283" y="943"/>
                    <a:pt x="339" y="830"/>
                    <a:pt x="396" y="717"/>
                  </a:cubicBezTo>
                  <a:cubicBezTo>
                    <a:pt x="452" y="604"/>
                    <a:pt x="503" y="486"/>
                    <a:pt x="548" y="367"/>
                  </a:cubicBezTo>
                  <a:cubicBezTo>
                    <a:pt x="588" y="249"/>
                    <a:pt x="633" y="124"/>
                    <a:pt x="650" y="0"/>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42" name="Google Shape;1222;p46">
              <a:extLst>
                <a:ext uri="{FF2B5EF4-FFF2-40B4-BE49-F238E27FC236}">
                  <a16:creationId xmlns:a16="http://schemas.microsoft.com/office/drawing/2014/main" id="{65C19978-7486-40A8-A42A-8DE8DD98F9A6}"/>
                </a:ext>
              </a:extLst>
            </p:cNvPr>
            <p:cNvSpPr/>
            <p:nvPr/>
          </p:nvSpPr>
          <p:spPr>
            <a:xfrm>
              <a:off x="7986276" y="4149768"/>
              <a:ext cx="7256" cy="47712"/>
            </a:xfrm>
            <a:custGeom>
              <a:avLst/>
              <a:gdLst/>
              <a:ahLst/>
              <a:cxnLst/>
              <a:rect l="l" t="t" r="r" b="b"/>
              <a:pathLst>
                <a:path w="226" h="1486" extrusionOk="0">
                  <a:moveTo>
                    <a:pt x="209" y="0"/>
                  </a:moveTo>
                  <a:cubicBezTo>
                    <a:pt x="158" y="119"/>
                    <a:pt x="130" y="243"/>
                    <a:pt x="102" y="361"/>
                  </a:cubicBezTo>
                  <a:cubicBezTo>
                    <a:pt x="74" y="480"/>
                    <a:pt x="51" y="604"/>
                    <a:pt x="40" y="729"/>
                  </a:cubicBezTo>
                  <a:cubicBezTo>
                    <a:pt x="23" y="853"/>
                    <a:pt x="11" y="977"/>
                    <a:pt x="11" y="1101"/>
                  </a:cubicBezTo>
                  <a:cubicBezTo>
                    <a:pt x="0" y="1231"/>
                    <a:pt x="11" y="1355"/>
                    <a:pt x="23" y="1485"/>
                  </a:cubicBezTo>
                  <a:cubicBezTo>
                    <a:pt x="74" y="1372"/>
                    <a:pt x="102" y="1242"/>
                    <a:pt x="130" y="1124"/>
                  </a:cubicBezTo>
                  <a:cubicBezTo>
                    <a:pt x="158" y="1005"/>
                    <a:pt x="181" y="881"/>
                    <a:pt x="192" y="757"/>
                  </a:cubicBezTo>
                  <a:cubicBezTo>
                    <a:pt x="209" y="627"/>
                    <a:pt x="220" y="508"/>
                    <a:pt x="220" y="384"/>
                  </a:cubicBezTo>
                  <a:cubicBezTo>
                    <a:pt x="226" y="254"/>
                    <a:pt x="220" y="130"/>
                    <a:pt x="209" y="0"/>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43" name="Google Shape;1223;p46">
              <a:extLst>
                <a:ext uri="{FF2B5EF4-FFF2-40B4-BE49-F238E27FC236}">
                  <a16:creationId xmlns:a16="http://schemas.microsoft.com/office/drawing/2014/main" id="{8440DD11-5C04-42BB-8DDA-1DF0FE89DFF0}"/>
                </a:ext>
              </a:extLst>
            </p:cNvPr>
            <p:cNvSpPr/>
            <p:nvPr/>
          </p:nvSpPr>
          <p:spPr>
            <a:xfrm>
              <a:off x="7932592" y="4116921"/>
              <a:ext cx="5458" cy="44662"/>
            </a:xfrm>
            <a:custGeom>
              <a:avLst/>
              <a:gdLst/>
              <a:ahLst/>
              <a:cxnLst/>
              <a:rect l="l" t="t" r="r" b="b"/>
              <a:pathLst>
                <a:path w="170" h="1391" extrusionOk="0">
                  <a:moveTo>
                    <a:pt x="51" y="1"/>
                  </a:moveTo>
                  <a:cubicBezTo>
                    <a:pt x="23" y="119"/>
                    <a:pt x="17" y="232"/>
                    <a:pt x="6" y="351"/>
                  </a:cubicBezTo>
                  <a:cubicBezTo>
                    <a:pt x="1" y="464"/>
                    <a:pt x="1" y="588"/>
                    <a:pt x="6" y="695"/>
                  </a:cubicBezTo>
                  <a:cubicBezTo>
                    <a:pt x="17" y="814"/>
                    <a:pt x="29" y="933"/>
                    <a:pt x="46" y="1046"/>
                  </a:cubicBezTo>
                  <a:cubicBezTo>
                    <a:pt x="57" y="1164"/>
                    <a:pt x="85" y="1277"/>
                    <a:pt x="119" y="1390"/>
                  </a:cubicBezTo>
                  <a:cubicBezTo>
                    <a:pt x="147" y="1271"/>
                    <a:pt x="159" y="1159"/>
                    <a:pt x="164" y="1040"/>
                  </a:cubicBezTo>
                  <a:cubicBezTo>
                    <a:pt x="170" y="921"/>
                    <a:pt x="170" y="803"/>
                    <a:pt x="164" y="690"/>
                  </a:cubicBezTo>
                  <a:cubicBezTo>
                    <a:pt x="159" y="577"/>
                    <a:pt x="142" y="458"/>
                    <a:pt x="130" y="345"/>
                  </a:cubicBezTo>
                  <a:cubicBezTo>
                    <a:pt x="113" y="227"/>
                    <a:pt x="85" y="114"/>
                    <a:pt x="51" y="1"/>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44" name="Google Shape;1224;p46">
              <a:extLst>
                <a:ext uri="{FF2B5EF4-FFF2-40B4-BE49-F238E27FC236}">
                  <a16:creationId xmlns:a16="http://schemas.microsoft.com/office/drawing/2014/main" id="{5AF14B8C-EFDB-437A-BCB8-F9A3BF66B9DA}"/>
                </a:ext>
              </a:extLst>
            </p:cNvPr>
            <p:cNvSpPr/>
            <p:nvPr/>
          </p:nvSpPr>
          <p:spPr>
            <a:xfrm>
              <a:off x="7868601" y="4099519"/>
              <a:ext cx="10178" cy="41387"/>
            </a:xfrm>
            <a:custGeom>
              <a:avLst/>
              <a:gdLst/>
              <a:ahLst/>
              <a:cxnLst/>
              <a:rect l="l" t="t" r="r" b="b"/>
              <a:pathLst>
                <a:path w="317" h="1289" extrusionOk="0">
                  <a:moveTo>
                    <a:pt x="11" y="1"/>
                  </a:moveTo>
                  <a:cubicBezTo>
                    <a:pt x="0" y="119"/>
                    <a:pt x="11" y="227"/>
                    <a:pt x="23" y="340"/>
                  </a:cubicBezTo>
                  <a:cubicBezTo>
                    <a:pt x="40" y="441"/>
                    <a:pt x="56" y="554"/>
                    <a:pt x="79" y="661"/>
                  </a:cubicBezTo>
                  <a:cubicBezTo>
                    <a:pt x="107" y="769"/>
                    <a:pt x="136" y="876"/>
                    <a:pt x="175" y="978"/>
                  </a:cubicBezTo>
                  <a:cubicBezTo>
                    <a:pt x="215" y="1085"/>
                    <a:pt x="248" y="1192"/>
                    <a:pt x="305" y="1288"/>
                  </a:cubicBezTo>
                  <a:cubicBezTo>
                    <a:pt x="316" y="1175"/>
                    <a:pt x="305" y="1062"/>
                    <a:pt x="294" y="949"/>
                  </a:cubicBezTo>
                  <a:cubicBezTo>
                    <a:pt x="277" y="848"/>
                    <a:pt x="260" y="735"/>
                    <a:pt x="237" y="628"/>
                  </a:cubicBezTo>
                  <a:cubicBezTo>
                    <a:pt x="209" y="520"/>
                    <a:pt x="181" y="413"/>
                    <a:pt x="147" y="311"/>
                  </a:cubicBezTo>
                  <a:cubicBezTo>
                    <a:pt x="107" y="204"/>
                    <a:pt x="68" y="97"/>
                    <a:pt x="11" y="1"/>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45" name="Google Shape;1225;p46">
              <a:extLst>
                <a:ext uri="{FF2B5EF4-FFF2-40B4-BE49-F238E27FC236}">
                  <a16:creationId xmlns:a16="http://schemas.microsoft.com/office/drawing/2014/main" id="{38FD598D-0435-4A75-A72F-455FA0AC3C3C}"/>
                </a:ext>
              </a:extLst>
            </p:cNvPr>
            <p:cNvSpPr/>
            <p:nvPr/>
          </p:nvSpPr>
          <p:spPr>
            <a:xfrm>
              <a:off x="7792794" y="4101156"/>
              <a:ext cx="26328" cy="35575"/>
            </a:xfrm>
            <a:custGeom>
              <a:avLst/>
              <a:gdLst/>
              <a:ahLst/>
              <a:cxnLst/>
              <a:rect l="l" t="t" r="r" b="b"/>
              <a:pathLst>
                <a:path w="820" h="1108" extrusionOk="0">
                  <a:moveTo>
                    <a:pt x="0" y="1"/>
                  </a:moveTo>
                  <a:lnTo>
                    <a:pt x="0" y="1"/>
                  </a:lnTo>
                  <a:cubicBezTo>
                    <a:pt x="40" y="119"/>
                    <a:pt x="96" y="215"/>
                    <a:pt x="153" y="317"/>
                  </a:cubicBezTo>
                  <a:cubicBezTo>
                    <a:pt x="209" y="413"/>
                    <a:pt x="277" y="503"/>
                    <a:pt x="345" y="599"/>
                  </a:cubicBezTo>
                  <a:cubicBezTo>
                    <a:pt x="418" y="690"/>
                    <a:pt x="486" y="780"/>
                    <a:pt x="565" y="865"/>
                  </a:cubicBezTo>
                  <a:cubicBezTo>
                    <a:pt x="644" y="949"/>
                    <a:pt x="729" y="1034"/>
                    <a:pt x="819" y="1107"/>
                  </a:cubicBezTo>
                  <a:cubicBezTo>
                    <a:pt x="774" y="994"/>
                    <a:pt x="718" y="893"/>
                    <a:pt x="661" y="802"/>
                  </a:cubicBezTo>
                  <a:cubicBezTo>
                    <a:pt x="605" y="701"/>
                    <a:pt x="543" y="605"/>
                    <a:pt x="475" y="514"/>
                  </a:cubicBezTo>
                  <a:cubicBezTo>
                    <a:pt x="401" y="418"/>
                    <a:pt x="334" y="328"/>
                    <a:pt x="255" y="243"/>
                  </a:cubicBezTo>
                  <a:cubicBezTo>
                    <a:pt x="175" y="159"/>
                    <a:pt x="91" y="74"/>
                    <a:pt x="0" y="1"/>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46" name="Google Shape;1226;p46">
              <a:extLst>
                <a:ext uri="{FF2B5EF4-FFF2-40B4-BE49-F238E27FC236}">
                  <a16:creationId xmlns:a16="http://schemas.microsoft.com/office/drawing/2014/main" id="{AF7CD629-28F8-4F7E-AB3F-1B241FC5C521}"/>
                </a:ext>
              </a:extLst>
            </p:cNvPr>
            <p:cNvSpPr/>
            <p:nvPr/>
          </p:nvSpPr>
          <p:spPr>
            <a:xfrm>
              <a:off x="7549641" y="4398540"/>
              <a:ext cx="52078" cy="33552"/>
            </a:xfrm>
            <a:custGeom>
              <a:avLst/>
              <a:gdLst/>
              <a:ahLst/>
              <a:cxnLst/>
              <a:rect l="l" t="t" r="r" b="b"/>
              <a:pathLst>
                <a:path w="1622" h="1045" extrusionOk="0">
                  <a:moveTo>
                    <a:pt x="1621" y="0"/>
                  </a:moveTo>
                  <a:lnTo>
                    <a:pt x="1621" y="0"/>
                  </a:lnTo>
                  <a:cubicBezTo>
                    <a:pt x="1599" y="17"/>
                    <a:pt x="1570" y="40"/>
                    <a:pt x="1553" y="51"/>
                  </a:cubicBezTo>
                  <a:cubicBezTo>
                    <a:pt x="1423" y="136"/>
                    <a:pt x="1305" y="220"/>
                    <a:pt x="1186" y="299"/>
                  </a:cubicBezTo>
                  <a:cubicBezTo>
                    <a:pt x="1147" y="328"/>
                    <a:pt x="1107" y="350"/>
                    <a:pt x="1073" y="379"/>
                  </a:cubicBezTo>
                  <a:cubicBezTo>
                    <a:pt x="966" y="446"/>
                    <a:pt x="859" y="514"/>
                    <a:pt x="746" y="576"/>
                  </a:cubicBezTo>
                  <a:cubicBezTo>
                    <a:pt x="599" y="661"/>
                    <a:pt x="441" y="746"/>
                    <a:pt x="294" y="830"/>
                  </a:cubicBezTo>
                  <a:cubicBezTo>
                    <a:pt x="198" y="875"/>
                    <a:pt x="96" y="932"/>
                    <a:pt x="6" y="983"/>
                  </a:cubicBezTo>
                  <a:cubicBezTo>
                    <a:pt x="0" y="1005"/>
                    <a:pt x="0" y="1028"/>
                    <a:pt x="6" y="1045"/>
                  </a:cubicBezTo>
                  <a:cubicBezTo>
                    <a:pt x="125" y="1017"/>
                    <a:pt x="238" y="983"/>
                    <a:pt x="350" y="943"/>
                  </a:cubicBezTo>
                  <a:cubicBezTo>
                    <a:pt x="514" y="875"/>
                    <a:pt x="678" y="802"/>
                    <a:pt x="830" y="717"/>
                  </a:cubicBezTo>
                  <a:cubicBezTo>
                    <a:pt x="966" y="638"/>
                    <a:pt x="1085" y="554"/>
                    <a:pt x="1203" y="452"/>
                  </a:cubicBezTo>
                  <a:cubicBezTo>
                    <a:pt x="1226" y="441"/>
                    <a:pt x="1248" y="418"/>
                    <a:pt x="1271" y="407"/>
                  </a:cubicBezTo>
                  <a:cubicBezTo>
                    <a:pt x="1367" y="311"/>
                    <a:pt x="1469" y="220"/>
                    <a:pt x="1553" y="107"/>
                  </a:cubicBezTo>
                  <a:cubicBezTo>
                    <a:pt x="1582" y="74"/>
                    <a:pt x="1599" y="40"/>
                    <a:pt x="1621" y="0"/>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47" name="Google Shape;1227;p46">
              <a:extLst>
                <a:ext uri="{FF2B5EF4-FFF2-40B4-BE49-F238E27FC236}">
                  <a16:creationId xmlns:a16="http://schemas.microsoft.com/office/drawing/2014/main" id="{94375957-B1C5-4F8D-BC01-6BC33352C760}"/>
                </a:ext>
              </a:extLst>
            </p:cNvPr>
            <p:cNvSpPr/>
            <p:nvPr/>
          </p:nvSpPr>
          <p:spPr>
            <a:xfrm>
              <a:off x="7606023" y="4436974"/>
              <a:ext cx="48803" cy="33584"/>
            </a:xfrm>
            <a:custGeom>
              <a:avLst/>
              <a:gdLst/>
              <a:ahLst/>
              <a:cxnLst/>
              <a:rect l="l" t="t" r="r" b="b"/>
              <a:pathLst>
                <a:path w="1520" h="1046" extrusionOk="0">
                  <a:moveTo>
                    <a:pt x="1480" y="0"/>
                  </a:moveTo>
                  <a:cubicBezTo>
                    <a:pt x="1424" y="34"/>
                    <a:pt x="1367" y="85"/>
                    <a:pt x="1311" y="125"/>
                  </a:cubicBezTo>
                  <a:cubicBezTo>
                    <a:pt x="1277" y="153"/>
                    <a:pt x="1243" y="181"/>
                    <a:pt x="1198" y="209"/>
                  </a:cubicBezTo>
                  <a:cubicBezTo>
                    <a:pt x="1187" y="226"/>
                    <a:pt x="1164" y="238"/>
                    <a:pt x="1153" y="255"/>
                  </a:cubicBezTo>
                  <a:cubicBezTo>
                    <a:pt x="1000" y="362"/>
                    <a:pt x="859" y="463"/>
                    <a:pt x="707" y="565"/>
                  </a:cubicBezTo>
                  <a:cubicBezTo>
                    <a:pt x="628" y="616"/>
                    <a:pt x="560" y="661"/>
                    <a:pt x="481" y="712"/>
                  </a:cubicBezTo>
                  <a:cubicBezTo>
                    <a:pt x="402" y="763"/>
                    <a:pt x="323" y="802"/>
                    <a:pt x="249" y="853"/>
                  </a:cubicBezTo>
                  <a:cubicBezTo>
                    <a:pt x="164" y="904"/>
                    <a:pt x="80" y="955"/>
                    <a:pt x="1" y="1000"/>
                  </a:cubicBezTo>
                  <a:cubicBezTo>
                    <a:pt x="29" y="1017"/>
                    <a:pt x="63" y="1028"/>
                    <a:pt x="91" y="1045"/>
                  </a:cubicBezTo>
                  <a:lnTo>
                    <a:pt x="306" y="960"/>
                  </a:lnTo>
                  <a:cubicBezTo>
                    <a:pt x="345" y="938"/>
                    <a:pt x="390" y="921"/>
                    <a:pt x="430" y="904"/>
                  </a:cubicBezTo>
                  <a:cubicBezTo>
                    <a:pt x="475" y="881"/>
                    <a:pt x="515" y="859"/>
                    <a:pt x="548" y="836"/>
                  </a:cubicBezTo>
                  <a:cubicBezTo>
                    <a:pt x="594" y="819"/>
                    <a:pt x="628" y="797"/>
                    <a:pt x="673" y="768"/>
                  </a:cubicBezTo>
                  <a:cubicBezTo>
                    <a:pt x="712" y="746"/>
                    <a:pt x="746" y="718"/>
                    <a:pt x="791" y="695"/>
                  </a:cubicBezTo>
                  <a:cubicBezTo>
                    <a:pt x="916" y="610"/>
                    <a:pt x="1040" y="526"/>
                    <a:pt x="1153" y="430"/>
                  </a:cubicBezTo>
                  <a:cubicBezTo>
                    <a:pt x="1181" y="407"/>
                    <a:pt x="1209" y="379"/>
                    <a:pt x="1226" y="351"/>
                  </a:cubicBezTo>
                  <a:cubicBezTo>
                    <a:pt x="1294" y="294"/>
                    <a:pt x="1345" y="232"/>
                    <a:pt x="1396" y="170"/>
                  </a:cubicBezTo>
                  <a:cubicBezTo>
                    <a:pt x="1441" y="119"/>
                    <a:pt x="1480" y="68"/>
                    <a:pt x="1520" y="12"/>
                  </a:cubicBezTo>
                  <a:cubicBezTo>
                    <a:pt x="1503" y="6"/>
                    <a:pt x="1497" y="6"/>
                    <a:pt x="1480" y="0"/>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48" name="Google Shape;1228;p46">
              <a:extLst>
                <a:ext uri="{FF2B5EF4-FFF2-40B4-BE49-F238E27FC236}">
                  <a16:creationId xmlns:a16="http://schemas.microsoft.com/office/drawing/2014/main" id="{4EEFAEF6-7A8C-4181-AF0E-099F78AA4573}"/>
                </a:ext>
              </a:extLst>
            </p:cNvPr>
            <p:cNvSpPr/>
            <p:nvPr/>
          </p:nvSpPr>
          <p:spPr>
            <a:xfrm>
              <a:off x="7681637" y="4464522"/>
              <a:ext cx="49895" cy="35928"/>
            </a:xfrm>
            <a:custGeom>
              <a:avLst/>
              <a:gdLst/>
              <a:ahLst/>
              <a:cxnLst/>
              <a:rect l="l" t="t" r="r" b="b"/>
              <a:pathLst>
                <a:path w="1554" h="1119" extrusionOk="0">
                  <a:moveTo>
                    <a:pt x="1486" y="1"/>
                  </a:moveTo>
                  <a:cubicBezTo>
                    <a:pt x="1429" y="52"/>
                    <a:pt x="1373" y="102"/>
                    <a:pt x="1322" y="153"/>
                  </a:cubicBezTo>
                  <a:cubicBezTo>
                    <a:pt x="1311" y="165"/>
                    <a:pt x="1288" y="181"/>
                    <a:pt x="1266" y="193"/>
                  </a:cubicBezTo>
                  <a:cubicBezTo>
                    <a:pt x="1192" y="255"/>
                    <a:pt x="1119" y="311"/>
                    <a:pt x="1045" y="368"/>
                  </a:cubicBezTo>
                  <a:cubicBezTo>
                    <a:pt x="966" y="424"/>
                    <a:pt x="899" y="481"/>
                    <a:pt x="819" y="537"/>
                  </a:cubicBezTo>
                  <a:cubicBezTo>
                    <a:pt x="746" y="594"/>
                    <a:pt x="667" y="650"/>
                    <a:pt x="588" y="701"/>
                  </a:cubicBezTo>
                  <a:cubicBezTo>
                    <a:pt x="509" y="758"/>
                    <a:pt x="435" y="808"/>
                    <a:pt x="356" y="865"/>
                  </a:cubicBezTo>
                  <a:cubicBezTo>
                    <a:pt x="243" y="938"/>
                    <a:pt x="119" y="1017"/>
                    <a:pt x="1" y="1096"/>
                  </a:cubicBezTo>
                  <a:lnTo>
                    <a:pt x="63" y="1119"/>
                  </a:lnTo>
                  <a:cubicBezTo>
                    <a:pt x="187" y="1074"/>
                    <a:pt x="300" y="1017"/>
                    <a:pt x="413" y="961"/>
                  </a:cubicBezTo>
                  <a:cubicBezTo>
                    <a:pt x="452" y="938"/>
                    <a:pt x="498" y="921"/>
                    <a:pt x="537" y="893"/>
                  </a:cubicBezTo>
                  <a:cubicBezTo>
                    <a:pt x="582" y="870"/>
                    <a:pt x="622" y="842"/>
                    <a:pt x="667" y="820"/>
                  </a:cubicBezTo>
                  <a:cubicBezTo>
                    <a:pt x="707" y="791"/>
                    <a:pt x="752" y="769"/>
                    <a:pt x="786" y="741"/>
                  </a:cubicBezTo>
                  <a:cubicBezTo>
                    <a:pt x="825" y="712"/>
                    <a:pt x="865" y="684"/>
                    <a:pt x="904" y="656"/>
                  </a:cubicBezTo>
                  <a:cubicBezTo>
                    <a:pt x="1000" y="594"/>
                    <a:pt x="1079" y="526"/>
                    <a:pt x="1164" y="447"/>
                  </a:cubicBezTo>
                  <a:cubicBezTo>
                    <a:pt x="1232" y="390"/>
                    <a:pt x="1288" y="334"/>
                    <a:pt x="1345" y="278"/>
                  </a:cubicBezTo>
                  <a:cubicBezTo>
                    <a:pt x="1373" y="249"/>
                    <a:pt x="1401" y="215"/>
                    <a:pt x="1429" y="187"/>
                  </a:cubicBezTo>
                  <a:cubicBezTo>
                    <a:pt x="1469" y="136"/>
                    <a:pt x="1514" y="80"/>
                    <a:pt x="1554" y="23"/>
                  </a:cubicBezTo>
                  <a:cubicBezTo>
                    <a:pt x="1537" y="18"/>
                    <a:pt x="1514" y="12"/>
                    <a:pt x="1486" y="1"/>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49" name="Google Shape;1229;p46">
              <a:extLst>
                <a:ext uri="{FF2B5EF4-FFF2-40B4-BE49-F238E27FC236}">
                  <a16:creationId xmlns:a16="http://schemas.microsoft.com/office/drawing/2014/main" id="{C23D3264-E3AD-4C2F-ACDD-F866D33D6704}"/>
                </a:ext>
              </a:extLst>
            </p:cNvPr>
            <p:cNvSpPr/>
            <p:nvPr/>
          </p:nvSpPr>
          <p:spPr>
            <a:xfrm>
              <a:off x="7754521" y="4486837"/>
              <a:ext cx="46813" cy="39011"/>
            </a:xfrm>
            <a:custGeom>
              <a:avLst/>
              <a:gdLst/>
              <a:ahLst/>
              <a:cxnLst/>
              <a:rect l="l" t="t" r="r" b="b"/>
              <a:pathLst>
                <a:path w="1458" h="1215" extrusionOk="0">
                  <a:moveTo>
                    <a:pt x="1418" y="0"/>
                  </a:moveTo>
                  <a:cubicBezTo>
                    <a:pt x="1362" y="57"/>
                    <a:pt x="1311" y="108"/>
                    <a:pt x="1255" y="153"/>
                  </a:cubicBezTo>
                  <a:cubicBezTo>
                    <a:pt x="1204" y="204"/>
                    <a:pt x="1159" y="249"/>
                    <a:pt x="1108" y="294"/>
                  </a:cubicBezTo>
                  <a:cubicBezTo>
                    <a:pt x="978" y="407"/>
                    <a:pt x="854" y="520"/>
                    <a:pt x="718" y="627"/>
                  </a:cubicBezTo>
                  <a:cubicBezTo>
                    <a:pt x="695" y="650"/>
                    <a:pt x="679" y="661"/>
                    <a:pt x="656" y="684"/>
                  </a:cubicBezTo>
                  <a:cubicBezTo>
                    <a:pt x="577" y="746"/>
                    <a:pt x="498" y="802"/>
                    <a:pt x="424" y="870"/>
                  </a:cubicBezTo>
                  <a:cubicBezTo>
                    <a:pt x="345" y="932"/>
                    <a:pt x="261" y="989"/>
                    <a:pt x="182" y="1045"/>
                  </a:cubicBezTo>
                  <a:cubicBezTo>
                    <a:pt x="119" y="1085"/>
                    <a:pt x="63" y="1130"/>
                    <a:pt x="1" y="1181"/>
                  </a:cubicBezTo>
                  <a:cubicBezTo>
                    <a:pt x="40" y="1192"/>
                    <a:pt x="74" y="1209"/>
                    <a:pt x="119" y="1215"/>
                  </a:cubicBezTo>
                  <a:cubicBezTo>
                    <a:pt x="159" y="1192"/>
                    <a:pt x="204" y="1169"/>
                    <a:pt x="244" y="1141"/>
                  </a:cubicBezTo>
                  <a:cubicBezTo>
                    <a:pt x="289" y="1124"/>
                    <a:pt x="328" y="1096"/>
                    <a:pt x="374" y="1068"/>
                  </a:cubicBezTo>
                  <a:lnTo>
                    <a:pt x="498" y="983"/>
                  </a:lnTo>
                  <a:lnTo>
                    <a:pt x="628" y="898"/>
                  </a:lnTo>
                  <a:cubicBezTo>
                    <a:pt x="667" y="870"/>
                    <a:pt x="712" y="831"/>
                    <a:pt x="746" y="802"/>
                  </a:cubicBezTo>
                  <a:cubicBezTo>
                    <a:pt x="797" y="763"/>
                    <a:pt x="848" y="729"/>
                    <a:pt x="893" y="684"/>
                  </a:cubicBezTo>
                  <a:cubicBezTo>
                    <a:pt x="1000" y="593"/>
                    <a:pt x="1102" y="492"/>
                    <a:pt x="1192" y="390"/>
                  </a:cubicBezTo>
                  <a:cubicBezTo>
                    <a:pt x="1249" y="322"/>
                    <a:pt x="1300" y="260"/>
                    <a:pt x="1345" y="192"/>
                  </a:cubicBezTo>
                  <a:cubicBezTo>
                    <a:pt x="1390" y="136"/>
                    <a:pt x="1424" y="79"/>
                    <a:pt x="1458" y="12"/>
                  </a:cubicBezTo>
                  <a:cubicBezTo>
                    <a:pt x="1447" y="6"/>
                    <a:pt x="1430" y="6"/>
                    <a:pt x="1418" y="0"/>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50" name="Google Shape;1230;p46">
              <a:extLst>
                <a:ext uri="{FF2B5EF4-FFF2-40B4-BE49-F238E27FC236}">
                  <a16:creationId xmlns:a16="http://schemas.microsoft.com/office/drawing/2014/main" id="{48CA7F09-14AE-4DE7-8BFC-A0E00B6F24CD}"/>
                </a:ext>
              </a:extLst>
            </p:cNvPr>
            <p:cNvSpPr/>
            <p:nvPr/>
          </p:nvSpPr>
          <p:spPr>
            <a:xfrm>
              <a:off x="7828337" y="4506969"/>
              <a:ext cx="47712" cy="40102"/>
            </a:xfrm>
            <a:custGeom>
              <a:avLst/>
              <a:gdLst/>
              <a:ahLst/>
              <a:cxnLst/>
              <a:rect l="l" t="t" r="r" b="b"/>
              <a:pathLst>
                <a:path w="1486" h="1249" extrusionOk="0">
                  <a:moveTo>
                    <a:pt x="1406" y="0"/>
                  </a:moveTo>
                  <a:lnTo>
                    <a:pt x="1243" y="164"/>
                  </a:lnTo>
                  <a:lnTo>
                    <a:pt x="1203" y="204"/>
                  </a:lnTo>
                  <a:cubicBezTo>
                    <a:pt x="1152" y="254"/>
                    <a:pt x="1096" y="311"/>
                    <a:pt x="1039" y="362"/>
                  </a:cubicBezTo>
                  <a:cubicBezTo>
                    <a:pt x="938" y="452"/>
                    <a:pt x="842" y="542"/>
                    <a:pt x="740" y="627"/>
                  </a:cubicBezTo>
                  <a:cubicBezTo>
                    <a:pt x="667" y="701"/>
                    <a:pt x="588" y="763"/>
                    <a:pt x="503" y="825"/>
                  </a:cubicBezTo>
                  <a:cubicBezTo>
                    <a:pt x="424" y="893"/>
                    <a:pt x="339" y="955"/>
                    <a:pt x="254" y="1022"/>
                  </a:cubicBezTo>
                  <a:cubicBezTo>
                    <a:pt x="170" y="1090"/>
                    <a:pt x="85" y="1158"/>
                    <a:pt x="0" y="1220"/>
                  </a:cubicBezTo>
                  <a:cubicBezTo>
                    <a:pt x="34" y="1226"/>
                    <a:pt x="74" y="1243"/>
                    <a:pt x="108" y="1248"/>
                  </a:cubicBezTo>
                  <a:cubicBezTo>
                    <a:pt x="175" y="1209"/>
                    <a:pt x="254" y="1164"/>
                    <a:pt x="328" y="1124"/>
                  </a:cubicBezTo>
                  <a:cubicBezTo>
                    <a:pt x="367" y="1096"/>
                    <a:pt x="418" y="1068"/>
                    <a:pt x="458" y="1039"/>
                  </a:cubicBezTo>
                  <a:cubicBezTo>
                    <a:pt x="503" y="1011"/>
                    <a:pt x="542" y="972"/>
                    <a:pt x="588" y="949"/>
                  </a:cubicBezTo>
                  <a:cubicBezTo>
                    <a:pt x="627" y="915"/>
                    <a:pt x="672" y="881"/>
                    <a:pt x="712" y="847"/>
                  </a:cubicBezTo>
                  <a:cubicBezTo>
                    <a:pt x="757" y="813"/>
                    <a:pt x="797" y="785"/>
                    <a:pt x="842" y="746"/>
                  </a:cubicBezTo>
                  <a:cubicBezTo>
                    <a:pt x="983" y="627"/>
                    <a:pt x="1118" y="492"/>
                    <a:pt x="1237" y="350"/>
                  </a:cubicBezTo>
                  <a:cubicBezTo>
                    <a:pt x="1248" y="333"/>
                    <a:pt x="1271" y="317"/>
                    <a:pt x="1288" y="300"/>
                  </a:cubicBezTo>
                  <a:cubicBezTo>
                    <a:pt x="1316" y="266"/>
                    <a:pt x="1333" y="232"/>
                    <a:pt x="1356" y="204"/>
                  </a:cubicBezTo>
                  <a:cubicBezTo>
                    <a:pt x="1401" y="147"/>
                    <a:pt x="1440" y="85"/>
                    <a:pt x="1486" y="23"/>
                  </a:cubicBezTo>
                  <a:cubicBezTo>
                    <a:pt x="1457" y="17"/>
                    <a:pt x="1435" y="6"/>
                    <a:pt x="1406" y="0"/>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51" name="Google Shape;1231;p46">
              <a:extLst>
                <a:ext uri="{FF2B5EF4-FFF2-40B4-BE49-F238E27FC236}">
                  <a16:creationId xmlns:a16="http://schemas.microsoft.com/office/drawing/2014/main" id="{C2E8E625-9A0C-470B-B40E-9931AE4CA490}"/>
                </a:ext>
              </a:extLst>
            </p:cNvPr>
            <p:cNvSpPr/>
            <p:nvPr/>
          </p:nvSpPr>
          <p:spPr>
            <a:xfrm>
              <a:off x="7908125" y="4523472"/>
              <a:ext cx="47166" cy="42992"/>
            </a:xfrm>
            <a:custGeom>
              <a:avLst/>
              <a:gdLst/>
              <a:ahLst/>
              <a:cxnLst/>
              <a:rect l="l" t="t" r="r" b="b"/>
              <a:pathLst>
                <a:path w="1469" h="1339" extrusionOk="0">
                  <a:moveTo>
                    <a:pt x="1378" y="0"/>
                  </a:moveTo>
                  <a:cubicBezTo>
                    <a:pt x="1327" y="74"/>
                    <a:pt x="1271" y="136"/>
                    <a:pt x="1214" y="198"/>
                  </a:cubicBezTo>
                  <a:lnTo>
                    <a:pt x="1192" y="220"/>
                  </a:lnTo>
                  <a:cubicBezTo>
                    <a:pt x="1045" y="379"/>
                    <a:pt x="892" y="531"/>
                    <a:pt x="734" y="678"/>
                  </a:cubicBezTo>
                  <a:cubicBezTo>
                    <a:pt x="655" y="757"/>
                    <a:pt x="571" y="825"/>
                    <a:pt x="497" y="898"/>
                  </a:cubicBezTo>
                  <a:cubicBezTo>
                    <a:pt x="418" y="966"/>
                    <a:pt x="333" y="1039"/>
                    <a:pt x="249" y="1107"/>
                  </a:cubicBezTo>
                  <a:cubicBezTo>
                    <a:pt x="170" y="1180"/>
                    <a:pt x="85" y="1243"/>
                    <a:pt x="0" y="1316"/>
                  </a:cubicBezTo>
                  <a:cubicBezTo>
                    <a:pt x="34" y="1322"/>
                    <a:pt x="74" y="1327"/>
                    <a:pt x="113" y="1339"/>
                  </a:cubicBezTo>
                  <a:cubicBezTo>
                    <a:pt x="186" y="1293"/>
                    <a:pt x="249" y="1248"/>
                    <a:pt x="316" y="1203"/>
                  </a:cubicBezTo>
                  <a:cubicBezTo>
                    <a:pt x="367" y="1175"/>
                    <a:pt x="412" y="1135"/>
                    <a:pt x="452" y="1101"/>
                  </a:cubicBezTo>
                  <a:cubicBezTo>
                    <a:pt x="497" y="1068"/>
                    <a:pt x="542" y="1039"/>
                    <a:pt x="587" y="1005"/>
                  </a:cubicBezTo>
                  <a:lnTo>
                    <a:pt x="712" y="898"/>
                  </a:lnTo>
                  <a:cubicBezTo>
                    <a:pt x="757" y="864"/>
                    <a:pt x="796" y="825"/>
                    <a:pt x="842" y="785"/>
                  </a:cubicBezTo>
                  <a:cubicBezTo>
                    <a:pt x="1005" y="638"/>
                    <a:pt x="1158" y="469"/>
                    <a:pt x="1288" y="288"/>
                  </a:cubicBezTo>
                  <a:cubicBezTo>
                    <a:pt x="1305" y="271"/>
                    <a:pt x="1322" y="243"/>
                    <a:pt x="1344" y="215"/>
                  </a:cubicBezTo>
                  <a:cubicBezTo>
                    <a:pt x="1384" y="147"/>
                    <a:pt x="1435" y="85"/>
                    <a:pt x="1468" y="17"/>
                  </a:cubicBezTo>
                  <a:cubicBezTo>
                    <a:pt x="1440" y="11"/>
                    <a:pt x="1412" y="11"/>
                    <a:pt x="1378" y="0"/>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52" name="Google Shape;1232;p46">
              <a:extLst>
                <a:ext uri="{FF2B5EF4-FFF2-40B4-BE49-F238E27FC236}">
                  <a16:creationId xmlns:a16="http://schemas.microsoft.com/office/drawing/2014/main" id="{7DAE9C2F-DB3F-4FE1-BC2A-B1F00CD38D4E}"/>
                </a:ext>
              </a:extLst>
            </p:cNvPr>
            <p:cNvSpPr/>
            <p:nvPr/>
          </p:nvSpPr>
          <p:spPr>
            <a:xfrm>
              <a:off x="7977029" y="4531435"/>
              <a:ext cx="46973" cy="46813"/>
            </a:xfrm>
            <a:custGeom>
              <a:avLst/>
              <a:gdLst/>
              <a:ahLst/>
              <a:cxnLst/>
              <a:rect l="l" t="t" r="r" b="b"/>
              <a:pathLst>
                <a:path w="1463" h="1458" extrusionOk="0">
                  <a:moveTo>
                    <a:pt x="1463" y="1"/>
                  </a:moveTo>
                  <a:cubicBezTo>
                    <a:pt x="1333" y="170"/>
                    <a:pt x="616" y="882"/>
                    <a:pt x="531" y="961"/>
                  </a:cubicBezTo>
                  <a:lnTo>
                    <a:pt x="277" y="1192"/>
                  </a:lnTo>
                  <a:cubicBezTo>
                    <a:pt x="186" y="1277"/>
                    <a:pt x="90" y="1356"/>
                    <a:pt x="0" y="1441"/>
                  </a:cubicBezTo>
                  <a:cubicBezTo>
                    <a:pt x="34" y="1446"/>
                    <a:pt x="79" y="1446"/>
                    <a:pt x="113" y="1458"/>
                  </a:cubicBezTo>
                  <a:cubicBezTo>
                    <a:pt x="192" y="1407"/>
                    <a:pt x="277" y="1350"/>
                    <a:pt x="356" y="1294"/>
                  </a:cubicBezTo>
                  <a:cubicBezTo>
                    <a:pt x="401" y="1260"/>
                    <a:pt x="446" y="1220"/>
                    <a:pt x="497" y="1187"/>
                  </a:cubicBezTo>
                  <a:cubicBezTo>
                    <a:pt x="537" y="1153"/>
                    <a:pt x="587" y="1119"/>
                    <a:pt x="627" y="1074"/>
                  </a:cubicBezTo>
                  <a:cubicBezTo>
                    <a:pt x="672" y="1040"/>
                    <a:pt x="712" y="995"/>
                    <a:pt x="757" y="961"/>
                  </a:cubicBezTo>
                  <a:cubicBezTo>
                    <a:pt x="1034" y="729"/>
                    <a:pt x="1401" y="187"/>
                    <a:pt x="1463" y="1"/>
                  </a:cubicBezTo>
                  <a:close/>
                </a:path>
              </a:pathLst>
            </a:custGeom>
            <a:solidFill>
              <a:srgbClr val="603F1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53" name="Google Shape;1233;p46">
              <a:extLst>
                <a:ext uri="{FF2B5EF4-FFF2-40B4-BE49-F238E27FC236}">
                  <a16:creationId xmlns:a16="http://schemas.microsoft.com/office/drawing/2014/main" id="{04F198BF-D219-44DE-9DF0-FECD0B8BE43D}"/>
                </a:ext>
              </a:extLst>
            </p:cNvPr>
            <p:cNvSpPr/>
            <p:nvPr/>
          </p:nvSpPr>
          <p:spPr>
            <a:xfrm>
              <a:off x="7697594" y="4122251"/>
              <a:ext cx="136938" cy="182210"/>
            </a:xfrm>
            <a:custGeom>
              <a:avLst/>
              <a:gdLst/>
              <a:ahLst/>
              <a:cxnLst/>
              <a:rect l="l" t="t" r="r" b="b"/>
              <a:pathLst>
                <a:path w="4265" h="5675" extrusionOk="0">
                  <a:moveTo>
                    <a:pt x="2066" y="1"/>
                  </a:moveTo>
                  <a:cubicBezTo>
                    <a:pt x="1838" y="1"/>
                    <a:pt x="1605" y="70"/>
                    <a:pt x="1379" y="230"/>
                  </a:cubicBezTo>
                  <a:cubicBezTo>
                    <a:pt x="1" y="1196"/>
                    <a:pt x="1356" y="2755"/>
                    <a:pt x="1921" y="3698"/>
                  </a:cubicBezTo>
                  <a:cubicBezTo>
                    <a:pt x="2288" y="4308"/>
                    <a:pt x="2497" y="4946"/>
                    <a:pt x="2536" y="5674"/>
                  </a:cubicBezTo>
                  <a:lnTo>
                    <a:pt x="4151" y="5573"/>
                  </a:lnTo>
                  <a:cubicBezTo>
                    <a:pt x="4213" y="5115"/>
                    <a:pt x="4242" y="4556"/>
                    <a:pt x="4247" y="4099"/>
                  </a:cubicBezTo>
                  <a:cubicBezTo>
                    <a:pt x="4264" y="3150"/>
                    <a:pt x="4129" y="2178"/>
                    <a:pt x="3728" y="1314"/>
                  </a:cubicBezTo>
                  <a:cubicBezTo>
                    <a:pt x="3413" y="646"/>
                    <a:pt x="2761" y="1"/>
                    <a:pt x="2066" y="1"/>
                  </a:cubicBezTo>
                  <a:close/>
                </a:path>
              </a:pathLst>
            </a:custGeom>
            <a:solidFill>
              <a:srgbClr val="F9EAEA"/>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54" name="Google Shape;1234;p46">
              <a:extLst>
                <a:ext uri="{FF2B5EF4-FFF2-40B4-BE49-F238E27FC236}">
                  <a16:creationId xmlns:a16="http://schemas.microsoft.com/office/drawing/2014/main" id="{152C12C5-DD56-433E-902F-55E75E70DB65}"/>
                </a:ext>
              </a:extLst>
            </p:cNvPr>
            <p:cNvSpPr/>
            <p:nvPr/>
          </p:nvSpPr>
          <p:spPr>
            <a:xfrm>
              <a:off x="7758150" y="4171248"/>
              <a:ext cx="62064" cy="128655"/>
            </a:xfrm>
            <a:custGeom>
              <a:avLst/>
              <a:gdLst/>
              <a:ahLst/>
              <a:cxnLst/>
              <a:rect l="l" t="t" r="r" b="b"/>
              <a:pathLst>
                <a:path w="1933" h="4007" extrusionOk="0">
                  <a:moveTo>
                    <a:pt x="480" y="1"/>
                  </a:moveTo>
                  <a:cubicBezTo>
                    <a:pt x="235" y="1"/>
                    <a:pt x="11" y="210"/>
                    <a:pt x="6" y="483"/>
                  </a:cubicBezTo>
                  <a:cubicBezTo>
                    <a:pt x="1" y="805"/>
                    <a:pt x="215" y="1116"/>
                    <a:pt x="396" y="1370"/>
                  </a:cubicBezTo>
                  <a:cubicBezTo>
                    <a:pt x="820" y="2002"/>
                    <a:pt x="1226" y="2753"/>
                    <a:pt x="1192" y="4007"/>
                  </a:cubicBezTo>
                  <a:lnTo>
                    <a:pt x="1797" y="3951"/>
                  </a:lnTo>
                  <a:cubicBezTo>
                    <a:pt x="1932" y="2821"/>
                    <a:pt x="1644" y="1613"/>
                    <a:pt x="1401" y="1082"/>
                  </a:cubicBezTo>
                  <a:cubicBezTo>
                    <a:pt x="1271" y="794"/>
                    <a:pt x="1000" y="252"/>
                    <a:pt x="718" y="71"/>
                  </a:cubicBezTo>
                  <a:cubicBezTo>
                    <a:pt x="641" y="23"/>
                    <a:pt x="559" y="1"/>
                    <a:pt x="480" y="1"/>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55" name="Google Shape;1235;p46">
              <a:extLst>
                <a:ext uri="{FF2B5EF4-FFF2-40B4-BE49-F238E27FC236}">
                  <a16:creationId xmlns:a16="http://schemas.microsoft.com/office/drawing/2014/main" id="{727913D7-81DB-4A37-A791-7D843F6D3A89}"/>
                </a:ext>
              </a:extLst>
            </p:cNvPr>
            <p:cNvSpPr/>
            <p:nvPr/>
          </p:nvSpPr>
          <p:spPr>
            <a:xfrm>
              <a:off x="7872036" y="4207241"/>
              <a:ext cx="191874" cy="141080"/>
            </a:xfrm>
            <a:custGeom>
              <a:avLst/>
              <a:gdLst/>
              <a:ahLst/>
              <a:cxnLst/>
              <a:rect l="l" t="t" r="r" b="b"/>
              <a:pathLst>
                <a:path w="5976" h="4394" extrusionOk="0">
                  <a:moveTo>
                    <a:pt x="4147" y="0"/>
                  </a:moveTo>
                  <a:cubicBezTo>
                    <a:pt x="3750" y="0"/>
                    <a:pt x="3333" y="107"/>
                    <a:pt x="2982" y="277"/>
                  </a:cubicBezTo>
                  <a:cubicBezTo>
                    <a:pt x="2129" y="695"/>
                    <a:pt x="1412" y="1373"/>
                    <a:pt x="836" y="2118"/>
                  </a:cubicBezTo>
                  <a:cubicBezTo>
                    <a:pt x="554" y="2479"/>
                    <a:pt x="237" y="2948"/>
                    <a:pt x="0" y="3343"/>
                  </a:cubicBezTo>
                  <a:lnTo>
                    <a:pt x="1214" y="4394"/>
                  </a:lnTo>
                  <a:cubicBezTo>
                    <a:pt x="1695" y="3852"/>
                    <a:pt x="2231" y="3519"/>
                    <a:pt x="2909" y="3264"/>
                  </a:cubicBezTo>
                  <a:cubicBezTo>
                    <a:pt x="3942" y="2892"/>
                    <a:pt x="5975" y="2525"/>
                    <a:pt x="5501" y="909"/>
                  </a:cubicBezTo>
                  <a:cubicBezTo>
                    <a:pt x="5310" y="250"/>
                    <a:pt x="4753" y="0"/>
                    <a:pt x="4147" y="0"/>
                  </a:cubicBezTo>
                  <a:close/>
                </a:path>
              </a:pathLst>
            </a:custGeom>
            <a:solidFill>
              <a:srgbClr val="F9EAEA"/>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56" name="Google Shape;1236;p46">
              <a:extLst>
                <a:ext uri="{FF2B5EF4-FFF2-40B4-BE49-F238E27FC236}">
                  <a16:creationId xmlns:a16="http://schemas.microsoft.com/office/drawing/2014/main" id="{270F9035-1FF3-454B-98D0-6395D2D130CA}"/>
                </a:ext>
              </a:extLst>
            </p:cNvPr>
            <p:cNvSpPr/>
            <p:nvPr/>
          </p:nvSpPr>
          <p:spPr>
            <a:xfrm>
              <a:off x="7885265" y="4245321"/>
              <a:ext cx="121880" cy="88328"/>
            </a:xfrm>
            <a:custGeom>
              <a:avLst/>
              <a:gdLst/>
              <a:ahLst/>
              <a:cxnLst/>
              <a:rect l="l" t="t" r="r" b="b"/>
              <a:pathLst>
                <a:path w="3796" h="2751" extrusionOk="0">
                  <a:moveTo>
                    <a:pt x="3188" y="1"/>
                  </a:moveTo>
                  <a:cubicBezTo>
                    <a:pt x="2852" y="1"/>
                    <a:pt x="2362" y="231"/>
                    <a:pt x="2101" y="362"/>
                  </a:cubicBezTo>
                  <a:cubicBezTo>
                    <a:pt x="1582" y="627"/>
                    <a:pt x="605" y="1389"/>
                    <a:pt x="1" y="2344"/>
                  </a:cubicBezTo>
                  <a:lnTo>
                    <a:pt x="464" y="2750"/>
                  </a:lnTo>
                  <a:cubicBezTo>
                    <a:pt x="1220" y="1756"/>
                    <a:pt x="1988" y="1452"/>
                    <a:pt x="2711" y="1226"/>
                  </a:cubicBezTo>
                  <a:cubicBezTo>
                    <a:pt x="3005" y="1135"/>
                    <a:pt x="3372" y="1028"/>
                    <a:pt x="3570" y="774"/>
                  </a:cubicBezTo>
                  <a:cubicBezTo>
                    <a:pt x="3796" y="486"/>
                    <a:pt x="3643" y="51"/>
                    <a:pt x="3270" y="6"/>
                  </a:cubicBezTo>
                  <a:cubicBezTo>
                    <a:pt x="3244" y="2"/>
                    <a:pt x="3217" y="1"/>
                    <a:pt x="3188" y="1"/>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57" name="Google Shape;1237;p46">
              <a:extLst>
                <a:ext uri="{FF2B5EF4-FFF2-40B4-BE49-F238E27FC236}">
                  <a16:creationId xmlns:a16="http://schemas.microsoft.com/office/drawing/2014/main" id="{F293B201-5B8D-44EE-9579-EFDEAC5096A0}"/>
                </a:ext>
              </a:extLst>
            </p:cNvPr>
            <p:cNvSpPr/>
            <p:nvPr/>
          </p:nvSpPr>
          <p:spPr>
            <a:xfrm>
              <a:off x="7682921" y="4298075"/>
              <a:ext cx="247164" cy="220900"/>
            </a:xfrm>
            <a:custGeom>
              <a:avLst/>
              <a:gdLst/>
              <a:ahLst/>
              <a:cxnLst/>
              <a:rect l="l" t="t" r="r" b="b"/>
              <a:pathLst>
                <a:path w="7698" h="6880" extrusionOk="0">
                  <a:moveTo>
                    <a:pt x="4151" y="1"/>
                  </a:moveTo>
                  <a:cubicBezTo>
                    <a:pt x="2626" y="1"/>
                    <a:pt x="1327" y="938"/>
                    <a:pt x="825" y="2248"/>
                  </a:cubicBezTo>
                  <a:cubicBezTo>
                    <a:pt x="763" y="2418"/>
                    <a:pt x="661" y="2581"/>
                    <a:pt x="548" y="2728"/>
                  </a:cubicBezTo>
                  <a:cubicBezTo>
                    <a:pt x="514" y="2785"/>
                    <a:pt x="463" y="2835"/>
                    <a:pt x="424" y="2886"/>
                  </a:cubicBezTo>
                  <a:cubicBezTo>
                    <a:pt x="158" y="3169"/>
                    <a:pt x="0" y="3547"/>
                    <a:pt x="0" y="3965"/>
                  </a:cubicBezTo>
                  <a:cubicBezTo>
                    <a:pt x="0" y="4496"/>
                    <a:pt x="288" y="4931"/>
                    <a:pt x="678" y="5286"/>
                  </a:cubicBezTo>
                  <a:cubicBezTo>
                    <a:pt x="1045" y="5625"/>
                    <a:pt x="1508" y="5885"/>
                    <a:pt x="1903" y="6083"/>
                  </a:cubicBezTo>
                  <a:cubicBezTo>
                    <a:pt x="2950" y="6603"/>
                    <a:pt x="4110" y="6879"/>
                    <a:pt x="5273" y="6879"/>
                  </a:cubicBezTo>
                  <a:cubicBezTo>
                    <a:pt x="5296" y="6879"/>
                    <a:pt x="5319" y="6879"/>
                    <a:pt x="5343" y="6879"/>
                  </a:cubicBezTo>
                  <a:lnTo>
                    <a:pt x="5410" y="6879"/>
                  </a:lnTo>
                  <a:cubicBezTo>
                    <a:pt x="6224" y="6868"/>
                    <a:pt x="7313" y="6647"/>
                    <a:pt x="7551" y="5738"/>
                  </a:cubicBezTo>
                  <a:cubicBezTo>
                    <a:pt x="7556" y="5716"/>
                    <a:pt x="7568" y="5687"/>
                    <a:pt x="7573" y="5659"/>
                  </a:cubicBezTo>
                  <a:cubicBezTo>
                    <a:pt x="7601" y="5507"/>
                    <a:pt x="7601" y="5343"/>
                    <a:pt x="7568" y="5168"/>
                  </a:cubicBezTo>
                  <a:cubicBezTo>
                    <a:pt x="7551" y="5100"/>
                    <a:pt x="7545" y="5038"/>
                    <a:pt x="7539" y="4976"/>
                  </a:cubicBezTo>
                  <a:cubicBezTo>
                    <a:pt x="7517" y="4727"/>
                    <a:pt x="7545" y="4490"/>
                    <a:pt x="7601" y="4247"/>
                  </a:cubicBezTo>
                  <a:cubicBezTo>
                    <a:pt x="7664" y="3988"/>
                    <a:pt x="7697" y="3716"/>
                    <a:pt x="7697" y="3445"/>
                  </a:cubicBezTo>
                  <a:cubicBezTo>
                    <a:pt x="7697" y="1537"/>
                    <a:pt x="6111" y="1"/>
                    <a:pt x="4151" y="1"/>
                  </a:cubicBezTo>
                  <a:close/>
                </a:path>
              </a:pathLst>
            </a:custGeom>
            <a:solidFill>
              <a:srgbClr val="F9EAEA"/>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58" name="Google Shape;1238;p46">
              <a:extLst>
                <a:ext uri="{FF2B5EF4-FFF2-40B4-BE49-F238E27FC236}">
                  <a16:creationId xmlns:a16="http://schemas.microsoft.com/office/drawing/2014/main" id="{52356208-745A-4D30-A0DE-DBE223CF073B}"/>
                </a:ext>
              </a:extLst>
            </p:cNvPr>
            <p:cNvSpPr/>
            <p:nvPr/>
          </p:nvSpPr>
          <p:spPr>
            <a:xfrm>
              <a:off x="7802940" y="4323632"/>
              <a:ext cx="64215" cy="37405"/>
            </a:xfrm>
            <a:custGeom>
              <a:avLst/>
              <a:gdLst/>
              <a:ahLst/>
              <a:cxnLst/>
              <a:rect l="l" t="t" r="r" b="b"/>
              <a:pathLst>
                <a:path w="2000" h="1165" extrusionOk="0">
                  <a:moveTo>
                    <a:pt x="897" y="472"/>
                  </a:moveTo>
                  <a:cubicBezTo>
                    <a:pt x="907" y="472"/>
                    <a:pt x="917" y="475"/>
                    <a:pt x="927" y="481"/>
                  </a:cubicBezTo>
                  <a:cubicBezTo>
                    <a:pt x="955" y="486"/>
                    <a:pt x="966" y="509"/>
                    <a:pt x="978" y="543"/>
                  </a:cubicBezTo>
                  <a:cubicBezTo>
                    <a:pt x="983" y="571"/>
                    <a:pt x="978" y="616"/>
                    <a:pt x="961" y="645"/>
                  </a:cubicBezTo>
                  <a:cubicBezTo>
                    <a:pt x="955" y="656"/>
                    <a:pt x="949" y="678"/>
                    <a:pt x="932" y="690"/>
                  </a:cubicBezTo>
                  <a:cubicBezTo>
                    <a:pt x="921" y="707"/>
                    <a:pt x="910" y="718"/>
                    <a:pt x="893" y="735"/>
                  </a:cubicBezTo>
                  <a:cubicBezTo>
                    <a:pt x="870" y="741"/>
                    <a:pt x="848" y="758"/>
                    <a:pt x="836" y="763"/>
                  </a:cubicBezTo>
                  <a:cubicBezTo>
                    <a:pt x="814" y="735"/>
                    <a:pt x="797" y="707"/>
                    <a:pt x="791" y="678"/>
                  </a:cubicBezTo>
                  <a:cubicBezTo>
                    <a:pt x="780" y="645"/>
                    <a:pt x="780" y="605"/>
                    <a:pt x="786" y="571"/>
                  </a:cubicBezTo>
                  <a:cubicBezTo>
                    <a:pt x="791" y="543"/>
                    <a:pt x="814" y="509"/>
                    <a:pt x="842" y="492"/>
                  </a:cubicBezTo>
                  <a:cubicBezTo>
                    <a:pt x="861" y="481"/>
                    <a:pt x="879" y="472"/>
                    <a:pt x="897" y="472"/>
                  </a:cubicBezTo>
                  <a:close/>
                  <a:moveTo>
                    <a:pt x="311" y="1"/>
                  </a:moveTo>
                  <a:cubicBezTo>
                    <a:pt x="221" y="35"/>
                    <a:pt x="142" y="91"/>
                    <a:pt x="85" y="176"/>
                  </a:cubicBezTo>
                  <a:cubicBezTo>
                    <a:pt x="29" y="261"/>
                    <a:pt x="1" y="362"/>
                    <a:pt x="12" y="464"/>
                  </a:cubicBezTo>
                  <a:cubicBezTo>
                    <a:pt x="23" y="571"/>
                    <a:pt x="74" y="662"/>
                    <a:pt x="142" y="741"/>
                  </a:cubicBezTo>
                  <a:cubicBezTo>
                    <a:pt x="215" y="820"/>
                    <a:pt x="294" y="876"/>
                    <a:pt x="390" y="904"/>
                  </a:cubicBezTo>
                  <a:cubicBezTo>
                    <a:pt x="461" y="931"/>
                    <a:pt x="543" y="940"/>
                    <a:pt x="621" y="940"/>
                  </a:cubicBezTo>
                  <a:cubicBezTo>
                    <a:pt x="642" y="940"/>
                    <a:pt x="663" y="939"/>
                    <a:pt x="684" y="938"/>
                  </a:cubicBezTo>
                  <a:cubicBezTo>
                    <a:pt x="729" y="933"/>
                    <a:pt x="769" y="927"/>
                    <a:pt x="814" y="904"/>
                  </a:cubicBezTo>
                  <a:cubicBezTo>
                    <a:pt x="825" y="927"/>
                    <a:pt x="848" y="938"/>
                    <a:pt x="870" y="961"/>
                  </a:cubicBezTo>
                  <a:cubicBezTo>
                    <a:pt x="1017" y="1085"/>
                    <a:pt x="1209" y="1159"/>
                    <a:pt x="1401" y="1164"/>
                  </a:cubicBezTo>
                  <a:cubicBezTo>
                    <a:pt x="1497" y="1164"/>
                    <a:pt x="1599" y="1153"/>
                    <a:pt x="1684" y="1108"/>
                  </a:cubicBezTo>
                  <a:cubicBezTo>
                    <a:pt x="1774" y="1074"/>
                    <a:pt x="1859" y="1012"/>
                    <a:pt x="1915" y="933"/>
                  </a:cubicBezTo>
                  <a:cubicBezTo>
                    <a:pt x="1972" y="831"/>
                    <a:pt x="2000" y="735"/>
                    <a:pt x="1983" y="633"/>
                  </a:cubicBezTo>
                  <a:cubicBezTo>
                    <a:pt x="1977" y="537"/>
                    <a:pt x="1926" y="436"/>
                    <a:pt x="1842" y="390"/>
                  </a:cubicBezTo>
                  <a:cubicBezTo>
                    <a:pt x="1839" y="385"/>
                    <a:pt x="1836" y="382"/>
                    <a:pt x="1833" y="382"/>
                  </a:cubicBezTo>
                  <a:cubicBezTo>
                    <a:pt x="1830" y="382"/>
                    <a:pt x="1828" y="385"/>
                    <a:pt x="1825" y="390"/>
                  </a:cubicBezTo>
                  <a:cubicBezTo>
                    <a:pt x="1813" y="396"/>
                    <a:pt x="1813" y="407"/>
                    <a:pt x="1825" y="419"/>
                  </a:cubicBezTo>
                  <a:cubicBezTo>
                    <a:pt x="1887" y="475"/>
                    <a:pt x="1921" y="560"/>
                    <a:pt x="1921" y="645"/>
                  </a:cubicBezTo>
                  <a:cubicBezTo>
                    <a:pt x="1921" y="729"/>
                    <a:pt x="1898" y="803"/>
                    <a:pt x="1842" y="876"/>
                  </a:cubicBezTo>
                  <a:cubicBezTo>
                    <a:pt x="1744" y="996"/>
                    <a:pt x="1572" y="1068"/>
                    <a:pt x="1418" y="1068"/>
                  </a:cubicBezTo>
                  <a:cubicBezTo>
                    <a:pt x="1413" y="1068"/>
                    <a:pt x="1407" y="1068"/>
                    <a:pt x="1401" y="1068"/>
                  </a:cubicBezTo>
                  <a:cubicBezTo>
                    <a:pt x="1232" y="1057"/>
                    <a:pt x="1062" y="995"/>
                    <a:pt x="932" y="882"/>
                  </a:cubicBezTo>
                  <a:lnTo>
                    <a:pt x="904" y="854"/>
                  </a:lnTo>
                  <a:cubicBezTo>
                    <a:pt x="927" y="842"/>
                    <a:pt x="938" y="831"/>
                    <a:pt x="955" y="820"/>
                  </a:cubicBezTo>
                  <a:cubicBezTo>
                    <a:pt x="978" y="803"/>
                    <a:pt x="995" y="786"/>
                    <a:pt x="1012" y="763"/>
                  </a:cubicBezTo>
                  <a:cubicBezTo>
                    <a:pt x="1023" y="741"/>
                    <a:pt x="1040" y="718"/>
                    <a:pt x="1051" y="690"/>
                  </a:cubicBezTo>
                  <a:cubicBezTo>
                    <a:pt x="1074" y="645"/>
                    <a:pt x="1091" y="588"/>
                    <a:pt x="1074" y="532"/>
                  </a:cubicBezTo>
                  <a:cubicBezTo>
                    <a:pt x="1068" y="503"/>
                    <a:pt x="1051" y="464"/>
                    <a:pt x="1040" y="447"/>
                  </a:cubicBezTo>
                  <a:cubicBezTo>
                    <a:pt x="1017" y="419"/>
                    <a:pt x="989" y="402"/>
                    <a:pt x="961" y="390"/>
                  </a:cubicBezTo>
                  <a:cubicBezTo>
                    <a:pt x="943" y="380"/>
                    <a:pt x="923" y="376"/>
                    <a:pt x="902" y="376"/>
                  </a:cubicBezTo>
                  <a:cubicBezTo>
                    <a:pt x="890" y="376"/>
                    <a:pt x="877" y="377"/>
                    <a:pt x="865" y="379"/>
                  </a:cubicBezTo>
                  <a:cubicBezTo>
                    <a:pt x="836" y="390"/>
                    <a:pt x="808" y="402"/>
                    <a:pt x="786" y="419"/>
                  </a:cubicBezTo>
                  <a:cubicBezTo>
                    <a:pt x="735" y="453"/>
                    <a:pt x="707" y="492"/>
                    <a:pt x="684" y="549"/>
                  </a:cubicBezTo>
                  <a:cubicBezTo>
                    <a:pt x="673" y="605"/>
                    <a:pt x="678" y="662"/>
                    <a:pt x="695" y="712"/>
                  </a:cubicBezTo>
                  <a:cubicBezTo>
                    <a:pt x="707" y="746"/>
                    <a:pt x="724" y="774"/>
                    <a:pt x="740" y="803"/>
                  </a:cubicBezTo>
                  <a:cubicBezTo>
                    <a:pt x="699" y="815"/>
                    <a:pt x="654" y="821"/>
                    <a:pt x="608" y="821"/>
                  </a:cubicBezTo>
                  <a:cubicBezTo>
                    <a:pt x="548" y="821"/>
                    <a:pt x="485" y="811"/>
                    <a:pt x="424" y="791"/>
                  </a:cubicBezTo>
                  <a:cubicBezTo>
                    <a:pt x="345" y="763"/>
                    <a:pt x="277" y="718"/>
                    <a:pt x="221" y="662"/>
                  </a:cubicBezTo>
                  <a:cubicBezTo>
                    <a:pt x="164" y="605"/>
                    <a:pt x="125" y="532"/>
                    <a:pt x="114" y="453"/>
                  </a:cubicBezTo>
                  <a:cubicBezTo>
                    <a:pt x="85" y="289"/>
                    <a:pt x="176" y="125"/>
                    <a:pt x="328" y="35"/>
                  </a:cubicBezTo>
                  <a:cubicBezTo>
                    <a:pt x="334" y="29"/>
                    <a:pt x="340" y="23"/>
                    <a:pt x="334" y="12"/>
                  </a:cubicBezTo>
                  <a:cubicBezTo>
                    <a:pt x="328" y="6"/>
                    <a:pt x="317" y="1"/>
                    <a:pt x="311" y="1"/>
                  </a:cubicBezTo>
                  <a:close/>
                </a:path>
              </a:pathLst>
            </a:custGeom>
            <a:solidFill>
              <a:srgbClr val="B5838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59" name="Google Shape;1239;p46">
              <a:extLst>
                <a:ext uri="{FF2B5EF4-FFF2-40B4-BE49-F238E27FC236}">
                  <a16:creationId xmlns:a16="http://schemas.microsoft.com/office/drawing/2014/main" id="{80881C93-4C2D-4281-968A-8B383318E0FD}"/>
                </a:ext>
              </a:extLst>
            </p:cNvPr>
            <p:cNvSpPr/>
            <p:nvPr/>
          </p:nvSpPr>
          <p:spPr>
            <a:xfrm>
              <a:off x="7850813" y="4451294"/>
              <a:ext cx="76191" cy="67490"/>
            </a:xfrm>
            <a:custGeom>
              <a:avLst/>
              <a:gdLst/>
              <a:ahLst/>
              <a:cxnLst/>
              <a:rect l="l" t="t" r="r" b="b"/>
              <a:pathLst>
                <a:path w="2373" h="2102" extrusionOk="0">
                  <a:moveTo>
                    <a:pt x="1548" y="1"/>
                  </a:moveTo>
                  <a:cubicBezTo>
                    <a:pt x="690" y="1"/>
                    <a:pt x="1" y="684"/>
                    <a:pt x="1" y="1537"/>
                  </a:cubicBezTo>
                  <a:cubicBezTo>
                    <a:pt x="1" y="1734"/>
                    <a:pt x="34" y="1926"/>
                    <a:pt x="108" y="2101"/>
                  </a:cubicBezTo>
                  <a:lnTo>
                    <a:pt x="176" y="2101"/>
                  </a:lnTo>
                  <a:cubicBezTo>
                    <a:pt x="989" y="2084"/>
                    <a:pt x="2073" y="1870"/>
                    <a:pt x="2316" y="955"/>
                  </a:cubicBezTo>
                  <a:cubicBezTo>
                    <a:pt x="2322" y="938"/>
                    <a:pt x="2327" y="910"/>
                    <a:pt x="2339" y="882"/>
                  </a:cubicBezTo>
                  <a:cubicBezTo>
                    <a:pt x="2372" y="723"/>
                    <a:pt x="2372" y="565"/>
                    <a:pt x="2344" y="396"/>
                  </a:cubicBezTo>
                  <a:cubicBezTo>
                    <a:pt x="2327" y="328"/>
                    <a:pt x="2322" y="266"/>
                    <a:pt x="2316" y="204"/>
                  </a:cubicBezTo>
                  <a:cubicBezTo>
                    <a:pt x="2090" y="68"/>
                    <a:pt x="1819" y="1"/>
                    <a:pt x="1548" y="1"/>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60" name="Google Shape;1240;p46">
              <a:extLst>
                <a:ext uri="{FF2B5EF4-FFF2-40B4-BE49-F238E27FC236}">
                  <a16:creationId xmlns:a16="http://schemas.microsoft.com/office/drawing/2014/main" id="{BA90AD72-5DCB-42D3-A546-BD60066C6CBB}"/>
                </a:ext>
              </a:extLst>
            </p:cNvPr>
            <p:cNvSpPr/>
            <p:nvPr/>
          </p:nvSpPr>
          <p:spPr>
            <a:xfrm>
              <a:off x="7682921" y="4385472"/>
              <a:ext cx="41354" cy="82163"/>
            </a:xfrm>
            <a:custGeom>
              <a:avLst/>
              <a:gdLst/>
              <a:ahLst/>
              <a:cxnLst/>
              <a:rect l="l" t="t" r="r" b="b"/>
              <a:pathLst>
                <a:path w="1288" h="2559" extrusionOk="0">
                  <a:moveTo>
                    <a:pt x="548" y="1"/>
                  </a:moveTo>
                  <a:cubicBezTo>
                    <a:pt x="514" y="57"/>
                    <a:pt x="463" y="108"/>
                    <a:pt x="424" y="159"/>
                  </a:cubicBezTo>
                  <a:cubicBezTo>
                    <a:pt x="158" y="441"/>
                    <a:pt x="0" y="819"/>
                    <a:pt x="0" y="1237"/>
                  </a:cubicBezTo>
                  <a:cubicBezTo>
                    <a:pt x="0" y="1768"/>
                    <a:pt x="288" y="2203"/>
                    <a:pt x="678" y="2559"/>
                  </a:cubicBezTo>
                  <a:cubicBezTo>
                    <a:pt x="1051" y="2282"/>
                    <a:pt x="1288" y="1830"/>
                    <a:pt x="1288" y="1328"/>
                  </a:cubicBezTo>
                  <a:cubicBezTo>
                    <a:pt x="1288" y="769"/>
                    <a:pt x="994" y="283"/>
                    <a:pt x="548" y="1"/>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61" name="Google Shape;1241;p46">
              <a:extLst>
                <a:ext uri="{FF2B5EF4-FFF2-40B4-BE49-F238E27FC236}">
                  <a16:creationId xmlns:a16="http://schemas.microsoft.com/office/drawing/2014/main" id="{E8C10FBB-6434-4D95-B0E2-11DA35B03DBA}"/>
                </a:ext>
              </a:extLst>
            </p:cNvPr>
            <p:cNvSpPr/>
            <p:nvPr/>
          </p:nvSpPr>
          <p:spPr>
            <a:xfrm>
              <a:off x="7854441" y="4422653"/>
              <a:ext cx="18526" cy="18526"/>
            </a:xfrm>
            <a:custGeom>
              <a:avLst/>
              <a:gdLst/>
              <a:ahLst/>
              <a:cxnLst/>
              <a:rect l="l" t="t" r="r" b="b"/>
              <a:pathLst>
                <a:path w="577" h="577" extrusionOk="0">
                  <a:moveTo>
                    <a:pt x="289" y="0"/>
                  </a:moveTo>
                  <a:cubicBezTo>
                    <a:pt x="125" y="0"/>
                    <a:pt x="1" y="136"/>
                    <a:pt x="1" y="288"/>
                  </a:cubicBezTo>
                  <a:cubicBezTo>
                    <a:pt x="1" y="452"/>
                    <a:pt x="125" y="576"/>
                    <a:pt x="289" y="576"/>
                  </a:cubicBezTo>
                  <a:cubicBezTo>
                    <a:pt x="452" y="576"/>
                    <a:pt x="577" y="446"/>
                    <a:pt x="577" y="288"/>
                  </a:cubicBezTo>
                  <a:cubicBezTo>
                    <a:pt x="577" y="136"/>
                    <a:pt x="452" y="0"/>
                    <a:pt x="289" y="0"/>
                  </a:cubicBezTo>
                  <a:close/>
                </a:path>
              </a:pathLst>
            </a:custGeom>
            <a:solidFill>
              <a:srgbClr val="2D1918"/>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62" name="Google Shape;1242;p46">
              <a:extLst>
                <a:ext uri="{FF2B5EF4-FFF2-40B4-BE49-F238E27FC236}">
                  <a16:creationId xmlns:a16="http://schemas.microsoft.com/office/drawing/2014/main" id="{222DE7BA-930B-4E80-B1D7-0E33992B877B}"/>
                </a:ext>
              </a:extLst>
            </p:cNvPr>
            <p:cNvSpPr/>
            <p:nvPr/>
          </p:nvSpPr>
          <p:spPr>
            <a:xfrm>
              <a:off x="7869114" y="4407177"/>
              <a:ext cx="16535" cy="17306"/>
            </a:xfrm>
            <a:custGeom>
              <a:avLst/>
              <a:gdLst/>
              <a:ahLst/>
              <a:cxnLst/>
              <a:rect l="l" t="t" r="r" b="b"/>
              <a:pathLst>
                <a:path w="515" h="539" extrusionOk="0">
                  <a:moveTo>
                    <a:pt x="75" y="0"/>
                  </a:moveTo>
                  <a:cubicBezTo>
                    <a:pt x="59" y="0"/>
                    <a:pt x="44" y="1"/>
                    <a:pt x="29" y="2"/>
                  </a:cubicBezTo>
                  <a:cubicBezTo>
                    <a:pt x="24" y="2"/>
                    <a:pt x="7" y="8"/>
                    <a:pt x="18" y="8"/>
                  </a:cubicBezTo>
                  <a:cubicBezTo>
                    <a:pt x="1" y="25"/>
                    <a:pt x="7" y="47"/>
                    <a:pt x="24" y="53"/>
                  </a:cubicBezTo>
                  <a:cubicBezTo>
                    <a:pt x="74" y="87"/>
                    <a:pt x="120" y="115"/>
                    <a:pt x="170" y="143"/>
                  </a:cubicBezTo>
                  <a:cubicBezTo>
                    <a:pt x="221" y="172"/>
                    <a:pt x="261" y="206"/>
                    <a:pt x="300" y="245"/>
                  </a:cubicBezTo>
                  <a:cubicBezTo>
                    <a:pt x="334" y="279"/>
                    <a:pt x="362" y="318"/>
                    <a:pt x="391" y="369"/>
                  </a:cubicBezTo>
                  <a:cubicBezTo>
                    <a:pt x="419" y="420"/>
                    <a:pt x="441" y="477"/>
                    <a:pt x="470" y="533"/>
                  </a:cubicBezTo>
                  <a:lnTo>
                    <a:pt x="475" y="539"/>
                  </a:lnTo>
                  <a:cubicBezTo>
                    <a:pt x="481" y="539"/>
                    <a:pt x="487" y="539"/>
                    <a:pt x="487" y="533"/>
                  </a:cubicBezTo>
                  <a:cubicBezTo>
                    <a:pt x="509" y="471"/>
                    <a:pt x="515" y="398"/>
                    <a:pt x="504" y="330"/>
                  </a:cubicBezTo>
                  <a:cubicBezTo>
                    <a:pt x="487" y="256"/>
                    <a:pt x="453" y="194"/>
                    <a:pt x="402" y="138"/>
                  </a:cubicBezTo>
                  <a:cubicBezTo>
                    <a:pt x="357" y="87"/>
                    <a:pt x="289" y="47"/>
                    <a:pt x="227" y="25"/>
                  </a:cubicBezTo>
                  <a:cubicBezTo>
                    <a:pt x="179" y="8"/>
                    <a:pt x="125" y="0"/>
                    <a:pt x="75" y="0"/>
                  </a:cubicBezTo>
                  <a:close/>
                </a:path>
              </a:pathLst>
            </a:custGeom>
            <a:solidFill>
              <a:srgbClr val="2D1918"/>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63" name="Google Shape;1243;p46">
              <a:extLst>
                <a:ext uri="{FF2B5EF4-FFF2-40B4-BE49-F238E27FC236}">
                  <a16:creationId xmlns:a16="http://schemas.microsoft.com/office/drawing/2014/main" id="{27D77B2B-B278-4F10-B5B3-4444519CC1A4}"/>
                </a:ext>
              </a:extLst>
            </p:cNvPr>
            <p:cNvSpPr/>
            <p:nvPr/>
          </p:nvSpPr>
          <p:spPr>
            <a:xfrm>
              <a:off x="7725143" y="4380753"/>
              <a:ext cx="18719" cy="18526"/>
            </a:xfrm>
            <a:custGeom>
              <a:avLst/>
              <a:gdLst/>
              <a:ahLst/>
              <a:cxnLst/>
              <a:rect l="l" t="t" r="r" b="b"/>
              <a:pathLst>
                <a:path w="583" h="577" extrusionOk="0">
                  <a:moveTo>
                    <a:pt x="295" y="1"/>
                  </a:moveTo>
                  <a:cubicBezTo>
                    <a:pt x="131" y="1"/>
                    <a:pt x="1" y="125"/>
                    <a:pt x="1" y="289"/>
                  </a:cubicBezTo>
                  <a:cubicBezTo>
                    <a:pt x="1" y="453"/>
                    <a:pt x="136" y="577"/>
                    <a:pt x="295" y="577"/>
                  </a:cubicBezTo>
                  <a:cubicBezTo>
                    <a:pt x="453" y="577"/>
                    <a:pt x="583" y="447"/>
                    <a:pt x="583" y="289"/>
                  </a:cubicBezTo>
                  <a:cubicBezTo>
                    <a:pt x="583" y="125"/>
                    <a:pt x="453" y="1"/>
                    <a:pt x="295" y="1"/>
                  </a:cubicBezTo>
                  <a:close/>
                </a:path>
              </a:pathLst>
            </a:custGeom>
            <a:solidFill>
              <a:srgbClr val="2D1918"/>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64" name="Google Shape;1244;p46">
              <a:extLst>
                <a:ext uri="{FF2B5EF4-FFF2-40B4-BE49-F238E27FC236}">
                  <a16:creationId xmlns:a16="http://schemas.microsoft.com/office/drawing/2014/main" id="{BC62EC98-4501-4346-B43C-AA3CC7285EEB}"/>
                </a:ext>
              </a:extLst>
            </p:cNvPr>
            <p:cNvSpPr/>
            <p:nvPr/>
          </p:nvSpPr>
          <p:spPr>
            <a:xfrm>
              <a:off x="7728225" y="4361552"/>
              <a:ext cx="22893" cy="7256"/>
            </a:xfrm>
            <a:custGeom>
              <a:avLst/>
              <a:gdLst/>
              <a:ahLst/>
              <a:cxnLst/>
              <a:rect l="l" t="t" r="r" b="b"/>
              <a:pathLst>
                <a:path w="713" h="226" extrusionOk="0">
                  <a:moveTo>
                    <a:pt x="357" y="0"/>
                  </a:moveTo>
                  <a:cubicBezTo>
                    <a:pt x="283" y="0"/>
                    <a:pt x="210" y="17"/>
                    <a:pt x="153" y="57"/>
                  </a:cubicBezTo>
                  <a:cubicBezTo>
                    <a:pt x="97" y="90"/>
                    <a:pt x="40" y="130"/>
                    <a:pt x="7" y="186"/>
                  </a:cubicBezTo>
                  <a:cubicBezTo>
                    <a:pt x="7" y="186"/>
                    <a:pt x="1" y="198"/>
                    <a:pt x="7" y="203"/>
                  </a:cubicBezTo>
                  <a:cubicBezTo>
                    <a:pt x="7" y="209"/>
                    <a:pt x="18" y="215"/>
                    <a:pt x="29" y="215"/>
                  </a:cubicBezTo>
                  <a:cubicBezTo>
                    <a:pt x="91" y="203"/>
                    <a:pt x="148" y="186"/>
                    <a:pt x="204" y="175"/>
                  </a:cubicBezTo>
                  <a:cubicBezTo>
                    <a:pt x="255" y="158"/>
                    <a:pt x="312" y="153"/>
                    <a:pt x="357" y="153"/>
                  </a:cubicBezTo>
                  <a:cubicBezTo>
                    <a:pt x="408" y="153"/>
                    <a:pt x="464" y="158"/>
                    <a:pt x="515" y="175"/>
                  </a:cubicBezTo>
                  <a:cubicBezTo>
                    <a:pt x="566" y="181"/>
                    <a:pt x="622" y="203"/>
                    <a:pt x="684" y="226"/>
                  </a:cubicBezTo>
                  <a:lnTo>
                    <a:pt x="696" y="226"/>
                  </a:lnTo>
                  <a:cubicBezTo>
                    <a:pt x="707" y="215"/>
                    <a:pt x="713" y="203"/>
                    <a:pt x="707" y="198"/>
                  </a:cubicBezTo>
                  <a:cubicBezTo>
                    <a:pt x="679" y="141"/>
                    <a:pt x="628" y="90"/>
                    <a:pt x="566" y="57"/>
                  </a:cubicBezTo>
                  <a:cubicBezTo>
                    <a:pt x="509" y="17"/>
                    <a:pt x="430" y="0"/>
                    <a:pt x="357" y="0"/>
                  </a:cubicBezTo>
                  <a:close/>
                </a:path>
              </a:pathLst>
            </a:custGeom>
            <a:solidFill>
              <a:srgbClr val="2D1918"/>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65" name="Google Shape;1245;p46">
              <a:extLst>
                <a:ext uri="{FF2B5EF4-FFF2-40B4-BE49-F238E27FC236}">
                  <a16:creationId xmlns:a16="http://schemas.microsoft.com/office/drawing/2014/main" id="{B1959855-9F56-49FA-B8A5-99AE70CE7F66}"/>
                </a:ext>
              </a:extLst>
            </p:cNvPr>
            <p:cNvSpPr/>
            <p:nvPr/>
          </p:nvSpPr>
          <p:spPr>
            <a:xfrm>
              <a:off x="7757796" y="4432446"/>
              <a:ext cx="40648" cy="28640"/>
            </a:xfrm>
            <a:custGeom>
              <a:avLst/>
              <a:gdLst/>
              <a:ahLst/>
              <a:cxnLst/>
              <a:rect l="l" t="t" r="r" b="b"/>
              <a:pathLst>
                <a:path w="1266" h="892" extrusionOk="0">
                  <a:moveTo>
                    <a:pt x="46" y="0"/>
                  </a:moveTo>
                  <a:cubicBezTo>
                    <a:pt x="0" y="237"/>
                    <a:pt x="29" y="435"/>
                    <a:pt x="102" y="588"/>
                  </a:cubicBezTo>
                  <a:cubicBezTo>
                    <a:pt x="193" y="783"/>
                    <a:pt x="366" y="891"/>
                    <a:pt x="571" y="891"/>
                  </a:cubicBezTo>
                  <a:cubicBezTo>
                    <a:pt x="786" y="891"/>
                    <a:pt x="1037" y="772"/>
                    <a:pt x="1265" y="508"/>
                  </a:cubicBezTo>
                  <a:lnTo>
                    <a:pt x="1265" y="508"/>
                  </a:lnTo>
                  <a:cubicBezTo>
                    <a:pt x="1254" y="509"/>
                    <a:pt x="1242" y="510"/>
                    <a:pt x="1230" y="510"/>
                  </a:cubicBezTo>
                  <a:cubicBezTo>
                    <a:pt x="1100" y="510"/>
                    <a:pt x="967" y="455"/>
                    <a:pt x="853" y="362"/>
                  </a:cubicBezTo>
                  <a:cubicBezTo>
                    <a:pt x="791" y="305"/>
                    <a:pt x="735" y="232"/>
                    <a:pt x="695" y="141"/>
                  </a:cubicBezTo>
                  <a:cubicBezTo>
                    <a:pt x="615" y="166"/>
                    <a:pt x="539" y="177"/>
                    <a:pt x="467" y="177"/>
                  </a:cubicBezTo>
                  <a:cubicBezTo>
                    <a:pt x="290" y="177"/>
                    <a:pt x="142" y="109"/>
                    <a:pt x="46" y="0"/>
                  </a:cubicBezTo>
                  <a:close/>
                </a:path>
              </a:pathLst>
            </a:custGeom>
            <a:solidFill>
              <a:srgbClr val="271E2B"/>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66" name="Google Shape;1246;p46">
              <a:extLst>
                <a:ext uri="{FF2B5EF4-FFF2-40B4-BE49-F238E27FC236}">
                  <a16:creationId xmlns:a16="http://schemas.microsoft.com/office/drawing/2014/main" id="{FEC0423D-9B35-401F-A9E3-40E540273C72}"/>
                </a:ext>
              </a:extLst>
            </p:cNvPr>
            <p:cNvSpPr/>
            <p:nvPr/>
          </p:nvSpPr>
          <p:spPr>
            <a:xfrm>
              <a:off x="7761071" y="4443652"/>
              <a:ext cx="37373" cy="17434"/>
            </a:xfrm>
            <a:custGeom>
              <a:avLst/>
              <a:gdLst/>
              <a:ahLst/>
              <a:cxnLst/>
              <a:rect l="l" t="t" r="r" b="b"/>
              <a:pathLst>
                <a:path w="1164" h="543" extrusionOk="0">
                  <a:moveTo>
                    <a:pt x="596" y="0"/>
                  </a:moveTo>
                  <a:cubicBezTo>
                    <a:pt x="386" y="0"/>
                    <a:pt x="162" y="67"/>
                    <a:pt x="0" y="239"/>
                  </a:cubicBezTo>
                  <a:cubicBezTo>
                    <a:pt x="91" y="434"/>
                    <a:pt x="264" y="542"/>
                    <a:pt x="469" y="542"/>
                  </a:cubicBezTo>
                  <a:cubicBezTo>
                    <a:pt x="684" y="542"/>
                    <a:pt x="935" y="423"/>
                    <a:pt x="1163" y="159"/>
                  </a:cubicBezTo>
                  <a:lnTo>
                    <a:pt x="1163" y="159"/>
                  </a:lnTo>
                  <a:cubicBezTo>
                    <a:pt x="1152" y="160"/>
                    <a:pt x="1140" y="161"/>
                    <a:pt x="1128" y="161"/>
                  </a:cubicBezTo>
                  <a:cubicBezTo>
                    <a:pt x="998" y="161"/>
                    <a:pt x="865" y="106"/>
                    <a:pt x="751" y="13"/>
                  </a:cubicBezTo>
                  <a:cubicBezTo>
                    <a:pt x="701" y="5"/>
                    <a:pt x="649" y="0"/>
                    <a:pt x="596" y="0"/>
                  </a:cubicBezTo>
                  <a:close/>
                </a:path>
              </a:pathLst>
            </a:custGeom>
            <a:solidFill>
              <a:srgbClr val="ED847E"/>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67" name="Google Shape;1247;p46">
              <a:extLst>
                <a:ext uri="{FF2B5EF4-FFF2-40B4-BE49-F238E27FC236}">
                  <a16:creationId xmlns:a16="http://schemas.microsoft.com/office/drawing/2014/main" id="{25A15BA4-3AED-4588-B8F6-E8A442463B8B}"/>
                </a:ext>
              </a:extLst>
            </p:cNvPr>
            <p:cNvSpPr/>
            <p:nvPr/>
          </p:nvSpPr>
          <p:spPr>
            <a:xfrm>
              <a:off x="7753430" y="4417035"/>
              <a:ext cx="58789" cy="33199"/>
            </a:xfrm>
            <a:custGeom>
              <a:avLst/>
              <a:gdLst/>
              <a:ahLst/>
              <a:cxnLst/>
              <a:rect l="l" t="t" r="r" b="b"/>
              <a:pathLst>
                <a:path w="1831" h="1034" extrusionOk="0">
                  <a:moveTo>
                    <a:pt x="80" y="0"/>
                  </a:moveTo>
                  <a:cubicBezTo>
                    <a:pt x="52" y="0"/>
                    <a:pt x="24" y="11"/>
                    <a:pt x="24" y="40"/>
                  </a:cubicBezTo>
                  <a:cubicBezTo>
                    <a:pt x="1" y="215"/>
                    <a:pt x="46" y="384"/>
                    <a:pt x="159" y="508"/>
                  </a:cubicBezTo>
                  <a:cubicBezTo>
                    <a:pt x="272" y="633"/>
                    <a:pt x="436" y="695"/>
                    <a:pt x="617" y="695"/>
                  </a:cubicBezTo>
                  <a:cubicBezTo>
                    <a:pt x="684" y="695"/>
                    <a:pt x="752" y="689"/>
                    <a:pt x="825" y="667"/>
                  </a:cubicBezTo>
                  <a:cubicBezTo>
                    <a:pt x="955" y="904"/>
                    <a:pt x="1153" y="1034"/>
                    <a:pt x="1373" y="1034"/>
                  </a:cubicBezTo>
                  <a:lnTo>
                    <a:pt x="1424" y="1034"/>
                  </a:lnTo>
                  <a:cubicBezTo>
                    <a:pt x="1577" y="1022"/>
                    <a:pt x="1718" y="943"/>
                    <a:pt x="1825" y="808"/>
                  </a:cubicBezTo>
                  <a:cubicBezTo>
                    <a:pt x="1831" y="791"/>
                    <a:pt x="1825" y="757"/>
                    <a:pt x="1802" y="740"/>
                  </a:cubicBezTo>
                  <a:cubicBezTo>
                    <a:pt x="1796" y="731"/>
                    <a:pt x="1785" y="727"/>
                    <a:pt x="1775" y="727"/>
                  </a:cubicBezTo>
                  <a:cubicBezTo>
                    <a:pt x="1758" y="727"/>
                    <a:pt x="1741" y="735"/>
                    <a:pt x="1735" y="746"/>
                  </a:cubicBezTo>
                  <a:cubicBezTo>
                    <a:pt x="1644" y="859"/>
                    <a:pt x="1531" y="926"/>
                    <a:pt x="1401" y="938"/>
                  </a:cubicBezTo>
                  <a:cubicBezTo>
                    <a:pt x="1386" y="939"/>
                    <a:pt x="1371" y="940"/>
                    <a:pt x="1356" y="940"/>
                  </a:cubicBezTo>
                  <a:cubicBezTo>
                    <a:pt x="1170" y="940"/>
                    <a:pt x="997" y="813"/>
                    <a:pt x="888" y="604"/>
                  </a:cubicBezTo>
                  <a:cubicBezTo>
                    <a:pt x="888" y="458"/>
                    <a:pt x="944" y="311"/>
                    <a:pt x="1034" y="203"/>
                  </a:cubicBezTo>
                  <a:cubicBezTo>
                    <a:pt x="1057" y="181"/>
                    <a:pt x="1051" y="147"/>
                    <a:pt x="1029" y="136"/>
                  </a:cubicBezTo>
                  <a:cubicBezTo>
                    <a:pt x="1019" y="126"/>
                    <a:pt x="1007" y="121"/>
                    <a:pt x="995" y="121"/>
                  </a:cubicBezTo>
                  <a:cubicBezTo>
                    <a:pt x="980" y="121"/>
                    <a:pt x="965" y="129"/>
                    <a:pt x="955" y="141"/>
                  </a:cubicBezTo>
                  <a:cubicBezTo>
                    <a:pt x="859" y="254"/>
                    <a:pt x="797" y="418"/>
                    <a:pt x="786" y="576"/>
                  </a:cubicBezTo>
                  <a:cubicBezTo>
                    <a:pt x="725" y="591"/>
                    <a:pt x="666" y="599"/>
                    <a:pt x="609" y="599"/>
                  </a:cubicBezTo>
                  <a:cubicBezTo>
                    <a:pt x="454" y="599"/>
                    <a:pt x="319" y="544"/>
                    <a:pt x="232" y="441"/>
                  </a:cubicBezTo>
                  <a:cubicBezTo>
                    <a:pt x="148" y="345"/>
                    <a:pt x="103" y="203"/>
                    <a:pt x="125" y="57"/>
                  </a:cubicBezTo>
                  <a:cubicBezTo>
                    <a:pt x="125" y="28"/>
                    <a:pt x="108" y="0"/>
                    <a:pt x="80" y="0"/>
                  </a:cubicBezTo>
                  <a:close/>
                </a:path>
              </a:pathLst>
            </a:custGeom>
            <a:solidFill>
              <a:srgbClr val="2D1918"/>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68" name="Google Shape;1248;p46">
              <a:extLst>
                <a:ext uri="{FF2B5EF4-FFF2-40B4-BE49-F238E27FC236}">
                  <a16:creationId xmlns:a16="http://schemas.microsoft.com/office/drawing/2014/main" id="{41AB6B00-5816-46A4-88D8-9564B5637B52}"/>
                </a:ext>
              </a:extLst>
            </p:cNvPr>
            <p:cNvSpPr/>
            <p:nvPr/>
          </p:nvSpPr>
          <p:spPr>
            <a:xfrm>
              <a:off x="7773947" y="4403742"/>
              <a:ext cx="28833" cy="20613"/>
            </a:xfrm>
            <a:custGeom>
              <a:avLst/>
              <a:gdLst/>
              <a:ahLst/>
              <a:cxnLst/>
              <a:rect l="l" t="t" r="r" b="b"/>
              <a:pathLst>
                <a:path w="898" h="642" extrusionOk="0">
                  <a:moveTo>
                    <a:pt x="329" y="0"/>
                  </a:moveTo>
                  <a:cubicBezTo>
                    <a:pt x="186" y="0"/>
                    <a:pt x="73" y="52"/>
                    <a:pt x="45" y="143"/>
                  </a:cubicBezTo>
                  <a:cubicBezTo>
                    <a:pt x="0" y="279"/>
                    <a:pt x="113" y="555"/>
                    <a:pt x="339" y="623"/>
                  </a:cubicBezTo>
                  <a:cubicBezTo>
                    <a:pt x="379" y="636"/>
                    <a:pt x="419" y="642"/>
                    <a:pt x="459" y="642"/>
                  </a:cubicBezTo>
                  <a:cubicBezTo>
                    <a:pt x="646" y="642"/>
                    <a:pt x="820" y="516"/>
                    <a:pt x="853" y="409"/>
                  </a:cubicBezTo>
                  <a:cubicBezTo>
                    <a:pt x="898" y="273"/>
                    <a:pt x="751" y="109"/>
                    <a:pt x="525" y="30"/>
                  </a:cubicBezTo>
                  <a:cubicBezTo>
                    <a:pt x="457" y="10"/>
                    <a:pt x="390" y="0"/>
                    <a:pt x="329" y="0"/>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69" name="Google Shape;1249;p46">
              <a:extLst>
                <a:ext uri="{FF2B5EF4-FFF2-40B4-BE49-F238E27FC236}">
                  <a16:creationId xmlns:a16="http://schemas.microsoft.com/office/drawing/2014/main" id="{1013300B-87DB-478B-B03D-9DC480E7BAB6}"/>
                </a:ext>
              </a:extLst>
            </p:cNvPr>
            <p:cNvSpPr/>
            <p:nvPr/>
          </p:nvSpPr>
          <p:spPr>
            <a:xfrm>
              <a:off x="7780818" y="4406728"/>
              <a:ext cx="14898" cy="6678"/>
            </a:xfrm>
            <a:custGeom>
              <a:avLst/>
              <a:gdLst/>
              <a:ahLst/>
              <a:cxnLst/>
              <a:rect l="l" t="t" r="r" b="b"/>
              <a:pathLst>
                <a:path w="464" h="208" extrusionOk="0">
                  <a:moveTo>
                    <a:pt x="118" y="0"/>
                  </a:moveTo>
                  <a:cubicBezTo>
                    <a:pt x="63" y="0"/>
                    <a:pt x="22" y="13"/>
                    <a:pt x="12" y="39"/>
                  </a:cubicBezTo>
                  <a:cubicBezTo>
                    <a:pt x="1" y="78"/>
                    <a:pt x="91" y="152"/>
                    <a:pt x="210" y="186"/>
                  </a:cubicBezTo>
                  <a:cubicBezTo>
                    <a:pt x="262" y="201"/>
                    <a:pt x="314" y="208"/>
                    <a:pt x="356" y="208"/>
                  </a:cubicBezTo>
                  <a:cubicBezTo>
                    <a:pt x="409" y="208"/>
                    <a:pt x="449" y="196"/>
                    <a:pt x="458" y="174"/>
                  </a:cubicBezTo>
                  <a:cubicBezTo>
                    <a:pt x="464" y="124"/>
                    <a:pt x="379" y="61"/>
                    <a:pt x="260" y="22"/>
                  </a:cubicBezTo>
                  <a:cubicBezTo>
                    <a:pt x="210" y="7"/>
                    <a:pt x="160" y="0"/>
                    <a:pt x="118" y="0"/>
                  </a:cubicBezTo>
                  <a:close/>
                </a:path>
              </a:pathLst>
            </a:custGeom>
            <a:solidFill>
              <a:srgbClr val="F7C6C4"/>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70" name="Google Shape;1250;p46">
              <a:extLst>
                <a:ext uri="{FF2B5EF4-FFF2-40B4-BE49-F238E27FC236}">
                  <a16:creationId xmlns:a16="http://schemas.microsoft.com/office/drawing/2014/main" id="{506974E0-B1B6-4670-A01C-733BB8BF00AD}"/>
                </a:ext>
              </a:extLst>
            </p:cNvPr>
            <p:cNvSpPr/>
            <p:nvPr/>
          </p:nvSpPr>
          <p:spPr>
            <a:xfrm>
              <a:off x="7763223" y="4391926"/>
              <a:ext cx="63509" cy="24851"/>
            </a:xfrm>
            <a:custGeom>
              <a:avLst/>
              <a:gdLst/>
              <a:ahLst/>
              <a:cxnLst/>
              <a:rect l="l" t="t" r="r" b="b"/>
              <a:pathLst>
                <a:path w="1978" h="774" extrusionOk="0">
                  <a:moveTo>
                    <a:pt x="143" y="1"/>
                  </a:moveTo>
                  <a:cubicBezTo>
                    <a:pt x="101" y="1"/>
                    <a:pt x="59" y="2"/>
                    <a:pt x="18" y="3"/>
                  </a:cubicBezTo>
                  <a:cubicBezTo>
                    <a:pt x="12" y="3"/>
                    <a:pt x="12" y="14"/>
                    <a:pt x="1" y="14"/>
                  </a:cubicBezTo>
                  <a:cubicBezTo>
                    <a:pt x="1" y="20"/>
                    <a:pt x="12" y="25"/>
                    <a:pt x="18" y="25"/>
                  </a:cubicBezTo>
                  <a:cubicBezTo>
                    <a:pt x="193" y="54"/>
                    <a:pt x="368" y="76"/>
                    <a:pt x="537" y="110"/>
                  </a:cubicBezTo>
                  <a:cubicBezTo>
                    <a:pt x="707" y="144"/>
                    <a:pt x="876" y="189"/>
                    <a:pt x="1040" y="251"/>
                  </a:cubicBezTo>
                  <a:cubicBezTo>
                    <a:pt x="1204" y="313"/>
                    <a:pt x="1356" y="393"/>
                    <a:pt x="1514" y="477"/>
                  </a:cubicBezTo>
                  <a:cubicBezTo>
                    <a:pt x="1661" y="568"/>
                    <a:pt x="1808" y="669"/>
                    <a:pt x="1961" y="765"/>
                  </a:cubicBezTo>
                  <a:cubicBezTo>
                    <a:pt x="1961" y="771"/>
                    <a:pt x="1962" y="774"/>
                    <a:pt x="1964" y="774"/>
                  </a:cubicBezTo>
                  <a:cubicBezTo>
                    <a:pt x="1966" y="774"/>
                    <a:pt x="1969" y="771"/>
                    <a:pt x="1972" y="765"/>
                  </a:cubicBezTo>
                  <a:cubicBezTo>
                    <a:pt x="1977" y="760"/>
                    <a:pt x="1977" y="754"/>
                    <a:pt x="1972" y="748"/>
                  </a:cubicBezTo>
                  <a:cubicBezTo>
                    <a:pt x="1848" y="618"/>
                    <a:pt x="1706" y="505"/>
                    <a:pt x="1554" y="409"/>
                  </a:cubicBezTo>
                  <a:cubicBezTo>
                    <a:pt x="1407" y="308"/>
                    <a:pt x="1243" y="223"/>
                    <a:pt x="1074" y="161"/>
                  </a:cubicBezTo>
                  <a:cubicBezTo>
                    <a:pt x="904" y="99"/>
                    <a:pt x="729" y="48"/>
                    <a:pt x="554" y="25"/>
                  </a:cubicBezTo>
                  <a:cubicBezTo>
                    <a:pt x="421" y="8"/>
                    <a:pt x="280" y="1"/>
                    <a:pt x="143" y="1"/>
                  </a:cubicBezTo>
                  <a:close/>
                </a:path>
              </a:pathLst>
            </a:custGeom>
            <a:solidFill>
              <a:srgbClr val="B5838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71" name="Google Shape;1251;p46">
              <a:extLst>
                <a:ext uri="{FF2B5EF4-FFF2-40B4-BE49-F238E27FC236}">
                  <a16:creationId xmlns:a16="http://schemas.microsoft.com/office/drawing/2014/main" id="{479DB8D9-B0B3-42F7-9F4A-2A8F49F69388}"/>
                </a:ext>
              </a:extLst>
            </p:cNvPr>
            <p:cNvSpPr/>
            <p:nvPr/>
          </p:nvSpPr>
          <p:spPr>
            <a:xfrm>
              <a:off x="7872389" y="4496727"/>
              <a:ext cx="69127" cy="50955"/>
            </a:xfrm>
            <a:custGeom>
              <a:avLst/>
              <a:gdLst/>
              <a:ahLst/>
              <a:cxnLst/>
              <a:rect l="l" t="t" r="r" b="b"/>
              <a:pathLst>
                <a:path w="2153" h="1587" extrusionOk="0">
                  <a:moveTo>
                    <a:pt x="1020" y="0"/>
                  </a:moveTo>
                  <a:cubicBezTo>
                    <a:pt x="564" y="0"/>
                    <a:pt x="165" y="287"/>
                    <a:pt x="74" y="630"/>
                  </a:cubicBezTo>
                  <a:cubicBezTo>
                    <a:pt x="1" y="946"/>
                    <a:pt x="204" y="1217"/>
                    <a:pt x="543" y="1392"/>
                  </a:cubicBezTo>
                  <a:cubicBezTo>
                    <a:pt x="565" y="1398"/>
                    <a:pt x="577" y="1415"/>
                    <a:pt x="599" y="1420"/>
                  </a:cubicBezTo>
                  <a:cubicBezTo>
                    <a:pt x="690" y="1466"/>
                    <a:pt x="797" y="1500"/>
                    <a:pt x="904" y="1528"/>
                  </a:cubicBezTo>
                  <a:cubicBezTo>
                    <a:pt x="1000" y="1556"/>
                    <a:pt x="1085" y="1567"/>
                    <a:pt x="1175" y="1579"/>
                  </a:cubicBezTo>
                  <a:cubicBezTo>
                    <a:pt x="1203" y="1584"/>
                    <a:pt x="1226" y="1584"/>
                    <a:pt x="1249" y="1584"/>
                  </a:cubicBezTo>
                  <a:cubicBezTo>
                    <a:pt x="1274" y="1586"/>
                    <a:pt x="1299" y="1586"/>
                    <a:pt x="1324" y="1586"/>
                  </a:cubicBezTo>
                  <a:cubicBezTo>
                    <a:pt x="1686" y="1586"/>
                    <a:pt x="1982" y="1434"/>
                    <a:pt x="2051" y="1132"/>
                  </a:cubicBezTo>
                  <a:cubicBezTo>
                    <a:pt x="2152" y="720"/>
                    <a:pt x="1819" y="178"/>
                    <a:pt x="1277" y="31"/>
                  </a:cubicBezTo>
                  <a:cubicBezTo>
                    <a:pt x="1190" y="10"/>
                    <a:pt x="1104" y="0"/>
                    <a:pt x="1020" y="0"/>
                  </a:cubicBezTo>
                  <a:close/>
                </a:path>
              </a:pathLst>
            </a:custGeom>
            <a:solidFill>
              <a:srgbClr val="F9EAEA"/>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72" name="Google Shape;1252;p46">
              <a:extLst>
                <a:ext uri="{FF2B5EF4-FFF2-40B4-BE49-F238E27FC236}">
                  <a16:creationId xmlns:a16="http://schemas.microsoft.com/office/drawing/2014/main" id="{2C2A57F4-B32C-4AB0-AC0B-2D7A10EA4DF3}"/>
                </a:ext>
              </a:extLst>
            </p:cNvPr>
            <p:cNvSpPr/>
            <p:nvPr/>
          </p:nvSpPr>
          <p:spPr>
            <a:xfrm>
              <a:off x="7909924" y="4530793"/>
              <a:ext cx="6004" cy="16985"/>
            </a:xfrm>
            <a:custGeom>
              <a:avLst/>
              <a:gdLst/>
              <a:ahLst/>
              <a:cxnLst/>
              <a:rect l="l" t="t" r="r" b="b"/>
              <a:pathLst>
                <a:path w="187" h="529" extrusionOk="0">
                  <a:moveTo>
                    <a:pt x="164" y="1"/>
                  </a:moveTo>
                  <a:cubicBezTo>
                    <a:pt x="163" y="1"/>
                    <a:pt x="162" y="4"/>
                    <a:pt x="159" y="9"/>
                  </a:cubicBezTo>
                  <a:cubicBezTo>
                    <a:pt x="130" y="49"/>
                    <a:pt x="108" y="94"/>
                    <a:pt x="85" y="139"/>
                  </a:cubicBezTo>
                  <a:cubicBezTo>
                    <a:pt x="63" y="184"/>
                    <a:pt x="51" y="235"/>
                    <a:pt x="34" y="280"/>
                  </a:cubicBezTo>
                  <a:cubicBezTo>
                    <a:pt x="23" y="331"/>
                    <a:pt x="18" y="382"/>
                    <a:pt x="6" y="433"/>
                  </a:cubicBezTo>
                  <a:cubicBezTo>
                    <a:pt x="6" y="455"/>
                    <a:pt x="1" y="489"/>
                    <a:pt x="1" y="523"/>
                  </a:cubicBezTo>
                  <a:cubicBezTo>
                    <a:pt x="29" y="529"/>
                    <a:pt x="51" y="529"/>
                    <a:pt x="74" y="529"/>
                  </a:cubicBezTo>
                  <a:cubicBezTo>
                    <a:pt x="85" y="501"/>
                    <a:pt x="102" y="478"/>
                    <a:pt x="108" y="450"/>
                  </a:cubicBezTo>
                  <a:cubicBezTo>
                    <a:pt x="119" y="410"/>
                    <a:pt x="136" y="359"/>
                    <a:pt x="147" y="309"/>
                  </a:cubicBezTo>
                  <a:cubicBezTo>
                    <a:pt x="164" y="263"/>
                    <a:pt x="170" y="213"/>
                    <a:pt x="176" y="162"/>
                  </a:cubicBezTo>
                  <a:cubicBezTo>
                    <a:pt x="187" y="105"/>
                    <a:pt x="187" y="55"/>
                    <a:pt x="176" y="15"/>
                  </a:cubicBezTo>
                  <a:lnTo>
                    <a:pt x="170" y="9"/>
                  </a:lnTo>
                  <a:cubicBezTo>
                    <a:pt x="167" y="4"/>
                    <a:pt x="166" y="1"/>
                    <a:pt x="164" y="1"/>
                  </a:cubicBezTo>
                  <a:close/>
                </a:path>
              </a:pathLst>
            </a:custGeom>
            <a:solidFill>
              <a:srgbClr val="B5838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73" name="Google Shape;1253;p46">
              <a:extLst>
                <a:ext uri="{FF2B5EF4-FFF2-40B4-BE49-F238E27FC236}">
                  <a16:creationId xmlns:a16="http://schemas.microsoft.com/office/drawing/2014/main" id="{DE81C883-EC72-42F7-A1E0-E8A125C0F77C}"/>
                </a:ext>
              </a:extLst>
            </p:cNvPr>
            <p:cNvSpPr/>
            <p:nvPr/>
          </p:nvSpPr>
          <p:spPr>
            <a:xfrm>
              <a:off x="7889792" y="4525688"/>
              <a:ext cx="5651" cy="17210"/>
            </a:xfrm>
            <a:custGeom>
              <a:avLst/>
              <a:gdLst/>
              <a:ahLst/>
              <a:cxnLst/>
              <a:rect l="l" t="t" r="r" b="b"/>
              <a:pathLst>
                <a:path w="176" h="536" extrusionOk="0">
                  <a:moveTo>
                    <a:pt x="152" y="0"/>
                  </a:moveTo>
                  <a:cubicBezTo>
                    <a:pt x="149" y="0"/>
                    <a:pt x="148" y="2"/>
                    <a:pt x="148" y="5"/>
                  </a:cubicBezTo>
                  <a:cubicBezTo>
                    <a:pt x="114" y="44"/>
                    <a:pt x="91" y="95"/>
                    <a:pt x="69" y="140"/>
                  </a:cubicBezTo>
                  <a:cubicBezTo>
                    <a:pt x="52" y="185"/>
                    <a:pt x="35" y="230"/>
                    <a:pt x="23" y="281"/>
                  </a:cubicBezTo>
                  <a:lnTo>
                    <a:pt x="1" y="428"/>
                  </a:lnTo>
                  <a:lnTo>
                    <a:pt x="1" y="507"/>
                  </a:lnTo>
                  <a:cubicBezTo>
                    <a:pt x="23" y="513"/>
                    <a:pt x="35" y="524"/>
                    <a:pt x="57" y="535"/>
                  </a:cubicBezTo>
                  <a:lnTo>
                    <a:pt x="97" y="451"/>
                  </a:lnTo>
                  <a:cubicBezTo>
                    <a:pt x="119" y="400"/>
                    <a:pt x="136" y="355"/>
                    <a:pt x="148" y="310"/>
                  </a:cubicBezTo>
                  <a:lnTo>
                    <a:pt x="170" y="157"/>
                  </a:lnTo>
                  <a:cubicBezTo>
                    <a:pt x="176" y="112"/>
                    <a:pt x="176" y="61"/>
                    <a:pt x="165" y="10"/>
                  </a:cubicBezTo>
                  <a:lnTo>
                    <a:pt x="165" y="5"/>
                  </a:lnTo>
                  <a:cubicBezTo>
                    <a:pt x="159" y="2"/>
                    <a:pt x="155" y="0"/>
                    <a:pt x="152" y="0"/>
                  </a:cubicBezTo>
                  <a:close/>
                </a:path>
              </a:pathLst>
            </a:custGeom>
            <a:solidFill>
              <a:srgbClr val="B5838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74" name="Google Shape;1254;p46">
              <a:extLst>
                <a:ext uri="{FF2B5EF4-FFF2-40B4-BE49-F238E27FC236}">
                  <a16:creationId xmlns:a16="http://schemas.microsoft.com/office/drawing/2014/main" id="{DAFEC894-5822-42EC-9871-6AA7E753119A}"/>
                </a:ext>
              </a:extLst>
            </p:cNvPr>
            <p:cNvSpPr/>
            <p:nvPr/>
          </p:nvSpPr>
          <p:spPr>
            <a:xfrm>
              <a:off x="7640474" y="4428208"/>
              <a:ext cx="69288" cy="51211"/>
            </a:xfrm>
            <a:custGeom>
              <a:avLst/>
              <a:gdLst/>
              <a:ahLst/>
              <a:cxnLst/>
              <a:rect l="l" t="t" r="r" b="b"/>
              <a:pathLst>
                <a:path w="2158" h="1595" extrusionOk="0">
                  <a:moveTo>
                    <a:pt x="1005" y="0"/>
                  </a:moveTo>
                  <a:cubicBezTo>
                    <a:pt x="585" y="0"/>
                    <a:pt x="204" y="244"/>
                    <a:pt x="97" y="561"/>
                  </a:cubicBezTo>
                  <a:cubicBezTo>
                    <a:pt x="1" y="861"/>
                    <a:pt x="170" y="1143"/>
                    <a:pt x="481" y="1341"/>
                  </a:cubicBezTo>
                  <a:cubicBezTo>
                    <a:pt x="498" y="1352"/>
                    <a:pt x="520" y="1358"/>
                    <a:pt x="543" y="1375"/>
                  </a:cubicBezTo>
                  <a:cubicBezTo>
                    <a:pt x="633" y="1425"/>
                    <a:pt x="740" y="1471"/>
                    <a:pt x="853" y="1510"/>
                  </a:cubicBezTo>
                  <a:cubicBezTo>
                    <a:pt x="944" y="1544"/>
                    <a:pt x="1034" y="1567"/>
                    <a:pt x="1130" y="1578"/>
                  </a:cubicBezTo>
                  <a:cubicBezTo>
                    <a:pt x="1153" y="1578"/>
                    <a:pt x="1170" y="1584"/>
                    <a:pt x="1192" y="1584"/>
                  </a:cubicBezTo>
                  <a:cubicBezTo>
                    <a:pt x="1251" y="1591"/>
                    <a:pt x="1308" y="1595"/>
                    <a:pt x="1363" y="1595"/>
                  </a:cubicBezTo>
                  <a:cubicBezTo>
                    <a:pt x="1681" y="1595"/>
                    <a:pt x="1937" y="1469"/>
                    <a:pt x="2028" y="1200"/>
                  </a:cubicBezTo>
                  <a:cubicBezTo>
                    <a:pt x="2158" y="793"/>
                    <a:pt x="1870" y="228"/>
                    <a:pt x="1339" y="53"/>
                  </a:cubicBezTo>
                  <a:cubicBezTo>
                    <a:pt x="1228" y="17"/>
                    <a:pt x="1115" y="0"/>
                    <a:pt x="1005" y="0"/>
                  </a:cubicBezTo>
                  <a:close/>
                </a:path>
              </a:pathLst>
            </a:custGeom>
            <a:solidFill>
              <a:srgbClr val="F9EAEA"/>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75" name="Google Shape;1255;p46">
              <a:extLst>
                <a:ext uri="{FF2B5EF4-FFF2-40B4-BE49-F238E27FC236}">
                  <a16:creationId xmlns:a16="http://schemas.microsoft.com/office/drawing/2014/main" id="{3610034D-F31A-4198-8C65-1E1E1CE19F2A}"/>
                </a:ext>
              </a:extLst>
            </p:cNvPr>
            <p:cNvSpPr/>
            <p:nvPr/>
          </p:nvSpPr>
          <p:spPr>
            <a:xfrm>
              <a:off x="7676917" y="4462596"/>
              <a:ext cx="6582" cy="16471"/>
            </a:xfrm>
            <a:custGeom>
              <a:avLst/>
              <a:gdLst/>
              <a:ahLst/>
              <a:cxnLst/>
              <a:rect l="l" t="t" r="r" b="b"/>
              <a:pathLst>
                <a:path w="205" h="513" extrusionOk="0">
                  <a:moveTo>
                    <a:pt x="188" y="0"/>
                  </a:moveTo>
                  <a:cubicBezTo>
                    <a:pt x="184" y="0"/>
                    <a:pt x="181" y="1"/>
                    <a:pt x="181" y="4"/>
                  </a:cubicBezTo>
                  <a:cubicBezTo>
                    <a:pt x="148" y="49"/>
                    <a:pt x="119" y="89"/>
                    <a:pt x="97" y="140"/>
                  </a:cubicBezTo>
                  <a:cubicBezTo>
                    <a:pt x="80" y="185"/>
                    <a:pt x="57" y="230"/>
                    <a:pt x="40" y="281"/>
                  </a:cubicBezTo>
                  <a:cubicBezTo>
                    <a:pt x="29" y="332"/>
                    <a:pt x="12" y="383"/>
                    <a:pt x="6" y="428"/>
                  </a:cubicBezTo>
                  <a:cubicBezTo>
                    <a:pt x="6" y="456"/>
                    <a:pt x="1" y="479"/>
                    <a:pt x="1" y="507"/>
                  </a:cubicBezTo>
                  <a:cubicBezTo>
                    <a:pt x="23" y="507"/>
                    <a:pt x="40" y="513"/>
                    <a:pt x="63" y="513"/>
                  </a:cubicBezTo>
                  <a:cubicBezTo>
                    <a:pt x="69" y="496"/>
                    <a:pt x="85" y="479"/>
                    <a:pt x="91" y="456"/>
                  </a:cubicBezTo>
                  <a:cubicBezTo>
                    <a:pt x="114" y="417"/>
                    <a:pt x="136" y="366"/>
                    <a:pt x="148" y="315"/>
                  </a:cubicBezTo>
                  <a:cubicBezTo>
                    <a:pt x="165" y="270"/>
                    <a:pt x="176" y="219"/>
                    <a:pt x="187" y="168"/>
                  </a:cubicBezTo>
                  <a:cubicBezTo>
                    <a:pt x="193" y="117"/>
                    <a:pt x="198" y="61"/>
                    <a:pt x="204" y="16"/>
                  </a:cubicBezTo>
                  <a:lnTo>
                    <a:pt x="198" y="4"/>
                  </a:lnTo>
                  <a:cubicBezTo>
                    <a:pt x="196" y="1"/>
                    <a:pt x="191" y="0"/>
                    <a:pt x="188" y="0"/>
                  </a:cubicBezTo>
                  <a:close/>
                </a:path>
              </a:pathLst>
            </a:custGeom>
            <a:solidFill>
              <a:srgbClr val="B5838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76" name="Google Shape;1256;p46">
              <a:extLst>
                <a:ext uri="{FF2B5EF4-FFF2-40B4-BE49-F238E27FC236}">
                  <a16:creationId xmlns:a16="http://schemas.microsoft.com/office/drawing/2014/main" id="{DBEED2D3-A777-443C-8F36-C6CB9D29B894}"/>
                </a:ext>
              </a:extLst>
            </p:cNvPr>
            <p:cNvSpPr/>
            <p:nvPr/>
          </p:nvSpPr>
          <p:spPr>
            <a:xfrm>
              <a:off x="7655726" y="4456014"/>
              <a:ext cx="7449" cy="16150"/>
            </a:xfrm>
            <a:custGeom>
              <a:avLst/>
              <a:gdLst/>
              <a:ahLst/>
              <a:cxnLst/>
              <a:rect l="l" t="t" r="r" b="b"/>
              <a:pathLst>
                <a:path w="232" h="503" extrusionOk="0">
                  <a:moveTo>
                    <a:pt x="209" y="0"/>
                  </a:moveTo>
                  <a:cubicBezTo>
                    <a:pt x="164" y="40"/>
                    <a:pt x="141" y="85"/>
                    <a:pt x="119" y="125"/>
                  </a:cubicBezTo>
                  <a:cubicBezTo>
                    <a:pt x="96" y="170"/>
                    <a:pt x="73" y="209"/>
                    <a:pt x="51" y="260"/>
                  </a:cubicBezTo>
                  <a:cubicBezTo>
                    <a:pt x="40" y="305"/>
                    <a:pt x="23" y="350"/>
                    <a:pt x="11" y="401"/>
                  </a:cubicBezTo>
                  <a:cubicBezTo>
                    <a:pt x="6" y="424"/>
                    <a:pt x="0" y="446"/>
                    <a:pt x="0" y="463"/>
                  </a:cubicBezTo>
                  <a:cubicBezTo>
                    <a:pt x="17" y="480"/>
                    <a:pt x="40" y="486"/>
                    <a:pt x="62" y="503"/>
                  </a:cubicBezTo>
                  <a:lnTo>
                    <a:pt x="102" y="435"/>
                  </a:lnTo>
                  <a:cubicBezTo>
                    <a:pt x="130" y="396"/>
                    <a:pt x="153" y="350"/>
                    <a:pt x="169" y="305"/>
                  </a:cubicBezTo>
                  <a:cubicBezTo>
                    <a:pt x="181" y="260"/>
                    <a:pt x="198" y="209"/>
                    <a:pt x="209" y="164"/>
                  </a:cubicBezTo>
                  <a:cubicBezTo>
                    <a:pt x="226" y="113"/>
                    <a:pt x="232" y="62"/>
                    <a:pt x="232" y="6"/>
                  </a:cubicBezTo>
                  <a:cubicBezTo>
                    <a:pt x="226" y="0"/>
                    <a:pt x="215" y="0"/>
                    <a:pt x="209" y="0"/>
                  </a:cubicBezTo>
                  <a:close/>
                </a:path>
              </a:pathLst>
            </a:custGeom>
            <a:solidFill>
              <a:srgbClr val="B5838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77" name="Google Shape;1257;p46">
              <a:extLst>
                <a:ext uri="{FF2B5EF4-FFF2-40B4-BE49-F238E27FC236}">
                  <a16:creationId xmlns:a16="http://schemas.microsoft.com/office/drawing/2014/main" id="{FD29EB2C-FFD9-4DBF-B84E-58E6D5613044}"/>
                </a:ext>
              </a:extLst>
            </p:cNvPr>
            <p:cNvSpPr/>
            <p:nvPr/>
          </p:nvSpPr>
          <p:spPr>
            <a:xfrm>
              <a:off x="7764154" y="3891331"/>
              <a:ext cx="377905" cy="304700"/>
            </a:xfrm>
            <a:custGeom>
              <a:avLst/>
              <a:gdLst/>
              <a:ahLst/>
              <a:cxnLst/>
              <a:rect l="l" t="t" r="r" b="b"/>
              <a:pathLst>
                <a:path w="11770" h="9490" extrusionOk="0">
                  <a:moveTo>
                    <a:pt x="3411" y="7795"/>
                  </a:moveTo>
                  <a:cubicBezTo>
                    <a:pt x="3236" y="7880"/>
                    <a:pt x="3078" y="7942"/>
                    <a:pt x="3033" y="7942"/>
                  </a:cubicBezTo>
                  <a:cubicBezTo>
                    <a:pt x="2954" y="7942"/>
                    <a:pt x="2909" y="7936"/>
                    <a:pt x="2903" y="7908"/>
                  </a:cubicBezTo>
                  <a:cubicBezTo>
                    <a:pt x="2897" y="7902"/>
                    <a:pt x="2892" y="7874"/>
                    <a:pt x="2959" y="7829"/>
                  </a:cubicBezTo>
                  <a:cubicBezTo>
                    <a:pt x="3005" y="7801"/>
                    <a:pt x="3134" y="7795"/>
                    <a:pt x="3298" y="7795"/>
                  </a:cubicBezTo>
                  <a:close/>
                  <a:moveTo>
                    <a:pt x="3982" y="7874"/>
                  </a:moveTo>
                  <a:cubicBezTo>
                    <a:pt x="4190" y="7930"/>
                    <a:pt x="4371" y="7987"/>
                    <a:pt x="4416" y="8026"/>
                  </a:cubicBezTo>
                  <a:cubicBezTo>
                    <a:pt x="4473" y="8100"/>
                    <a:pt x="4450" y="8122"/>
                    <a:pt x="4445" y="8128"/>
                  </a:cubicBezTo>
                  <a:cubicBezTo>
                    <a:pt x="4437" y="8139"/>
                    <a:pt x="4421" y="8144"/>
                    <a:pt x="4400" y="8144"/>
                  </a:cubicBezTo>
                  <a:cubicBezTo>
                    <a:pt x="4376" y="8144"/>
                    <a:pt x="4345" y="8137"/>
                    <a:pt x="4309" y="8122"/>
                  </a:cubicBezTo>
                  <a:cubicBezTo>
                    <a:pt x="4264" y="8105"/>
                    <a:pt x="4134" y="7998"/>
                    <a:pt x="3982" y="7874"/>
                  </a:cubicBezTo>
                  <a:close/>
                  <a:moveTo>
                    <a:pt x="6369" y="1"/>
                  </a:moveTo>
                  <a:cubicBezTo>
                    <a:pt x="6333" y="1"/>
                    <a:pt x="6296" y="23"/>
                    <a:pt x="6291" y="58"/>
                  </a:cubicBezTo>
                  <a:cubicBezTo>
                    <a:pt x="6015" y="1329"/>
                    <a:pt x="5331" y="2396"/>
                    <a:pt x="4704" y="3277"/>
                  </a:cubicBezTo>
                  <a:cubicBezTo>
                    <a:pt x="4275" y="3876"/>
                    <a:pt x="3829" y="4525"/>
                    <a:pt x="3631" y="5259"/>
                  </a:cubicBezTo>
                  <a:cubicBezTo>
                    <a:pt x="3439" y="5965"/>
                    <a:pt x="3547" y="6665"/>
                    <a:pt x="3671" y="7349"/>
                  </a:cubicBezTo>
                  <a:cubicBezTo>
                    <a:pt x="3411" y="6987"/>
                    <a:pt x="3021" y="6716"/>
                    <a:pt x="2637" y="6468"/>
                  </a:cubicBezTo>
                  <a:cubicBezTo>
                    <a:pt x="2191" y="6191"/>
                    <a:pt x="1689" y="5852"/>
                    <a:pt x="1299" y="5389"/>
                  </a:cubicBezTo>
                  <a:cubicBezTo>
                    <a:pt x="904" y="4915"/>
                    <a:pt x="604" y="4356"/>
                    <a:pt x="441" y="3768"/>
                  </a:cubicBezTo>
                  <a:cubicBezTo>
                    <a:pt x="158" y="2774"/>
                    <a:pt x="249" y="1673"/>
                    <a:pt x="695" y="741"/>
                  </a:cubicBezTo>
                  <a:cubicBezTo>
                    <a:pt x="717" y="707"/>
                    <a:pt x="695" y="657"/>
                    <a:pt x="661" y="634"/>
                  </a:cubicBezTo>
                  <a:cubicBezTo>
                    <a:pt x="651" y="630"/>
                    <a:pt x="640" y="628"/>
                    <a:pt x="629" y="628"/>
                  </a:cubicBezTo>
                  <a:cubicBezTo>
                    <a:pt x="599" y="628"/>
                    <a:pt x="570" y="644"/>
                    <a:pt x="554" y="674"/>
                  </a:cubicBezTo>
                  <a:cubicBezTo>
                    <a:pt x="96" y="1639"/>
                    <a:pt x="0" y="2780"/>
                    <a:pt x="294" y="3808"/>
                  </a:cubicBezTo>
                  <a:cubicBezTo>
                    <a:pt x="463" y="4412"/>
                    <a:pt x="774" y="4994"/>
                    <a:pt x="1180" y="5479"/>
                  </a:cubicBezTo>
                  <a:cubicBezTo>
                    <a:pt x="1593" y="5960"/>
                    <a:pt x="2107" y="6304"/>
                    <a:pt x="2558" y="6586"/>
                  </a:cubicBezTo>
                  <a:cubicBezTo>
                    <a:pt x="3010" y="6869"/>
                    <a:pt x="3445" y="7196"/>
                    <a:pt x="3682" y="7637"/>
                  </a:cubicBezTo>
                  <a:cubicBezTo>
                    <a:pt x="3590" y="7632"/>
                    <a:pt x="3450" y="7624"/>
                    <a:pt x="3311" y="7624"/>
                  </a:cubicBezTo>
                  <a:cubicBezTo>
                    <a:pt x="3133" y="7624"/>
                    <a:pt x="2956" y="7637"/>
                    <a:pt x="2880" y="7688"/>
                  </a:cubicBezTo>
                  <a:cubicBezTo>
                    <a:pt x="2722" y="7795"/>
                    <a:pt x="2750" y="7913"/>
                    <a:pt x="2767" y="7964"/>
                  </a:cubicBezTo>
                  <a:cubicBezTo>
                    <a:pt x="2818" y="8077"/>
                    <a:pt x="2948" y="8083"/>
                    <a:pt x="3016" y="8083"/>
                  </a:cubicBezTo>
                  <a:lnTo>
                    <a:pt x="3044" y="8083"/>
                  </a:lnTo>
                  <a:cubicBezTo>
                    <a:pt x="3123" y="8083"/>
                    <a:pt x="3321" y="7998"/>
                    <a:pt x="3490" y="7925"/>
                  </a:cubicBezTo>
                  <a:lnTo>
                    <a:pt x="3490" y="7925"/>
                  </a:lnTo>
                  <a:cubicBezTo>
                    <a:pt x="3151" y="8348"/>
                    <a:pt x="2925" y="8862"/>
                    <a:pt x="2835" y="9399"/>
                  </a:cubicBezTo>
                  <a:cubicBezTo>
                    <a:pt x="2824" y="9438"/>
                    <a:pt x="2852" y="9483"/>
                    <a:pt x="2897" y="9489"/>
                  </a:cubicBezTo>
                  <a:lnTo>
                    <a:pt x="2909" y="9489"/>
                  </a:lnTo>
                  <a:cubicBezTo>
                    <a:pt x="2948" y="9489"/>
                    <a:pt x="2982" y="9461"/>
                    <a:pt x="2988" y="9427"/>
                  </a:cubicBezTo>
                  <a:cubicBezTo>
                    <a:pt x="3089" y="8840"/>
                    <a:pt x="3355" y="8297"/>
                    <a:pt x="3750" y="7857"/>
                  </a:cubicBezTo>
                  <a:cubicBezTo>
                    <a:pt x="3756" y="7863"/>
                    <a:pt x="3773" y="7874"/>
                    <a:pt x="3778" y="7880"/>
                  </a:cubicBezTo>
                  <a:cubicBezTo>
                    <a:pt x="3919" y="8286"/>
                    <a:pt x="3936" y="8749"/>
                    <a:pt x="3806" y="9145"/>
                  </a:cubicBezTo>
                  <a:cubicBezTo>
                    <a:pt x="3795" y="9184"/>
                    <a:pt x="3812" y="9229"/>
                    <a:pt x="3857" y="9241"/>
                  </a:cubicBezTo>
                  <a:cubicBezTo>
                    <a:pt x="3863" y="9241"/>
                    <a:pt x="3869" y="9252"/>
                    <a:pt x="3880" y="9252"/>
                  </a:cubicBezTo>
                  <a:cubicBezTo>
                    <a:pt x="3914" y="9252"/>
                    <a:pt x="3942" y="9229"/>
                    <a:pt x="3948" y="9195"/>
                  </a:cubicBezTo>
                  <a:cubicBezTo>
                    <a:pt x="4061" y="8840"/>
                    <a:pt x="4066" y="8444"/>
                    <a:pt x="3982" y="8072"/>
                  </a:cubicBezTo>
                  <a:lnTo>
                    <a:pt x="3982" y="8072"/>
                  </a:lnTo>
                  <a:cubicBezTo>
                    <a:pt x="4094" y="8162"/>
                    <a:pt x="4207" y="8247"/>
                    <a:pt x="4264" y="8264"/>
                  </a:cubicBezTo>
                  <a:cubicBezTo>
                    <a:pt x="4292" y="8269"/>
                    <a:pt x="4349" y="8292"/>
                    <a:pt x="4405" y="8292"/>
                  </a:cubicBezTo>
                  <a:cubicBezTo>
                    <a:pt x="4462" y="8292"/>
                    <a:pt x="4518" y="8275"/>
                    <a:pt x="4569" y="8218"/>
                  </a:cubicBezTo>
                  <a:cubicBezTo>
                    <a:pt x="4603" y="8179"/>
                    <a:pt x="4670" y="8072"/>
                    <a:pt x="4535" y="7925"/>
                  </a:cubicBezTo>
                  <a:cubicBezTo>
                    <a:pt x="4473" y="7851"/>
                    <a:pt x="4275" y="7784"/>
                    <a:pt x="4083" y="7733"/>
                  </a:cubicBezTo>
                  <a:cubicBezTo>
                    <a:pt x="4337" y="7641"/>
                    <a:pt x="4617" y="7595"/>
                    <a:pt x="4917" y="7595"/>
                  </a:cubicBezTo>
                  <a:cubicBezTo>
                    <a:pt x="5044" y="7595"/>
                    <a:pt x="5175" y="7603"/>
                    <a:pt x="5309" y="7620"/>
                  </a:cubicBezTo>
                  <a:cubicBezTo>
                    <a:pt x="5777" y="7676"/>
                    <a:pt x="6235" y="7812"/>
                    <a:pt x="6675" y="7936"/>
                  </a:cubicBezTo>
                  <a:cubicBezTo>
                    <a:pt x="7268" y="8105"/>
                    <a:pt x="7878" y="8281"/>
                    <a:pt x="8528" y="8281"/>
                  </a:cubicBezTo>
                  <a:cubicBezTo>
                    <a:pt x="8641" y="8281"/>
                    <a:pt x="8754" y="8275"/>
                    <a:pt x="8878" y="8269"/>
                  </a:cubicBezTo>
                  <a:cubicBezTo>
                    <a:pt x="9985" y="8156"/>
                    <a:pt x="11029" y="7631"/>
                    <a:pt x="11747" y="6835"/>
                  </a:cubicBezTo>
                  <a:cubicBezTo>
                    <a:pt x="11769" y="6812"/>
                    <a:pt x="11769" y="6773"/>
                    <a:pt x="11735" y="6739"/>
                  </a:cubicBezTo>
                  <a:cubicBezTo>
                    <a:pt x="11722" y="6725"/>
                    <a:pt x="11703" y="6718"/>
                    <a:pt x="11684" y="6718"/>
                  </a:cubicBezTo>
                  <a:cubicBezTo>
                    <a:pt x="11664" y="6718"/>
                    <a:pt x="11643" y="6727"/>
                    <a:pt x="11628" y="6744"/>
                  </a:cubicBezTo>
                  <a:cubicBezTo>
                    <a:pt x="10939" y="7513"/>
                    <a:pt x="9928" y="8015"/>
                    <a:pt x="8855" y="8122"/>
                  </a:cubicBezTo>
                  <a:cubicBezTo>
                    <a:pt x="8746" y="8133"/>
                    <a:pt x="8638" y="8138"/>
                    <a:pt x="8531" y="8138"/>
                  </a:cubicBezTo>
                  <a:cubicBezTo>
                    <a:pt x="7906" y="8138"/>
                    <a:pt x="7322" y="7969"/>
                    <a:pt x="6709" y="7795"/>
                  </a:cubicBezTo>
                  <a:cubicBezTo>
                    <a:pt x="6263" y="7671"/>
                    <a:pt x="5800" y="7535"/>
                    <a:pt x="5326" y="7473"/>
                  </a:cubicBezTo>
                  <a:cubicBezTo>
                    <a:pt x="5183" y="7453"/>
                    <a:pt x="5044" y="7443"/>
                    <a:pt x="4909" y="7443"/>
                  </a:cubicBezTo>
                  <a:cubicBezTo>
                    <a:pt x="4586" y="7443"/>
                    <a:pt x="4284" y="7498"/>
                    <a:pt x="4010" y="7597"/>
                  </a:cubicBezTo>
                  <a:cubicBezTo>
                    <a:pt x="4162" y="7462"/>
                    <a:pt x="4332" y="7349"/>
                    <a:pt x="4501" y="7253"/>
                  </a:cubicBezTo>
                  <a:cubicBezTo>
                    <a:pt x="4783" y="7095"/>
                    <a:pt x="5094" y="6976"/>
                    <a:pt x="5388" y="6863"/>
                  </a:cubicBezTo>
                  <a:cubicBezTo>
                    <a:pt x="5535" y="6807"/>
                    <a:pt x="5687" y="6750"/>
                    <a:pt x="5828" y="6694"/>
                  </a:cubicBezTo>
                  <a:cubicBezTo>
                    <a:pt x="7387" y="6044"/>
                    <a:pt x="8680" y="4791"/>
                    <a:pt x="9369" y="3249"/>
                  </a:cubicBezTo>
                  <a:cubicBezTo>
                    <a:pt x="9380" y="3215"/>
                    <a:pt x="9369" y="3164"/>
                    <a:pt x="9335" y="3147"/>
                  </a:cubicBezTo>
                  <a:cubicBezTo>
                    <a:pt x="9327" y="3144"/>
                    <a:pt x="9318" y="3143"/>
                    <a:pt x="9308" y="3143"/>
                  </a:cubicBezTo>
                  <a:cubicBezTo>
                    <a:pt x="9279" y="3143"/>
                    <a:pt x="9246" y="3157"/>
                    <a:pt x="9234" y="3187"/>
                  </a:cubicBezTo>
                  <a:cubicBezTo>
                    <a:pt x="8556" y="4689"/>
                    <a:pt x="7302" y="5920"/>
                    <a:pt x="5777" y="6552"/>
                  </a:cubicBezTo>
                  <a:cubicBezTo>
                    <a:pt x="5636" y="6609"/>
                    <a:pt x="5489" y="6665"/>
                    <a:pt x="5337" y="6722"/>
                  </a:cubicBezTo>
                  <a:cubicBezTo>
                    <a:pt x="5032" y="6835"/>
                    <a:pt x="4716" y="6953"/>
                    <a:pt x="4428" y="7117"/>
                  </a:cubicBezTo>
                  <a:cubicBezTo>
                    <a:pt x="4224" y="7236"/>
                    <a:pt x="4027" y="7377"/>
                    <a:pt x="3857" y="7535"/>
                  </a:cubicBezTo>
                  <a:lnTo>
                    <a:pt x="3852" y="7479"/>
                  </a:lnTo>
                  <a:cubicBezTo>
                    <a:pt x="3716" y="6728"/>
                    <a:pt x="3581" y="6033"/>
                    <a:pt x="3778" y="5304"/>
                  </a:cubicBezTo>
                  <a:cubicBezTo>
                    <a:pt x="3970" y="4598"/>
                    <a:pt x="4377" y="3983"/>
                    <a:pt x="4823" y="3367"/>
                  </a:cubicBezTo>
                  <a:cubicBezTo>
                    <a:pt x="5467" y="2481"/>
                    <a:pt x="6167" y="1391"/>
                    <a:pt x="6438" y="92"/>
                  </a:cubicBezTo>
                  <a:cubicBezTo>
                    <a:pt x="6449" y="52"/>
                    <a:pt x="6427" y="7"/>
                    <a:pt x="6382" y="2"/>
                  </a:cubicBezTo>
                  <a:cubicBezTo>
                    <a:pt x="6378" y="1"/>
                    <a:pt x="6374" y="1"/>
                    <a:pt x="6369" y="1"/>
                  </a:cubicBezTo>
                  <a:close/>
                </a:path>
              </a:pathLst>
            </a:custGeom>
            <a:solidFill>
              <a:srgbClr val="4FA85D"/>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78" name="Google Shape;1258;p46">
              <a:extLst>
                <a:ext uri="{FF2B5EF4-FFF2-40B4-BE49-F238E27FC236}">
                  <a16:creationId xmlns:a16="http://schemas.microsoft.com/office/drawing/2014/main" id="{5DDAD023-56C3-4823-B65F-59591EF6A599}"/>
                </a:ext>
              </a:extLst>
            </p:cNvPr>
            <p:cNvSpPr/>
            <p:nvPr/>
          </p:nvSpPr>
          <p:spPr>
            <a:xfrm>
              <a:off x="7853542" y="3939300"/>
              <a:ext cx="167922" cy="73590"/>
            </a:xfrm>
            <a:custGeom>
              <a:avLst/>
              <a:gdLst/>
              <a:ahLst/>
              <a:cxnLst/>
              <a:rect l="l" t="t" r="r" b="b"/>
              <a:pathLst>
                <a:path w="5230" h="2292" extrusionOk="0">
                  <a:moveTo>
                    <a:pt x="1495" y="0"/>
                  </a:moveTo>
                  <a:cubicBezTo>
                    <a:pt x="1385" y="0"/>
                    <a:pt x="1274" y="4"/>
                    <a:pt x="1164" y="10"/>
                  </a:cubicBezTo>
                  <a:cubicBezTo>
                    <a:pt x="379" y="61"/>
                    <a:pt x="0" y="202"/>
                    <a:pt x="68" y="343"/>
                  </a:cubicBezTo>
                  <a:cubicBezTo>
                    <a:pt x="127" y="456"/>
                    <a:pt x="465" y="533"/>
                    <a:pt x="1000" y="533"/>
                  </a:cubicBezTo>
                  <a:cubicBezTo>
                    <a:pt x="1133" y="533"/>
                    <a:pt x="1278" y="528"/>
                    <a:pt x="1435" y="518"/>
                  </a:cubicBezTo>
                  <a:cubicBezTo>
                    <a:pt x="1480" y="518"/>
                    <a:pt x="1531" y="512"/>
                    <a:pt x="1582" y="507"/>
                  </a:cubicBezTo>
                  <a:cubicBezTo>
                    <a:pt x="1583" y="506"/>
                    <a:pt x="1585" y="506"/>
                    <a:pt x="1587" y="506"/>
                  </a:cubicBezTo>
                  <a:cubicBezTo>
                    <a:pt x="1623" y="506"/>
                    <a:pt x="1636" y="558"/>
                    <a:pt x="1604" y="574"/>
                  </a:cubicBezTo>
                  <a:cubicBezTo>
                    <a:pt x="1576" y="591"/>
                    <a:pt x="1553" y="603"/>
                    <a:pt x="1531" y="620"/>
                  </a:cubicBezTo>
                  <a:cubicBezTo>
                    <a:pt x="994" y="942"/>
                    <a:pt x="819" y="1224"/>
                    <a:pt x="972" y="1348"/>
                  </a:cubicBezTo>
                  <a:cubicBezTo>
                    <a:pt x="1016" y="1381"/>
                    <a:pt x="1081" y="1398"/>
                    <a:pt x="1163" y="1398"/>
                  </a:cubicBezTo>
                  <a:cubicBezTo>
                    <a:pt x="1377" y="1398"/>
                    <a:pt x="1708" y="1285"/>
                    <a:pt x="2095" y="1049"/>
                  </a:cubicBezTo>
                  <a:cubicBezTo>
                    <a:pt x="2146" y="1021"/>
                    <a:pt x="2197" y="987"/>
                    <a:pt x="2242" y="947"/>
                  </a:cubicBezTo>
                  <a:lnTo>
                    <a:pt x="2242" y="947"/>
                  </a:lnTo>
                  <a:cubicBezTo>
                    <a:pt x="2225" y="992"/>
                    <a:pt x="2203" y="1043"/>
                    <a:pt x="2186" y="1088"/>
                  </a:cubicBezTo>
                  <a:cubicBezTo>
                    <a:pt x="2005" y="1608"/>
                    <a:pt x="2062" y="1952"/>
                    <a:pt x="2265" y="2015"/>
                  </a:cubicBezTo>
                  <a:cubicBezTo>
                    <a:pt x="2288" y="2023"/>
                    <a:pt x="2312" y="2027"/>
                    <a:pt x="2337" y="2027"/>
                  </a:cubicBezTo>
                  <a:cubicBezTo>
                    <a:pt x="2525" y="2027"/>
                    <a:pt x="2755" y="1786"/>
                    <a:pt x="2914" y="1337"/>
                  </a:cubicBezTo>
                  <a:cubicBezTo>
                    <a:pt x="2920" y="1309"/>
                    <a:pt x="2937" y="1280"/>
                    <a:pt x="2943" y="1252"/>
                  </a:cubicBezTo>
                  <a:cubicBezTo>
                    <a:pt x="2945" y="1235"/>
                    <a:pt x="2959" y="1227"/>
                    <a:pt x="2975" y="1227"/>
                  </a:cubicBezTo>
                  <a:cubicBezTo>
                    <a:pt x="2991" y="1227"/>
                    <a:pt x="3007" y="1235"/>
                    <a:pt x="3016" y="1252"/>
                  </a:cubicBezTo>
                  <a:cubicBezTo>
                    <a:pt x="3027" y="1297"/>
                    <a:pt x="3044" y="1331"/>
                    <a:pt x="3055" y="1371"/>
                  </a:cubicBezTo>
                  <a:cubicBezTo>
                    <a:pt x="3287" y="1958"/>
                    <a:pt x="3581" y="2291"/>
                    <a:pt x="3773" y="2291"/>
                  </a:cubicBezTo>
                  <a:cubicBezTo>
                    <a:pt x="3976" y="2291"/>
                    <a:pt x="3999" y="1958"/>
                    <a:pt x="3767" y="1371"/>
                  </a:cubicBezTo>
                  <a:cubicBezTo>
                    <a:pt x="3761" y="1343"/>
                    <a:pt x="3744" y="1326"/>
                    <a:pt x="3733" y="1297"/>
                  </a:cubicBezTo>
                  <a:cubicBezTo>
                    <a:pt x="3725" y="1272"/>
                    <a:pt x="3745" y="1243"/>
                    <a:pt x="3768" y="1243"/>
                  </a:cubicBezTo>
                  <a:cubicBezTo>
                    <a:pt x="3775" y="1243"/>
                    <a:pt x="3783" y="1245"/>
                    <a:pt x="3790" y="1252"/>
                  </a:cubicBezTo>
                  <a:cubicBezTo>
                    <a:pt x="3824" y="1292"/>
                    <a:pt x="3863" y="1326"/>
                    <a:pt x="3903" y="1354"/>
                  </a:cubicBezTo>
                  <a:cubicBezTo>
                    <a:pt x="4428" y="1809"/>
                    <a:pt x="4847" y="2043"/>
                    <a:pt x="5034" y="2043"/>
                  </a:cubicBezTo>
                  <a:cubicBezTo>
                    <a:pt x="5058" y="2043"/>
                    <a:pt x="5078" y="2039"/>
                    <a:pt x="5094" y="2032"/>
                  </a:cubicBezTo>
                  <a:cubicBezTo>
                    <a:pt x="5230" y="1958"/>
                    <a:pt x="5004" y="1614"/>
                    <a:pt x="4411" y="1105"/>
                  </a:cubicBezTo>
                  <a:cubicBezTo>
                    <a:pt x="4134" y="868"/>
                    <a:pt x="3824" y="670"/>
                    <a:pt x="3507" y="484"/>
                  </a:cubicBezTo>
                  <a:cubicBezTo>
                    <a:pt x="2892" y="132"/>
                    <a:pt x="2200" y="0"/>
                    <a:pt x="1495" y="0"/>
                  </a:cubicBezTo>
                  <a:close/>
                </a:path>
              </a:pathLst>
            </a:custGeom>
            <a:solidFill>
              <a:srgbClr val="6BC271"/>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79" name="Google Shape;1259;p46">
              <a:extLst>
                <a:ext uri="{FF2B5EF4-FFF2-40B4-BE49-F238E27FC236}">
                  <a16:creationId xmlns:a16="http://schemas.microsoft.com/office/drawing/2014/main" id="{B4685474-C75A-4623-B254-55EC3626E971}"/>
                </a:ext>
              </a:extLst>
            </p:cNvPr>
            <p:cNvSpPr/>
            <p:nvPr/>
          </p:nvSpPr>
          <p:spPr>
            <a:xfrm>
              <a:off x="7851551" y="3648177"/>
              <a:ext cx="258048" cy="314140"/>
            </a:xfrm>
            <a:custGeom>
              <a:avLst/>
              <a:gdLst/>
              <a:ahLst/>
              <a:cxnLst/>
              <a:rect l="l" t="t" r="r" b="b"/>
              <a:pathLst>
                <a:path w="8037" h="9784" extrusionOk="0">
                  <a:moveTo>
                    <a:pt x="5067" y="0"/>
                  </a:moveTo>
                  <a:cubicBezTo>
                    <a:pt x="4609" y="0"/>
                    <a:pt x="4134" y="144"/>
                    <a:pt x="3671" y="391"/>
                  </a:cubicBezTo>
                  <a:cubicBezTo>
                    <a:pt x="2999" y="741"/>
                    <a:pt x="2349" y="1300"/>
                    <a:pt x="1790" y="1961"/>
                  </a:cubicBezTo>
                  <a:cubicBezTo>
                    <a:pt x="1158" y="2718"/>
                    <a:pt x="627" y="3610"/>
                    <a:pt x="316" y="4474"/>
                  </a:cubicBezTo>
                  <a:cubicBezTo>
                    <a:pt x="283" y="4581"/>
                    <a:pt x="243" y="4694"/>
                    <a:pt x="209" y="4802"/>
                  </a:cubicBezTo>
                  <a:cubicBezTo>
                    <a:pt x="6" y="5474"/>
                    <a:pt x="0" y="6163"/>
                    <a:pt x="153" y="6801"/>
                  </a:cubicBezTo>
                  <a:cubicBezTo>
                    <a:pt x="367" y="7688"/>
                    <a:pt x="887" y="8484"/>
                    <a:pt x="1638" y="9037"/>
                  </a:cubicBezTo>
                  <a:cubicBezTo>
                    <a:pt x="1988" y="9297"/>
                    <a:pt x="2389" y="9495"/>
                    <a:pt x="2835" y="9630"/>
                  </a:cubicBezTo>
                  <a:cubicBezTo>
                    <a:pt x="3168" y="9721"/>
                    <a:pt x="3502" y="9777"/>
                    <a:pt x="3823" y="9783"/>
                  </a:cubicBezTo>
                  <a:cubicBezTo>
                    <a:pt x="3857" y="9784"/>
                    <a:pt x="3890" y="9784"/>
                    <a:pt x="3923" y="9784"/>
                  </a:cubicBezTo>
                  <a:cubicBezTo>
                    <a:pt x="4763" y="9784"/>
                    <a:pt x="5572" y="9510"/>
                    <a:pt x="6240" y="9032"/>
                  </a:cubicBezTo>
                  <a:cubicBezTo>
                    <a:pt x="6901" y="8552"/>
                    <a:pt x="7409" y="7851"/>
                    <a:pt x="7664" y="7010"/>
                  </a:cubicBezTo>
                  <a:cubicBezTo>
                    <a:pt x="7669" y="7004"/>
                    <a:pt x="7669" y="7004"/>
                    <a:pt x="7669" y="6999"/>
                  </a:cubicBezTo>
                  <a:cubicBezTo>
                    <a:pt x="7991" y="5926"/>
                    <a:pt x="8036" y="4598"/>
                    <a:pt x="7827" y="3401"/>
                  </a:cubicBezTo>
                  <a:cubicBezTo>
                    <a:pt x="7681" y="2537"/>
                    <a:pt x="7387" y="1724"/>
                    <a:pt x="6975" y="1114"/>
                  </a:cubicBezTo>
                  <a:cubicBezTo>
                    <a:pt x="6624" y="606"/>
                    <a:pt x="6190" y="239"/>
                    <a:pt x="5659" y="86"/>
                  </a:cubicBezTo>
                  <a:cubicBezTo>
                    <a:pt x="5466" y="28"/>
                    <a:pt x="5268" y="0"/>
                    <a:pt x="5067" y="0"/>
                  </a:cubicBezTo>
                  <a:close/>
                </a:path>
              </a:pathLst>
            </a:custGeom>
            <a:solidFill>
              <a:srgbClr val="EA643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80" name="Google Shape;1260;p46">
              <a:extLst>
                <a:ext uri="{FF2B5EF4-FFF2-40B4-BE49-F238E27FC236}">
                  <a16:creationId xmlns:a16="http://schemas.microsoft.com/office/drawing/2014/main" id="{7F9A5EE5-F1D9-425E-8849-E688C814DAB2}"/>
                </a:ext>
              </a:extLst>
            </p:cNvPr>
            <p:cNvSpPr/>
            <p:nvPr/>
          </p:nvSpPr>
          <p:spPr>
            <a:xfrm>
              <a:off x="7909217" y="3660186"/>
              <a:ext cx="80718" cy="72113"/>
            </a:xfrm>
            <a:custGeom>
              <a:avLst/>
              <a:gdLst/>
              <a:ahLst/>
              <a:cxnLst/>
              <a:rect l="l" t="t" r="r" b="b"/>
              <a:pathLst>
                <a:path w="2514" h="2246" extrusionOk="0">
                  <a:moveTo>
                    <a:pt x="1881" y="0"/>
                  </a:moveTo>
                  <a:cubicBezTo>
                    <a:pt x="1209" y="356"/>
                    <a:pt x="559" y="909"/>
                    <a:pt x="0" y="1576"/>
                  </a:cubicBezTo>
                  <a:cubicBezTo>
                    <a:pt x="107" y="1768"/>
                    <a:pt x="254" y="1943"/>
                    <a:pt x="463" y="2061"/>
                  </a:cubicBezTo>
                  <a:cubicBezTo>
                    <a:pt x="668" y="2186"/>
                    <a:pt x="893" y="2246"/>
                    <a:pt x="1116" y="2246"/>
                  </a:cubicBezTo>
                  <a:cubicBezTo>
                    <a:pt x="1538" y="2246"/>
                    <a:pt x="1949" y="2032"/>
                    <a:pt x="2186" y="1644"/>
                  </a:cubicBezTo>
                  <a:cubicBezTo>
                    <a:pt x="2513" y="1096"/>
                    <a:pt x="2372" y="390"/>
                    <a:pt x="1881" y="0"/>
                  </a:cubicBezTo>
                  <a:close/>
                </a:path>
              </a:pathLst>
            </a:custGeom>
            <a:solidFill>
              <a:srgbClr val="FF987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81" name="Google Shape;1261;p46">
              <a:extLst>
                <a:ext uri="{FF2B5EF4-FFF2-40B4-BE49-F238E27FC236}">
                  <a16:creationId xmlns:a16="http://schemas.microsoft.com/office/drawing/2014/main" id="{934B3065-B80A-44E8-BE15-6644F7D9FDB4}"/>
                </a:ext>
              </a:extLst>
            </p:cNvPr>
            <p:cNvSpPr/>
            <p:nvPr/>
          </p:nvSpPr>
          <p:spPr>
            <a:xfrm>
              <a:off x="8052097" y="3683400"/>
              <a:ext cx="50955" cy="73751"/>
            </a:xfrm>
            <a:custGeom>
              <a:avLst/>
              <a:gdLst/>
              <a:ahLst/>
              <a:cxnLst/>
              <a:rect l="l" t="t" r="r" b="b"/>
              <a:pathLst>
                <a:path w="1587" h="2297" extrusionOk="0">
                  <a:moveTo>
                    <a:pt x="734" y="0"/>
                  </a:moveTo>
                  <a:cubicBezTo>
                    <a:pt x="582" y="96"/>
                    <a:pt x="458" y="226"/>
                    <a:pt x="362" y="384"/>
                  </a:cubicBezTo>
                  <a:cubicBezTo>
                    <a:pt x="0" y="977"/>
                    <a:pt x="181" y="1751"/>
                    <a:pt x="774" y="2107"/>
                  </a:cubicBezTo>
                  <a:cubicBezTo>
                    <a:pt x="981" y="2235"/>
                    <a:pt x="1207" y="2297"/>
                    <a:pt x="1433" y="2297"/>
                  </a:cubicBezTo>
                  <a:cubicBezTo>
                    <a:pt x="1484" y="2297"/>
                    <a:pt x="1536" y="2294"/>
                    <a:pt x="1587" y="2287"/>
                  </a:cubicBezTo>
                  <a:cubicBezTo>
                    <a:pt x="1435" y="1418"/>
                    <a:pt x="1152" y="610"/>
                    <a:pt x="734" y="0"/>
                  </a:cubicBezTo>
                  <a:close/>
                </a:path>
              </a:pathLst>
            </a:custGeom>
            <a:solidFill>
              <a:srgbClr val="FF987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82" name="Google Shape;1262;p46">
              <a:extLst>
                <a:ext uri="{FF2B5EF4-FFF2-40B4-BE49-F238E27FC236}">
                  <a16:creationId xmlns:a16="http://schemas.microsoft.com/office/drawing/2014/main" id="{870EA09A-88FF-4225-B94E-737541C745FC}"/>
                </a:ext>
              </a:extLst>
            </p:cNvPr>
            <p:cNvSpPr/>
            <p:nvPr/>
          </p:nvSpPr>
          <p:spPr>
            <a:xfrm>
              <a:off x="7963062" y="3767105"/>
              <a:ext cx="88874" cy="80815"/>
            </a:xfrm>
            <a:custGeom>
              <a:avLst/>
              <a:gdLst/>
              <a:ahLst/>
              <a:cxnLst/>
              <a:rect l="l" t="t" r="r" b="b"/>
              <a:pathLst>
                <a:path w="2768" h="2517" extrusionOk="0">
                  <a:moveTo>
                    <a:pt x="1385" y="0"/>
                  </a:moveTo>
                  <a:cubicBezTo>
                    <a:pt x="1288" y="0"/>
                    <a:pt x="1189" y="12"/>
                    <a:pt x="1090" y="36"/>
                  </a:cubicBezTo>
                  <a:cubicBezTo>
                    <a:pt x="413" y="200"/>
                    <a:pt x="0" y="877"/>
                    <a:pt x="164" y="1555"/>
                  </a:cubicBezTo>
                  <a:cubicBezTo>
                    <a:pt x="304" y="2129"/>
                    <a:pt x="818" y="2517"/>
                    <a:pt x="1383" y="2517"/>
                  </a:cubicBezTo>
                  <a:cubicBezTo>
                    <a:pt x="1480" y="2517"/>
                    <a:pt x="1579" y="2505"/>
                    <a:pt x="1678" y="2481"/>
                  </a:cubicBezTo>
                  <a:cubicBezTo>
                    <a:pt x="2355" y="2318"/>
                    <a:pt x="2767" y="1640"/>
                    <a:pt x="2604" y="962"/>
                  </a:cubicBezTo>
                  <a:cubicBezTo>
                    <a:pt x="2469" y="389"/>
                    <a:pt x="1952" y="0"/>
                    <a:pt x="1385" y="0"/>
                  </a:cubicBezTo>
                  <a:close/>
                </a:path>
              </a:pathLst>
            </a:custGeom>
            <a:solidFill>
              <a:srgbClr val="FF987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83" name="Google Shape;1263;p46">
              <a:extLst>
                <a:ext uri="{FF2B5EF4-FFF2-40B4-BE49-F238E27FC236}">
                  <a16:creationId xmlns:a16="http://schemas.microsoft.com/office/drawing/2014/main" id="{184E92C6-62E5-4FAA-8832-9277BCFCD994}"/>
                </a:ext>
              </a:extLst>
            </p:cNvPr>
            <p:cNvSpPr/>
            <p:nvPr/>
          </p:nvSpPr>
          <p:spPr>
            <a:xfrm>
              <a:off x="8036140" y="3869241"/>
              <a:ext cx="61679" cy="68742"/>
            </a:xfrm>
            <a:custGeom>
              <a:avLst/>
              <a:gdLst/>
              <a:ahLst/>
              <a:cxnLst/>
              <a:rect l="l" t="t" r="r" b="b"/>
              <a:pathLst>
                <a:path w="1921" h="2141" extrusionOk="0">
                  <a:moveTo>
                    <a:pt x="1377" y="1"/>
                  </a:moveTo>
                  <a:cubicBezTo>
                    <a:pt x="954" y="1"/>
                    <a:pt x="541" y="215"/>
                    <a:pt x="305" y="605"/>
                  </a:cubicBezTo>
                  <a:cubicBezTo>
                    <a:pt x="0" y="1107"/>
                    <a:pt x="96" y="1740"/>
                    <a:pt x="497" y="2141"/>
                  </a:cubicBezTo>
                  <a:cubicBezTo>
                    <a:pt x="1158" y="1667"/>
                    <a:pt x="1666" y="966"/>
                    <a:pt x="1920" y="125"/>
                  </a:cubicBezTo>
                  <a:cubicBezTo>
                    <a:pt x="1746" y="41"/>
                    <a:pt x="1560" y="1"/>
                    <a:pt x="1377" y="1"/>
                  </a:cubicBezTo>
                  <a:close/>
                </a:path>
              </a:pathLst>
            </a:custGeom>
            <a:solidFill>
              <a:srgbClr val="FF987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84" name="Google Shape;1264;p46">
              <a:extLst>
                <a:ext uri="{FF2B5EF4-FFF2-40B4-BE49-F238E27FC236}">
                  <a16:creationId xmlns:a16="http://schemas.microsoft.com/office/drawing/2014/main" id="{55CB3C5E-0941-4F77-B36D-24052124961D}"/>
                </a:ext>
              </a:extLst>
            </p:cNvPr>
            <p:cNvSpPr/>
            <p:nvPr/>
          </p:nvSpPr>
          <p:spPr>
            <a:xfrm>
              <a:off x="7851551" y="3789773"/>
              <a:ext cx="68196" cy="80365"/>
            </a:xfrm>
            <a:custGeom>
              <a:avLst/>
              <a:gdLst/>
              <a:ahLst/>
              <a:cxnLst/>
              <a:rect l="l" t="t" r="r" b="b"/>
              <a:pathLst>
                <a:path w="2124" h="2503" extrusionOk="0">
                  <a:moveTo>
                    <a:pt x="688" y="0"/>
                  </a:moveTo>
                  <a:cubicBezTo>
                    <a:pt x="562" y="0"/>
                    <a:pt x="436" y="20"/>
                    <a:pt x="316" y="59"/>
                  </a:cubicBezTo>
                  <a:cubicBezTo>
                    <a:pt x="283" y="166"/>
                    <a:pt x="243" y="279"/>
                    <a:pt x="209" y="386"/>
                  </a:cubicBezTo>
                  <a:cubicBezTo>
                    <a:pt x="6" y="1052"/>
                    <a:pt x="0" y="1747"/>
                    <a:pt x="153" y="2380"/>
                  </a:cubicBezTo>
                  <a:cubicBezTo>
                    <a:pt x="324" y="2463"/>
                    <a:pt x="507" y="2503"/>
                    <a:pt x="689" y="2503"/>
                  </a:cubicBezTo>
                  <a:cubicBezTo>
                    <a:pt x="1111" y="2503"/>
                    <a:pt x="1525" y="2287"/>
                    <a:pt x="1762" y="1900"/>
                  </a:cubicBezTo>
                  <a:cubicBezTo>
                    <a:pt x="2124" y="1307"/>
                    <a:pt x="1937" y="539"/>
                    <a:pt x="1344" y="188"/>
                  </a:cubicBezTo>
                  <a:cubicBezTo>
                    <a:pt x="1138" y="62"/>
                    <a:pt x="912" y="0"/>
                    <a:pt x="688" y="0"/>
                  </a:cubicBezTo>
                  <a:close/>
                </a:path>
              </a:pathLst>
            </a:custGeom>
            <a:solidFill>
              <a:srgbClr val="FF987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85" name="Google Shape;1265;p46">
              <a:extLst>
                <a:ext uri="{FF2B5EF4-FFF2-40B4-BE49-F238E27FC236}">
                  <a16:creationId xmlns:a16="http://schemas.microsoft.com/office/drawing/2014/main" id="{400336F3-282A-4A7D-A4B2-6692D771B8D3}"/>
                </a:ext>
              </a:extLst>
            </p:cNvPr>
            <p:cNvSpPr/>
            <p:nvPr/>
          </p:nvSpPr>
          <p:spPr>
            <a:xfrm>
              <a:off x="7903759" y="3895698"/>
              <a:ext cx="86530" cy="66591"/>
            </a:xfrm>
            <a:custGeom>
              <a:avLst/>
              <a:gdLst/>
              <a:ahLst/>
              <a:cxnLst/>
              <a:rect l="l" t="t" r="r" b="b"/>
              <a:pathLst>
                <a:path w="2695" h="2074" extrusionOk="0">
                  <a:moveTo>
                    <a:pt x="1268" y="0"/>
                  </a:moveTo>
                  <a:cubicBezTo>
                    <a:pt x="846" y="0"/>
                    <a:pt x="435" y="212"/>
                    <a:pt x="198" y="600"/>
                  </a:cubicBezTo>
                  <a:cubicBezTo>
                    <a:pt x="57" y="826"/>
                    <a:pt x="1" y="1080"/>
                    <a:pt x="18" y="1328"/>
                  </a:cubicBezTo>
                  <a:cubicBezTo>
                    <a:pt x="368" y="1588"/>
                    <a:pt x="769" y="1786"/>
                    <a:pt x="1215" y="1921"/>
                  </a:cubicBezTo>
                  <a:cubicBezTo>
                    <a:pt x="1548" y="2012"/>
                    <a:pt x="1881" y="2068"/>
                    <a:pt x="2203" y="2074"/>
                  </a:cubicBezTo>
                  <a:cubicBezTo>
                    <a:pt x="2248" y="2017"/>
                    <a:pt x="2288" y="1961"/>
                    <a:pt x="2333" y="1899"/>
                  </a:cubicBezTo>
                  <a:cubicBezTo>
                    <a:pt x="2694" y="1306"/>
                    <a:pt x="2508" y="538"/>
                    <a:pt x="1921" y="182"/>
                  </a:cubicBezTo>
                  <a:cubicBezTo>
                    <a:pt x="1716" y="59"/>
                    <a:pt x="1490" y="0"/>
                    <a:pt x="1268" y="0"/>
                  </a:cubicBezTo>
                  <a:close/>
                </a:path>
              </a:pathLst>
            </a:custGeom>
            <a:solidFill>
              <a:srgbClr val="FF987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86" name="Google Shape;1266;p46">
              <a:extLst>
                <a:ext uri="{FF2B5EF4-FFF2-40B4-BE49-F238E27FC236}">
                  <a16:creationId xmlns:a16="http://schemas.microsoft.com/office/drawing/2014/main" id="{D7BEAC34-5ED9-4FB7-AD19-0AB9FA32B52D}"/>
                </a:ext>
              </a:extLst>
            </p:cNvPr>
            <p:cNvSpPr/>
            <p:nvPr/>
          </p:nvSpPr>
          <p:spPr>
            <a:xfrm>
              <a:off x="7968456" y="3991026"/>
              <a:ext cx="154180" cy="89066"/>
            </a:xfrm>
            <a:custGeom>
              <a:avLst/>
              <a:gdLst/>
              <a:ahLst/>
              <a:cxnLst/>
              <a:rect l="l" t="t" r="r" b="b"/>
              <a:pathLst>
                <a:path w="4802" h="2774" extrusionOk="0">
                  <a:moveTo>
                    <a:pt x="545" y="1"/>
                  </a:moveTo>
                  <a:cubicBezTo>
                    <a:pt x="182" y="1"/>
                    <a:pt x="1" y="68"/>
                    <a:pt x="36" y="172"/>
                  </a:cubicBezTo>
                  <a:cubicBezTo>
                    <a:pt x="75" y="330"/>
                    <a:pt x="555" y="505"/>
                    <a:pt x="1340" y="601"/>
                  </a:cubicBezTo>
                  <a:cubicBezTo>
                    <a:pt x="1402" y="607"/>
                    <a:pt x="1476" y="618"/>
                    <a:pt x="1538" y="624"/>
                  </a:cubicBezTo>
                  <a:cubicBezTo>
                    <a:pt x="1566" y="624"/>
                    <a:pt x="1572" y="663"/>
                    <a:pt x="1543" y="680"/>
                  </a:cubicBezTo>
                  <a:lnTo>
                    <a:pt x="1419" y="720"/>
                  </a:lnTo>
                  <a:cubicBezTo>
                    <a:pt x="832" y="940"/>
                    <a:pt x="600" y="1189"/>
                    <a:pt x="736" y="1330"/>
                  </a:cubicBezTo>
                  <a:cubicBezTo>
                    <a:pt x="793" y="1394"/>
                    <a:pt x="910" y="1429"/>
                    <a:pt x="1073" y="1429"/>
                  </a:cubicBezTo>
                  <a:cubicBezTo>
                    <a:pt x="1282" y="1429"/>
                    <a:pt x="1566" y="1372"/>
                    <a:pt x="1899" y="1245"/>
                  </a:cubicBezTo>
                  <a:cubicBezTo>
                    <a:pt x="1956" y="1222"/>
                    <a:pt x="2012" y="1200"/>
                    <a:pt x="2063" y="1172"/>
                  </a:cubicBezTo>
                  <a:lnTo>
                    <a:pt x="2063" y="1172"/>
                  </a:lnTo>
                  <a:lnTo>
                    <a:pt x="1978" y="1301"/>
                  </a:lnTo>
                  <a:cubicBezTo>
                    <a:pt x="1702" y="1776"/>
                    <a:pt x="1696" y="2120"/>
                    <a:pt x="1877" y="2228"/>
                  </a:cubicBezTo>
                  <a:cubicBezTo>
                    <a:pt x="1910" y="2246"/>
                    <a:pt x="1947" y="2255"/>
                    <a:pt x="1987" y="2255"/>
                  </a:cubicBezTo>
                  <a:cubicBezTo>
                    <a:pt x="2170" y="2255"/>
                    <a:pt x="2412" y="2064"/>
                    <a:pt x="2639" y="1680"/>
                  </a:cubicBezTo>
                  <a:cubicBezTo>
                    <a:pt x="2662" y="1646"/>
                    <a:pt x="2684" y="1612"/>
                    <a:pt x="2695" y="1567"/>
                  </a:cubicBezTo>
                  <a:cubicBezTo>
                    <a:pt x="2702" y="1556"/>
                    <a:pt x="2712" y="1551"/>
                    <a:pt x="2721" y="1551"/>
                  </a:cubicBezTo>
                  <a:cubicBezTo>
                    <a:pt x="2734" y="1551"/>
                    <a:pt x="2746" y="1561"/>
                    <a:pt x="2746" y="1578"/>
                  </a:cubicBezTo>
                  <a:cubicBezTo>
                    <a:pt x="2752" y="1623"/>
                    <a:pt x="2758" y="1680"/>
                    <a:pt x="2769" y="1731"/>
                  </a:cubicBezTo>
                  <a:cubicBezTo>
                    <a:pt x="2887" y="2352"/>
                    <a:pt x="3108" y="2725"/>
                    <a:pt x="3305" y="2770"/>
                  </a:cubicBezTo>
                  <a:cubicBezTo>
                    <a:pt x="3316" y="2772"/>
                    <a:pt x="3327" y="2773"/>
                    <a:pt x="3337" y="2773"/>
                  </a:cubicBezTo>
                  <a:cubicBezTo>
                    <a:pt x="3512" y="2773"/>
                    <a:pt x="3581" y="2453"/>
                    <a:pt x="3464" y="1866"/>
                  </a:cubicBezTo>
                  <a:cubicBezTo>
                    <a:pt x="3458" y="1821"/>
                    <a:pt x="3447" y="1782"/>
                    <a:pt x="3435" y="1736"/>
                  </a:cubicBezTo>
                  <a:cubicBezTo>
                    <a:pt x="3432" y="1718"/>
                    <a:pt x="3444" y="1705"/>
                    <a:pt x="3460" y="1705"/>
                  </a:cubicBezTo>
                  <a:cubicBezTo>
                    <a:pt x="3468" y="1705"/>
                    <a:pt x="3478" y="1709"/>
                    <a:pt x="3486" y="1719"/>
                  </a:cubicBezTo>
                  <a:cubicBezTo>
                    <a:pt x="3520" y="1776"/>
                    <a:pt x="3565" y="1821"/>
                    <a:pt x="3605" y="1878"/>
                  </a:cubicBezTo>
                  <a:cubicBezTo>
                    <a:pt x="4072" y="2463"/>
                    <a:pt x="4457" y="2772"/>
                    <a:pt x="4625" y="2772"/>
                  </a:cubicBezTo>
                  <a:cubicBezTo>
                    <a:pt x="4634" y="2772"/>
                    <a:pt x="4642" y="2771"/>
                    <a:pt x="4649" y="2770"/>
                  </a:cubicBezTo>
                  <a:cubicBezTo>
                    <a:pt x="4802" y="2719"/>
                    <a:pt x="4644" y="2341"/>
                    <a:pt x="4158" y="1725"/>
                  </a:cubicBezTo>
                  <a:cubicBezTo>
                    <a:pt x="3927" y="1437"/>
                    <a:pt x="3656" y="1177"/>
                    <a:pt x="3373" y="934"/>
                  </a:cubicBezTo>
                  <a:cubicBezTo>
                    <a:pt x="2752" y="404"/>
                    <a:pt x="1978" y="149"/>
                    <a:pt x="1171" y="48"/>
                  </a:cubicBezTo>
                  <a:cubicBezTo>
                    <a:pt x="925" y="15"/>
                    <a:pt x="715" y="1"/>
                    <a:pt x="545" y="1"/>
                  </a:cubicBezTo>
                  <a:close/>
                </a:path>
              </a:pathLst>
            </a:custGeom>
            <a:solidFill>
              <a:srgbClr val="6BC271"/>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87" name="Google Shape;1267;p46">
              <a:extLst>
                <a:ext uri="{FF2B5EF4-FFF2-40B4-BE49-F238E27FC236}">
                  <a16:creationId xmlns:a16="http://schemas.microsoft.com/office/drawing/2014/main" id="{3C21C373-B3B1-4B85-8F64-7269BCE2CE3E}"/>
                </a:ext>
              </a:extLst>
            </p:cNvPr>
            <p:cNvSpPr/>
            <p:nvPr/>
          </p:nvSpPr>
          <p:spPr>
            <a:xfrm>
              <a:off x="7988620" y="3736763"/>
              <a:ext cx="266396" cy="302581"/>
            </a:xfrm>
            <a:custGeom>
              <a:avLst/>
              <a:gdLst/>
              <a:ahLst/>
              <a:cxnLst/>
              <a:rect l="l" t="t" r="r" b="b"/>
              <a:pathLst>
                <a:path w="8297" h="9424" extrusionOk="0">
                  <a:moveTo>
                    <a:pt x="5786" y="0"/>
                  </a:moveTo>
                  <a:cubicBezTo>
                    <a:pt x="5363" y="0"/>
                    <a:pt x="4912" y="96"/>
                    <a:pt x="4456" y="264"/>
                  </a:cubicBezTo>
                  <a:cubicBezTo>
                    <a:pt x="4377" y="292"/>
                    <a:pt x="4293" y="326"/>
                    <a:pt x="4208" y="360"/>
                  </a:cubicBezTo>
                  <a:cubicBezTo>
                    <a:pt x="3592" y="620"/>
                    <a:pt x="2977" y="1004"/>
                    <a:pt x="2423" y="1461"/>
                  </a:cubicBezTo>
                  <a:cubicBezTo>
                    <a:pt x="2350" y="1518"/>
                    <a:pt x="2282" y="1574"/>
                    <a:pt x="2209" y="1636"/>
                  </a:cubicBezTo>
                  <a:cubicBezTo>
                    <a:pt x="1695" y="2088"/>
                    <a:pt x="1226" y="2596"/>
                    <a:pt x="859" y="3121"/>
                  </a:cubicBezTo>
                  <a:cubicBezTo>
                    <a:pt x="814" y="3200"/>
                    <a:pt x="763" y="3268"/>
                    <a:pt x="712" y="3347"/>
                  </a:cubicBezTo>
                  <a:cubicBezTo>
                    <a:pt x="650" y="3443"/>
                    <a:pt x="594" y="3539"/>
                    <a:pt x="543" y="3630"/>
                  </a:cubicBezTo>
                  <a:cubicBezTo>
                    <a:pt x="164" y="4302"/>
                    <a:pt x="1" y="5041"/>
                    <a:pt x="40" y="5759"/>
                  </a:cubicBezTo>
                  <a:cubicBezTo>
                    <a:pt x="68" y="6182"/>
                    <a:pt x="164" y="6600"/>
                    <a:pt x="317" y="6990"/>
                  </a:cubicBezTo>
                  <a:cubicBezTo>
                    <a:pt x="633" y="7775"/>
                    <a:pt x="1209" y="8464"/>
                    <a:pt x="2005" y="8916"/>
                  </a:cubicBezTo>
                  <a:cubicBezTo>
                    <a:pt x="2608" y="9260"/>
                    <a:pt x="3265" y="9423"/>
                    <a:pt x="3911" y="9423"/>
                  </a:cubicBezTo>
                  <a:cubicBezTo>
                    <a:pt x="4295" y="9423"/>
                    <a:pt x="4675" y="9366"/>
                    <a:pt x="5038" y="9254"/>
                  </a:cubicBezTo>
                  <a:cubicBezTo>
                    <a:pt x="5478" y="9130"/>
                    <a:pt x="5885" y="8916"/>
                    <a:pt x="6252" y="8639"/>
                  </a:cubicBezTo>
                  <a:cubicBezTo>
                    <a:pt x="6664" y="8334"/>
                    <a:pt x="7026" y="7933"/>
                    <a:pt x="7291" y="7453"/>
                  </a:cubicBezTo>
                  <a:cubicBezTo>
                    <a:pt x="7336" y="7385"/>
                    <a:pt x="7376" y="7312"/>
                    <a:pt x="7410" y="7238"/>
                  </a:cubicBezTo>
                  <a:cubicBezTo>
                    <a:pt x="7466" y="7125"/>
                    <a:pt x="7523" y="7012"/>
                    <a:pt x="7574" y="6899"/>
                  </a:cubicBezTo>
                  <a:cubicBezTo>
                    <a:pt x="7862" y="6256"/>
                    <a:pt x="8071" y="5521"/>
                    <a:pt x="8184" y="4782"/>
                  </a:cubicBezTo>
                  <a:cubicBezTo>
                    <a:pt x="8195" y="4697"/>
                    <a:pt x="8200" y="4607"/>
                    <a:pt x="8217" y="4511"/>
                  </a:cubicBezTo>
                  <a:cubicBezTo>
                    <a:pt x="8296" y="3827"/>
                    <a:pt x="8296" y="3144"/>
                    <a:pt x="8189" y="2523"/>
                  </a:cubicBezTo>
                  <a:cubicBezTo>
                    <a:pt x="8172" y="2427"/>
                    <a:pt x="8161" y="2336"/>
                    <a:pt x="8138" y="2252"/>
                  </a:cubicBezTo>
                  <a:cubicBezTo>
                    <a:pt x="7958" y="1376"/>
                    <a:pt x="7551" y="648"/>
                    <a:pt x="6896" y="275"/>
                  </a:cubicBezTo>
                  <a:cubicBezTo>
                    <a:pt x="6564" y="86"/>
                    <a:pt x="6187" y="0"/>
                    <a:pt x="5786" y="0"/>
                  </a:cubicBezTo>
                  <a:close/>
                </a:path>
              </a:pathLst>
            </a:custGeom>
            <a:solidFill>
              <a:srgbClr val="FFB670"/>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88" name="Google Shape;1268;p46">
              <a:extLst>
                <a:ext uri="{FF2B5EF4-FFF2-40B4-BE49-F238E27FC236}">
                  <a16:creationId xmlns:a16="http://schemas.microsoft.com/office/drawing/2014/main" id="{83CE6AC6-B568-45DD-B38C-87311FF4C620}"/>
                </a:ext>
              </a:extLst>
            </p:cNvPr>
            <p:cNvSpPr/>
            <p:nvPr/>
          </p:nvSpPr>
          <p:spPr>
            <a:xfrm>
              <a:off x="8123698" y="3745047"/>
              <a:ext cx="128045" cy="77989"/>
            </a:xfrm>
            <a:custGeom>
              <a:avLst/>
              <a:gdLst/>
              <a:ahLst/>
              <a:cxnLst/>
              <a:rect l="l" t="t" r="r" b="b"/>
              <a:pathLst>
                <a:path w="3988" h="2429" extrusionOk="0">
                  <a:moveTo>
                    <a:pt x="249" y="0"/>
                  </a:moveTo>
                  <a:cubicBezTo>
                    <a:pt x="170" y="28"/>
                    <a:pt x="86" y="62"/>
                    <a:pt x="1" y="96"/>
                  </a:cubicBezTo>
                  <a:cubicBezTo>
                    <a:pt x="40" y="181"/>
                    <a:pt x="69" y="283"/>
                    <a:pt x="97" y="384"/>
                  </a:cubicBezTo>
                  <a:cubicBezTo>
                    <a:pt x="170" y="650"/>
                    <a:pt x="249" y="938"/>
                    <a:pt x="599" y="1113"/>
                  </a:cubicBezTo>
                  <a:cubicBezTo>
                    <a:pt x="740" y="1182"/>
                    <a:pt x="867" y="1208"/>
                    <a:pt x="984" y="1208"/>
                  </a:cubicBezTo>
                  <a:cubicBezTo>
                    <a:pt x="1165" y="1208"/>
                    <a:pt x="1324" y="1146"/>
                    <a:pt x="1475" y="1084"/>
                  </a:cubicBezTo>
                  <a:cubicBezTo>
                    <a:pt x="1611" y="1032"/>
                    <a:pt x="1736" y="982"/>
                    <a:pt x="1870" y="982"/>
                  </a:cubicBezTo>
                  <a:cubicBezTo>
                    <a:pt x="1952" y="982"/>
                    <a:pt x="2037" y="1001"/>
                    <a:pt x="2130" y="1051"/>
                  </a:cubicBezTo>
                  <a:cubicBezTo>
                    <a:pt x="2378" y="1169"/>
                    <a:pt x="2429" y="1367"/>
                    <a:pt x="2491" y="1598"/>
                  </a:cubicBezTo>
                  <a:cubicBezTo>
                    <a:pt x="2565" y="1864"/>
                    <a:pt x="2638" y="2152"/>
                    <a:pt x="2994" y="2327"/>
                  </a:cubicBezTo>
                  <a:cubicBezTo>
                    <a:pt x="3129" y="2395"/>
                    <a:pt x="3254" y="2429"/>
                    <a:pt x="3372" y="2429"/>
                  </a:cubicBezTo>
                  <a:cubicBezTo>
                    <a:pt x="3559" y="2429"/>
                    <a:pt x="3722" y="2361"/>
                    <a:pt x="3869" y="2304"/>
                  </a:cubicBezTo>
                  <a:cubicBezTo>
                    <a:pt x="3909" y="2293"/>
                    <a:pt x="3954" y="2276"/>
                    <a:pt x="3988" y="2265"/>
                  </a:cubicBezTo>
                  <a:cubicBezTo>
                    <a:pt x="3977" y="2180"/>
                    <a:pt x="3960" y="2090"/>
                    <a:pt x="3937" y="1982"/>
                  </a:cubicBezTo>
                  <a:cubicBezTo>
                    <a:pt x="3881" y="2005"/>
                    <a:pt x="3835" y="2022"/>
                    <a:pt x="3779" y="2045"/>
                  </a:cubicBezTo>
                  <a:cubicBezTo>
                    <a:pt x="3636" y="2097"/>
                    <a:pt x="3510" y="2147"/>
                    <a:pt x="3376" y="2147"/>
                  </a:cubicBezTo>
                  <a:cubicBezTo>
                    <a:pt x="3293" y="2147"/>
                    <a:pt x="3207" y="2128"/>
                    <a:pt x="3113" y="2078"/>
                  </a:cubicBezTo>
                  <a:cubicBezTo>
                    <a:pt x="2864" y="1960"/>
                    <a:pt x="2819" y="1762"/>
                    <a:pt x="2751" y="1531"/>
                  </a:cubicBezTo>
                  <a:cubicBezTo>
                    <a:pt x="2683" y="1265"/>
                    <a:pt x="2604" y="977"/>
                    <a:pt x="2254" y="802"/>
                  </a:cubicBezTo>
                  <a:cubicBezTo>
                    <a:pt x="2114" y="734"/>
                    <a:pt x="1986" y="709"/>
                    <a:pt x="1868" y="709"/>
                  </a:cubicBezTo>
                  <a:cubicBezTo>
                    <a:pt x="1682" y="709"/>
                    <a:pt x="1519" y="772"/>
                    <a:pt x="1367" y="830"/>
                  </a:cubicBezTo>
                  <a:cubicBezTo>
                    <a:pt x="1231" y="883"/>
                    <a:pt x="1108" y="933"/>
                    <a:pt x="975" y="933"/>
                  </a:cubicBezTo>
                  <a:cubicBezTo>
                    <a:pt x="893" y="933"/>
                    <a:pt x="807" y="914"/>
                    <a:pt x="712" y="864"/>
                  </a:cubicBezTo>
                  <a:cubicBezTo>
                    <a:pt x="464" y="746"/>
                    <a:pt x="419" y="548"/>
                    <a:pt x="351" y="316"/>
                  </a:cubicBezTo>
                  <a:cubicBezTo>
                    <a:pt x="323" y="209"/>
                    <a:pt x="294" y="102"/>
                    <a:pt x="249" y="0"/>
                  </a:cubicBezTo>
                  <a:close/>
                </a:path>
              </a:pathLst>
            </a:custGeom>
            <a:solidFill>
              <a:srgbClr val="F04E35"/>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89" name="Google Shape;1269;p46">
              <a:extLst>
                <a:ext uri="{FF2B5EF4-FFF2-40B4-BE49-F238E27FC236}">
                  <a16:creationId xmlns:a16="http://schemas.microsoft.com/office/drawing/2014/main" id="{983C7A99-0143-4D80-985B-AAD145DCB687}"/>
                </a:ext>
              </a:extLst>
            </p:cNvPr>
            <p:cNvSpPr/>
            <p:nvPr/>
          </p:nvSpPr>
          <p:spPr>
            <a:xfrm>
              <a:off x="8059707" y="3783480"/>
              <a:ext cx="192773" cy="116614"/>
            </a:xfrm>
            <a:custGeom>
              <a:avLst/>
              <a:gdLst/>
              <a:ahLst/>
              <a:cxnLst/>
              <a:rect l="l" t="t" r="r" b="b"/>
              <a:pathLst>
                <a:path w="6004" h="3632" extrusionOk="0">
                  <a:moveTo>
                    <a:pt x="215" y="0"/>
                  </a:moveTo>
                  <a:cubicBezTo>
                    <a:pt x="141" y="57"/>
                    <a:pt x="74" y="113"/>
                    <a:pt x="0" y="175"/>
                  </a:cubicBezTo>
                  <a:cubicBezTo>
                    <a:pt x="266" y="362"/>
                    <a:pt x="328" y="610"/>
                    <a:pt x="407" y="898"/>
                  </a:cubicBezTo>
                  <a:cubicBezTo>
                    <a:pt x="497" y="1237"/>
                    <a:pt x="593" y="1616"/>
                    <a:pt x="1051" y="1853"/>
                  </a:cubicBezTo>
                  <a:cubicBezTo>
                    <a:pt x="1231" y="1943"/>
                    <a:pt x="1396" y="1976"/>
                    <a:pt x="1550" y="1976"/>
                  </a:cubicBezTo>
                  <a:cubicBezTo>
                    <a:pt x="1792" y="1976"/>
                    <a:pt x="2006" y="1893"/>
                    <a:pt x="2203" y="1813"/>
                  </a:cubicBezTo>
                  <a:cubicBezTo>
                    <a:pt x="2394" y="1740"/>
                    <a:pt x="2570" y="1672"/>
                    <a:pt x="2759" y="1672"/>
                  </a:cubicBezTo>
                  <a:cubicBezTo>
                    <a:pt x="2877" y="1672"/>
                    <a:pt x="3000" y="1698"/>
                    <a:pt x="3135" y="1768"/>
                  </a:cubicBezTo>
                  <a:cubicBezTo>
                    <a:pt x="3490" y="1949"/>
                    <a:pt x="3569" y="2225"/>
                    <a:pt x="3654" y="2547"/>
                  </a:cubicBezTo>
                  <a:cubicBezTo>
                    <a:pt x="3744" y="2886"/>
                    <a:pt x="3841" y="3270"/>
                    <a:pt x="4298" y="3502"/>
                  </a:cubicBezTo>
                  <a:cubicBezTo>
                    <a:pt x="4479" y="3592"/>
                    <a:pt x="4642" y="3632"/>
                    <a:pt x="4795" y="3632"/>
                  </a:cubicBezTo>
                  <a:cubicBezTo>
                    <a:pt x="5038" y="3632"/>
                    <a:pt x="5252" y="3541"/>
                    <a:pt x="5450" y="3468"/>
                  </a:cubicBezTo>
                  <a:cubicBezTo>
                    <a:pt x="5631" y="3394"/>
                    <a:pt x="5789" y="3332"/>
                    <a:pt x="5970" y="3327"/>
                  </a:cubicBezTo>
                  <a:cubicBezTo>
                    <a:pt x="5981" y="3242"/>
                    <a:pt x="5986" y="3152"/>
                    <a:pt x="6003" y="3056"/>
                  </a:cubicBezTo>
                  <a:cubicBezTo>
                    <a:pt x="5761" y="3056"/>
                    <a:pt x="5557" y="3135"/>
                    <a:pt x="5360" y="3214"/>
                  </a:cubicBezTo>
                  <a:cubicBezTo>
                    <a:pt x="5169" y="3287"/>
                    <a:pt x="4995" y="3355"/>
                    <a:pt x="4806" y="3355"/>
                  </a:cubicBezTo>
                  <a:cubicBezTo>
                    <a:pt x="4688" y="3355"/>
                    <a:pt x="4565" y="3328"/>
                    <a:pt x="4428" y="3259"/>
                  </a:cubicBezTo>
                  <a:cubicBezTo>
                    <a:pt x="4078" y="3078"/>
                    <a:pt x="3999" y="2801"/>
                    <a:pt x="3914" y="2480"/>
                  </a:cubicBezTo>
                  <a:cubicBezTo>
                    <a:pt x="3824" y="2141"/>
                    <a:pt x="3722" y="1757"/>
                    <a:pt x="3264" y="1525"/>
                  </a:cubicBezTo>
                  <a:cubicBezTo>
                    <a:pt x="3086" y="1435"/>
                    <a:pt x="2921" y="1401"/>
                    <a:pt x="2767" y="1401"/>
                  </a:cubicBezTo>
                  <a:cubicBezTo>
                    <a:pt x="2527" y="1401"/>
                    <a:pt x="2312" y="1483"/>
                    <a:pt x="2112" y="1559"/>
                  </a:cubicBezTo>
                  <a:cubicBezTo>
                    <a:pt x="1921" y="1636"/>
                    <a:pt x="1747" y="1704"/>
                    <a:pt x="1558" y="1704"/>
                  </a:cubicBezTo>
                  <a:cubicBezTo>
                    <a:pt x="1441" y="1704"/>
                    <a:pt x="1317" y="1677"/>
                    <a:pt x="1181" y="1610"/>
                  </a:cubicBezTo>
                  <a:cubicBezTo>
                    <a:pt x="830" y="1429"/>
                    <a:pt x="751" y="1152"/>
                    <a:pt x="667" y="825"/>
                  </a:cubicBezTo>
                  <a:cubicBezTo>
                    <a:pt x="593" y="543"/>
                    <a:pt x="509" y="232"/>
                    <a:pt x="215" y="0"/>
                  </a:cubicBezTo>
                  <a:close/>
                </a:path>
              </a:pathLst>
            </a:custGeom>
            <a:solidFill>
              <a:srgbClr val="F04E35"/>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90" name="Google Shape;1270;p46">
              <a:extLst>
                <a:ext uri="{FF2B5EF4-FFF2-40B4-BE49-F238E27FC236}">
                  <a16:creationId xmlns:a16="http://schemas.microsoft.com/office/drawing/2014/main" id="{18E9D241-AFE9-403E-B40E-91EB8F3727CB}"/>
                </a:ext>
              </a:extLst>
            </p:cNvPr>
            <p:cNvSpPr/>
            <p:nvPr/>
          </p:nvSpPr>
          <p:spPr>
            <a:xfrm>
              <a:off x="8011095" y="3836972"/>
              <a:ext cx="220514" cy="140181"/>
            </a:xfrm>
            <a:custGeom>
              <a:avLst/>
              <a:gdLst/>
              <a:ahLst/>
              <a:cxnLst/>
              <a:rect l="l" t="t" r="r" b="b"/>
              <a:pathLst>
                <a:path w="6868" h="4366" extrusionOk="0">
                  <a:moveTo>
                    <a:pt x="148" y="0"/>
                  </a:moveTo>
                  <a:cubicBezTo>
                    <a:pt x="97" y="79"/>
                    <a:pt x="46" y="147"/>
                    <a:pt x="1" y="226"/>
                  </a:cubicBezTo>
                  <a:cubicBezTo>
                    <a:pt x="215" y="447"/>
                    <a:pt x="294" y="718"/>
                    <a:pt x="374" y="1017"/>
                  </a:cubicBezTo>
                  <a:cubicBezTo>
                    <a:pt x="486" y="1429"/>
                    <a:pt x="605" y="1892"/>
                    <a:pt x="1164" y="2175"/>
                  </a:cubicBezTo>
                  <a:cubicBezTo>
                    <a:pt x="1380" y="2284"/>
                    <a:pt x="1578" y="2324"/>
                    <a:pt x="1763" y="2324"/>
                  </a:cubicBezTo>
                  <a:cubicBezTo>
                    <a:pt x="2056" y="2324"/>
                    <a:pt x="2316" y="2221"/>
                    <a:pt x="2559" y="2124"/>
                  </a:cubicBezTo>
                  <a:cubicBezTo>
                    <a:pt x="2803" y="2033"/>
                    <a:pt x="3025" y="1947"/>
                    <a:pt x="3264" y="1947"/>
                  </a:cubicBezTo>
                  <a:cubicBezTo>
                    <a:pt x="3413" y="1947"/>
                    <a:pt x="3568" y="1981"/>
                    <a:pt x="3739" y="2067"/>
                  </a:cubicBezTo>
                  <a:cubicBezTo>
                    <a:pt x="4186" y="2299"/>
                    <a:pt x="4282" y="2649"/>
                    <a:pt x="4389" y="3056"/>
                  </a:cubicBezTo>
                  <a:cubicBezTo>
                    <a:pt x="4502" y="3468"/>
                    <a:pt x="4620" y="3931"/>
                    <a:pt x="5179" y="4213"/>
                  </a:cubicBezTo>
                  <a:cubicBezTo>
                    <a:pt x="5400" y="4321"/>
                    <a:pt x="5597" y="4366"/>
                    <a:pt x="5778" y="4366"/>
                  </a:cubicBezTo>
                  <a:cubicBezTo>
                    <a:pt x="6077" y="4366"/>
                    <a:pt x="6337" y="4258"/>
                    <a:pt x="6580" y="4168"/>
                  </a:cubicBezTo>
                  <a:cubicBezTo>
                    <a:pt x="6620" y="4151"/>
                    <a:pt x="6665" y="4129"/>
                    <a:pt x="6704" y="4117"/>
                  </a:cubicBezTo>
                  <a:cubicBezTo>
                    <a:pt x="6761" y="4004"/>
                    <a:pt x="6817" y="3891"/>
                    <a:pt x="6868" y="3778"/>
                  </a:cubicBezTo>
                  <a:lnTo>
                    <a:pt x="6868" y="3778"/>
                  </a:lnTo>
                  <a:cubicBezTo>
                    <a:pt x="6738" y="3818"/>
                    <a:pt x="6608" y="3869"/>
                    <a:pt x="6473" y="3920"/>
                  </a:cubicBezTo>
                  <a:cubicBezTo>
                    <a:pt x="6229" y="4010"/>
                    <a:pt x="6007" y="4096"/>
                    <a:pt x="5768" y="4096"/>
                  </a:cubicBezTo>
                  <a:cubicBezTo>
                    <a:pt x="5619" y="4096"/>
                    <a:pt x="5464" y="4063"/>
                    <a:pt x="5292" y="3976"/>
                  </a:cubicBezTo>
                  <a:cubicBezTo>
                    <a:pt x="4846" y="3745"/>
                    <a:pt x="4750" y="3394"/>
                    <a:pt x="4643" y="2988"/>
                  </a:cubicBezTo>
                  <a:cubicBezTo>
                    <a:pt x="4530" y="2576"/>
                    <a:pt x="4411" y="2112"/>
                    <a:pt x="3852" y="1830"/>
                  </a:cubicBezTo>
                  <a:cubicBezTo>
                    <a:pt x="3636" y="1721"/>
                    <a:pt x="3436" y="1680"/>
                    <a:pt x="3250" y="1680"/>
                  </a:cubicBezTo>
                  <a:cubicBezTo>
                    <a:pt x="2956" y="1680"/>
                    <a:pt x="2696" y="1782"/>
                    <a:pt x="2457" y="1875"/>
                  </a:cubicBezTo>
                  <a:cubicBezTo>
                    <a:pt x="2215" y="1969"/>
                    <a:pt x="1995" y="2053"/>
                    <a:pt x="1757" y="2053"/>
                  </a:cubicBezTo>
                  <a:cubicBezTo>
                    <a:pt x="1607" y="2053"/>
                    <a:pt x="1450" y="2019"/>
                    <a:pt x="1277" y="1932"/>
                  </a:cubicBezTo>
                  <a:cubicBezTo>
                    <a:pt x="831" y="1700"/>
                    <a:pt x="735" y="1356"/>
                    <a:pt x="628" y="943"/>
                  </a:cubicBezTo>
                  <a:cubicBezTo>
                    <a:pt x="543" y="616"/>
                    <a:pt x="453" y="266"/>
                    <a:pt x="148" y="0"/>
                  </a:cubicBezTo>
                  <a:close/>
                </a:path>
              </a:pathLst>
            </a:custGeom>
            <a:solidFill>
              <a:srgbClr val="F04E35"/>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91" name="Google Shape;1271;p46">
              <a:extLst>
                <a:ext uri="{FF2B5EF4-FFF2-40B4-BE49-F238E27FC236}">
                  <a16:creationId xmlns:a16="http://schemas.microsoft.com/office/drawing/2014/main" id="{4779AFD3-E24F-4A52-B821-20CE18EA3121}"/>
                </a:ext>
              </a:extLst>
            </p:cNvPr>
            <p:cNvSpPr/>
            <p:nvPr/>
          </p:nvSpPr>
          <p:spPr>
            <a:xfrm>
              <a:off x="7989712" y="3921480"/>
              <a:ext cx="199484" cy="112440"/>
            </a:xfrm>
            <a:custGeom>
              <a:avLst/>
              <a:gdLst/>
              <a:ahLst/>
              <a:cxnLst/>
              <a:rect l="l" t="t" r="r" b="b"/>
              <a:pathLst>
                <a:path w="6213" h="3502" extrusionOk="0">
                  <a:moveTo>
                    <a:pt x="0" y="0"/>
                  </a:moveTo>
                  <a:lnTo>
                    <a:pt x="0" y="0"/>
                  </a:lnTo>
                  <a:cubicBezTo>
                    <a:pt x="29" y="424"/>
                    <a:pt x="119" y="841"/>
                    <a:pt x="277" y="1231"/>
                  </a:cubicBezTo>
                  <a:cubicBezTo>
                    <a:pt x="356" y="1299"/>
                    <a:pt x="452" y="1372"/>
                    <a:pt x="565" y="1429"/>
                  </a:cubicBezTo>
                  <a:cubicBezTo>
                    <a:pt x="773" y="1532"/>
                    <a:pt x="964" y="1572"/>
                    <a:pt x="1143" y="1572"/>
                  </a:cubicBezTo>
                  <a:cubicBezTo>
                    <a:pt x="1423" y="1572"/>
                    <a:pt x="1671" y="1477"/>
                    <a:pt x="1898" y="1384"/>
                  </a:cubicBezTo>
                  <a:cubicBezTo>
                    <a:pt x="2130" y="1294"/>
                    <a:pt x="2338" y="1214"/>
                    <a:pt x="2562" y="1214"/>
                  </a:cubicBezTo>
                  <a:cubicBezTo>
                    <a:pt x="2704" y="1214"/>
                    <a:pt x="2852" y="1246"/>
                    <a:pt x="3016" y="1327"/>
                  </a:cubicBezTo>
                  <a:cubicBezTo>
                    <a:pt x="3440" y="1547"/>
                    <a:pt x="3530" y="1881"/>
                    <a:pt x="3632" y="2259"/>
                  </a:cubicBezTo>
                  <a:cubicBezTo>
                    <a:pt x="3728" y="2649"/>
                    <a:pt x="3846" y="3095"/>
                    <a:pt x="4377" y="3360"/>
                  </a:cubicBezTo>
                  <a:cubicBezTo>
                    <a:pt x="4580" y="3467"/>
                    <a:pt x="4772" y="3501"/>
                    <a:pt x="4948" y="3501"/>
                  </a:cubicBezTo>
                  <a:lnTo>
                    <a:pt x="4998" y="3501"/>
                  </a:lnTo>
                  <a:cubicBezTo>
                    <a:pt x="5439" y="3377"/>
                    <a:pt x="5845" y="3163"/>
                    <a:pt x="6213" y="2891"/>
                  </a:cubicBezTo>
                  <a:lnTo>
                    <a:pt x="6213" y="2891"/>
                  </a:lnTo>
                  <a:cubicBezTo>
                    <a:pt x="6004" y="2920"/>
                    <a:pt x="5806" y="2993"/>
                    <a:pt x="5614" y="3067"/>
                  </a:cubicBezTo>
                  <a:cubicBezTo>
                    <a:pt x="5386" y="3156"/>
                    <a:pt x="5176" y="3236"/>
                    <a:pt x="4951" y="3236"/>
                  </a:cubicBezTo>
                  <a:cubicBezTo>
                    <a:pt x="4809" y="3236"/>
                    <a:pt x="4660" y="3204"/>
                    <a:pt x="4496" y="3123"/>
                  </a:cubicBezTo>
                  <a:cubicBezTo>
                    <a:pt x="4072" y="2903"/>
                    <a:pt x="3982" y="2570"/>
                    <a:pt x="3886" y="2191"/>
                  </a:cubicBezTo>
                  <a:cubicBezTo>
                    <a:pt x="3784" y="1802"/>
                    <a:pt x="3666" y="1355"/>
                    <a:pt x="3135" y="1090"/>
                  </a:cubicBezTo>
                  <a:cubicBezTo>
                    <a:pt x="2927" y="984"/>
                    <a:pt x="2735" y="944"/>
                    <a:pt x="2556" y="944"/>
                  </a:cubicBezTo>
                  <a:cubicBezTo>
                    <a:pt x="2277" y="944"/>
                    <a:pt x="2029" y="1040"/>
                    <a:pt x="1802" y="1129"/>
                  </a:cubicBezTo>
                  <a:cubicBezTo>
                    <a:pt x="1573" y="1220"/>
                    <a:pt x="1364" y="1301"/>
                    <a:pt x="1138" y="1301"/>
                  </a:cubicBezTo>
                  <a:cubicBezTo>
                    <a:pt x="996" y="1301"/>
                    <a:pt x="847" y="1269"/>
                    <a:pt x="684" y="1186"/>
                  </a:cubicBezTo>
                  <a:cubicBezTo>
                    <a:pt x="260" y="966"/>
                    <a:pt x="170" y="638"/>
                    <a:pt x="74" y="254"/>
                  </a:cubicBezTo>
                  <a:cubicBezTo>
                    <a:pt x="51" y="169"/>
                    <a:pt x="29" y="85"/>
                    <a:pt x="0" y="0"/>
                  </a:cubicBezTo>
                  <a:close/>
                </a:path>
              </a:pathLst>
            </a:custGeom>
            <a:solidFill>
              <a:srgbClr val="F04E35"/>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92" name="Google Shape;1272;p46">
              <a:extLst>
                <a:ext uri="{FF2B5EF4-FFF2-40B4-BE49-F238E27FC236}">
                  <a16:creationId xmlns:a16="http://schemas.microsoft.com/office/drawing/2014/main" id="{EF66978E-B255-4B4C-988A-17EFBEA2C0DB}"/>
                </a:ext>
              </a:extLst>
            </p:cNvPr>
            <p:cNvSpPr/>
            <p:nvPr/>
          </p:nvSpPr>
          <p:spPr>
            <a:xfrm>
              <a:off x="8038837" y="4079644"/>
              <a:ext cx="121302" cy="126728"/>
            </a:xfrm>
            <a:custGeom>
              <a:avLst/>
              <a:gdLst/>
              <a:ahLst/>
              <a:cxnLst/>
              <a:rect l="l" t="t" r="r" b="b"/>
              <a:pathLst>
                <a:path w="3778" h="3947" extrusionOk="0">
                  <a:moveTo>
                    <a:pt x="152" y="0"/>
                  </a:moveTo>
                  <a:cubicBezTo>
                    <a:pt x="53" y="0"/>
                    <a:pt x="1" y="31"/>
                    <a:pt x="1" y="89"/>
                  </a:cubicBezTo>
                  <a:cubicBezTo>
                    <a:pt x="1" y="247"/>
                    <a:pt x="396" y="563"/>
                    <a:pt x="1108" y="891"/>
                  </a:cubicBezTo>
                  <a:cubicBezTo>
                    <a:pt x="1153" y="913"/>
                    <a:pt x="1187" y="930"/>
                    <a:pt x="1232" y="942"/>
                  </a:cubicBezTo>
                  <a:cubicBezTo>
                    <a:pt x="1272" y="959"/>
                    <a:pt x="1260" y="1021"/>
                    <a:pt x="1215" y="1021"/>
                  </a:cubicBezTo>
                  <a:lnTo>
                    <a:pt x="1153" y="1021"/>
                  </a:lnTo>
                  <a:cubicBezTo>
                    <a:pt x="526" y="1055"/>
                    <a:pt x="232" y="1218"/>
                    <a:pt x="317" y="1393"/>
                  </a:cubicBezTo>
                  <a:cubicBezTo>
                    <a:pt x="391" y="1547"/>
                    <a:pt x="723" y="1666"/>
                    <a:pt x="1226" y="1666"/>
                  </a:cubicBezTo>
                  <a:cubicBezTo>
                    <a:pt x="1297" y="1666"/>
                    <a:pt x="1370" y="1664"/>
                    <a:pt x="1447" y="1659"/>
                  </a:cubicBezTo>
                  <a:cubicBezTo>
                    <a:pt x="1503" y="1659"/>
                    <a:pt x="1571" y="1653"/>
                    <a:pt x="1627" y="1642"/>
                  </a:cubicBezTo>
                  <a:lnTo>
                    <a:pt x="1627" y="1642"/>
                  </a:lnTo>
                  <a:cubicBezTo>
                    <a:pt x="1582" y="1670"/>
                    <a:pt x="1543" y="1704"/>
                    <a:pt x="1503" y="1732"/>
                  </a:cubicBezTo>
                  <a:cubicBezTo>
                    <a:pt x="1102" y="2099"/>
                    <a:pt x="989" y="2432"/>
                    <a:pt x="1130" y="2585"/>
                  </a:cubicBezTo>
                  <a:cubicBezTo>
                    <a:pt x="1175" y="2635"/>
                    <a:pt x="1241" y="2661"/>
                    <a:pt x="1323" y="2661"/>
                  </a:cubicBezTo>
                  <a:cubicBezTo>
                    <a:pt x="1497" y="2661"/>
                    <a:pt x="1746" y="2543"/>
                    <a:pt x="2023" y="2297"/>
                  </a:cubicBezTo>
                  <a:cubicBezTo>
                    <a:pt x="2040" y="2280"/>
                    <a:pt x="2056" y="2263"/>
                    <a:pt x="2079" y="2246"/>
                  </a:cubicBezTo>
                  <a:cubicBezTo>
                    <a:pt x="2088" y="2237"/>
                    <a:pt x="2098" y="2234"/>
                    <a:pt x="2108" y="2234"/>
                  </a:cubicBezTo>
                  <a:cubicBezTo>
                    <a:pt x="2130" y="2234"/>
                    <a:pt x="2151" y="2253"/>
                    <a:pt x="2147" y="2280"/>
                  </a:cubicBezTo>
                  <a:cubicBezTo>
                    <a:pt x="2141" y="2320"/>
                    <a:pt x="2136" y="2353"/>
                    <a:pt x="2136" y="2393"/>
                  </a:cubicBezTo>
                  <a:cubicBezTo>
                    <a:pt x="2062" y="3025"/>
                    <a:pt x="2158" y="3449"/>
                    <a:pt x="2333" y="3545"/>
                  </a:cubicBezTo>
                  <a:cubicBezTo>
                    <a:pt x="2357" y="3559"/>
                    <a:pt x="2380" y="3565"/>
                    <a:pt x="2403" y="3565"/>
                  </a:cubicBezTo>
                  <a:cubicBezTo>
                    <a:pt x="2553" y="3565"/>
                    <a:pt x="2694" y="3280"/>
                    <a:pt x="2762" y="2732"/>
                  </a:cubicBezTo>
                  <a:cubicBezTo>
                    <a:pt x="2762" y="2715"/>
                    <a:pt x="2768" y="2692"/>
                    <a:pt x="2768" y="2670"/>
                  </a:cubicBezTo>
                  <a:cubicBezTo>
                    <a:pt x="2771" y="2648"/>
                    <a:pt x="2790" y="2635"/>
                    <a:pt x="2808" y="2635"/>
                  </a:cubicBezTo>
                  <a:cubicBezTo>
                    <a:pt x="2824" y="2635"/>
                    <a:pt x="2839" y="2644"/>
                    <a:pt x="2847" y="2664"/>
                  </a:cubicBezTo>
                  <a:cubicBezTo>
                    <a:pt x="2858" y="2704"/>
                    <a:pt x="2875" y="2743"/>
                    <a:pt x="2887" y="2783"/>
                  </a:cubicBezTo>
                  <a:cubicBezTo>
                    <a:pt x="3169" y="3517"/>
                    <a:pt x="3463" y="3940"/>
                    <a:pt x="3615" y="3946"/>
                  </a:cubicBezTo>
                  <a:cubicBezTo>
                    <a:pt x="3618" y="3946"/>
                    <a:pt x="3622" y="3946"/>
                    <a:pt x="3625" y="3946"/>
                  </a:cubicBezTo>
                  <a:cubicBezTo>
                    <a:pt x="3778" y="3946"/>
                    <a:pt x="3745" y="3542"/>
                    <a:pt x="3468" y="2822"/>
                  </a:cubicBezTo>
                  <a:cubicBezTo>
                    <a:pt x="3259" y="2269"/>
                    <a:pt x="2983" y="1698"/>
                    <a:pt x="2565" y="1269"/>
                  </a:cubicBezTo>
                  <a:cubicBezTo>
                    <a:pt x="2175" y="879"/>
                    <a:pt x="1627" y="546"/>
                    <a:pt x="1125" y="315"/>
                  </a:cubicBezTo>
                  <a:cubicBezTo>
                    <a:pt x="666" y="100"/>
                    <a:pt x="332" y="0"/>
                    <a:pt x="152" y="0"/>
                  </a:cubicBezTo>
                  <a:close/>
                </a:path>
              </a:pathLst>
            </a:custGeom>
            <a:solidFill>
              <a:srgbClr val="6BC271"/>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93" name="Google Shape;1273;p46">
              <a:extLst>
                <a:ext uri="{FF2B5EF4-FFF2-40B4-BE49-F238E27FC236}">
                  <a16:creationId xmlns:a16="http://schemas.microsoft.com/office/drawing/2014/main" id="{511E2056-2734-4C95-AE1C-90816337182B}"/>
                </a:ext>
              </a:extLst>
            </p:cNvPr>
            <p:cNvSpPr/>
            <p:nvPr/>
          </p:nvSpPr>
          <p:spPr>
            <a:xfrm>
              <a:off x="8076756" y="3896436"/>
              <a:ext cx="291408" cy="280587"/>
            </a:xfrm>
            <a:custGeom>
              <a:avLst/>
              <a:gdLst/>
              <a:ahLst/>
              <a:cxnLst/>
              <a:rect l="l" t="t" r="r" b="b"/>
              <a:pathLst>
                <a:path w="9076" h="8739" extrusionOk="0">
                  <a:moveTo>
                    <a:pt x="6294" y="0"/>
                  </a:moveTo>
                  <a:cubicBezTo>
                    <a:pt x="6135" y="0"/>
                    <a:pt x="5971" y="8"/>
                    <a:pt x="5806" y="23"/>
                  </a:cubicBezTo>
                  <a:cubicBezTo>
                    <a:pt x="5732" y="35"/>
                    <a:pt x="5653" y="40"/>
                    <a:pt x="5580" y="57"/>
                  </a:cubicBezTo>
                  <a:cubicBezTo>
                    <a:pt x="5021" y="131"/>
                    <a:pt x="4439" y="283"/>
                    <a:pt x="3874" y="498"/>
                  </a:cubicBezTo>
                  <a:cubicBezTo>
                    <a:pt x="3812" y="520"/>
                    <a:pt x="3744" y="548"/>
                    <a:pt x="3677" y="577"/>
                  </a:cubicBezTo>
                  <a:cubicBezTo>
                    <a:pt x="3236" y="763"/>
                    <a:pt x="2796" y="978"/>
                    <a:pt x="2400" y="1226"/>
                  </a:cubicBezTo>
                  <a:cubicBezTo>
                    <a:pt x="2338" y="1271"/>
                    <a:pt x="2276" y="1305"/>
                    <a:pt x="2220" y="1345"/>
                  </a:cubicBezTo>
                  <a:cubicBezTo>
                    <a:pt x="1892" y="1559"/>
                    <a:pt x="1598" y="1791"/>
                    <a:pt x="1333" y="2034"/>
                  </a:cubicBezTo>
                  <a:cubicBezTo>
                    <a:pt x="1231" y="2135"/>
                    <a:pt x="1124" y="2237"/>
                    <a:pt x="1034" y="2350"/>
                  </a:cubicBezTo>
                  <a:cubicBezTo>
                    <a:pt x="977" y="2412"/>
                    <a:pt x="926" y="2474"/>
                    <a:pt x="875" y="2542"/>
                  </a:cubicBezTo>
                  <a:cubicBezTo>
                    <a:pt x="525" y="3005"/>
                    <a:pt x="288" y="3530"/>
                    <a:pt x="175" y="4078"/>
                  </a:cubicBezTo>
                  <a:cubicBezTo>
                    <a:pt x="147" y="4208"/>
                    <a:pt x="130" y="4338"/>
                    <a:pt x="113" y="4468"/>
                  </a:cubicBezTo>
                  <a:cubicBezTo>
                    <a:pt x="0" y="5529"/>
                    <a:pt x="333" y="6648"/>
                    <a:pt x="1124" y="7500"/>
                  </a:cubicBezTo>
                  <a:cubicBezTo>
                    <a:pt x="1887" y="8327"/>
                    <a:pt x="2925" y="8738"/>
                    <a:pt x="3968" y="8738"/>
                  </a:cubicBezTo>
                  <a:cubicBezTo>
                    <a:pt x="4129" y="8738"/>
                    <a:pt x="4290" y="8729"/>
                    <a:pt x="4450" y="8709"/>
                  </a:cubicBezTo>
                  <a:cubicBezTo>
                    <a:pt x="4575" y="8686"/>
                    <a:pt x="4704" y="8669"/>
                    <a:pt x="4829" y="8635"/>
                  </a:cubicBezTo>
                  <a:cubicBezTo>
                    <a:pt x="5382" y="8517"/>
                    <a:pt x="5902" y="8263"/>
                    <a:pt x="6370" y="7896"/>
                  </a:cubicBezTo>
                  <a:cubicBezTo>
                    <a:pt x="6432" y="7845"/>
                    <a:pt x="6489" y="7800"/>
                    <a:pt x="6551" y="7743"/>
                  </a:cubicBezTo>
                  <a:lnTo>
                    <a:pt x="6585" y="7704"/>
                  </a:lnTo>
                  <a:cubicBezTo>
                    <a:pt x="6913" y="7404"/>
                    <a:pt x="7229" y="7043"/>
                    <a:pt x="7511" y="6642"/>
                  </a:cubicBezTo>
                  <a:cubicBezTo>
                    <a:pt x="7556" y="6580"/>
                    <a:pt x="7596" y="6523"/>
                    <a:pt x="7641" y="6456"/>
                  </a:cubicBezTo>
                  <a:cubicBezTo>
                    <a:pt x="7901" y="6060"/>
                    <a:pt x="8138" y="5637"/>
                    <a:pt x="8336" y="5208"/>
                  </a:cubicBezTo>
                  <a:cubicBezTo>
                    <a:pt x="8364" y="5140"/>
                    <a:pt x="8392" y="5072"/>
                    <a:pt x="8420" y="5010"/>
                  </a:cubicBezTo>
                  <a:cubicBezTo>
                    <a:pt x="8658" y="4451"/>
                    <a:pt x="8833" y="3880"/>
                    <a:pt x="8946" y="3338"/>
                  </a:cubicBezTo>
                  <a:cubicBezTo>
                    <a:pt x="8951" y="3259"/>
                    <a:pt x="8962" y="3180"/>
                    <a:pt x="8974" y="3112"/>
                  </a:cubicBezTo>
                  <a:cubicBezTo>
                    <a:pt x="9075" y="2181"/>
                    <a:pt x="8923" y="1322"/>
                    <a:pt x="8392" y="752"/>
                  </a:cubicBezTo>
                  <a:cubicBezTo>
                    <a:pt x="7902" y="224"/>
                    <a:pt x="7148" y="0"/>
                    <a:pt x="6294" y="0"/>
                  </a:cubicBezTo>
                  <a:close/>
                </a:path>
              </a:pathLst>
            </a:custGeom>
            <a:solidFill>
              <a:srgbClr val="F79A3E"/>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94" name="Google Shape;1274;p46">
              <a:extLst>
                <a:ext uri="{FF2B5EF4-FFF2-40B4-BE49-F238E27FC236}">
                  <a16:creationId xmlns:a16="http://schemas.microsoft.com/office/drawing/2014/main" id="{4CA355C4-C944-4D69-8674-B771AA0E4912}"/>
                </a:ext>
              </a:extLst>
            </p:cNvPr>
            <p:cNvSpPr/>
            <p:nvPr/>
          </p:nvSpPr>
          <p:spPr>
            <a:xfrm>
              <a:off x="8255179" y="3896982"/>
              <a:ext cx="109005" cy="106468"/>
            </a:xfrm>
            <a:custGeom>
              <a:avLst/>
              <a:gdLst/>
              <a:ahLst/>
              <a:cxnLst/>
              <a:rect l="l" t="t" r="r" b="b"/>
              <a:pathLst>
                <a:path w="3395" h="3316" extrusionOk="0">
                  <a:moveTo>
                    <a:pt x="226" y="1"/>
                  </a:moveTo>
                  <a:cubicBezTo>
                    <a:pt x="153" y="12"/>
                    <a:pt x="79" y="18"/>
                    <a:pt x="0" y="29"/>
                  </a:cubicBezTo>
                  <a:cubicBezTo>
                    <a:pt x="791" y="1508"/>
                    <a:pt x="1920" y="2615"/>
                    <a:pt x="3366" y="3316"/>
                  </a:cubicBezTo>
                  <a:cubicBezTo>
                    <a:pt x="3372" y="3242"/>
                    <a:pt x="3389" y="3163"/>
                    <a:pt x="3394" y="3090"/>
                  </a:cubicBezTo>
                  <a:cubicBezTo>
                    <a:pt x="2028" y="2406"/>
                    <a:pt x="983" y="1401"/>
                    <a:pt x="226" y="1"/>
                  </a:cubicBezTo>
                  <a:close/>
                </a:path>
              </a:pathLst>
            </a:custGeom>
            <a:solidFill>
              <a:srgbClr val="E3472C"/>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95" name="Google Shape;1275;p46">
              <a:extLst>
                <a:ext uri="{FF2B5EF4-FFF2-40B4-BE49-F238E27FC236}">
                  <a16:creationId xmlns:a16="http://schemas.microsoft.com/office/drawing/2014/main" id="{AD57AE48-6790-4671-9ACC-9F35CA825EE2}"/>
                </a:ext>
              </a:extLst>
            </p:cNvPr>
            <p:cNvSpPr/>
            <p:nvPr/>
          </p:nvSpPr>
          <p:spPr>
            <a:xfrm>
              <a:off x="8080192" y="4027180"/>
              <a:ext cx="151419" cy="148722"/>
            </a:xfrm>
            <a:custGeom>
              <a:avLst/>
              <a:gdLst/>
              <a:ahLst/>
              <a:cxnLst/>
              <a:rect l="l" t="t" r="r" b="b"/>
              <a:pathLst>
                <a:path w="4716" h="4632" extrusionOk="0">
                  <a:moveTo>
                    <a:pt x="63" y="0"/>
                  </a:moveTo>
                  <a:cubicBezTo>
                    <a:pt x="34" y="125"/>
                    <a:pt x="12" y="260"/>
                    <a:pt x="0" y="390"/>
                  </a:cubicBezTo>
                  <a:cubicBezTo>
                    <a:pt x="910" y="2316"/>
                    <a:pt x="2367" y="3739"/>
                    <a:pt x="4332" y="4631"/>
                  </a:cubicBezTo>
                  <a:cubicBezTo>
                    <a:pt x="4462" y="4609"/>
                    <a:pt x="4586" y="4586"/>
                    <a:pt x="4716" y="4558"/>
                  </a:cubicBezTo>
                  <a:cubicBezTo>
                    <a:pt x="2542" y="3666"/>
                    <a:pt x="972" y="2129"/>
                    <a:pt x="63" y="0"/>
                  </a:cubicBezTo>
                  <a:close/>
                </a:path>
              </a:pathLst>
            </a:custGeom>
            <a:solidFill>
              <a:srgbClr val="E3472C"/>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96" name="Google Shape;1276;p46">
              <a:extLst>
                <a:ext uri="{FF2B5EF4-FFF2-40B4-BE49-F238E27FC236}">
                  <a16:creationId xmlns:a16="http://schemas.microsoft.com/office/drawing/2014/main" id="{012DEE19-8F98-48D4-9E8C-94EF018ABFD6}"/>
                </a:ext>
              </a:extLst>
            </p:cNvPr>
            <p:cNvSpPr/>
            <p:nvPr/>
          </p:nvSpPr>
          <p:spPr>
            <a:xfrm>
              <a:off x="8104497" y="3971697"/>
              <a:ext cx="182435" cy="178068"/>
            </a:xfrm>
            <a:custGeom>
              <a:avLst/>
              <a:gdLst/>
              <a:ahLst/>
              <a:cxnLst/>
              <a:rect l="l" t="t" r="r" b="b"/>
              <a:pathLst>
                <a:path w="5682" h="5546" extrusionOk="0">
                  <a:moveTo>
                    <a:pt x="153" y="0"/>
                  </a:moveTo>
                  <a:cubicBezTo>
                    <a:pt x="96" y="62"/>
                    <a:pt x="45" y="125"/>
                    <a:pt x="0" y="187"/>
                  </a:cubicBezTo>
                  <a:cubicBezTo>
                    <a:pt x="1056" y="2722"/>
                    <a:pt x="2909" y="4524"/>
                    <a:pt x="5495" y="5546"/>
                  </a:cubicBezTo>
                  <a:cubicBezTo>
                    <a:pt x="5563" y="5495"/>
                    <a:pt x="5619" y="5450"/>
                    <a:pt x="5681" y="5394"/>
                  </a:cubicBezTo>
                  <a:cubicBezTo>
                    <a:pt x="3050" y="4383"/>
                    <a:pt x="1192" y="2570"/>
                    <a:pt x="153" y="0"/>
                  </a:cubicBezTo>
                  <a:close/>
                </a:path>
              </a:pathLst>
            </a:custGeom>
            <a:solidFill>
              <a:srgbClr val="E3472C"/>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97" name="Google Shape;1277;p46">
              <a:extLst>
                <a:ext uri="{FF2B5EF4-FFF2-40B4-BE49-F238E27FC236}">
                  <a16:creationId xmlns:a16="http://schemas.microsoft.com/office/drawing/2014/main" id="{CB3BDD05-51FC-4FAD-8D97-60668200C356}"/>
                </a:ext>
              </a:extLst>
            </p:cNvPr>
            <p:cNvSpPr/>
            <p:nvPr/>
          </p:nvSpPr>
          <p:spPr>
            <a:xfrm>
              <a:off x="8146912" y="3935800"/>
              <a:ext cx="174825" cy="173734"/>
            </a:xfrm>
            <a:custGeom>
              <a:avLst/>
              <a:gdLst/>
              <a:ahLst/>
              <a:cxnLst/>
              <a:rect l="l" t="t" r="r" b="b"/>
              <a:pathLst>
                <a:path w="5445" h="5411" extrusionOk="0">
                  <a:moveTo>
                    <a:pt x="187" y="0"/>
                  </a:moveTo>
                  <a:cubicBezTo>
                    <a:pt x="125" y="45"/>
                    <a:pt x="63" y="79"/>
                    <a:pt x="1" y="119"/>
                  </a:cubicBezTo>
                  <a:cubicBezTo>
                    <a:pt x="1034" y="2598"/>
                    <a:pt x="2819" y="4371"/>
                    <a:pt x="5320" y="5410"/>
                  </a:cubicBezTo>
                  <a:cubicBezTo>
                    <a:pt x="5360" y="5343"/>
                    <a:pt x="5405" y="5286"/>
                    <a:pt x="5445" y="5224"/>
                  </a:cubicBezTo>
                  <a:cubicBezTo>
                    <a:pt x="2977" y="4207"/>
                    <a:pt x="1204" y="2451"/>
                    <a:pt x="187" y="0"/>
                  </a:cubicBezTo>
                  <a:close/>
                </a:path>
              </a:pathLst>
            </a:custGeom>
            <a:solidFill>
              <a:srgbClr val="E3472C"/>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98" name="Google Shape;1278;p46">
              <a:extLst>
                <a:ext uri="{FF2B5EF4-FFF2-40B4-BE49-F238E27FC236}">
                  <a16:creationId xmlns:a16="http://schemas.microsoft.com/office/drawing/2014/main" id="{FC2F10BF-DFC5-46AB-A76F-C97E71B2F7A8}"/>
                </a:ext>
              </a:extLst>
            </p:cNvPr>
            <p:cNvSpPr/>
            <p:nvPr/>
          </p:nvSpPr>
          <p:spPr>
            <a:xfrm>
              <a:off x="8194239" y="3912394"/>
              <a:ext cx="152896" cy="151258"/>
            </a:xfrm>
            <a:custGeom>
              <a:avLst/>
              <a:gdLst/>
              <a:ahLst/>
              <a:cxnLst/>
              <a:rect l="l" t="t" r="r" b="b"/>
              <a:pathLst>
                <a:path w="4762" h="4711" extrusionOk="0">
                  <a:moveTo>
                    <a:pt x="198" y="1"/>
                  </a:moveTo>
                  <a:cubicBezTo>
                    <a:pt x="131" y="23"/>
                    <a:pt x="63" y="51"/>
                    <a:pt x="1" y="80"/>
                  </a:cubicBezTo>
                  <a:cubicBezTo>
                    <a:pt x="989" y="2169"/>
                    <a:pt x="2559" y="3728"/>
                    <a:pt x="4677" y="4711"/>
                  </a:cubicBezTo>
                  <a:cubicBezTo>
                    <a:pt x="4705" y="4643"/>
                    <a:pt x="4733" y="4575"/>
                    <a:pt x="4761" y="4513"/>
                  </a:cubicBezTo>
                  <a:cubicBezTo>
                    <a:pt x="2694" y="3553"/>
                    <a:pt x="1164" y="2034"/>
                    <a:pt x="198" y="1"/>
                  </a:cubicBezTo>
                  <a:close/>
                </a:path>
              </a:pathLst>
            </a:custGeom>
            <a:solidFill>
              <a:srgbClr val="E3472C"/>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99" name="Google Shape;1279;p46">
              <a:extLst>
                <a:ext uri="{FF2B5EF4-FFF2-40B4-BE49-F238E27FC236}">
                  <a16:creationId xmlns:a16="http://schemas.microsoft.com/office/drawing/2014/main" id="{523B0B5A-3100-4D20-B133-838132E42F24}"/>
                </a:ext>
              </a:extLst>
            </p:cNvPr>
            <p:cNvSpPr/>
            <p:nvPr/>
          </p:nvSpPr>
          <p:spPr>
            <a:xfrm>
              <a:off x="7700677" y="3969642"/>
              <a:ext cx="176463" cy="62481"/>
            </a:xfrm>
            <a:custGeom>
              <a:avLst/>
              <a:gdLst/>
              <a:ahLst/>
              <a:cxnLst/>
              <a:rect l="l" t="t" r="r" b="b"/>
              <a:pathLst>
                <a:path w="5496" h="1946" extrusionOk="0">
                  <a:moveTo>
                    <a:pt x="2955" y="1"/>
                  </a:moveTo>
                  <a:cubicBezTo>
                    <a:pt x="2855" y="1"/>
                    <a:pt x="2755" y="5"/>
                    <a:pt x="2655" y="14"/>
                  </a:cubicBezTo>
                  <a:cubicBezTo>
                    <a:pt x="2073" y="70"/>
                    <a:pt x="1508" y="290"/>
                    <a:pt x="989" y="561"/>
                  </a:cubicBezTo>
                  <a:cubicBezTo>
                    <a:pt x="300" y="928"/>
                    <a:pt x="1" y="1211"/>
                    <a:pt x="130" y="1318"/>
                  </a:cubicBezTo>
                  <a:cubicBezTo>
                    <a:pt x="158" y="1340"/>
                    <a:pt x="203" y="1351"/>
                    <a:pt x="264" y="1351"/>
                  </a:cubicBezTo>
                  <a:cubicBezTo>
                    <a:pt x="481" y="1351"/>
                    <a:pt x="902" y="1209"/>
                    <a:pt x="1441" y="923"/>
                  </a:cubicBezTo>
                  <a:cubicBezTo>
                    <a:pt x="1497" y="894"/>
                    <a:pt x="1565" y="861"/>
                    <a:pt x="1621" y="827"/>
                  </a:cubicBezTo>
                  <a:cubicBezTo>
                    <a:pt x="1627" y="823"/>
                    <a:pt x="1633" y="822"/>
                    <a:pt x="1639" y="822"/>
                  </a:cubicBezTo>
                  <a:cubicBezTo>
                    <a:pt x="1659" y="822"/>
                    <a:pt x="1673" y="844"/>
                    <a:pt x="1655" y="866"/>
                  </a:cubicBezTo>
                  <a:cubicBezTo>
                    <a:pt x="1627" y="900"/>
                    <a:pt x="1599" y="940"/>
                    <a:pt x="1576" y="974"/>
                  </a:cubicBezTo>
                  <a:cubicBezTo>
                    <a:pt x="1215" y="1487"/>
                    <a:pt x="1175" y="1821"/>
                    <a:pt x="1367" y="1860"/>
                  </a:cubicBezTo>
                  <a:cubicBezTo>
                    <a:pt x="1381" y="1864"/>
                    <a:pt x="1396" y="1865"/>
                    <a:pt x="1413" y="1865"/>
                  </a:cubicBezTo>
                  <a:cubicBezTo>
                    <a:pt x="1608" y="1865"/>
                    <a:pt x="1942" y="1611"/>
                    <a:pt x="2271" y="1126"/>
                  </a:cubicBezTo>
                  <a:cubicBezTo>
                    <a:pt x="2305" y="1081"/>
                    <a:pt x="2333" y="1030"/>
                    <a:pt x="2361" y="979"/>
                  </a:cubicBezTo>
                  <a:lnTo>
                    <a:pt x="2361" y="1126"/>
                  </a:lnTo>
                  <a:cubicBezTo>
                    <a:pt x="2400" y="1659"/>
                    <a:pt x="2587" y="1946"/>
                    <a:pt x="2790" y="1946"/>
                  </a:cubicBezTo>
                  <a:cubicBezTo>
                    <a:pt x="2796" y="1946"/>
                    <a:pt x="2801" y="1945"/>
                    <a:pt x="2807" y="1945"/>
                  </a:cubicBezTo>
                  <a:cubicBezTo>
                    <a:pt x="3016" y="1928"/>
                    <a:pt x="3157" y="1606"/>
                    <a:pt x="3118" y="1064"/>
                  </a:cubicBezTo>
                  <a:cubicBezTo>
                    <a:pt x="3118" y="1024"/>
                    <a:pt x="3107" y="979"/>
                    <a:pt x="3101" y="945"/>
                  </a:cubicBezTo>
                  <a:cubicBezTo>
                    <a:pt x="3097" y="926"/>
                    <a:pt x="3111" y="912"/>
                    <a:pt x="3128" y="912"/>
                  </a:cubicBezTo>
                  <a:cubicBezTo>
                    <a:pt x="3136" y="912"/>
                    <a:pt x="3144" y="915"/>
                    <a:pt x="3152" y="923"/>
                  </a:cubicBezTo>
                  <a:cubicBezTo>
                    <a:pt x="3186" y="962"/>
                    <a:pt x="3220" y="1002"/>
                    <a:pt x="3259" y="1036"/>
                  </a:cubicBezTo>
                  <a:cubicBezTo>
                    <a:pt x="3643" y="1405"/>
                    <a:pt x="3991" y="1596"/>
                    <a:pt x="4194" y="1596"/>
                  </a:cubicBezTo>
                  <a:cubicBezTo>
                    <a:pt x="4229" y="1596"/>
                    <a:pt x="4261" y="1590"/>
                    <a:pt x="4287" y="1578"/>
                  </a:cubicBezTo>
                  <a:cubicBezTo>
                    <a:pt x="4462" y="1504"/>
                    <a:pt x="4360" y="1183"/>
                    <a:pt x="3909" y="748"/>
                  </a:cubicBezTo>
                  <a:cubicBezTo>
                    <a:pt x="3880" y="719"/>
                    <a:pt x="3841" y="680"/>
                    <a:pt x="3807" y="657"/>
                  </a:cubicBezTo>
                  <a:cubicBezTo>
                    <a:pt x="3786" y="636"/>
                    <a:pt x="3804" y="606"/>
                    <a:pt x="3829" y="606"/>
                  </a:cubicBezTo>
                  <a:cubicBezTo>
                    <a:pt x="3831" y="606"/>
                    <a:pt x="3833" y="606"/>
                    <a:pt x="3835" y="606"/>
                  </a:cubicBezTo>
                  <a:lnTo>
                    <a:pt x="4027" y="669"/>
                  </a:lnTo>
                  <a:cubicBezTo>
                    <a:pt x="4492" y="807"/>
                    <a:pt x="4863" y="872"/>
                    <a:pt x="5103" y="872"/>
                  </a:cubicBezTo>
                  <a:cubicBezTo>
                    <a:pt x="5253" y="872"/>
                    <a:pt x="5351" y="846"/>
                    <a:pt x="5388" y="798"/>
                  </a:cubicBezTo>
                  <a:cubicBezTo>
                    <a:pt x="5495" y="686"/>
                    <a:pt x="5157" y="460"/>
                    <a:pt x="4400" y="234"/>
                  </a:cubicBezTo>
                  <a:cubicBezTo>
                    <a:pt x="3936" y="98"/>
                    <a:pt x="3445" y="1"/>
                    <a:pt x="2955" y="1"/>
                  </a:cubicBezTo>
                  <a:close/>
                </a:path>
              </a:pathLst>
            </a:custGeom>
            <a:solidFill>
              <a:srgbClr val="6BC271"/>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100" name="Google Shape;1280;p46">
              <a:extLst>
                <a:ext uri="{FF2B5EF4-FFF2-40B4-BE49-F238E27FC236}">
                  <a16:creationId xmlns:a16="http://schemas.microsoft.com/office/drawing/2014/main" id="{42C496D5-B1AC-47B6-8051-31F63D464BE9}"/>
                </a:ext>
              </a:extLst>
            </p:cNvPr>
            <p:cNvSpPr/>
            <p:nvPr/>
          </p:nvSpPr>
          <p:spPr>
            <a:xfrm>
              <a:off x="7642112" y="3671231"/>
              <a:ext cx="248608" cy="318250"/>
            </a:xfrm>
            <a:custGeom>
              <a:avLst/>
              <a:gdLst/>
              <a:ahLst/>
              <a:cxnLst/>
              <a:rect l="l" t="t" r="r" b="b"/>
              <a:pathLst>
                <a:path w="7743" h="9912" extrusionOk="0">
                  <a:moveTo>
                    <a:pt x="3869" y="1"/>
                  </a:moveTo>
                  <a:cubicBezTo>
                    <a:pt x="3756" y="1"/>
                    <a:pt x="3649" y="18"/>
                    <a:pt x="3541" y="29"/>
                  </a:cubicBezTo>
                  <a:cubicBezTo>
                    <a:pt x="3474" y="40"/>
                    <a:pt x="3400" y="52"/>
                    <a:pt x="3332" y="74"/>
                  </a:cubicBezTo>
                  <a:cubicBezTo>
                    <a:pt x="2768" y="227"/>
                    <a:pt x="2242" y="611"/>
                    <a:pt x="1785" y="1141"/>
                  </a:cubicBezTo>
                  <a:cubicBezTo>
                    <a:pt x="1729" y="1198"/>
                    <a:pt x="1678" y="1260"/>
                    <a:pt x="1627" y="1322"/>
                  </a:cubicBezTo>
                  <a:cubicBezTo>
                    <a:pt x="1226" y="1830"/>
                    <a:pt x="881" y="2452"/>
                    <a:pt x="610" y="3107"/>
                  </a:cubicBezTo>
                  <a:lnTo>
                    <a:pt x="509" y="3383"/>
                  </a:lnTo>
                  <a:cubicBezTo>
                    <a:pt x="266" y="4033"/>
                    <a:pt x="102" y="4716"/>
                    <a:pt x="34" y="5366"/>
                  </a:cubicBezTo>
                  <a:cubicBezTo>
                    <a:pt x="17" y="5501"/>
                    <a:pt x="12" y="5637"/>
                    <a:pt x="6" y="5767"/>
                  </a:cubicBezTo>
                  <a:cubicBezTo>
                    <a:pt x="0" y="5863"/>
                    <a:pt x="0" y="5953"/>
                    <a:pt x="0" y="6043"/>
                  </a:cubicBezTo>
                  <a:cubicBezTo>
                    <a:pt x="0" y="8184"/>
                    <a:pt x="1734" y="9912"/>
                    <a:pt x="3875" y="9912"/>
                  </a:cubicBezTo>
                  <a:cubicBezTo>
                    <a:pt x="4326" y="9912"/>
                    <a:pt x="4756" y="9838"/>
                    <a:pt x="5156" y="9697"/>
                  </a:cubicBezTo>
                  <a:cubicBezTo>
                    <a:pt x="5269" y="9658"/>
                    <a:pt x="5382" y="9612"/>
                    <a:pt x="5490" y="9562"/>
                  </a:cubicBezTo>
                  <a:cubicBezTo>
                    <a:pt x="6071" y="9291"/>
                    <a:pt x="6580" y="8884"/>
                    <a:pt x="6958" y="8376"/>
                  </a:cubicBezTo>
                  <a:cubicBezTo>
                    <a:pt x="7009" y="8319"/>
                    <a:pt x="7048" y="8257"/>
                    <a:pt x="7094" y="8189"/>
                  </a:cubicBezTo>
                  <a:cubicBezTo>
                    <a:pt x="7466" y="7625"/>
                    <a:pt x="7698" y="6964"/>
                    <a:pt x="7737" y="6241"/>
                  </a:cubicBezTo>
                  <a:cubicBezTo>
                    <a:pt x="7743" y="6173"/>
                    <a:pt x="7743" y="6111"/>
                    <a:pt x="7743" y="6038"/>
                  </a:cubicBezTo>
                  <a:lnTo>
                    <a:pt x="7743" y="6026"/>
                  </a:lnTo>
                  <a:cubicBezTo>
                    <a:pt x="7737" y="5264"/>
                    <a:pt x="7579" y="4423"/>
                    <a:pt x="7314" y="3615"/>
                  </a:cubicBezTo>
                  <a:cubicBezTo>
                    <a:pt x="7286" y="3530"/>
                    <a:pt x="7257" y="3440"/>
                    <a:pt x="7218" y="3355"/>
                  </a:cubicBezTo>
                  <a:cubicBezTo>
                    <a:pt x="6551" y="1554"/>
                    <a:pt x="5298" y="1"/>
                    <a:pt x="3869"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101" name="Google Shape;1281;p46">
              <a:extLst>
                <a:ext uri="{FF2B5EF4-FFF2-40B4-BE49-F238E27FC236}">
                  <a16:creationId xmlns:a16="http://schemas.microsoft.com/office/drawing/2014/main" id="{9E4D8B76-C178-4EDA-8BA2-77D0D149F57C}"/>
                </a:ext>
              </a:extLst>
            </p:cNvPr>
            <p:cNvSpPr/>
            <p:nvPr/>
          </p:nvSpPr>
          <p:spPr>
            <a:xfrm>
              <a:off x="7749288" y="3671969"/>
              <a:ext cx="127659" cy="115170"/>
            </a:xfrm>
            <a:custGeom>
              <a:avLst/>
              <a:gdLst/>
              <a:ahLst/>
              <a:cxnLst/>
              <a:rect l="l" t="t" r="r" b="b"/>
              <a:pathLst>
                <a:path w="3976" h="3587" extrusionOk="0">
                  <a:moveTo>
                    <a:pt x="209" y="0"/>
                  </a:moveTo>
                  <a:cubicBezTo>
                    <a:pt x="141" y="6"/>
                    <a:pt x="68" y="23"/>
                    <a:pt x="0" y="45"/>
                  </a:cubicBezTo>
                  <a:cubicBezTo>
                    <a:pt x="672" y="1553"/>
                    <a:pt x="2186" y="2909"/>
                    <a:pt x="3976" y="3586"/>
                  </a:cubicBezTo>
                  <a:cubicBezTo>
                    <a:pt x="3948" y="3502"/>
                    <a:pt x="3908" y="3411"/>
                    <a:pt x="3880" y="3327"/>
                  </a:cubicBezTo>
                  <a:cubicBezTo>
                    <a:pt x="2236" y="2655"/>
                    <a:pt x="847" y="1401"/>
                    <a:pt x="209" y="0"/>
                  </a:cubicBezTo>
                  <a:close/>
                </a:path>
              </a:pathLst>
            </a:custGeom>
            <a:solidFill>
              <a:srgbClr val="FFFEFE"/>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102" name="Google Shape;1282;p46">
              <a:extLst>
                <a:ext uri="{FF2B5EF4-FFF2-40B4-BE49-F238E27FC236}">
                  <a16:creationId xmlns:a16="http://schemas.microsoft.com/office/drawing/2014/main" id="{4AB2D46E-5420-4F6E-9498-793DB21ADCCC}"/>
                </a:ext>
              </a:extLst>
            </p:cNvPr>
            <p:cNvSpPr/>
            <p:nvPr/>
          </p:nvSpPr>
          <p:spPr>
            <a:xfrm>
              <a:off x="7694319" y="3707866"/>
              <a:ext cx="196402" cy="163748"/>
            </a:xfrm>
            <a:custGeom>
              <a:avLst/>
              <a:gdLst/>
              <a:ahLst/>
              <a:cxnLst/>
              <a:rect l="l" t="t" r="r" b="b"/>
              <a:pathLst>
                <a:path w="6117" h="5100" extrusionOk="0">
                  <a:moveTo>
                    <a:pt x="159" y="0"/>
                  </a:moveTo>
                  <a:cubicBezTo>
                    <a:pt x="103" y="57"/>
                    <a:pt x="52" y="119"/>
                    <a:pt x="1" y="181"/>
                  </a:cubicBezTo>
                  <a:cubicBezTo>
                    <a:pt x="984" y="2779"/>
                    <a:pt x="3785" y="4614"/>
                    <a:pt x="6111" y="5100"/>
                  </a:cubicBezTo>
                  <a:cubicBezTo>
                    <a:pt x="6117" y="5032"/>
                    <a:pt x="6117" y="4970"/>
                    <a:pt x="6117" y="4897"/>
                  </a:cubicBezTo>
                  <a:lnTo>
                    <a:pt x="6117" y="4885"/>
                  </a:lnTo>
                  <a:cubicBezTo>
                    <a:pt x="3824" y="4388"/>
                    <a:pt x="1068" y="2570"/>
                    <a:pt x="159" y="0"/>
                  </a:cubicBezTo>
                  <a:close/>
                </a:path>
              </a:pathLst>
            </a:custGeom>
            <a:solidFill>
              <a:srgbClr val="FFFEFE"/>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103" name="Google Shape;1283;p46">
              <a:extLst>
                <a:ext uri="{FF2B5EF4-FFF2-40B4-BE49-F238E27FC236}">
                  <a16:creationId xmlns:a16="http://schemas.microsoft.com/office/drawing/2014/main" id="{1627F760-7554-4283-ADD8-D2077DF568B8}"/>
                </a:ext>
              </a:extLst>
            </p:cNvPr>
            <p:cNvSpPr/>
            <p:nvPr/>
          </p:nvSpPr>
          <p:spPr>
            <a:xfrm>
              <a:off x="7658262" y="3770798"/>
              <a:ext cx="211621" cy="169207"/>
            </a:xfrm>
            <a:custGeom>
              <a:avLst/>
              <a:gdLst/>
              <a:ahLst/>
              <a:cxnLst/>
              <a:rect l="l" t="t" r="r" b="b"/>
              <a:pathLst>
                <a:path w="6591" h="5270" extrusionOk="0">
                  <a:moveTo>
                    <a:pt x="107" y="0"/>
                  </a:moveTo>
                  <a:lnTo>
                    <a:pt x="0" y="277"/>
                  </a:lnTo>
                  <a:cubicBezTo>
                    <a:pt x="1084" y="2626"/>
                    <a:pt x="3693" y="4648"/>
                    <a:pt x="6455" y="5269"/>
                  </a:cubicBezTo>
                  <a:cubicBezTo>
                    <a:pt x="6506" y="5213"/>
                    <a:pt x="6545" y="5145"/>
                    <a:pt x="6591" y="5083"/>
                  </a:cubicBezTo>
                  <a:cubicBezTo>
                    <a:pt x="5297" y="4806"/>
                    <a:pt x="3959" y="4179"/>
                    <a:pt x="2812" y="3309"/>
                  </a:cubicBezTo>
                  <a:cubicBezTo>
                    <a:pt x="1564" y="2372"/>
                    <a:pt x="633" y="1226"/>
                    <a:pt x="113" y="6"/>
                  </a:cubicBezTo>
                  <a:lnTo>
                    <a:pt x="107" y="0"/>
                  </a:lnTo>
                  <a:close/>
                </a:path>
              </a:pathLst>
            </a:custGeom>
            <a:solidFill>
              <a:srgbClr val="FFFEFE"/>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sp>
          <p:nvSpPr>
            <p:cNvPr id="104" name="Google Shape;1284;p46">
              <a:extLst>
                <a:ext uri="{FF2B5EF4-FFF2-40B4-BE49-F238E27FC236}">
                  <a16:creationId xmlns:a16="http://schemas.microsoft.com/office/drawing/2014/main" id="{AA2F4EEF-FF95-48A3-A5FA-736F5F740CDB}"/>
                </a:ext>
              </a:extLst>
            </p:cNvPr>
            <p:cNvSpPr/>
            <p:nvPr/>
          </p:nvSpPr>
          <p:spPr>
            <a:xfrm>
              <a:off x="7642304" y="3843330"/>
              <a:ext cx="176078" cy="138897"/>
            </a:xfrm>
            <a:custGeom>
              <a:avLst/>
              <a:gdLst/>
              <a:ahLst/>
              <a:cxnLst/>
              <a:rect l="l" t="t" r="r" b="b"/>
              <a:pathLst>
                <a:path w="5484" h="4326" extrusionOk="0">
                  <a:moveTo>
                    <a:pt x="28" y="0"/>
                  </a:moveTo>
                  <a:cubicBezTo>
                    <a:pt x="11" y="136"/>
                    <a:pt x="6" y="271"/>
                    <a:pt x="0" y="401"/>
                  </a:cubicBezTo>
                  <a:cubicBezTo>
                    <a:pt x="955" y="2219"/>
                    <a:pt x="2999" y="3784"/>
                    <a:pt x="5150" y="4326"/>
                  </a:cubicBezTo>
                  <a:cubicBezTo>
                    <a:pt x="5263" y="4292"/>
                    <a:pt x="5376" y="4241"/>
                    <a:pt x="5484" y="4196"/>
                  </a:cubicBezTo>
                  <a:cubicBezTo>
                    <a:pt x="3174" y="3705"/>
                    <a:pt x="943" y="1999"/>
                    <a:pt x="51" y="34"/>
                  </a:cubicBezTo>
                  <a:cubicBezTo>
                    <a:pt x="40" y="23"/>
                    <a:pt x="34" y="6"/>
                    <a:pt x="28" y="0"/>
                  </a:cubicBezTo>
                  <a:close/>
                </a:path>
              </a:pathLst>
            </a:custGeom>
            <a:solidFill>
              <a:srgbClr val="FFFEFE"/>
            </a:solidFill>
            <a:ln>
              <a:noFill/>
            </a:ln>
          </p:spPr>
          <p:txBody>
            <a:bodyPr spcFirstLastPara="1" wrap="square" lIns="60934" tIns="60934" rIns="60934" bIns="60934" anchor="ctr" anchorCtr="0">
              <a:noAutofit/>
            </a:bodyPr>
            <a:lstStyle/>
            <a:p>
              <a:pPr defTabSz="2321662">
                <a:buClr>
                  <a:srgbClr val="000000"/>
                </a:buClr>
              </a:pPr>
              <a:endParaRPr sz="2539" kern="0">
                <a:cs typeface="Arial"/>
                <a:sym typeface="Arial"/>
              </a:endParaRPr>
            </a:p>
          </p:txBody>
        </p:sp>
      </p:grpSp>
    </p:spTree>
    <p:extLst>
      <p:ext uri="{BB962C8B-B14F-4D97-AF65-F5344CB8AC3E}">
        <p14:creationId xmlns:p14="http://schemas.microsoft.com/office/powerpoint/2010/main" val="4184765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arn(inVertical)">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4B4CD5-8EAA-455F-89D6-6AB0E9FAF45B}"/>
              </a:ext>
            </a:extLst>
          </p:cNvPr>
          <p:cNvSpPr/>
          <p:nvPr/>
        </p:nvSpPr>
        <p:spPr>
          <a:xfrm>
            <a:off x="6936096" y="3752240"/>
            <a:ext cx="5252730" cy="3104867"/>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12"/>
          </a:p>
        </p:txBody>
      </p:sp>
      <p:sp>
        <p:nvSpPr>
          <p:cNvPr id="3" name="Rectangle 2">
            <a:extLst>
              <a:ext uri="{FF2B5EF4-FFF2-40B4-BE49-F238E27FC236}">
                <a16:creationId xmlns:a16="http://schemas.microsoft.com/office/drawing/2014/main" id="{6DBA6EC6-B1B8-473E-9F2C-7314D385EEEC}"/>
              </a:ext>
            </a:extLst>
          </p:cNvPr>
          <p:cNvSpPr/>
          <p:nvPr/>
        </p:nvSpPr>
        <p:spPr>
          <a:xfrm>
            <a:off x="4593152" y="966242"/>
            <a:ext cx="3613490" cy="581313"/>
          </a:xfrm>
          <a:prstGeom prst="rect">
            <a:avLst/>
          </a:prstGeom>
        </p:spPr>
        <p:txBody>
          <a:bodyPr wrap="none">
            <a:spAutoFit/>
          </a:bodyPr>
          <a:lstStyle/>
          <a:p>
            <a:pPr algn="ctr" defTabSz="609436">
              <a:lnSpc>
                <a:spcPct val="150000"/>
              </a:lnSpc>
              <a:defRPr/>
            </a:pPr>
            <a:r>
              <a:rPr lang="en-US" sz="2412" b="1" kern="0" dirty="0" err="1">
                <a:solidFill>
                  <a:srgbClr val="262624"/>
                </a:solidFill>
                <a:cs typeface="Arial"/>
                <a:sym typeface="Arial"/>
              </a:rPr>
              <a:t>Bài</a:t>
            </a:r>
            <a:r>
              <a:rPr lang="en-US" sz="2412" b="1" kern="0" dirty="0">
                <a:solidFill>
                  <a:srgbClr val="262624"/>
                </a:solidFill>
                <a:cs typeface="Arial"/>
                <a:sym typeface="Arial"/>
              </a:rPr>
              <a:t> </a:t>
            </a:r>
            <a:r>
              <a:rPr lang="en-US" sz="2412" b="1" kern="0" dirty="0" err="1">
                <a:solidFill>
                  <a:srgbClr val="262624"/>
                </a:solidFill>
                <a:cs typeface="Arial"/>
                <a:sym typeface="Arial"/>
              </a:rPr>
              <a:t>tập</a:t>
            </a:r>
            <a:r>
              <a:rPr lang="en-US" sz="2412" b="1" kern="0" dirty="0">
                <a:solidFill>
                  <a:srgbClr val="262624"/>
                </a:solidFill>
                <a:cs typeface="Arial"/>
                <a:sym typeface="Arial"/>
              </a:rPr>
              <a:t> 3 (SGK – tr40)</a:t>
            </a:r>
          </a:p>
        </p:txBody>
      </p:sp>
      <p:sp>
        <p:nvSpPr>
          <p:cNvPr id="4" name="Rectangle 3">
            <a:extLst>
              <a:ext uri="{FF2B5EF4-FFF2-40B4-BE49-F238E27FC236}">
                <a16:creationId xmlns:a16="http://schemas.microsoft.com/office/drawing/2014/main" id="{5919274E-9D7E-42CD-A098-D8A7370C12FB}"/>
              </a:ext>
            </a:extLst>
          </p:cNvPr>
          <p:cNvSpPr/>
          <p:nvPr/>
        </p:nvSpPr>
        <p:spPr>
          <a:xfrm>
            <a:off x="1080712" y="1771937"/>
            <a:ext cx="10475115" cy="1683987"/>
          </a:xfrm>
          <a:prstGeom prst="rect">
            <a:avLst/>
          </a:prstGeom>
        </p:spPr>
        <p:txBody>
          <a:bodyPr wrap="square">
            <a:spAutoFit/>
          </a:bodyPr>
          <a:lstStyle/>
          <a:p>
            <a:pPr algn="just" defTabSz="2321662">
              <a:lnSpc>
                <a:spcPct val="150000"/>
              </a:lnSpc>
              <a:buClr>
                <a:srgbClr val="000000"/>
              </a:buClr>
            </a:pPr>
            <a:r>
              <a:rPr lang="vi-VN" sz="2412" kern="0" dirty="0">
                <a:solidFill>
                  <a:srgbClr val="000000"/>
                </a:solidFill>
                <a:cs typeface="Arial"/>
                <a:sym typeface="Arial"/>
              </a:rPr>
              <a:t>a) Bà Triệu (Triệu Thị Trinh) sinh năm 226. Bà lãnh đạo cuộc khởi nghĩa chống quân Ngô năm 248. Hỏi Bà Triệu sinh vào thế kỉ nào? Khi lãnh đạo cuộc khởi nghĩa Bà bao nhiêu tuổi?</a:t>
            </a:r>
          </a:p>
        </p:txBody>
      </p:sp>
      <p:grpSp>
        <p:nvGrpSpPr>
          <p:cNvPr id="5" name="Google Shape;1175;p46">
            <a:extLst>
              <a:ext uri="{FF2B5EF4-FFF2-40B4-BE49-F238E27FC236}">
                <a16:creationId xmlns:a16="http://schemas.microsoft.com/office/drawing/2014/main" id="{63A6CF78-5CBA-49BB-8C2C-5C67BB07A4A3}"/>
              </a:ext>
            </a:extLst>
          </p:cNvPr>
          <p:cNvGrpSpPr/>
          <p:nvPr/>
        </p:nvGrpSpPr>
        <p:grpSpPr>
          <a:xfrm>
            <a:off x="50301" y="5496077"/>
            <a:ext cx="1161838" cy="1361639"/>
            <a:chOff x="5246832" y="3023356"/>
            <a:chExt cx="491405" cy="575912"/>
          </a:xfrm>
        </p:grpSpPr>
        <p:sp>
          <p:nvSpPr>
            <p:cNvPr id="6" name="Google Shape;1176;p46">
              <a:extLst>
                <a:ext uri="{FF2B5EF4-FFF2-40B4-BE49-F238E27FC236}">
                  <a16:creationId xmlns:a16="http://schemas.microsoft.com/office/drawing/2014/main" id="{50A11781-5615-43F2-AAED-72791D2F0553}"/>
                </a:ext>
              </a:extLst>
            </p:cNvPr>
            <p:cNvSpPr/>
            <p:nvPr/>
          </p:nvSpPr>
          <p:spPr>
            <a:xfrm>
              <a:off x="5246832" y="3023356"/>
              <a:ext cx="491405" cy="575912"/>
            </a:xfrm>
            <a:custGeom>
              <a:avLst/>
              <a:gdLst/>
              <a:ahLst/>
              <a:cxnLst/>
              <a:rect l="l" t="t" r="r" b="b"/>
              <a:pathLst>
                <a:path w="15305" h="17937" extrusionOk="0">
                  <a:moveTo>
                    <a:pt x="2499" y="0"/>
                  </a:moveTo>
                  <a:cubicBezTo>
                    <a:pt x="2101" y="0"/>
                    <a:pt x="1730" y="210"/>
                    <a:pt x="1514" y="560"/>
                  </a:cubicBezTo>
                  <a:lnTo>
                    <a:pt x="751" y="1825"/>
                  </a:lnTo>
                  <a:lnTo>
                    <a:pt x="751" y="1831"/>
                  </a:lnTo>
                  <a:lnTo>
                    <a:pt x="706" y="1910"/>
                  </a:lnTo>
                  <a:cubicBezTo>
                    <a:pt x="497" y="2248"/>
                    <a:pt x="480" y="2666"/>
                    <a:pt x="649" y="3028"/>
                  </a:cubicBezTo>
                  <a:lnTo>
                    <a:pt x="768" y="3282"/>
                  </a:lnTo>
                  <a:lnTo>
                    <a:pt x="689" y="3327"/>
                  </a:lnTo>
                  <a:cubicBezTo>
                    <a:pt x="683" y="3327"/>
                    <a:pt x="683" y="3338"/>
                    <a:pt x="683" y="3338"/>
                  </a:cubicBezTo>
                  <a:lnTo>
                    <a:pt x="661" y="3350"/>
                  </a:lnTo>
                  <a:lnTo>
                    <a:pt x="599" y="3395"/>
                  </a:lnTo>
                  <a:lnTo>
                    <a:pt x="593" y="3400"/>
                  </a:lnTo>
                  <a:cubicBezTo>
                    <a:pt x="576" y="3412"/>
                    <a:pt x="553" y="3429"/>
                    <a:pt x="542" y="3440"/>
                  </a:cubicBezTo>
                  <a:lnTo>
                    <a:pt x="525" y="3457"/>
                  </a:lnTo>
                  <a:lnTo>
                    <a:pt x="486" y="3496"/>
                  </a:lnTo>
                  <a:cubicBezTo>
                    <a:pt x="0" y="3999"/>
                    <a:pt x="57" y="4722"/>
                    <a:pt x="316" y="5185"/>
                  </a:cubicBezTo>
                  <a:lnTo>
                    <a:pt x="412" y="5360"/>
                  </a:lnTo>
                  <a:cubicBezTo>
                    <a:pt x="265" y="5518"/>
                    <a:pt x="169" y="5722"/>
                    <a:pt x="113" y="5942"/>
                  </a:cubicBezTo>
                  <a:cubicBezTo>
                    <a:pt x="17" y="6337"/>
                    <a:pt x="113" y="6761"/>
                    <a:pt x="339" y="7094"/>
                  </a:cubicBezTo>
                  <a:lnTo>
                    <a:pt x="977" y="8071"/>
                  </a:lnTo>
                  <a:cubicBezTo>
                    <a:pt x="1169" y="8370"/>
                    <a:pt x="1485" y="8562"/>
                    <a:pt x="1835" y="8596"/>
                  </a:cubicBezTo>
                  <a:lnTo>
                    <a:pt x="2101" y="8624"/>
                  </a:lnTo>
                  <a:lnTo>
                    <a:pt x="2107" y="8624"/>
                  </a:lnTo>
                  <a:lnTo>
                    <a:pt x="2361" y="8652"/>
                  </a:lnTo>
                  <a:lnTo>
                    <a:pt x="2378" y="8652"/>
                  </a:lnTo>
                  <a:lnTo>
                    <a:pt x="4439" y="8873"/>
                  </a:lnTo>
                  <a:lnTo>
                    <a:pt x="4337" y="9810"/>
                  </a:lnTo>
                  <a:lnTo>
                    <a:pt x="4337" y="9816"/>
                  </a:lnTo>
                  <a:lnTo>
                    <a:pt x="4072" y="12431"/>
                  </a:lnTo>
                  <a:lnTo>
                    <a:pt x="4072" y="12436"/>
                  </a:lnTo>
                  <a:lnTo>
                    <a:pt x="3676" y="16344"/>
                  </a:lnTo>
                  <a:cubicBezTo>
                    <a:pt x="3609" y="16926"/>
                    <a:pt x="3936" y="17468"/>
                    <a:pt x="4473" y="17694"/>
                  </a:cubicBezTo>
                  <a:cubicBezTo>
                    <a:pt x="4744" y="17807"/>
                    <a:pt x="5026" y="17880"/>
                    <a:pt x="5309" y="17914"/>
                  </a:cubicBezTo>
                  <a:lnTo>
                    <a:pt x="5331" y="17914"/>
                  </a:lnTo>
                  <a:cubicBezTo>
                    <a:pt x="5359" y="17920"/>
                    <a:pt x="5388" y="17920"/>
                    <a:pt x="5416" y="17920"/>
                  </a:cubicBezTo>
                  <a:lnTo>
                    <a:pt x="5433" y="17920"/>
                  </a:lnTo>
                  <a:cubicBezTo>
                    <a:pt x="5517" y="17925"/>
                    <a:pt x="5608" y="17937"/>
                    <a:pt x="5693" y="17937"/>
                  </a:cubicBezTo>
                  <a:cubicBezTo>
                    <a:pt x="5896" y="17937"/>
                    <a:pt x="6105" y="17914"/>
                    <a:pt x="6314" y="17880"/>
                  </a:cubicBezTo>
                  <a:cubicBezTo>
                    <a:pt x="6895" y="17773"/>
                    <a:pt x="7330" y="17293"/>
                    <a:pt x="7387" y="16711"/>
                  </a:cubicBezTo>
                  <a:lnTo>
                    <a:pt x="7443" y="16169"/>
                  </a:lnTo>
                  <a:lnTo>
                    <a:pt x="7443" y="16158"/>
                  </a:lnTo>
                  <a:lnTo>
                    <a:pt x="7630" y="14339"/>
                  </a:lnTo>
                  <a:lnTo>
                    <a:pt x="7630" y="14334"/>
                  </a:lnTo>
                  <a:lnTo>
                    <a:pt x="7641" y="14164"/>
                  </a:lnTo>
                  <a:lnTo>
                    <a:pt x="7889" y="11702"/>
                  </a:lnTo>
                  <a:lnTo>
                    <a:pt x="7889" y="11696"/>
                  </a:lnTo>
                  <a:lnTo>
                    <a:pt x="7889" y="11668"/>
                  </a:lnTo>
                  <a:lnTo>
                    <a:pt x="7912" y="11482"/>
                  </a:lnTo>
                  <a:lnTo>
                    <a:pt x="7912" y="11476"/>
                  </a:lnTo>
                  <a:lnTo>
                    <a:pt x="8138" y="9240"/>
                  </a:lnTo>
                  <a:lnTo>
                    <a:pt x="10775" y="9511"/>
                  </a:lnTo>
                  <a:cubicBezTo>
                    <a:pt x="10820" y="9522"/>
                    <a:pt x="10860" y="9522"/>
                    <a:pt x="10905" y="9522"/>
                  </a:cubicBezTo>
                  <a:cubicBezTo>
                    <a:pt x="11221" y="9522"/>
                    <a:pt x="11532" y="9387"/>
                    <a:pt x="11752" y="9155"/>
                  </a:cubicBezTo>
                  <a:lnTo>
                    <a:pt x="12385" y="8483"/>
                  </a:lnTo>
                  <a:lnTo>
                    <a:pt x="12515" y="8348"/>
                  </a:lnTo>
                  <a:lnTo>
                    <a:pt x="12520" y="8342"/>
                  </a:lnTo>
                  <a:lnTo>
                    <a:pt x="13492" y="7308"/>
                  </a:lnTo>
                  <a:lnTo>
                    <a:pt x="13508" y="7297"/>
                  </a:lnTo>
                  <a:lnTo>
                    <a:pt x="13599" y="7195"/>
                  </a:lnTo>
                  <a:lnTo>
                    <a:pt x="14830" y="5897"/>
                  </a:lnTo>
                  <a:cubicBezTo>
                    <a:pt x="15287" y="5462"/>
                    <a:pt x="15304" y="4784"/>
                    <a:pt x="14898" y="4327"/>
                  </a:cubicBezTo>
                  <a:lnTo>
                    <a:pt x="14824" y="4242"/>
                  </a:lnTo>
                  <a:lnTo>
                    <a:pt x="14683" y="4078"/>
                  </a:lnTo>
                  <a:lnTo>
                    <a:pt x="14610" y="3993"/>
                  </a:lnTo>
                  <a:lnTo>
                    <a:pt x="13757" y="3028"/>
                  </a:lnTo>
                  <a:lnTo>
                    <a:pt x="13723" y="2994"/>
                  </a:lnTo>
                  <a:lnTo>
                    <a:pt x="13147" y="2344"/>
                  </a:lnTo>
                  <a:lnTo>
                    <a:pt x="13085" y="2271"/>
                  </a:lnTo>
                  <a:lnTo>
                    <a:pt x="12097" y="1158"/>
                  </a:lnTo>
                  <a:cubicBezTo>
                    <a:pt x="12018" y="1074"/>
                    <a:pt x="11933" y="1000"/>
                    <a:pt x="11843" y="938"/>
                  </a:cubicBezTo>
                  <a:cubicBezTo>
                    <a:pt x="11690" y="837"/>
                    <a:pt x="11509" y="780"/>
                    <a:pt x="11329" y="769"/>
                  </a:cubicBezTo>
                  <a:lnTo>
                    <a:pt x="10905" y="735"/>
                  </a:lnTo>
                  <a:lnTo>
                    <a:pt x="6975" y="385"/>
                  </a:lnTo>
                  <a:lnTo>
                    <a:pt x="6958" y="385"/>
                  </a:lnTo>
                  <a:lnTo>
                    <a:pt x="2841" y="18"/>
                  </a:lnTo>
                  <a:lnTo>
                    <a:pt x="2807" y="18"/>
                  </a:lnTo>
                  <a:lnTo>
                    <a:pt x="2615" y="6"/>
                  </a:lnTo>
                  <a:cubicBezTo>
                    <a:pt x="2576" y="2"/>
                    <a:pt x="2537" y="0"/>
                    <a:pt x="2499"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7" name="Google Shape;1177;p46">
              <a:extLst>
                <a:ext uri="{FF2B5EF4-FFF2-40B4-BE49-F238E27FC236}">
                  <a16:creationId xmlns:a16="http://schemas.microsoft.com/office/drawing/2014/main" id="{AC2A6CEE-C04C-44AD-BAD2-9CE37EDF2821}"/>
                </a:ext>
              </a:extLst>
            </p:cNvPr>
            <p:cNvSpPr/>
            <p:nvPr/>
          </p:nvSpPr>
          <p:spPr>
            <a:xfrm>
              <a:off x="5398574" y="3275757"/>
              <a:ext cx="80365" cy="289224"/>
            </a:xfrm>
            <a:custGeom>
              <a:avLst/>
              <a:gdLst/>
              <a:ahLst/>
              <a:cxnLst/>
              <a:rect l="l" t="t" r="r" b="b"/>
              <a:pathLst>
                <a:path w="2503" h="9008" extrusionOk="0">
                  <a:moveTo>
                    <a:pt x="882" y="1"/>
                  </a:moveTo>
                  <a:lnTo>
                    <a:pt x="679" y="2028"/>
                  </a:lnTo>
                  <a:lnTo>
                    <a:pt x="413" y="4654"/>
                  </a:lnTo>
                  <a:lnTo>
                    <a:pt x="170" y="7054"/>
                  </a:lnTo>
                  <a:lnTo>
                    <a:pt x="159" y="7190"/>
                  </a:lnTo>
                  <a:lnTo>
                    <a:pt x="18" y="8585"/>
                  </a:lnTo>
                  <a:cubicBezTo>
                    <a:pt x="1" y="8698"/>
                    <a:pt x="63" y="8805"/>
                    <a:pt x="170" y="8845"/>
                  </a:cubicBezTo>
                  <a:cubicBezTo>
                    <a:pt x="362" y="8924"/>
                    <a:pt x="554" y="8974"/>
                    <a:pt x="758" y="8997"/>
                  </a:cubicBezTo>
                  <a:cubicBezTo>
                    <a:pt x="769" y="9003"/>
                    <a:pt x="791" y="9003"/>
                    <a:pt x="808" y="9003"/>
                  </a:cubicBezTo>
                  <a:cubicBezTo>
                    <a:pt x="864" y="9006"/>
                    <a:pt x="920" y="9008"/>
                    <a:pt x="976" y="9008"/>
                  </a:cubicBezTo>
                  <a:cubicBezTo>
                    <a:pt x="1121" y="9008"/>
                    <a:pt x="1268" y="8996"/>
                    <a:pt x="1418" y="8963"/>
                  </a:cubicBezTo>
                  <a:cubicBezTo>
                    <a:pt x="1531" y="8946"/>
                    <a:pt x="1616" y="8850"/>
                    <a:pt x="1633" y="8737"/>
                  </a:cubicBezTo>
                  <a:lnTo>
                    <a:pt x="1689" y="8195"/>
                  </a:lnTo>
                  <a:lnTo>
                    <a:pt x="1695" y="8116"/>
                  </a:lnTo>
                  <a:lnTo>
                    <a:pt x="1870" y="6365"/>
                  </a:lnTo>
                  <a:lnTo>
                    <a:pt x="1887" y="6196"/>
                  </a:lnTo>
                  <a:lnTo>
                    <a:pt x="1977" y="5275"/>
                  </a:lnTo>
                  <a:lnTo>
                    <a:pt x="1994" y="5129"/>
                  </a:lnTo>
                  <a:lnTo>
                    <a:pt x="2136" y="3734"/>
                  </a:lnTo>
                  <a:lnTo>
                    <a:pt x="2153" y="3508"/>
                  </a:lnTo>
                  <a:lnTo>
                    <a:pt x="2373" y="1384"/>
                  </a:lnTo>
                  <a:lnTo>
                    <a:pt x="2395" y="1204"/>
                  </a:lnTo>
                  <a:lnTo>
                    <a:pt x="2503" y="165"/>
                  </a:lnTo>
                  <a:lnTo>
                    <a:pt x="2164" y="131"/>
                  </a:lnTo>
                  <a:lnTo>
                    <a:pt x="2141" y="131"/>
                  </a:lnTo>
                  <a:lnTo>
                    <a:pt x="1531" y="63"/>
                  </a:lnTo>
                  <a:lnTo>
                    <a:pt x="1520" y="63"/>
                  </a:lnTo>
                  <a:lnTo>
                    <a:pt x="882" y="1"/>
                  </a:lnTo>
                  <a:close/>
                </a:path>
              </a:pathLst>
            </a:custGeom>
            <a:solidFill>
              <a:srgbClr val="8E5E25"/>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8" name="Google Shape;1178;p46">
              <a:extLst>
                <a:ext uri="{FF2B5EF4-FFF2-40B4-BE49-F238E27FC236}">
                  <a16:creationId xmlns:a16="http://schemas.microsoft.com/office/drawing/2014/main" id="{5A109E3D-969A-4DE6-A941-328BFD9F57F8}"/>
                </a:ext>
              </a:extLst>
            </p:cNvPr>
            <p:cNvSpPr/>
            <p:nvPr/>
          </p:nvSpPr>
          <p:spPr>
            <a:xfrm>
              <a:off x="5439576" y="3280124"/>
              <a:ext cx="28479" cy="165033"/>
            </a:xfrm>
            <a:custGeom>
              <a:avLst/>
              <a:gdLst/>
              <a:ahLst/>
              <a:cxnLst/>
              <a:rect l="l" t="t" r="r" b="b"/>
              <a:pathLst>
                <a:path w="887" h="5140" extrusionOk="0">
                  <a:moveTo>
                    <a:pt x="864" y="0"/>
                  </a:moveTo>
                  <a:cubicBezTo>
                    <a:pt x="700" y="441"/>
                    <a:pt x="491" y="876"/>
                    <a:pt x="311" y="1316"/>
                  </a:cubicBezTo>
                  <a:cubicBezTo>
                    <a:pt x="215" y="1570"/>
                    <a:pt x="130" y="1824"/>
                    <a:pt x="74" y="2096"/>
                  </a:cubicBezTo>
                  <a:cubicBezTo>
                    <a:pt x="57" y="2158"/>
                    <a:pt x="45" y="2220"/>
                    <a:pt x="40" y="2293"/>
                  </a:cubicBezTo>
                  <a:lnTo>
                    <a:pt x="23" y="2389"/>
                  </a:lnTo>
                  <a:cubicBezTo>
                    <a:pt x="23" y="2417"/>
                    <a:pt x="17" y="2457"/>
                    <a:pt x="17" y="2491"/>
                  </a:cubicBezTo>
                  <a:cubicBezTo>
                    <a:pt x="0" y="2626"/>
                    <a:pt x="0" y="2768"/>
                    <a:pt x="0" y="2897"/>
                  </a:cubicBezTo>
                  <a:cubicBezTo>
                    <a:pt x="17" y="3174"/>
                    <a:pt x="57" y="3445"/>
                    <a:pt x="124" y="3705"/>
                  </a:cubicBezTo>
                  <a:cubicBezTo>
                    <a:pt x="192" y="3965"/>
                    <a:pt x="283" y="4219"/>
                    <a:pt x="390" y="4467"/>
                  </a:cubicBezTo>
                  <a:cubicBezTo>
                    <a:pt x="491" y="4699"/>
                    <a:pt x="593" y="4919"/>
                    <a:pt x="706" y="5139"/>
                  </a:cubicBezTo>
                  <a:lnTo>
                    <a:pt x="723" y="4993"/>
                  </a:lnTo>
                  <a:cubicBezTo>
                    <a:pt x="638" y="4801"/>
                    <a:pt x="559" y="4614"/>
                    <a:pt x="491" y="4428"/>
                  </a:cubicBezTo>
                  <a:cubicBezTo>
                    <a:pt x="299" y="3931"/>
                    <a:pt x="158" y="3417"/>
                    <a:pt x="153" y="2897"/>
                  </a:cubicBezTo>
                  <a:cubicBezTo>
                    <a:pt x="153" y="2768"/>
                    <a:pt x="141" y="2632"/>
                    <a:pt x="158" y="2508"/>
                  </a:cubicBezTo>
                  <a:cubicBezTo>
                    <a:pt x="158" y="2468"/>
                    <a:pt x="164" y="2440"/>
                    <a:pt x="164" y="2406"/>
                  </a:cubicBezTo>
                  <a:lnTo>
                    <a:pt x="181" y="2305"/>
                  </a:lnTo>
                  <a:cubicBezTo>
                    <a:pt x="187" y="2242"/>
                    <a:pt x="198" y="2180"/>
                    <a:pt x="209" y="2118"/>
                  </a:cubicBezTo>
                  <a:cubicBezTo>
                    <a:pt x="254" y="1853"/>
                    <a:pt x="333" y="1610"/>
                    <a:pt x="418" y="1356"/>
                  </a:cubicBezTo>
                  <a:cubicBezTo>
                    <a:pt x="576" y="904"/>
                    <a:pt x="763" y="463"/>
                    <a:pt x="887" y="0"/>
                  </a:cubicBezTo>
                  <a:close/>
                </a:path>
              </a:pathLst>
            </a:custGeom>
            <a:solidFill>
              <a:srgbClr val="704516"/>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9" name="Google Shape;1179;p46">
              <a:extLst>
                <a:ext uri="{FF2B5EF4-FFF2-40B4-BE49-F238E27FC236}">
                  <a16:creationId xmlns:a16="http://schemas.microsoft.com/office/drawing/2014/main" id="{DCF1C2AC-C9F8-4672-920E-D7CAC1738D15}"/>
                </a:ext>
              </a:extLst>
            </p:cNvPr>
            <p:cNvSpPr/>
            <p:nvPr/>
          </p:nvSpPr>
          <p:spPr>
            <a:xfrm>
              <a:off x="5457524" y="3314383"/>
              <a:ext cx="17980" cy="81264"/>
            </a:xfrm>
            <a:custGeom>
              <a:avLst/>
              <a:gdLst/>
              <a:ahLst/>
              <a:cxnLst/>
              <a:rect l="l" t="t" r="r" b="b"/>
              <a:pathLst>
                <a:path w="560" h="2531" extrusionOk="0">
                  <a:moveTo>
                    <a:pt x="559" y="1"/>
                  </a:moveTo>
                  <a:cubicBezTo>
                    <a:pt x="480" y="102"/>
                    <a:pt x="401" y="210"/>
                    <a:pt x="333" y="323"/>
                  </a:cubicBezTo>
                  <a:cubicBezTo>
                    <a:pt x="243" y="481"/>
                    <a:pt x="164" y="639"/>
                    <a:pt x="108" y="820"/>
                  </a:cubicBezTo>
                  <a:cubicBezTo>
                    <a:pt x="51" y="995"/>
                    <a:pt x="17" y="1175"/>
                    <a:pt x="6" y="1362"/>
                  </a:cubicBezTo>
                  <a:cubicBezTo>
                    <a:pt x="0" y="1542"/>
                    <a:pt x="23" y="1734"/>
                    <a:pt x="62" y="1910"/>
                  </a:cubicBezTo>
                  <a:cubicBezTo>
                    <a:pt x="108" y="2096"/>
                    <a:pt x="170" y="2265"/>
                    <a:pt x="249" y="2429"/>
                  </a:cubicBezTo>
                  <a:cubicBezTo>
                    <a:pt x="260" y="2463"/>
                    <a:pt x="283" y="2497"/>
                    <a:pt x="300" y="2531"/>
                  </a:cubicBezTo>
                  <a:lnTo>
                    <a:pt x="317" y="2305"/>
                  </a:lnTo>
                  <a:cubicBezTo>
                    <a:pt x="271" y="2164"/>
                    <a:pt x="221" y="2022"/>
                    <a:pt x="192" y="1881"/>
                  </a:cubicBezTo>
                  <a:cubicBezTo>
                    <a:pt x="158" y="1712"/>
                    <a:pt x="141" y="1537"/>
                    <a:pt x="147" y="1367"/>
                  </a:cubicBezTo>
                  <a:lnTo>
                    <a:pt x="147" y="1305"/>
                  </a:lnTo>
                  <a:lnTo>
                    <a:pt x="158" y="1238"/>
                  </a:lnTo>
                  <a:cubicBezTo>
                    <a:pt x="158" y="1198"/>
                    <a:pt x="164" y="1153"/>
                    <a:pt x="170" y="1113"/>
                  </a:cubicBezTo>
                  <a:cubicBezTo>
                    <a:pt x="175" y="1068"/>
                    <a:pt x="187" y="1029"/>
                    <a:pt x="198" y="983"/>
                  </a:cubicBezTo>
                  <a:cubicBezTo>
                    <a:pt x="215" y="944"/>
                    <a:pt x="221" y="899"/>
                    <a:pt x="232" y="859"/>
                  </a:cubicBezTo>
                  <a:cubicBezTo>
                    <a:pt x="277" y="695"/>
                    <a:pt x="345" y="537"/>
                    <a:pt x="424" y="379"/>
                  </a:cubicBezTo>
                  <a:cubicBezTo>
                    <a:pt x="458" y="311"/>
                    <a:pt x="497" y="244"/>
                    <a:pt x="537" y="181"/>
                  </a:cubicBezTo>
                  <a:lnTo>
                    <a:pt x="559" y="1"/>
                  </a:lnTo>
                  <a:close/>
                </a:path>
              </a:pathLst>
            </a:custGeom>
            <a:solidFill>
              <a:srgbClr val="704516"/>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0" name="Google Shape;1180;p46">
              <a:extLst>
                <a:ext uri="{FF2B5EF4-FFF2-40B4-BE49-F238E27FC236}">
                  <a16:creationId xmlns:a16="http://schemas.microsoft.com/office/drawing/2014/main" id="{D481A5F9-70E8-4E60-9C67-E6772640A59E}"/>
                </a:ext>
              </a:extLst>
            </p:cNvPr>
            <p:cNvSpPr/>
            <p:nvPr/>
          </p:nvSpPr>
          <p:spPr>
            <a:xfrm>
              <a:off x="5411642" y="3277748"/>
              <a:ext cx="41194" cy="261162"/>
            </a:xfrm>
            <a:custGeom>
              <a:avLst/>
              <a:gdLst/>
              <a:ahLst/>
              <a:cxnLst/>
              <a:rect l="l" t="t" r="r" b="b"/>
              <a:pathLst>
                <a:path w="1283" h="8134" extrusionOk="0">
                  <a:moveTo>
                    <a:pt x="1096" y="1"/>
                  </a:moveTo>
                  <a:cubicBezTo>
                    <a:pt x="735" y="617"/>
                    <a:pt x="447" y="1272"/>
                    <a:pt x="255" y="1966"/>
                  </a:cubicBezTo>
                  <a:lnTo>
                    <a:pt x="0" y="4592"/>
                  </a:lnTo>
                  <a:cubicBezTo>
                    <a:pt x="34" y="4903"/>
                    <a:pt x="74" y="5213"/>
                    <a:pt x="142" y="5507"/>
                  </a:cubicBezTo>
                  <a:cubicBezTo>
                    <a:pt x="238" y="5897"/>
                    <a:pt x="356" y="6281"/>
                    <a:pt x="503" y="6648"/>
                  </a:cubicBezTo>
                  <a:cubicBezTo>
                    <a:pt x="718" y="7167"/>
                    <a:pt x="977" y="7664"/>
                    <a:pt x="1277" y="8133"/>
                  </a:cubicBezTo>
                  <a:lnTo>
                    <a:pt x="1282" y="8060"/>
                  </a:lnTo>
                  <a:cubicBezTo>
                    <a:pt x="1209" y="7930"/>
                    <a:pt x="1147" y="7811"/>
                    <a:pt x="1085" y="7681"/>
                  </a:cubicBezTo>
                  <a:cubicBezTo>
                    <a:pt x="904" y="7331"/>
                    <a:pt x="746" y="6970"/>
                    <a:pt x="605" y="6608"/>
                  </a:cubicBezTo>
                  <a:cubicBezTo>
                    <a:pt x="328" y="5874"/>
                    <a:pt x="142" y="5106"/>
                    <a:pt x="113" y="4321"/>
                  </a:cubicBezTo>
                  <a:cubicBezTo>
                    <a:pt x="80" y="3542"/>
                    <a:pt x="170" y="2757"/>
                    <a:pt x="362" y="1994"/>
                  </a:cubicBezTo>
                  <a:cubicBezTo>
                    <a:pt x="537" y="1311"/>
                    <a:pt x="791" y="639"/>
                    <a:pt x="1113" y="1"/>
                  </a:cubicBezTo>
                  <a:close/>
                </a:path>
              </a:pathLst>
            </a:custGeom>
            <a:solidFill>
              <a:srgbClr val="704516"/>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1" name="Google Shape;1181;p46">
              <a:extLst>
                <a:ext uri="{FF2B5EF4-FFF2-40B4-BE49-F238E27FC236}">
                  <a16:creationId xmlns:a16="http://schemas.microsoft.com/office/drawing/2014/main" id="{CCC6BB20-847D-4A30-9A45-95BDF1781111}"/>
                </a:ext>
              </a:extLst>
            </p:cNvPr>
            <p:cNvSpPr/>
            <p:nvPr/>
          </p:nvSpPr>
          <p:spPr>
            <a:xfrm>
              <a:off x="5432865" y="3413564"/>
              <a:ext cx="26328" cy="66784"/>
            </a:xfrm>
            <a:custGeom>
              <a:avLst/>
              <a:gdLst/>
              <a:ahLst/>
              <a:cxnLst/>
              <a:rect l="l" t="t" r="r" b="b"/>
              <a:pathLst>
                <a:path w="820" h="2080" extrusionOk="0">
                  <a:moveTo>
                    <a:pt x="6" y="1"/>
                  </a:moveTo>
                  <a:lnTo>
                    <a:pt x="6" y="1"/>
                  </a:lnTo>
                  <a:cubicBezTo>
                    <a:pt x="0" y="261"/>
                    <a:pt x="34" y="526"/>
                    <a:pt x="108" y="780"/>
                  </a:cubicBezTo>
                  <a:cubicBezTo>
                    <a:pt x="119" y="842"/>
                    <a:pt x="141" y="904"/>
                    <a:pt x="164" y="967"/>
                  </a:cubicBezTo>
                  <a:lnTo>
                    <a:pt x="232" y="1153"/>
                  </a:lnTo>
                  <a:cubicBezTo>
                    <a:pt x="254" y="1215"/>
                    <a:pt x="283" y="1271"/>
                    <a:pt x="311" y="1334"/>
                  </a:cubicBezTo>
                  <a:lnTo>
                    <a:pt x="401" y="1514"/>
                  </a:lnTo>
                  <a:lnTo>
                    <a:pt x="503" y="1684"/>
                  </a:lnTo>
                  <a:lnTo>
                    <a:pt x="616" y="1842"/>
                  </a:lnTo>
                  <a:lnTo>
                    <a:pt x="734" y="2000"/>
                  </a:lnTo>
                  <a:cubicBezTo>
                    <a:pt x="763" y="2028"/>
                    <a:pt x="785" y="2051"/>
                    <a:pt x="802" y="2079"/>
                  </a:cubicBezTo>
                  <a:lnTo>
                    <a:pt x="819" y="1910"/>
                  </a:lnTo>
                  <a:lnTo>
                    <a:pt x="740" y="1757"/>
                  </a:lnTo>
                  <a:lnTo>
                    <a:pt x="633" y="1599"/>
                  </a:lnTo>
                  <a:lnTo>
                    <a:pt x="537" y="1435"/>
                  </a:lnTo>
                  <a:lnTo>
                    <a:pt x="446" y="1266"/>
                  </a:lnTo>
                  <a:lnTo>
                    <a:pt x="362" y="1096"/>
                  </a:lnTo>
                  <a:lnTo>
                    <a:pt x="283" y="921"/>
                  </a:lnTo>
                  <a:cubicBezTo>
                    <a:pt x="260" y="865"/>
                    <a:pt x="232" y="797"/>
                    <a:pt x="209" y="741"/>
                  </a:cubicBezTo>
                  <a:cubicBezTo>
                    <a:pt x="124" y="503"/>
                    <a:pt x="62" y="255"/>
                    <a:pt x="6" y="1"/>
                  </a:cubicBezTo>
                  <a:close/>
                </a:path>
              </a:pathLst>
            </a:custGeom>
            <a:solidFill>
              <a:srgbClr val="704516"/>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2" name="Google Shape;1182;p46">
              <a:extLst>
                <a:ext uri="{FF2B5EF4-FFF2-40B4-BE49-F238E27FC236}">
                  <a16:creationId xmlns:a16="http://schemas.microsoft.com/office/drawing/2014/main" id="{3AD7EE41-6570-4D13-9FCF-E3437D236573}"/>
                </a:ext>
              </a:extLst>
            </p:cNvPr>
            <p:cNvSpPr/>
            <p:nvPr/>
          </p:nvSpPr>
          <p:spPr>
            <a:xfrm>
              <a:off x="5403294" y="3502054"/>
              <a:ext cx="21608" cy="62770"/>
            </a:xfrm>
            <a:custGeom>
              <a:avLst/>
              <a:gdLst/>
              <a:ahLst/>
              <a:cxnLst/>
              <a:rect l="l" t="t" r="r" b="b"/>
              <a:pathLst>
                <a:path w="673" h="1955" extrusionOk="0">
                  <a:moveTo>
                    <a:pt x="18" y="1"/>
                  </a:moveTo>
                  <a:lnTo>
                    <a:pt x="1" y="131"/>
                  </a:lnTo>
                  <a:cubicBezTo>
                    <a:pt x="23" y="170"/>
                    <a:pt x="46" y="198"/>
                    <a:pt x="68" y="232"/>
                  </a:cubicBezTo>
                  <a:lnTo>
                    <a:pt x="153" y="379"/>
                  </a:lnTo>
                  <a:lnTo>
                    <a:pt x="227" y="526"/>
                  </a:lnTo>
                  <a:cubicBezTo>
                    <a:pt x="249" y="582"/>
                    <a:pt x="277" y="633"/>
                    <a:pt x="300" y="684"/>
                  </a:cubicBezTo>
                  <a:lnTo>
                    <a:pt x="362" y="837"/>
                  </a:lnTo>
                  <a:lnTo>
                    <a:pt x="419" y="1000"/>
                  </a:lnTo>
                  <a:lnTo>
                    <a:pt x="469" y="1164"/>
                  </a:lnTo>
                  <a:lnTo>
                    <a:pt x="509" y="1328"/>
                  </a:lnTo>
                  <a:cubicBezTo>
                    <a:pt x="526" y="1384"/>
                    <a:pt x="532" y="1441"/>
                    <a:pt x="543" y="1497"/>
                  </a:cubicBezTo>
                  <a:cubicBezTo>
                    <a:pt x="577" y="1644"/>
                    <a:pt x="594" y="1791"/>
                    <a:pt x="605" y="1949"/>
                  </a:cubicBezTo>
                  <a:cubicBezTo>
                    <a:pt x="616" y="1955"/>
                    <a:pt x="639" y="1955"/>
                    <a:pt x="650" y="1955"/>
                  </a:cubicBezTo>
                  <a:cubicBezTo>
                    <a:pt x="673" y="1797"/>
                    <a:pt x="673" y="1644"/>
                    <a:pt x="661" y="1480"/>
                  </a:cubicBezTo>
                  <a:cubicBezTo>
                    <a:pt x="650" y="1424"/>
                    <a:pt x="644" y="1362"/>
                    <a:pt x="639" y="1305"/>
                  </a:cubicBezTo>
                  <a:lnTo>
                    <a:pt x="605" y="1130"/>
                  </a:lnTo>
                  <a:lnTo>
                    <a:pt x="554" y="961"/>
                  </a:lnTo>
                  <a:lnTo>
                    <a:pt x="498" y="791"/>
                  </a:lnTo>
                  <a:lnTo>
                    <a:pt x="424" y="628"/>
                  </a:lnTo>
                  <a:cubicBezTo>
                    <a:pt x="396" y="577"/>
                    <a:pt x="379" y="520"/>
                    <a:pt x="351" y="469"/>
                  </a:cubicBezTo>
                  <a:lnTo>
                    <a:pt x="255" y="317"/>
                  </a:lnTo>
                  <a:cubicBezTo>
                    <a:pt x="227" y="266"/>
                    <a:pt x="193" y="215"/>
                    <a:pt x="159" y="170"/>
                  </a:cubicBezTo>
                  <a:cubicBezTo>
                    <a:pt x="114" y="114"/>
                    <a:pt x="63" y="57"/>
                    <a:pt x="18" y="1"/>
                  </a:cubicBezTo>
                  <a:close/>
                </a:path>
              </a:pathLst>
            </a:custGeom>
            <a:solidFill>
              <a:srgbClr val="704516"/>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3" name="Google Shape;1183;p46">
              <a:extLst>
                <a:ext uri="{FF2B5EF4-FFF2-40B4-BE49-F238E27FC236}">
                  <a16:creationId xmlns:a16="http://schemas.microsoft.com/office/drawing/2014/main" id="{293F988F-81EA-423B-9F09-2431FB67151F}"/>
                </a:ext>
              </a:extLst>
            </p:cNvPr>
            <p:cNvSpPr/>
            <p:nvPr/>
          </p:nvSpPr>
          <p:spPr>
            <a:xfrm>
              <a:off x="5281991" y="3057070"/>
              <a:ext cx="419067" cy="237756"/>
            </a:xfrm>
            <a:custGeom>
              <a:avLst/>
              <a:gdLst/>
              <a:ahLst/>
              <a:cxnLst/>
              <a:rect l="l" t="t" r="r" b="b"/>
              <a:pathLst>
                <a:path w="13052" h="7405" extrusionOk="0">
                  <a:moveTo>
                    <a:pt x="1400" y="0"/>
                  </a:moveTo>
                  <a:cubicBezTo>
                    <a:pt x="1369" y="0"/>
                    <a:pt x="1336" y="17"/>
                    <a:pt x="1316" y="52"/>
                  </a:cubicBezTo>
                  <a:lnTo>
                    <a:pt x="616" y="1210"/>
                  </a:lnTo>
                  <a:lnTo>
                    <a:pt x="588" y="1255"/>
                  </a:lnTo>
                  <a:lnTo>
                    <a:pt x="554" y="1306"/>
                  </a:lnTo>
                  <a:lnTo>
                    <a:pt x="503" y="1390"/>
                  </a:lnTo>
                  <a:cubicBezTo>
                    <a:pt x="481" y="1424"/>
                    <a:pt x="481" y="1464"/>
                    <a:pt x="498" y="1498"/>
                  </a:cubicBezTo>
                  <a:lnTo>
                    <a:pt x="1017" y="2582"/>
                  </a:lnTo>
                  <a:lnTo>
                    <a:pt x="1091" y="2734"/>
                  </a:lnTo>
                  <a:cubicBezTo>
                    <a:pt x="1119" y="2774"/>
                    <a:pt x="1096" y="2836"/>
                    <a:pt x="1057" y="2864"/>
                  </a:cubicBezTo>
                  <a:lnTo>
                    <a:pt x="441" y="3051"/>
                  </a:lnTo>
                  <a:lnTo>
                    <a:pt x="419" y="3056"/>
                  </a:lnTo>
                  <a:lnTo>
                    <a:pt x="193" y="3130"/>
                  </a:lnTo>
                  <a:lnTo>
                    <a:pt x="164" y="3147"/>
                  </a:lnTo>
                  <a:cubicBezTo>
                    <a:pt x="1" y="3299"/>
                    <a:pt x="114" y="3542"/>
                    <a:pt x="142" y="3593"/>
                  </a:cubicBezTo>
                  <a:lnTo>
                    <a:pt x="605" y="4406"/>
                  </a:lnTo>
                  <a:lnTo>
                    <a:pt x="616" y="4429"/>
                  </a:lnTo>
                  <a:lnTo>
                    <a:pt x="752" y="4660"/>
                  </a:lnTo>
                  <a:lnTo>
                    <a:pt x="831" y="4801"/>
                  </a:lnTo>
                  <a:cubicBezTo>
                    <a:pt x="859" y="4852"/>
                    <a:pt x="836" y="4920"/>
                    <a:pt x="780" y="4948"/>
                  </a:cubicBezTo>
                  <a:lnTo>
                    <a:pt x="164" y="4943"/>
                  </a:lnTo>
                  <a:lnTo>
                    <a:pt x="125" y="4976"/>
                  </a:lnTo>
                  <a:cubicBezTo>
                    <a:pt x="40" y="5022"/>
                    <a:pt x="12" y="5253"/>
                    <a:pt x="125" y="5406"/>
                  </a:cubicBezTo>
                  <a:lnTo>
                    <a:pt x="300" y="5677"/>
                  </a:lnTo>
                  <a:lnTo>
                    <a:pt x="328" y="5728"/>
                  </a:lnTo>
                  <a:lnTo>
                    <a:pt x="780" y="6411"/>
                  </a:lnTo>
                  <a:cubicBezTo>
                    <a:pt x="791" y="6439"/>
                    <a:pt x="819" y="6462"/>
                    <a:pt x="859" y="6462"/>
                  </a:cubicBezTo>
                  <a:lnTo>
                    <a:pt x="1124" y="6490"/>
                  </a:lnTo>
                  <a:lnTo>
                    <a:pt x="1396" y="6518"/>
                  </a:lnTo>
                  <a:lnTo>
                    <a:pt x="3468" y="6733"/>
                  </a:lnTo>
                  <a:lnTo>
                    <a:pt x="3587" y="6750"/>
                  </a:lnTo>
                  <a:lnTo>
                    <a:pt x="5349" y="6930"/>
                  </a:lnTo>
                  <a:lnTo>
                    <a:pt x="5388" y="6942"/>
                  </a:lnTo>
                  <a:lnTo>
                    <a:pt x="9827" y="7405"/>
                  </a:lnTo>
                  <a:cubicBezTo>
                    <a:pt x="9867" y="7405"/>
                    <a:pt x="9900" y="7399"/>
                    <a:pt x="9923" y="7371"/>
                  </a:cubicBezTo>
                  <a:lnTo>
                    <a:pt x="10556" y="6699"/>
                  </a:lnTo>
                  <a:lnTo>
                    <a:pt x="10685" y="6563"/>
                  </a:lnTo>
                  <a:lnTo>
                    <a:pt x="11668" y="5536"/>
                  </a:lnTo>
                  <a:lnTo>
                    <a:pt x="11770" y="5423"/>
                  </a:lnTo>
                  <a:lnTo>
                    <a:pt x="13006" y="4124"/>
                  </a:lnTo>
                  <a:cubicBezTo>
                    <a:pt x="13040" y="4079"/>
                    <a:pt x="13052" y="4016"/>
                    <a:pt x="12990" y="3971"/>
                  </a:cubicBezTo>
                  <a:lnTo>
                    <a:pt x="12916" y="3887"/>
                  </a:lnTo>
                  <a:lnTo>
                    <a:pt x="12764" y="3728"/>
                  </a:lnTo>
                  <a:lnTo>
                    <a:pt x="12696" y="3644"/>
                  </a:lnTo>
                  <a:lnTo>
                    <a:pt x="11843" y="2672"/>
                  </a:lnTo>
                  <a:lnTo>
                    <a:pt x="11770" y="2599"/>
                  </a:lnTo>
                  <a:lnTo>
                    <a:pt x="11233" y="1989"/>
                  </a:lnTo>
                  <a:lnTo>
                    <a:pt x="11171" y="1921"/>
                  </a:lnTo>
                  <a:lnTo>
                    <a:pt x="10476" y="1136"/>
                  </a:lnTo>
                  <a:lnTo>
                    <a:pt x="10443" y="1097"/>
                  </a:lnTo>
                  <a:lnTo>
                    <a:pt x="10188" y="803"/>
                  </a:lnTo>
                  <a:cubicBezTo>
                    <a:pt x="10177" y="786"/>
                    <a:pt x="10149" y="769"/>
                    <a:pt x="10121" y="769"/>
                  </a:cubicBezTo>
                  <a:lnTo>
                    <a:pt x="5829" y="391"/>
                  </a:lnTo>
                  <a:lnTo>
                    <a:pt x="5750" y="380"/>
                  </a:lnTo>
                  <a:lnTo>
                    <a:pt x="1638" y="12"/>
                  </a:lnTo>
                  <a:lnTo>
                    <a:pt x="1520" y="7"/>
                  </a:lnTo>
                  <a:lnTo>
                    <a:pt x="1412" y="1"/>
                  </a:lnTo>
                  <a:cubicBezTo>
                    <a:pt x="1408" y="0"/>
                    <a:pt x="1404" y="0"/>
                    <a:pt x="1400" y="0"/>
                  </a:cubicBezTo>
                  <a:close/>
                </a:path>
              </a:pathLst>
            </a:custGeom>
            <a:solidFill>
              <a:srgbClr val="87531B"/>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4" name="Google Shape;1184;p46">
              <a:extLst>
                <a:ext uri="{FF2B5EF4-FFF2-40B4-BE49-F238E27FC236}">
                  <a16:creationId xmlns:a16="http://schemas.microsoft.com/office/drawing/2014/main" id="{1F880431-B010-456B-91C6-0D23947BDE0B}"/>
                </a:ext>
              </a:extLst>
            </p:cNvPr>
            <p:cNvSpPr/>
            <p:nvPr/>
          </p:nvSpPr>
          <p:spPr>
            <a:xfrm>
              <a:off x="5284880" y="3057006"/>
              <a:ext cx="412549" cy="228027"/>
            </a:xfrm>
            <a:custGeom>
              <a:avLst/>
              <a:gdLst/>
              <a:ahLst/>
              <a:cxnLst/>
              <a:rect l="l" t="t" r="r" b="b"/>
              <a:pathLst>
                <a:path w="12849" h="7102" extrusionOk="0">
                  <a:moveTo>
                    <a:pt x="1327" y="0"/>
                  </a:moveTo>
                  <a:cubicBezTo>
                    <a:pt x="1298" y="0"/>
                    <a:pt x="1268" y="20"/>
                    <a:pt x="1249" y="48"/>
                  </a:cubicBezTo>
                  <a:lnTo>
                    <a:pt x="487" y="1313"/>
                  </a:lnTo>
                  <a:lnTo>
                    <a:pt x="1023" y="2432"/>
                  </a:lnTo>
                  <a:cubicBezTo>
                    <a:pt x="1051" y="2471"/>
                    <a:pt x="1029" y="2533"/>
                    <a:pt x="989" y="2561"/>
                  </a:cubicBezTo>
                  <a:lnTo>
                    <a:pt x="950" y="2584"/>
                  </a:lnTo>
                  <a:lnTo>
                    <a:pt x="103" y="3143"/>
                  </a:lnTo>
                  <a:cubicBezTo>
                    <a:pt x="57" y="3171"/>
                    <a:pt x="41" y="3233"/>
                    <a:pt x="69" y="3284"/>
                  </a:cubicBezTo>
                  <a:lnTo>
                    <a:pt x="148" y="3425"/>
                  </a:lnTo>
                  <a:lnTo>
                    <a:pt x="746" y="4498"/>
                  </a:lnTo>
                  <a:cubicBezTo>
                    <a:pt x="775" y="4549"/>
                    <a:pt x="752" y="4617"/>
                    <a:pt x="696" y="4645"/>
                  </a:cubicBezTo>
                  <a:lnTo>
                    <a:pt x="662" y="4662"/>
                  </a:lnTo>
                  <a:lnTo>
                    <a:pt x="74" y="4950"/>
                  </a:lnTo>
                  <a:cubicBezTo>
                    <a:pt x="18" y="4978"/>
                    <a:pt x="1" y="5046"/>
                    <a:pt x="35" y="5103"/>
                  </a:cubicBezTo>
                  <a:lnTo>
                    <a:pt x="120" y="5238"/>
                  </a:lnTo>
                  <a:lnTo>
                    <a:pt x="690" y="6108"/>
                  </a:lnTo>
                  <a:cubicBezTo>
                    <a:pt x="701" y="6136"/>
                    <a:pt x="735" y="6159"/>
                    <a:pt x="769" y="6159"/>
                  </a:cubicBezTo>
                  <a:lnTo>
                    <a:pt x="9743" y="7102"/>
                  </a:lnTo>
                  <a:cubicBezTo>
                    <a:pt x="9777" y="7102"/>
                    <a:pt x="9810" y="7096"/>
                    <a:pt x="9833" y="7068"/>
                  </a:cubicBezTo>
                  <a:lnTo>
                    <a:pt x="12849" y="3894"/>
                  </a:lnTo>
                  <a:lnTo>
                    <a:pt x="10127" y="811"/>
                  </a:lnTo>
                  <a:cubicBezTo>
                    <a:pt x="10115" y="794"/>
                    <a:pt x="10087" y="777"/>
                    <a:pt x="10059" y="777"/>
                  </a:cubicBezTo>
                  <a:lnTo>
                    <a:pt x="1345" y="3"/>
                  </a:lnTo>
                  <a:cubicBezTo>
                    <a:pt x="1339" y="1"/>
                    <a:pt x="1333" y="0"/>
                    <a:pt x="1327" y="0"/>
                  </a:cubicBezTo>
                  <a:close/>
                </a:path>
              </a:pathLst>
            </a:custGeom>
            <a:solidFill>
              <a:srgbClr val="9F702D"/>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5" name="Google Shape;1185;p46">
              <a:extLst>
                <a:ext uri="{FF2B5EF4-FFF2-40B4-BE49-F238E27FC236}">
                  <a16:creationId xmlns:a16="http://schemas.microsoft.com/office/drawing/2014/main" id="{EC3B9278-6E8D-4204-BD36-06F31B7BA620}"/>
                </a:ext>
              </a:extLst>
            </p:cNvPr>
            <p:cNvSpPr/>
            <p:nvPr/>
          </p:nvSpPr>
          <p:spPr>
            <a:xfrm>
              <a:off x="5466771" y="3069046"/>
              <a:ext cx="152157" cy="41130"/>
            </a:xfrm>
            <a:custGeom>
              <a:avLst/>
              <a:gdLst/>
              <a:ahLst/>
              <a:cxnLst/>
              <a:rect l="l" t="t" r="r" b="b"/>
              <a:pathLst>
                <a:path w="4739" h="1281" extrusionOk="0">
                  <a:moveTo>
                    <a:pt x="0" y="1"/>
                  </a:moveTo>
                  <a:lnTo>
                    <a:pt x="0" y="1"/>
                  </a:lnTo>
                  <a:cubicBezTo>
                    <a:pt x="17" y="23"/>
                    <a:pt x="29" y="52"/>
                    <a:pt x="45" y="74"/>
                  </a:cubicBezTo>
                  <a:cubicBezTo>
                    <a:pt x="187" y="312"/>
                    <a:pt x="379" y="515"/>
                    <a:pt x="593" y="684"/>
                  </a:cubicBezTo>
                  <a:cubicBezTo>
                    <a:pt x="808" y="854"/>
                    <a:pt x="1056" y="984"/>
                    <a:pt x="1316" y="1080"/>
                  </a:cubicBezTo>
                  <a:cubicBezTo>
                    <a:pt x="1576" y="1176"/>
                    <a:pt x="1847" y="1232"/>
                    <a:pt x="2118" y="1260"/>
                  </a:cubicBezTo>
                  <a:cubicBezTo>
                    <a:pt x="2279" y="1274"/>
                    <a:pt x="2441" y="1280"/>
                    <a:pt x="2603" y="1280"/>
                  </a:cubicBezTo>
                  <a:cubicBezTo>
                    <a:pt x="2990" y="1280"/>
                    <a:pt x="3376" y="1241"/>
                    <a:pt x="3750" y="1153"/>
                  </a:cubicBezTo>
                  <a:cubicBezTo>
                    <a:pt x="4010" y="1091"/>
                    <a:pt x="4275" y="995"/>
                    <a:pt x="4518" y="876"/>
                  </a:cubicBezTo>
                  <a:cubicBezTo>
                    <a:pt x="4597" y="842"/>
                    <a:pt x="4671" y="797"/>
                    <a:pt x="4738" y="758"/>
                  </a:cubicBezTo>
                  <a:lnTo>
                    <a:pt x="4716" y="724"/>
                  </a:lnTo>
                  <a:cubicBezTo>
                    <a:pt x="4405" y="876"/>
                    <a:pt x="4078" y="984"/>
                    <a:pt x="3739" y="1051"/>
                  </a:cubicBezTo>
                  <a:cubicBezTo>
                    <a:pt x="3468" y="1102"/>
                    <a:pt x="3208" y="1136"/>
                    <a:pt x="2937" y="1147"/>
                  </a:cubicBezTo>
                  <a:cubicBezTo>
                    <a:pt x="2853" y="1151"/>
                    <a:pt x="2769" y="1153"/>
                    <a:pt x="2686" y="1153"/>
                  </a:cubicBezTo>
                  <a:cubicBezTo>
                    <a:pt x="2506" y="1153"/>
                    <a:pt x="2326" y="1144"/>
                    <a:pt x="2141" y="1125"/>
                  </a:cubicBezTo>
                  <a:cubicBezTo>
                    <a:pt x="1875" y="1102"/>
                    <a:pt x="1610" y="1046"/>
                    <a:pt x="1367" y="961"/>
                  </a:cubicBezTo>
                  <a:cubicBezTo>
                    <a:pt x="1113" y="876"/>
                    <a:pt x="876" y="758"/>
                    <a:pt x="661" y="600"/>
                  </a:cubicBezTo>
                  <a:cubicBezTo>
                    <a:pt x="441" y="447"/>
                    <a:pt x="249" y="255"/>
                    <a:pt x="102" y="35"/>
                  </a:cubicBezTo>
                  <a:cubicBezTo>
                    <a:pt x="96" y="23"/>
                    <a:pt x="85" y="18"/>
                    <a:pt x="79" y="7"/>
                  </a:cubicBezTo>
                  <a:lnTo>
                    <a:pt x="0" y="1"/>
                  </a:ln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6" name="Google Shape;1186;p46">
              <a:extLst>
                <a:ext uri="{FF2B5EF4-FFF2-40B4-BE49-F238E27FC236}">
                  <a16:creationId xmlns:a16="http://schemas.microsoft.com/office/drawing/2014/main" id="{926E47D0-BE7B-498A-85FC-181A98DA2BEA}"/>
                </a:ext>
              </a:extLst>
            </p:cNvPr>
            <p:cNvSpPr/>
            <p:nvPr/>
          </p:nvSpPr>
          <p:spPr>
            <a:xfrm>
              <a:off x="5330955" y="3056909"/>
              <a:ext cx="164487" cy="68036"/>
            </a:xfrm>
            <a:custGeom>
              <a:avLst/>
              <a:gdLst/>
              <a:ahLst/>
              <a:cxnLst/>
              <a:rect l="l" t="t" r="r" b="b"/>
              <a:pathLst>
                <a:path w="5123" h="2119" extrusionOk="0">
                  <a:moveTo>
                    <a:pt x="0" y="1"/>
                  </a:moveTo>
                  <a:lnTo>
                    <a:pt x="0" y="1"/>
                  </a:lnTo>
                  <a:cubicBezTo>
                    <a:pt x="23" y="17"/>
                    <a:pt x="46" y="40"/>
                    <a:pt x="68" y="57"/>
                  </a:cubicBezTo>
                  <a:cubicBezTo>
                    <a:pt x="277" y="226"/>
                    <a:pt x="503" y="373"/>
                    <a:pt x="752" y="486"/>
                  </a:cubicBezTo>
                  <a:cubicBezTo>
                    <a:pt x="876" y="543"/>
                    <a:pt x="1000" y="599"/>
                    <a:pt x="1130" y="633"/>
                  </a:cubicBezTo>
                  <a:cubicBezTo>
                    <a:pt x="1198" y="656"/>
                    <a:pt x="1265" y="667"/>
                    <a:pt x="1328" y="690"/>
                  </a:cubicBezTo>
                  <a:cubicBezTo>
                    <a:pt x="1395" y="706"/>
                    <a:pt x="1457" y="723"/>
                    <a:pt x="1525" y="735"/>
                  </a:cubicBezTo>
                  <a:cubicBezTo>
                    <a:pt x="1796" y="780"/>
                    <a:pt x="2062" y="780"/>
                    <a:pt x="2333" y="791"/>
                  </a:cubicBezTo>
                  <a:cubicBezTo>
                    <a:pt x="2468" y="791"/>
                    <a:pt x="2598" y="797"/>
                    <a:pt x="2728" y="808"/>
                  </a:cubicBezTo>
                  <a:cubicBezTo>
                    <a:pt x="2790" y="819"/>
                    <a:pt x="2852" y="825"/>
                    <a:pt x="2920" y="836"/>
                  </a:cubicBezTo>
                  <a:lnTo>
                    <a:pt x="3016" y="859"/>
                  </a:lnTo>
                  <a:cubicBezTo>
                    <a:pt x="3044" y="865"/>
                    <a:pt x="3084" y="876"/>
                    <a:pt x="3112" y="882"/>
                  </a:cubicBezTo>
                  <a:cubicBezTo>
                    <a:pt x="3231" y="915"/>
                    <a:pt x="3355" y="961"/>
                    <a:pt x="3479" y="1006"/>
                  </a:cubicBezTo>
                  <a:cubicBezTo>
                    <a:pt x="3598" y="1062"/>
                    <a:pt x="3716" y="1119"/>
                    <a:pt x="3829" y="1186"/>
                  </a:cubicBezTo>
                  <a:cubicBezTo>
                    <a:pt x="4298" y="1441"/>
                    <a:pt x="4705" y="1785"/>
                    <a:pt x="5123" y="2118"/>
                  </a:cubicBezTo>
                  <a:cubicBezTo>
                    <a:pt x="4750" y="1740"/>
                    <a:pt x="4355" y="1373"/>
                    <a:pt x="3886" y="1074"/>
                  </a:cubicBezTo>
                  <a:cubicBezTo>
                    <a:pt x="3660" y="932"/>
                    <a:pt x="3406" y="819"/>
                    <a:pt x="3146" y="740"/>
                  </a:cubicBezTo>
                  <a:cubicBezTo>
                    <a:pt x="3106" y="735"/>
                    <a:pt x="3078" y="718"/>
                    <a:pt x="3044" y="712"/>
                  </a:cubicBezTo>
                  <a:lnTo>
                    <a:pt x="2948" y="690"/>
                  </a:lnTo>
                  <a:cubicBezTo>
                    <a:pt x="2875" y="667"/>
                    <a:pt x="2813" y="661"/>
                    <a:pt x="2739" y="656"/>
                  </a:cubicBezTo>
                  <a:cubicBezTo>
                    <a:pt x="2609" y="639"/>
                    <a:pt x="2474" y="633"/>
                    <a:pt x="2338" y="627"/>
                  </a:cubicBezTo>
                  <a:cubicBezTo>
                    <a:pt x="2073" y="622"/>
                    <a:pt x="1808" y="627"/>
                    <a:pt x="1548" y="582"/>
                  </a:cubicBezTo>
                  <a:cubicBezTo>
                    <a:pt x="1288" y="554"/>
                    <a:pt x="1034" y="481"/>
                    <a:pt x="791" y="379"/>
                  </a:cubicBezTo>
                  <a:cubicBezTo>
                    <a:pt x="554" y="283"/>
                    <a:pt x="334" y="153"/>
                    <a:pt x="125" y="6"/>
                  </a:cubicBezTo>
                  <a:lnTo>
                    <a:pt x="0" y="1"/>
                  </a:ln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7" name="Google Shape;1187;p46">
              <a:extLst>
                <a:ext uri="{FF2B5EF4-FFF2-40B4-BE49-F238E27FC236}">
                  <a16:creationId xmlns:a16="http://schemas.microsoft.com/office/drawing/2014/main" id="{7A05E109-8693-46F5-98C6-AB9AA846C621}"/>
                </a:ext>
              </a:extLst>
            </p:cNvPr>
            <p:cNvSpPr/>
            <p:nvPr/>
          </p:nvSpPr>
          <p:spPr>
            <a:xfrm>
              <a:off x="5518979" y="3118557"/>
              <a:ext cx="124417" cy="26264"/>
            </a:xfrm>
            <a:custGeom>
              <a:avLst/>
              <a:gdLst/>
              <a:ahLst/>
              <a:cxnLst/>
              <a:rect l="l" t="t" r="r" b="b"/>
              <a:pathLst>
                <a:path w="3875" h="818" extrusionOk="0">
                  <a:moveTo>
                    <a:pt x="3813" y="1"/>
                  </a:moveTo>
                  <a:cubicBezTo>
                    <a:pt x="3739" y="40"/>
                    <a:pt x="3671" y="74"/>
                    <a:pt x="3592" y="119"/>
                  </a:cubicBezTo>
                  <a:cubicBezTo>
                    <a:pt x="3412" y="215"/>
                    <a:pt x="3225" y="300"/>
                    <a:pt x="3028" y="379"/>
                  </a:cubicBezTo>
                  <a:cubicBezTo>
                    <a:pt x="2830" y="458"/>
                    <a:pt x="2632" y="520"/>
                    <a:pt x="2435" y="571"/>
                  </a:cubicBezTo>
                  <a:cubicBezTo>
                    <a:pt x="2231" y="627"/>
                    <a:pt x="2028" y="656"/>
                    <a:pt x="1819" y="678"/>
                  </a:cubicBezTo>
                  <a:cubicBezTo>
                    <a:pt x="1717" y="684"/>
                    <a:pt x="1614" y="687"/>
                    <a:pt x="1511" y="687"/>
                  </a:cubicBezTo>
                  <a:cubicBezTo>
                    <a:pt x="1407" y="687"/>
                    <a:pt x="1302" y="684"/>
                    <a:pt x="1198" y="678"/>
                  </a:cubicBezTo>
                  <a:cubicBezTo>
                    <a:pt x="786" y="639"/>
                    <a:pt x="373" y="537"/>
                    <a:pt x="1" y="345"/>
                  </a:cubicBezTo>
                  <a:lnTo>
                    <a:pt x="1" y="345"/>
                  </a:lnTo>
                  <a:cubicBezTo>
                    <a:pt x="345" y="594"/>
                    <a:pt x="763" y="735"/>
                    <a:pt x="1187" y="791"/>
                  </a:cubicBezTo>
                  <a:cubicBezTo>
                    <a:pt x="1320" y="809"/>
                    <a:pt x="1454" y="817"/>
                    <a:pt x="1589" y="817"/>
                  </a:cubicBezTo>
                  <a:cubicBezTo>
                    <a:pt x="1882" y="817"/>
                    <a:pt x="2176" y="778"/>
                    <a:pt x="2463" y="712"/>
                  </a:cubicBezTo>
                  <a:cubicBezTo>
                    <a:pt x="2666" y="656"/>
                    <a:pt x="2875" y="594"/>
                    <a:pt x="3073" y="509"/>
                  </a:cubicBezTo>
                  <a:cubicBezTo>
                    <a:pt x="3271" y="424"/>
                    <a:pt x="3457" y="323"/>
                    <a:pt x="3643" y="215"/>
                  </a:cubicBezTo>
                  <a:cubicBezTo>
                    <a:pt x="3722" y="176"/>
                    <a:pt x="3796" y="125"/>
                    <a:pt x="3875" y="74"/>
                  </a:cubicBezTo>
                  <a:lnTo>
                    <a:pt x="3813" y="1"/>
                  </a:ln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8" name="Google Shape;1188;p46">
              <a:extLst>
                <a:ext uri="{FF2B5EF4-FFF2-40B4-BE49-F238E27FC236}">
                  <a16:creationId xmlns:a16="http://schemas.microsoft.com/office/drawing/2014/main" id="{16711DAF-60AB-4931-9C97-7E10A1485A70}"/>
                </a:ext>
              </a:extLst>
            </p:cNvPr>
            <p:cNvSpPr/>
            <p:nvPr/>
          </p:nvSpPr>
          <p:spPr>
            <a:xfrm>
              <a:off x="5301031" y="3095342"/>
              <a:ext cx="168115" cy="44116"/>
            </a:xfrm>
            <a:custGeom>
              <a:avLst/>
              <a:gdLst/>
              <a:ahLst/>
              <a:cxnLst/>
              <a:rect l="l" t="t" r="r" b="b"/>
              <a:pathLst>
                <a:path w="5236" h="1374" extrusionOk="0">
                  <a:moveTo>
                    <a:pt x="29" y="1"/>
                  </a:moveTo>
                  <a:lnTo>
                    <a:pt x="1" y="52"/>
                  </a:lnTo>
                  <a:cubicBezTo>
                    <a:pt x="40" y="91"/>
                    <a:pt x="74" y="131"/>
                    <a:pt x="108" y="165"/>
                  </a:cubicBezTo>
                  <a:cubicBezTo>
                    <a:pt x="300" y="345"/>
                    <a:pt x="520" y="498"/>
                    <a:pt x="763" y="611"/>
                  </a:cubicBezTo>
                  <a:cubicBezTo>
                    <a:pt x="1011" y="724"/>
                    <a:pt x="1271" y="786"/>
                    <a:pt x="1542" y="808"/>
                  </a:cubicBezTo>
                  <a:cubicBezTo>
                    <a:pt x="1585" y="811"/>
                    <a:pt x="1628" y="812"/>
                    <a:pt x="1671" y="812"/>
                  </a:cubicBezTo>
                  <a:cubicBezTo>
                    <a:pt x="1893" y="812"/>
                    <a:pt x="2115" y="778"/>
                    <a:pt x="2333" y="741"/>
                  </a:cubicBezTo>
                  <a:cubicBezTo>
                    <a:pt x="2587" y="701"/>
                    <a:pt x="2841" y="645"/>
                    <a:pt x="3095" y="639"/>
                  </a:cubicBezTo>
                  <a:cubicBezTo>
                    <a:pt x="3145" y="636"/>
                    <a:pt x="3196" y="634"/>
                    <a:pt x="3246" y="634"/>
                  </a:cubicBezTo>
                  <a:cubicBezTo>
                    <a:pt x="3450" y="634"/>
                    <a:pt x="3654" y="660"/>
                    <a:pt x="3858" y="701"/>
                  </a:cubicBezTo>
                  <a:cubicBezTo>
                    <a:pt x="4106" y="752"/>
                    <a:pt x="4355" y="837"/>
                    <a:pt x="4586" y="950"/>
                  </a:cubicBezTo>
                  <a:cubicBezTo>
                    <a:pt x="4818" y="1062"/>
                    <a:pt x="5032" y="1209"/>
                    <a:pt x="5236" y="1373"/>
                  </a:cubicBezTo>
                  <a:cubicBezTo>
                    <a:pt x="5049" y="1181"/>
                    <a:pt x="4846" y="1017"/>
                    <a:pt x="4620" y="882"/>
                  </a:cubicBezTo>
                  <a:cubicBezTo>
                    <a:pt x="4389" y="758"/>
                    <a:pt x="4140" y="650"/>
                    <a:pt x="3886" y="588"/>
                  </a:cubicBezTo>
                  <a:cubicBezTo>
                    <a:pt x="3668" y="525"/>
                    <a:pt x="3441" y="495"/>
                    <a:pt x="3210" y="495"/>
                  </a:cubicBezTo>
                  <a:cubicBezTo>
                    <a:pt x="3172" y="495"/>
                    <a:pt x="3134" y="496"/>
                    <a:pt x="3095" y="498"/>
                  </a:cubicBezTo>
                  <a:cubicBezTo>
                    <a:pt x="2830" y="503"/>
                    <a:pt x="2564" y="554"/>
                    <a:pt x="2310" y="594"/>
                  </a:cubicBezTo>
                  <a:cubicBezTo>
                    <a:pt x="2086" y="634"/>
                    <a:pt x="1862" y="669"/>
                    <a:pt x="1637" y="669"/>
                  </a:cubicBezTo>
                  <a:cubicBezTo>
                    <a:pt x="1608" y="669"/>
                    <a:pt x="1578" y="668"/>
                    <a:pt x="1548" y="667"/>
                  </a:cubicBezTo>
                  <a:cubicBezTo>
                    <a:pt x="1294" y="656"/>
                    <a:pt x="1045" y="594"/>
                    <a:pt x="808" y="503"/>
                  </a:cubicBezTo>
                  <a:cubicBezTo>
                    <a:pt x="565" y="402"/>
                    <a:pt x="351" y="272"/>
                    <a:pt x="153" y="108"/>
                  </a:cubicBezTo>
                  <a:cubicBezTo>
                    <a:pt x="108" y="80"/>
                    <a:pt x="68" y="35"/>
                    <a:pt x="29" y="1"/>
                  </a:cubicBez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9" name="Google Shape;1189;p46">
              <a:extLst>
                <a:ext uri="{FF2B5EF4-FFF2-40B4-BE49-F238E27FC236}">
                  <a16:creationId xmlns:a16="http://schemas.microsoft.com/office/drawing/2014/main" id="{7B667527-AC42-41BD-9062-8B0479C8A600}"/>
                </a:ext>
              </a:extLst>
            </p:cNvPr>
            <p:cNvSpPr/>
            <p:nvPr/>
          </p:nvSpPr>
          <p:spPr>
            <a:xfrm>
              <a:off x="5539303" y="3140326"/>
              <a:ext cx="123678" cy="34837"/>
            </a:xfrm>
            <a:custGeom>
              <a:avLst/>
              <a:gdLst/>
              <a:ahLst/>
              <a:cxnLst/>
              <a:rect l="l" t="t" r="r" b="b"/>
              <a:pathLst>
                <a:path w="3852" h="1085" extrusionOk="0">
                  <a:moveTo>
                    <a:pt x="3773" y="0"/>
                  </a:moveTo>
                  <a:cubicBezTo>
                    <a:pt x="3744" y="29"/>
                    <a:pt x="3705" y="45"/>
                    <a:pt x="3671" y="68"/>
                  </a:cubicBezTo>
                  <a:cubicBezTo>
                    <a:pt x="3496" y="187"/>
                    <a:pt x="3310" y="300"/>
                    <a:pt x="3123" y="407"/>
                  </a:cubicBezTo>
                  <a:cubicBezTo>
                    <a:pt x="3078" y="435"/>
                    <a:pt x="3027" y="458"/>
                    <a:pt x="2982" y="486"/>
                  </a:cubicBezTo>
                  <a:cubicBezTo>
                    <a:pt x="2937" y="509"/>
                    <a:pt x="2886" y="537"/>
                    <a:pt x="2841" y="554"/>
                  </a:cubicBezTo>
                  <a:cubicBezTo>
                    <a:pt x="2739" y="599"/>
                    <a:pt x="2643" y="650"/>
                    <a:pt x="2542" y="684"/>
                  </a:cubicBezTo>
                  <a:cubicBezTo>
                    <a:pt x="2146" y="847"/>
                    <a:pt x="1728" y="943"/>
                    <a:pt x="1299" y="972"/>
                  </a:cubicBezTo>
                  <a:cubicBezTo>
                    <a:pt x="1225" y="977"/>
                    <a:pt x="1150" y="979"/>
                    <a:pt x="1075" y="979"/>
                  </a:cubicBezTo>
                  <a:cubicBezTo>
                    <a:pt x="718" y="979"/>
                    <a:pt x="355" y="929"/>
                    <a:pt x="0" y="887"/>
                  </a:cubicBezTo>
                  <a:lnTo>
                    <a:pt x="0" y="887"/>
                  </a:lnTo>
                  <a:cubicBezTo>
                    <a:pt x="412" y="991"/>
                    <a:pt x="829" y="1085"/>
                    <a:pt x="1261" y="1085"/>
                  </a:cubicBezTo>
                  <a:cubicBezTo>
                    <a:pt x="1274" y="1085"/>
                    <a:pt x="1287" y="1085"/>
                    <a:pt x="1299" y="1085"/>
                  </a:cubicBezTo>
                  <a:lnTo>
                    <a:pt x="1469" y="1079"/>
                  </a:lnTo>
                  <a:cubicBezTo>
                    <a:pt x="1519" y="1079"/>
                    <a:pt x="1576" y="1073"/>
                    <a:pt x="1632" y="1062"/>
                  </a:cubicBezTo>
                  <a:cubicBezTo>
                    <a:pt x="1745" y="1056"/>
                    <a:pt x="1858" y="1034"/>
                    <a:pt x="1965" y="1017"/>
                  </a:cubicBezTo>
                  <a:cubicBezTo>
                    <a:pt x="2180" y="966"/>
                    <a:pt x="2395" y="904"/>
                    <a:pt x="2598" y="819"/>
                  </a:cubicBezTo>
                  <a:cubicBezTo>
                    <a:pt x="2807" y="740"/>
                    <a:pt x="3005" y="633"/>
                    <a:pt x="3191" y="526"/>
                  </a:cubicBezTo>
                  <a:cubicBezTo>
                    <a:pt x="3293" y="469"/>
                    <a:pt x="3383" y="413"/>
                    <a:pt x="3473" y="350"/>
                  </a:cubicBezTo>
                  <a:cubicBezTo>
                    <a:pt x="3519" y="322"/>
                    <a:pt x="3569" y="294"/>
                    <a:pt x="3609" y="260"/>
                  </a:cubicBezTo>
                  <a:lnTo>
                    <a:pt x="3744" y="158"/>
                  </a:lnTo>
                  <a:cubicBezTo>
                    <a:pt x="3778" y="141"/>
                    <a:pt x="3812" y="113"/>
                    <a:pt x="3852" y="85"/>
                  </a:cubicBezTo>
                  <a:lnTo>
                    <a:pt x="3773" y="0"/>
                  </a:ln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20" name="Google Shape;1190;p46">
              <a:extLst>
                <a:ext uri="{FF2B5EF4-FFF2-40B4-BE49-F238E27FC236}">
                  <a16:creationId xmlns:a16="http://schemas.microsoft.com/office/drawing/2014/main" id="{16A43754-2333-476F-BB56-7BDDB639204D}"/>
                </a:ext>
              </a:extLst>
            </p:cNvPr>
            <p:cNvSpPr/>
            <p:nvPr/>
          </p:nvSpPr>
          <p:spPr>
            <a:xfrm>
              <a:off x="5295412" y="3148931"/>
              <a:ext cx="270570" cy="51244"/>
            </a:xfrm>
            <a:custGeom>
              <a:avLst/>
              <a:gdLst/>
              <a:ahLst/>
              <a:cxnLst/>
              <a:rect l="l" t="t" r="r" b="b"/>
              <a:pathLst>
                <a:path w="8427" h="1596" extrusionOk="0">
                  <a:moveTo>
                    <a:pt x="3982" y="1"/>
                  </a:moveTo>
                  <a:cubicBezTo>
                    <a:pt x="3689" y="1"/>
                    <a:pt x="3402" y="45"/>
                    <a:pt x="3118" y="105"/>
                  </a:cubicBezTo>
                  <a:cubicBezTo>
                    <a:pt x="2739" y="184"/>
                    <a:pt x="2384" y="274"/>
                    <a:pt x="2017" y="354"/>
                  </a:cubicBezTo>
                  <a:cubicBezTo>
                    <a:pt x="1729" y="412"/>
                    <a:pt x="1435" y="452"/>
                    <a:pt x="1136" y="452"/>
                  </a:cubicBezTo>
                  <a:cubicBezTo>
                    <a:pt x="1059" y="452"/>
                    <a:pt x="982" y="450"/>
                    <a:pt x="904" y="444"/>
                  </a:cubicBezTo>
                  <a:cubicBezTo>
                    <a:pt x="718" y="427"/>
                    <a:pt x="531" y="393"/>
                    <a:pt x="356" y="337"/>
                  </a:cubicBezTo>
                  <a:cubicBezTo>
                    <a:pt x="243" y="297"/>
                    <a:pt x="130" y="252"/>
                    <a:pt x="23" y="190"/>
                  </a:cubicBezTo>
                  <a:lnTo>
                    <a:pt x="1" y="195"/>
                  </a:lnTo>
                  <a:cubicBezTo>
                    <a:pt x="108" y="269"/>
                    <a:pt x="221" y="325"/>
                    <a:pt x="339" y="370"/>
                  </a:cubicBezTo>
                  <a:cubicBezTo>
                    <a:pt x="520" y="438"/>
                    <a:pt x="701" y="483"/>
                    <a:pt x="893" y="506"/>
                  </a:cubicBezTo>
                  <a:cubicBezTo>
                    <a:pt x="1019" y="521"/>
                    <a:pt x="1146" y="528"/>
                    <a:pt x="1272" y="528"/>
                  </a:cubicBezTo>
                  <a:cubicBezTo>
                    <a:pt x="1526" y="528"/>
                    <a:pt x="1779" y="500"/>
                    <a:pt x="2028" y="455"/>
                  </a:cubicBezTo>
                  <a:cubicBezTo>
                    <a:pt x="2401" y="393"/>
                    <a:pt x="2768" y="303"/>
                    <a:pt x="3135" y="229"/>
                  </a:cubicBezTo>
                  <a:cubicBezTo>
                    <a:pt x="3426" y="176"/>
                    <a:pt x="3724" y="136"/>
                    <a:pt x="4018" y="136"/>
                  </a:cubicBezTo>
                  <a:cubicBezTo>
                    <a:pt x="4095" y="136"/>
                    <a:pt x="4171" y="139"/>
                    <a:pt x="4247" y="145"/>
                  </a:cubicBezTo>
                  <a:cubicBezTo>
                    <a:pt x="4614" y="173"/>
                    <a:pt x="4970" y="274"/>
                    <a:pt x="5303" y="438"/>
                  </a:cubicBezTo>
                  <a:cubicBezTo>
                    <a:pt x="5637" y="591"/>
                    <a:pt x="5930" y="834"/>
                    <a:pt x="6252" y="1037"/>
                  </a:cubicBezTo>
                  <a:cubicBezTo>
                    <a:pt x="6410" y="1144"/>
                    <a:pt x="6574" y="1240"/>
                    <a:pt x="6749" y="1319"/>
                  </a:cubicBezTo>
                  <a:cubicBezTo>
                    <a:pt x="6930" y="1398"/>
                    <a:pt x="7111" y="1455"/>
                    <a:pt x="7297" y="1494"/>
                  </a:cubicBezTo>
                  <a:cubicBezTo>
                    <a:pt x="7483" y="1539"/>
                    <a:pt x="7670" y="1556"/>
                    <a:pt x="7862" y="1573"/>
                  </a:cubicBezTo>
                  <a:cubicBezTo>
                    <a:pt x="8048" y="1585"/>
                    <a:pt x="8234" y="1596"/>
                    <a:pt x="8426" y="1596"/>
                  </a:cubicBezTo>
                  <a:cubicBezTo>
                    <a:pt x="8048" y="1568"/>
                    <a:pt x="7675" y="1528"/>
                    <a:pt x="7308" y="1432"/>
                  </a:cubicBezTo>
                  <a:cubicBezTo>
                    <a:pt x="7127" y="1381"/>
                    <a:pt x="6952" y="1319"/>
                    <a:pt x="6783" y="1240"/>
                  </a:cubicBezTo>
                  <a:cubicBezTo>
                    <a:pt x="6625" y="1155"/>
                    <a:pt x="6467" y="1059"/>
                    <a:pt x="6314" y="952"/>
                  </a:cubicBezTo>
                  <a:cubicBezTo>
                    <a:pt x="6009" y="738"/>
                    <a:pt x="5716" y="500"/>
                    <a:pt x="5366" y="325"/>
                  </a:cubicBezTo>
                  <a:cubicBezTo>
                    <a:pt x="5021" y="145"/>
                    <a:pt x="4643" y="43"/>
                    <a:pt x="4259" y="15"/>
                  </a:cubicBezTo>
                  <a:cubicBezTo>
                    <a:pt x="4166" y="5"/>
                    <a:pt x="4074" y="1"/>
                    <a:pt x="3982" y="1"/>
                  </a:cubicBez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21" name="Google Shape;1191;p46">
              <a:extLst>
                <a:ext uri="{FF2B5EF4-FFF2-40B4-BE49-F238E27FC236}">
                  <a16:creationId xmlns:a16="http://schemas.microsoft.com/office/drawing/2014/main" id="{F070954E-7640-417A-B4C1-81430CA5371D}"/>
                </a:ext>
              </a:extLst>
            </p:cNvPr>
            <p:cNvSpPr/>
            <p:nvPr/>
          </p:nvSpPr>
          <p:spPr>
            <a:xfrm>
              <a:off x="5301576" y="3178342"/>
              <a:ext cx="358320" cy="70733"/>
            </a:xfrm>
            <a:custGeom>
              <a:avLst/>
              <a:gdLst/>
              <a:ahLst/>
              <a:cxnLst/>
              <a:rect l="l" t="t" r="r" b="b"/>
              <a:pathLst>
                <a:path w="11160" h="2203" extrusionOk="0">
                  <a:moveTo>
                    <a:pt x="2881" y="1"/>
                  </a:moveTo>
                  <a:cubicBezTo>
                    <a:pt x="2624" y="1"/>
                    <a:pt x="2364" y="49"/>
                    <a:pt x="2113" y="121"/>
                  </a:cubicBezTo>
                  <a:cubicBezTo>
                    <a:pt x="1836" y="200"/>
                    <a:pt x="1571" y="290"/>
                    <a:pt x="1299" y="381"/>
                  </a:cubicBezTo>
                  <a:cubicBezTo>
                    <a:pt x="1034" y="471"/>
                    <a:pt x="757" y="550"/>
                    <a:pt x="481" y="595"/>
                  </a:cubicBezTo>
                  <a:cubicBezTo>
                    <a:pt x="358" y="617"/>
                    <a:pt x="235" y="625"/>
                    <a:pt x="110" y="625"/>
                  </a:cubicBezTo>
                  <a:cubicBezTo>
                    <a:pt x="74" y="625"/>
                    <a:pt x="37" y="625"/>
                    <a:pt x="1" y="623"/>
                  </a:cubicBezTo>
                  <a:lnTo>
                    <a:pt x="1" y="623"/>
                  </a:lnTo>
                  <a:lnTo>
                    <a:pt x="12" y="640"/>
                  </a:lnTo>
                  <a:cubicBezTo>
                    <a:pt x="29" y="652"/>
                    <a:pt x="51" y="652"/>
                    <a:pt x="63" y="652"/>
                  </a:cubicBezTo>
                  <a:cubicBezTo>
                    <a:pt x="98" y="653"/>
                    <a:pt x="133" y="654"/>
                    <a:pt x="169" y="654"/>
                  </a:cubicBezTo>
                  <a:cubicBezTo>
                    <a:pt x="274" y="654"/>
                    <a:pt x="380" y="647"/>
                    <a:pt x="486" y="635"/>
                  </a:cubicBezTo>
                  <a:cubicBezTo>
                    <a:pt x="769" y="607"/>
                    <a:pt x="1051" y="527"/>
                    <a:pt x="1322" y="454"/>
                  </a:cubicBezTo>
                  <a:cubicBezTo>
                    <a:pt x="1593" y="369"/>
                    <a:pt x="1859" y="285"/>
                    <a:pt x="2130" y="211"/>
                  </a:cubicBezTo>
                  <a:cubicBezTo>
                    <a:pt x="2370" y="151"/>
                    <a:pt x="2619" y="113"/>
                    <a:pt x="2865" y="113"/>
                  </a:cubicBezTo>
                  <a:cubicBezTo>
                    <a:pt x="2897" y="113"/>
                    <a:pt x="2928" y="114"/>
                    <a:pt x="2960" y="115"/>
                  </a:cubicBezTo>
                  <a:cubicBezTo>
                    <a:pt x="3508" y="132"/>
                    <a:pt x="4050" y="313"/>
                    <a:pt x="4552" y="556"/>
                  </a:cubicBezTo>
                  <a:cubicBezTo>
                    <a:pt x="5061" y="804"/>
                    <a:pt x="5535" y="1109"/>
                    <a:pt x="6026" y="1391"/>
                  </a:cubicBezTo>
                  <a:cubicBezTo>
                    <a:pt x="6275" y="1533"/>
                    <a:pt x="6529" y="1668"/>
                    <a:pt x="6794" y="1776"/>
                  </a:cubicBezTo>
                  <a:lnTo>
                    <a:pt x="6890" y="1821"/>
                  </a:lnTo>
                  <a:lnTo>
                    <a:pt x="6992" y="1855"/>
                  </a:lnTo>
                  <a:lnTo>
                    <a:pt x="7195" y="1934"/>
                  </a:lnTo>
                  <a:lnTo>
                    <a:pt x="7246" y="1956"/>
                  </a:lnTo>
                  <a:lnTo>
                    <a:pt x="7291" y="1968"/>
                  </a:lnTo>
                  <a:lnTo>
                    <a:pt x="7399" y="1996"/>
                  </a:lnTo>
                  <a:cubicBezTo>
                    <a:pt x="7461" y="2013"/>
                    <a:pt x="7534" y="2030"/>
                    <a:pt x="7602" y="2052"/>
                  </a:cubicBezTo>
                  <a:cubicBezTo>
                    <a:pt x="8025" y="2155"/>
                    <a:pt x="8454" y="2202"/>
                    <a:pt x="8885" y="2202"/>
                  </a:cubicBezTo>
                  <a:cubicBezTo>
                    <a:pt x="9024" y="2202"/>
                    <a:pt x="9163" y="2197"/>
                    <a:pt x="9302" y="2188"/>
                  </a:cubicBezTo>
                  <a:cubicBezTo>
                    <a:pt x="9906" y="2148"/>
                    <a:pt x="10505" y="1996"/>
                    <a:pt x="11058" y="1759"/>
                  </a:cubicBezTo>
                  <a:lnTo>
                    <a:pt x="11160" y="1646"/>
                  </a:lnTo>
                  <a:lnTo>
                    <a:pt x="11160" y="1646"/>
                  </a:lnTo>
                  <a:cubicBezTo>
                    <a:pt x="11086" y="1680"/>
                    <a:pt x="11013" y="1708"/>
                    <a:pt x="10945" y="1708"/>
                  </a:cubicBezTo>
                  <a:lnTo>
                    <a:pt x="10843" y="1742"/>
                  </a:lnTo>
                  <a:cubicBezTo>
                    <a:pt x="10815" y="1759"/>
                    <a:pt x="10781" y="1764"/>
                    <a:pt x="10747" y="1781"/>
                  </a:cubicBezTo>
                  <a:lnTo>
                    <a:pt x="10550" y="1843"/>
                  </a:lnTo>
                  <a:cubicBezTo>
                    <a:pt x="10476" y="1872"/>
                    <a:pt x="10414" y="1883"/>
                    <a:pt x="10341" y="1900"/>
                  </a:cubicBezTo>
                  <a:lnTo>
                    <a:pt x="10138" y="1951"/>
                  </a:lnTo>
                  <a:lnTo>
                    <a:pt x="9934" y="1984"/>
                  </a:lnTo>
                  <a:lnTo>
                    <a:pt x="9827" y="2007"/>
                  </a:lnTo>
                  <a:lnTo>
                    <a:pt x="9776" y="2013"/>
                  </a:lnTo>
                  <a:lnTo>
                    <a:pt x="9731" y="2018"/>
                  </a:lnTo>
                  <a:lnTo>
                    <a:pt x="9516" y="2041"/>
                  </a:lnTo>
                  <a:cubicBezTo>
                    <a:pt x="9482" y="2047"/>
                    <a:pt x="9449" y="2052"/>
                    <a:pt x="9409" y="2052"/>
                  </a:cubicBezTo>
                  <a:lnTo>
                    <a:pt x="9307" y="2064"/>
                  </a:lnTo>
                  <a:cubicBezTo>
                    <a:pt x="9202" y="2069"/>
                    <a:pt x="9096" y="2072"/>
                    <a:pt x="8991" y="2072"/>
                  </a:cubicBezTo>
                  <a:cubicBezTo>
                    <a:pt x="8534" y="2072"/>
                    <a:pt x="8082" y="2020"/>
                    <a:pt x="7641" y="1905"/>
                  </a:cubicBezTo>
                  <a:lnTo>
                    <a:pt x="7444" y="1849"/>
                  </a:lnTo>
                  <a:lnTo>
                    <a:pt x="7342" y="1821"/>
                  </a:lnTo>
                  <a:lnTo>
                    <a:pt x="7291" y="1809"/>
                  </a:lnTo>
                  <a:lnTo>
                    <a:pt x="7246" y="1787"/>
                  </a:lnTo>
                  <a:lnTo>
                    <a:pt x="7048" y="1713"/>
                  </a:lnTo>
                  <a:lnTo>
                    <a:pt x="6947" y="1680"/>
                  </a:lnTo>
                  <a:lnTo>
                    <a:pt x="6851" y="1640"/>
                  </a:lnTo>
                  <a:cubicBezTo>
                    <a:pt x="6597" y="1527"/>
                    <a:pt x="6348" y="1397"/>
                    <a:pt x="6100" y="1256"/>
                  </a:cubicBezTo>
                  <a:cubicBezTo>
                    <a:pt x="5614" y="979"/>
                    <a:pt x="5134" y="680"/>
                    <a:pt x="4620" y="431"/>
                  </a:cubicBezTo>
                  <a:cubicBezTo>
                    <a:pt x="4355" y="313"/>
                    <a:pt x="4089" y="206"/>
                    <a:pt x="3812" y="126"/>
                  </a:cubicBezTo>
                  <a:cubicBezTo>
                    <a:pt x="3536" y="47"/>
                    <a:pt x="3248" y="2"/>
                    <a:pt x="2960" y="2"/>
                  </a:cubicBezTo>
                  <a:cubicBezTo>
                    <a:pt x="2933" y="1"/>
                    <a:pt x="2907" y="1"/>
                    <a:pt x="2881" y="1"/>
                  </a:cubicBez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22" name="Google Shape;1192;p46">
              <a:extLst>
                <a:ext uri="{FF2B5EF4-FFF2-40B4-BE49-F238E27FC236}">
                  <a16:creationId xmlns:a16="http://schemas.microsoft.com/office/drawing/2014/main" id="{2DD291BE-8B57-4B3C-8FCE-DE422B4D30DD}"/>
                </a:ext>
              </a:extLst>
            </p:cNvPr>
            <p:cNvSpPr/>
            <p:nvPr/>
          </p:nvSpPr>
          <p:spPr>
            <a:xfrm>
              <a:off x="5592409" y="3174232"/>
              <a:ext cx="100143" cy="36314"/>
            </a:xfrm>
            <a:custGeom>
              <a:avLst/>
              <a:gdLst/>
              <a:ahLst/>
              <a:cxnLst/>
              <a:rect l="l" t="t" r="r" b="b"/>
              <a:pathLst>
                <a:path w="3119" h="1131" extrusionOk="0">
                  <a:moveTo>
                    <a:pt x="3034" y="0"/>
                  </a:moveTo>
                  <a:cubicBezTo>
                    <a:pt x="2966" y="57"/>
                    <a:pt x="2898" y="108"/>
                    <a:pt x="2830" y="164"/>
                  </a:cubicBezTo>
                  <a:lnTo>
                    <a:pt x="2604" y="317"/>
                  </a:lnTo>
                  <a:lnTo>
                    <a:pt x="2373" y="469"/>
                  </a:lnTo>
                  <a:lnTo>
                    <a:pt x="2130" y="593"/>
                  </a:lnTo>
                  <a:lnTo>
                    <a:pt x="1881" y="712"/>
                  </a:lnTo>
                  <a:lnTo>
                    <a:pt x="1627" y="814"/>
                  </a:lnTo>
                  <a:lnTo>
                    <a:pt x="1368" y="898"/>
                  </a:lnTo>
                  <a:cubicBezTo>
                    <a:pt x="1277" y="921"/>
                    <a:pt x="1192" y="949"/>
                    <a:pt x="1102" y="966"/>
                  </a:cubicBezTo>
                  <a:cubicBezTo>
                    <a:pt x="741" y="1051"/>
                    <a:pt x="374" y="1096"/>
                    <a:pt x="1" y="1096"/>
                  </a:cubicBezTo>
                  <a:cubicBezTo>
                    <a:pt x="154" y="1120"/>
                    <a:pt x="310" y="1130"/>
                    <a:pt x="467" y="1130"/>
                  </a:cubicBezTo>
                  <a:cubicBezTo>
                    <a:pt x="684" y="1130"/>
                    <a:pt x="905" y="1109"/>
                    <a:pt x="1125" y="1073"/>
                  </a:cubicBezTo>
                  <a:lnTo>
                    <a:pt x="1396" y="1011"/>
                  </a:lnTo>
                  <a:lnTo>
                    <a:pt x="1672" y="932"/>
                  </a:lnTo>
                  <a:lnTo>
                    <a:pt x="1944" y="836"/>
                  </a:lnTo>
                  <a:lnTo>
                    <a:pt x="2203" y="712"/>
                  </a:lnTo>
                  <a:lnTo>
                    <a:pt x="2452" y="582"/>
                  </a:lnTo>
                  <a:lnTo>
                    <a:pt x="2689" y="424"/>
                  </a:lnTo>
                  <a:lnTo>
                    <a:pt x="2915" y="254"/>
                  </a:lnTo>
                  <a:cubicBezTo>
                    <a:pt x="2988" y="198"/>
                    <a:pt x="3056" y="136"/>
                    <a:pt x="3118" y="79"/>
                  </a:cubicBezTo>
                  <a:lnTo>
                    <a:pt x="3034" y="0"/>
                  </a:ln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23" name="Google Shape;1193;p46">
              <a:extLst>
                <a:ext uri="{FF2B5EF4-FFF2-40B4-BE49-F238E27FC236}">
                  <a16:creationId xmlns:a16="http://schemas.microsoft.com/office/drawing/2014/main" id="{6133F25C-424E-4CDD-B61E-F3B466A95D7B}"/>
                </a:ext>
              </a:extLst>
            </p:cNvPr>
            <p:cNvSpPr/>
            <p:nvPr/>
          </p:nvSpPr>
          <p:spPr>
            <a:xfrm>
              <a:off x="5410743" y="3209775"/>
              <a:ext cx="214350" cy="72402"/>
            </a:xfrm>
            <a:custGeom>
              <a:avLst/>
              <a:gdLst/>
              <a:ahLst/>
              <a:cxnLst/>
              <a:rect l="l" t="t" r="r" b="b"/>
              <a:pathLst>
                <a:path w="6676" h="2255" extrusionOk="0">
                  <a:moveTo>
                    <a:pt x="0" y="0"/>
                  </a:moveTo>
                  <a:lnTo>
                    <a:pt x="0" y="0"/>
                  </a:lnTo>
                  <a:cubicBezTo>
                    <a:pt x="181" y="23"/>
                    <a:pt x="350" y="79"/>
                    <a:pt x="509" y="158"/>
                  </a:cubicBezTo>
                  <a:cubicBezTo>
                    <a:pt x="667" y="226"/>
                    <a:pt x="819" y="328"/>
                    <a:pt x="960" y="429"/>
                  </a:cubicBezTo>
                  <a:cubicBezTo>
                    <a:pt x="1254" y="638"/>
                    <a:pt x="1514" y="887"/>
                    <a:pt x="1790" y="1118"/>
                  </a:cubicBezTo>
                  <a:cubicBezTo>
                    <a:pt x="1932" y="1231"/>
                    <a:pt x="2073" y="1344"/>
                    <a:pt x="2225" y="1440"/>
                  </a:cubicBezTo>
                  <a:cubicBezTo>
                    <a:pt x="2304" y="1497"/>
                    <a:pt x="2383" y="1542"/>
                    <a:pt x="2457" y="1587"/>
                  </a:cubicBezTo>
                  <a:cubicBezTo>
                    <a:pt x="2536" y="1638"/>
                    <a:pt x="2615" y="1683"/>
                    <a:pt x="2700" y="1723"/>
                  </a:cubicBezTo>
                  <a:cubicBezTo>
                    <a:pt x="3016" y="1892"/>
                    <a:pt x="3360" y="2022"/>
                    <a:pt x="3716" y="2112"/>
                  </a:cubicBezTo>
                  <a:cubicBezTo>
                    <a:pt x="3891" y="2146"/>
                    <a:pt x="4066" y="2191"/>
                    <a:pt x="4253" y="2208"/>
                  </a:cubicBezTo>
                  <a:cubicBezTo>
                    <a:pt x="4292" y="2220"/>
                    <a:pt x="4343" y="2220"/>
                    <a:pt x="4388" y="2225"/>
                  </a:cubicBezTo>
                  <a:lnTo>
                    <a:pt x="4524" y="2242"/>
                  </a:lnTo>
                  <a:cubicBezTo>
                    <a:pt x="4614" y="2248"/>
                    <a:pt x="4704" y="2254"/>
                    <a:pt x="4795" y="2254"/>
                  </a:cubicBezTo>
                  <a:cubicBezTo>
                    <a:pt x="4821" y="2254"/>
                    <a:pt x="4846" y="2254"/>
                    <a:pt x="4872" y="2254"/>
                  </a:cubicBezTo>
                  <a:cubicBezTo>
                    <a:pt x="5208" y="2254"/>
                    <a:pt x="5549" y="2220"/>
                    <a:pt x="5879" y="2146"/>
                  </a:cubicBezTo>
                  <a:cubicBezTo>
                    <a:pt x="6105" y="2101"/>
                    <a:pt x="6331" y="2033"/>
                    <a:pt x="6546" y="1949"/>
                  </a:cubicBezTo>
                  <a:lnTo>
                    <a:pt x="6675" y="1819"/>
                  </a:lnTo>
                  <a:lnTo>
                    <a:pt x="6675" y="1819"/>
                  </a:lnTo>
                  <a:cubicBezTo>
                    <a:pt x="6404" y="1915"/>
                    <a:pt x="6133" y="1994"/>
                    <a:pt x="5857" y="2033"/>
                  </a:cubicBezTo>
                  <a:cubicBezTo>
                    <a:pt x="5557" y="2092"/>
                    <a:pt x="5251" y="2121"/>
                    <a:pt x="4946" y="2121"/>
                  </a:cubicBezTo>
                  <a:cubicBezTo>
                    <a:pt x="4544" y="2121"/>
                    <a:pt x="4141" y="2071"/>
                    <a:pt x="3750" y="1971"/>
                  </a:cubicBezTo>
                  <a:cubicBezTo>
                    <a:pt x="3061" y="1802"/>
                    <a:pt x="2417" y="1474"/>
                    <a:pt x="1858" y="1034"/>
                  </a:cubicBezTo>
                  <a:cubicBezTo>
                    <a:pt x="1576" y="813"/>
                    <a:pt x="1310" y="571"/>
                    <a:pt x="1005" y="373"/>
                  </a:cubicBezTo>
                  <a:cubicBezTo>
                    <a:pt x="853" y="277"/>
                    <a:pt x="695" y="192"/>
                    <a:pt x="525" y="119"/>
                  </a:cubicBezTo>
                  <a:cubicBezTo>
                    <a:pt x="362" y="57"/>
                    <a:pt x="181" y="6"/>
                    <a:pt x="0" y="0"/>
                  </a:cubicBez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24" name="Google Shape;1194;p46">
              <a:extLst>
                <a:ext uri="{FF2B5EF4-FFF2-40B4-BE49-F238E27FC236}">
                  <a16:creationId xmlns:a16="http://schemas.microsoft.com/office/drawing/2014/main" id="{B024A649-EFB7-482D-AD8E-A5A4760B2589}"/>
                </a:ext>
              </a:extLst>
            </p:cNvPr>
            <p:cNvSpPr/>
            <p:nvPr/>
          </p:nvSpPr>
          <p:spPr>
            <a:xfrm>
              <a:off x="5291591" y="3230389"/>
              <a:ext cx="163427" cy="49767"/>
            </a:xfrm>
            <a:custGeom>
              <a:avLst/>
              <a:gdLst/>
              <a:ahLst/>
              <a:cxnLst/>
              <a:rect l="l" t="t" r="r" b="b"/>
              <a:pathLst>
                <a:path w="5090" h="1550" extrusionOk="0">
                  <a:moveTo>
                    <a:pt x="1668" y="1"/>
                  </a:moveTo>
                  <a:cubicBezTo>
                    <a:pt x="1442" y="1"/>
                    <a:pt x="1217" y="14"/>
                    <a:pt x="989" y="47"/>
                  </a:cubicBezTo>
                  <a:cubicBezTo>
                    <a:pt x="650" y="92"/>
                    <a:pt x="317" y="171"/>
                    <a:pt x="1" y="290"/>
                  </a:cubicBezTo>
                  <a:lnTo>
                    <a:pt x="29" y="341"/>
                  </a:lnTo>
                  <a:cubicBezTo>
                    <a:pt x="345" y="251"/>
                    <a:pt x="679" y="188"/>
                    <a:pt x="1006" y="160"/>
                  </a:cubicBezTo>
                  <a:cubicBezTo>
                    <a:pt x="1179" y="145"/>
                    <a:pt x="1353" y="138"/>
                    <a:pt x="1526" y="138"/>
                  </a:cubicBezTo>
                  <a:cubicBezTo>
                    <a:pt x="1612" y="138"/>
                    <a:pt x="1699" y="139"/>
                    <a:pt x="1785" y="143"/>
                  </a:cubicBezTo>
                  <a:cubicBezTo>
                    <a:pt x="2051" y="149"/>
                    <a:pt x="2311" y="188"/>
                    <a:pt x="2565" y="245"/>
                  </a:cubicBezTo>
                  <a:cubicBezTo>
                    <a:pt x="2819" y="290"/>
                    <a:pt x="3067" y="369"/>
                    <a:pt x="3310" y="459"/>
                  </a:cubicBezTo>
                  <a:cubicBezTo>
                    <a:pt x="3553" y="555"/>
                    <a:pt x="3790" y="668"/>
                    <a:pt x="4016" y="793"/>
                  </a:cubicBezTo>
                  <a:cubicBezTo>
                    <a:pt x="4395" y="996"/>
                    <a:pt x="4733" y="1250"/>
                    <a:pt x="5050" y="1544"/>
                  </a:cubicBezTo>
                  <a:lnTo>
                    <a:pt x="5089" y="1549"/>
                  </a:lnTo>
                  <a:cubicBezTo>
                    <a:pt x="4796" y="1216"/>
                    <a:pt x="4451" y="934"/>
                    <a:pt x="4084" y="697"/>
                  </a:cubicBezTo>
                  <a:cubicBezTo>
                    <a:pt x="3847" y="555"/>
                    <a:pt x="3610" y="431"/>
                    <a:pt x="3361" y="335"/>
                  </a:cubicBezTo>
                  <a:cubicBezTo>
                    <a:pt x="3113" y="234"/>
                    <a:pt x="2853" y="160"/>
                    <a:pt x="2593" y="104"/>
                  </a:cubicBezTo>
                  <a:cubicBezTo>
                    <a:pt x="2333" y="47"/>
                    <a:pt x="2062" y="8"/>
                    <a:pt x="1797" y="2"/>
                  </a:cubicBezTo>
                  <a:cubicBezTo>
                    <a:pt x="1754" y="1"/>
                    <a:pt x="1711" y="1"/>
                    <a:pt x="1668" y="1"/>
                  </a:cubicBez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25" name="Google Shape;1195;p46">
              <a:extLst>
                <a:ext uri="{FF2B5EF4-FFF2-40B4-BE49-F238E27FC236}">
                  <a16:creationId xmlns:a16="http://schemas.microsoft.com/office/drawing/2014/main" id="{141D56D5-977D-485D-8544-2969DE81E8BE}"/>
                </a:ext>
              </a:extLst>
            </p:cNvPr>
            <p:cNvSpPr/>
            <p:nvPr/>
          </p:nvSpPr>
          <p:spPr>
            <a:xfrm>
              <a:off x="5317887" y="3259446"/>
              <a:ext cx="79466" cy="14545"/>
            </a:xfrm>
            <a:custGeom>
              <a:avLst/>
              <a:gdLst/>
              <a:ahLst/>
              <a:cxnLst/>
              <a:rect l="l" t="t" r="r" b="b"/>
              <a:pathLst>
                <a:path w="2475" h="453" extrusionOk="0">
                  <a:moveTo>
                    <a:pt x="1040" y="1"/>
                  </a:moveTo>
                  <a:lnTo>
                    <a:pt x="820" y="6"/>
                  </a:lnTo>
                  <a:cubicBezTo>
                    <a:pt x="746" y="18"/>
                    <a:pt x="673" y="23"/>
                    <a:pt x="599" y="29"/>
                  </a:cubicBezTo>
                  <a:lnTo>
                    <a:pt x="390" y="74"/>
                  </a:lnTo>
                  <a:cubicBezTo>
                    <a:pt x="317" y="85"/>
                    <a:pt x="249" y="108"/>
                    <a:pt x="176" y="130"/>
                  </a:cubicBezTo>
                  <a:cubicBezTo>
                    <a:pt x="114" y="147"/>
                    <a:pt x="57" y="170"/>
                    <a:pt x="1" y="193"/>
                  </a:cubicBezTo>
                  <a:lnTo>
                    <a:pt x="272" y="221"/>
                  </a:lnTo>
                  <a:cubicBezTo>
                    <a:pt x="311" y="215"/>
                    <a:pt x="362" y="204"/>
                    <a:pt x="413" y="193"/>
                  </a:cubicBezTo>
                  <a:lnTo>
                    <a:pt x="616" y="164"/>
                  </a:lnTo>
                  <a:cubicBezTo>
                    <a:pt x="684" y="164"/>
                    <a:pt x="758" y="159"/>
                    <a:pt x="825" y="147"/>
                  </a:cubicBezTo>
                  <a:lnTo>
                    <a:pt x="1040" y="147"/>
                  </a:lnTo>
                  <a:lnTo>
                    <a:pt x="1249" y="159"/>
                  </a:lnTo>
                  <a:lnTo>
                    <a:pt x="1458" y="176"/>
                  </a:lnTo>
                  <a:lnTo>
                    <a:pt x="1661" y="215"/>
                  </a:lnTo>
                  <a:cubicBezTo>
                    <a:pt x="1729" y="227"/>
                    <a:pt x="1797" y="249"/>
                    <a:pt x="1864" y="260"/>
                  </a:cubicBezTo>
                  <a:cubicBezTo>
                    <a:pt x="2034" y="306"/>
                    <a:pt x="2198" y="368"/>
                    <a:pt x="2350" y="441"/>
                  </a:cubicBezTo>
                  <a:lnTo>
                    <a:pt x="2474" y="452"/>
                  </a:lnTo>
                  <a:cubicBezTo>
                    <a:pt x="2294" y="328"/>
                    <a:pt x="2107" y="227"/>
                    <a:pt x="1898" y="159"/>
                  </a:cubicBezTo>
                  <a:lnTo>
                    <a:pt x="1689" y="91"/>
                  </a:lnTo>
                  <a:lnTo>
                    <a:pt x="1475" y="46"/>
                  </a:lnTo>
                  <a:lnTo>
                    <a:pt x="1255" y="18"/>
                  </a:lnTo>
                  <a:lnTo>
                    <a:pt x="1040" y="1"/>
                  </a:ln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grpSp>
      <p:grpSp>
        <p:nvGrpSpPr>
          <p:cNvPr id="26" name="Google Shape;1327;p46">
            <a:extLst>
              <a:ext uri="{FF2B5EF4-FFF2-40B4-BE49-F238E27FC236}">
                <a16:creationId xmlns:a16="http://schemas.microsoft.com/office/drawing/2014/main" id="{7B45CDB0-EBCD-49DB-A07F-125048C7F6CC}"/>
              </a:ext>
            </a:extLst>
          </p:cNvPr>
          <p:cNvGrpSpPr/>
          <p:nvPr/>
        </p:nvGrpSpPr>
        <p:grpSpPr>
          <a:xfrm>
            <a:off x="10512861" y="5986901"/>
            <a:ext cx="1465079" cy="866375"/>
            <a:chOff x="1038839" y="4302088"/>
            <a:chExt cx="901193" cy="532920"/>
          </a:xfrm>
        </p:grpSpPr>
        <p:sp>
          <p:nvSpPr>
            <p:cNvPr id="27" name="Google Shape;1328;p46">
              <a:extLst>
                <a:ext uri="{FF2B5EF4-FFF2-40B4-BE49-F238E27FC236}">
                  <a16:creationId xmlns:a16="http://schemas.microsoft.com/office/drawing/2014/main" id="{AEE16B02-2C43-4F37-A5A3-78E9D2E55310}"/>
                </a:ext>
              </a:extLst>
            </p:cNvPr>
            <p:cNvSpPr/>
            <p:nvPr/>
          </p:nvSpPr>
          <p:spPr>
            <a:xfrm>
              <a:off x="1038839" y="4302088"/>
              <a:ext cx="901193" cy="532920"/>
            </a:xfrm>
            <a:custGeom>
              <a:avLst/>
              <a:gdLst/>
              <a:ahLst/>
              <a:cxnLst/>
              <a:rect l="l" t="t" r="r" b="b"/>
              <a:pathLst>
                <a:path w="28068" h="16598" extrusionOk="0">
                  <a:moveTo>
                    <a:pt x="10322" y="1"/>
                  </a:moveTo>
                  <a:cubicBezTo>
                    <a:pt x="9875" y="1"/>
                    <a:pt x="9425" y="66"/>
                    <a:pt x="8979" y="197"/>
                  </a:cubicBezTo>
                  <a:cubicBezTo>
                    <a:pt x="6896" y="813"/>
                    <a:pt x="5371" y="2694"/>
                    <a:pt x="4631" y="4258"/>
                  </a:cubicBezTo>
                  <a:cubicBezTo>
                    <a:pt x="4405" y="4738"/>
                    <a:pt x="4253" y="5218"/>
                    <a:pt x="4100" y="5675"/>
                  </a:cubicBezTo>
                  <a:cubicBezTo>
                    <a:pt x="4038" y="5879"/>
                    <a:pt x="3976" y="6076"/>
                    <a:pt x="3908" y="6268"/>
                  </a:cubicBezTo>
                  <a:cubicBezTo>
                    <a:pt x="3722" y="6788"/>
                    <a:pt x="3428" y="7211"/>
                    <a:pt x="3061" y="7742"/>
                  </a:cubicBezTo>
                  <a:lnTo>
                    <a:pt x="3021" y="7793"/>
                  </a:lnTo>
                  <a:cubicBezTo>
                    <a:pt x="2733" y="8217"/>
                    <a:pt x="2276" y="9007"/>
                    <a:pt x="2220" y="9905"/>
                  </a:cubicBezTo>
                  <a:cubicBezTo>
                    <a:pt x="1451" y="9979"/>
                    <a:pt x="757" y="10368"/>
                    <a:pt x="384" y="10961"/>
                  </a:cubicBezTo>
                  <a:cubicBezTo>
                    <a:pt x="158" y="11323"/>
                    <a:pt x="57" y="11735"/>
                    <a:pt x="102" y="12130"/>
                  </a:cubicBezTo>
                  <a:cubicBezTo>
                    <a:pt x="28" y="12345"/>
                    <a:pt x="11" y="12582"/>
                    <a:pt x="40" y="12802"/>
                  </a:cubicBezTo>
                  <a:cubicBezTo>
                    <a:pt x="0" y="13073"/>
                    <a:pt x="40" y="13356"/>
                    <a:pt x="141" y="13604"/>
                  </a:cubicBezTo>
                  <a:cubicBezTo>
                    <a:pt x="328" y="14039"/>
                    <a:pt x="700" y="14372"/>
                    <a:pt x="1180" y="14547"/>
                  </a:cubicBezTo>
                  <a:cubicBezTo>
                    <a:pt x="1254" y="14655"/>
                    <a:pt x="1339" y="14756"/>
                    <a:pt x="1429" y="14835"/>
                  </a:cubicBezTo>
                  <a:cubicBezTo>
                    <a:pt x="1794" y="15183"/>
                    <a:pt x="2283" y="15351"/>
                    <a:pt x="2903" y="15351"/>
                  </a:cubicBezTo>
                  <a:cubicBezTo>
                    <a:pt x="3068" y="15351"/>
                    <a:pt x="3243" y="15339"/>
                    <a:pt x="3428" y="15315"/>
                  </a:cubicBezTo>
                  <a:cubicBezTo>
                    <a:pt x="3936" y="15598"/>
                    <a:pt x="4676" y="15812"/>
                    <a:pt x="5676" y="15953"/>
                  </a:cubicBezTo>
                  <a:cubicBezTo>
                    <a:pt x="5916" y="15986"/>
                    <a:pt x="6590" y="16075"/>
                    <a:pt x="7279" y="16075"/>
                  </a:cubicBezTo>
                  <a:cubicBezTo>
                    <a:pt x="7431" y="16075"/>
                    <a:pt x="7583" y="16071"/>
                    <a:pt x="7731" y="16061"/>
                  </a:cubicBezTo>
                  <a:cubicBezTo>
                    <a:pt x="7839" y="16134"/>
                    <a:pt x="7946" y="16202"/>
                    <a:pt x="8065" y="16258"/>
                  </a:cubicBezTo>
                  <a:cubicBezTo>
                    <a:pt x="8390" y="16412"/>
                    <a:pt x="8780" y="16489"/>
                    <a:pt x="9192" y="16489"/>
                  </a:cubicBezTo>
                  <a:cubicBezTo>
                    <a:pt x="9538" y="16489"/>
                    <a:pt x="9899" y="16434"/>
                    <a:pt x="10250" y="16326"/>
                  </a:cubicBezTo>
                  <a:cubicBezTo>
                    <a:pt x="10278" y="16343"/>
                    <a:pt x="10307" y="16354"/>
                    <a:pt x="10346" y="16371"/>
                  </a:cubicBezTo>
                  <a:cubicBezTo>
                    <a:pt x="10602" y="16472"/>
                    <a:pt x="10866" y="16512"/>
                    <a:pt x="11122" y="16512"/>
                  </a:cubicBezTo>
                  <a:cubicBezTo>
                    <a:pt x="11488" y="16512"/>
                    <a:pt x="11840" y="16430"/>
                    <a:pt x="12142" y="16321"/>
                  </a:cubicBezTo>
                  <a:cubicBezTo>
                    <a:pt x="12481" y="16439"/>
                    <a:pt x="12899" y="16518"/>
                    <a:pt x="13407" y="16569"/>
                  </a:cubicBezTo>
                  <a:cubicBezTo>
                    <a:pt x="13638" y="16592"/>
                    <a:pt x="13893" y="16597"/>
                    <a:pt x="14135" y="16597"/>
                  </a:cubicBezTo>
                  <a:cubicBezTo>
                    <a:pt x="14531" y="16597"/>
                    <a:pt x="15101" y="16569"/>
                    <a:pt x="15598" y="16434"/>
                  </a:cubicBezTo>
                  <a:cubicBezTo>
                    <a:pt x="15660" y="16422"/>
                    <a:pt x="15722" y="16400"/>
                    <a:pt x="15779" y="16377"/>
                  </a:cubicBezTo>
                  <a:cubicBezTo>
                    <a:pt x="16171" y="16536"/>
                    <a:pt x="16522" y="16589"/>
                    <a:pt x="16818" y="16589"/>
                  </a:cubicBezTo>
                  <a:cubicBezTo>
                    <a:pt x="17144" y="16589"/>
                    <a:pt x="17403" y="16524"/>
                    <a:pt x="17575" y="16462"/>
                  </a:cubicBezTo>
                  <a:cubicBezTo>
                    <a:pt x="17693" y="16417"/>
                    <a:pt x="17812" y="16360"/>
                    <a:pt x="17919" y="16298"/>
                  </a:cubicBezTo>
                  <a:cubicBezTo>
                    <a:pt x="18253" y="16371"/>
                    <a:pt x="18609" y="16404"/>
                    <a:pt x="18964" y="16404"/>
                  </a:cubicBezTo>
                  <a:cubicBezTo>
                    <a:pt x="19815" y="16404"/>
                    <a:pt x="20658" y="16217"/>
                    <a:pt x="21172" y="15953"/>
                  </a:cubicBezTo>
                  <a:cubicBezTo>
                    <a:pt x="21200" y="15937"/>
                    <a:pt x="21228" y="15925"/>
                    <a:pt x="21262" y="15903"/>
                  </a:cubicBezTo>
                  <a:cubicBezTo>
                    <a:pt x="21407" y="15915"/>
                    <a:pt x="21559" y="15921"/>
                    <a:pt x="21715" y="15921"/>
                  </a:cubicBezTo>
                  <a:cubicBezTo>
                    <a:pt x="22478" y="15921"/>
                    <a:pt x="23343" y="15772"/>
                    <a:pt x="23905" y="15468"/>
                  </a:cubicBezTo>
                  <a:cubicBezTo>
                    <a:pt x="24066" y="15482"/>
                    <a:pt x="24234" y="15492"/>
                    <a:pt x="24405" y="15492"/>
                  </a:cubicBezTo>
                  <a:cubicBezTo>
                    <a:pt x="24963" y="15492"/>
                    <a:pt x="25546" y="15387"/>
                    <a:pt x="25944" y="14993"/>
                  </a:cubicBezTo>
                  <a:cubicBezTo>
                    <a:pt x="26797" y="14892"/>
                    <a:pt x="27186" y="14468"/>
                    <a:pt x="27373" y="14118"/>
                  </a:cubicBezTo>
                  <a:cubicBezTo>
                    <a:pt x="27390" y="14084"/>
                    <a:pt x="27412" y="14033"/>
                    <a:pt x="27429" y="13983"/>
                  </a:cubicBezTo>
                  <a:cubicBezTo>
                    <a:pt x="27548" y="13875"/>
                    <a:pt x="27644" y="13757"/>
                    <a:pt x="27740" y="13621"/>
                  </a:cubicBezTo>
                  <a:cubicBezTo>
                    <a:pt x="27954" y="13282"/>
                    <a:pt x="28050" y="12876"/>
                    <a:pt x="28000" y="12463"/>
                  </a:cubicBezTo>
                  <a:cubicBezTo>
                    <a:pt x="28067" y="12085"/>
                    <a:pt x="27983" y="11678"/>
                    <a:pt x="27785" y="11323"/>
                  </a:cubicBezTo>
                  <a:cubicBezTo>
                    <a:pt x="27638" y="11063"/>
                    <a:pt x="27209" y="10464"/>
                    <a:pt x="26283" y="10250"/>
                  </a:cubicBezTo>
                  <a:cubicBezTo>
                    <a:pt x="26176" y="10131"/>
                    <a:pt x="26051" y="10024"/>
                    <a:pt x="25910" y="9933"/>
                  </a:cubicBezTo>
                  <a:cubicBezTo>
                    <a:pt x="25718" y="9815"/>
                    <a:pt x="25509" y="9736"/>
                    <a:pt x="25283" y="9691"/>
                  </a:cubicBezTo>
                  <a:cubicBezTo>
                    <a:pt x="25170" y="8911"/>
                    <a:pt x="24781" y="8222"/>
                    <a:pt x="24510" y="7844"/>
                  </a:cubicBezTo>
                  <a:lnTo>
                    <a:pt x="24476" y="7793"/>
                  </a:lnTo>
                  <a:cubicBezTo>
                    <a:pt x="24109" y="7257"/>
                    <a:pt x="23821" y="6833"/>
                    <a:pt x="23634" y="6308"/>
                  </a:cubicBezTo>
                  <a:cubicBezTo>
                    <a:pt x="23572" y="6121"/>
                    <a:pt x="23510" y="5924"/>
                    <a:pt x="23442" y="5715"/>
                  </a:cubicBezTo>
                  <a:cubicBezTo>
                    <a:pt x="23301" y="5257"/>
                    <a:pt x="23149" y="4777"/>
                    <a:pt x="22923" y="4292"/>
                  </a:cubicBezTo>
                  <a:cubicBezTo>
                    <a:pt x="22194" y="2733"/>
                    <a:pt x="20681" y="841"/>
                    <a:pt x="18608" y="209"/>
                  </a:cubicBezTo>
                  <a:cubicBezTo>
                    <a:pt x="18155" y="73"/>
                    <a:pt x="17698" y="5"/>
                    <a:pt x="17243" y="5"/>
                  </a:cubicBezTo>
                  <a:cubicBezTo>
                    <a:pt x="16564" y="5"/>
                    <a:pt x="15891" y="156"/>
                    <a:pt x="15248" y="457"/>
                  </a:cubicBezTo>
                  <a:cubicBezTo>
                    <a:pt x="14785" y="350"/>
                    <a:pt x="14316" y="293"/>
                    <a:pt x="13853" y="288"/>
                  </a:cubicBezTo>
                  <a:lnTo>
                    <a:pt x="13825" y="288"/>
                  </a:lnTo>
                  <a:cubicBezTo>
                    <a:pt x="13328" y="288"/>
                    <a:pt x="12825" y="344"/>
                    <a:pt x="12334" y="463"/>
                  </a:cubicBezTo>
                  <a:cubicBezTo>
                    <a:pt x="11687" y="155"/>
                    <a:pt x="11008" y="1"/>
                    <a:pt x="10322"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28" name="Google Shape;1329;p46">
              <a:extLst>
                <a:ext uri="{FF2B5EF4-FFF2-40B4-BE49-F238E27FC236}">
                  <a16:creationId xmlns:a16="http://schemas.microsoft.com/office/drawing/2014/main" id="{BA2BAED5-74B0-43C4-9277-0FBCAED8947B}"/>
                </a:ext>
              </a:extLst>
            </p:cNvPr>
            <p:cNvSpPr/>
            <p:nvPr/>
          </p:nvSpPr>
          <p:spPr>
            <a:xfrm>
              <a:off x="1071653" y="4637327"/>
              <a:ext cx="837749" cy="158162"/>
            </a:xfrm>
            <a:custGeom>
              <a:avLst/>
              <a:gdLst/>
              <a:ahLst/>
              <a:cxnLst/>
              <a:rect l="l" t="t" r="r" b="b"/>
              <a:pathLst>
                <a:path w="26092" h="4926" extrusionOk="0">
                  <a:moveTo>
                    <a:pt x="12944" y="1"/>
                  </a:moveTo>
                  <a:cubicBezTo>
                    <a:pt x="9629" y="1"/>
                    <a:pt x="6619" y="232"/>
                    <a:pt x="4377" y="616"/>
                  </a:cubicBezTo>
                  <a:cubicBezTo>
                    <a:pt x="3941" y="448"/>
                    <a:pt x="3521" y="356"/>
                    <a:pt x="3155" y="356"/>
                  </a:cubicBezTo>
                  <a:cubicBezTo>
                    <a:pt x="2548" y="356"/>
                    <a:pt x="2090" y="609"/>
                    <a:pt x="1960" y="1187"/>
                  </a:cubicBezTo>
                  <a:cubicBezTo>
                    <a:pt x="1791" y="1139"/>
                    <a:pt x="1629" y="1118"/>
                    <a:pt x="1476" y="1118"/>
                  </a:cubicBezTo>
                  <a:cubicBezTo>
                    <a:pt x="607" y="1118"/>
                    <a:pt x="53" y="1804"/>
                    <a:pt x="446" y="2265"/>
                  </a:cubicBezTo>
                  <a:cubicBezTo>
                    <a:pt x="1" y="2614"/>
                    <a:pt x="364" y="3018"/>
                    <a:pt x="950" y="3018"/>
                  </a:cubicBezTo>
                  <a:cubicBezTo>
                    <a:pt x="1010" y="3018"/>
                    <a:pt x="1072" y="3014"/>
                    <a:pt x="1135" y="3005"/>
                  </a:cubicBezTo>
                  <a:lnTo>
                    <a:pt x="1135" y="3005"/>
                  </a:lnTo>
                  <a:cubicBezTo>
                    <a:pt x="1050" y="3516"/>
                    <a:pt x="1409" y="3685"/>
                    <a:pt x="1903" y="3685"/>
                  </a:cubicBezTo>
                  <a:cubicBezTo>
                    <a:pt x="2163" y="3685"/>
                    <a:pt x="2461" y="3638"/>
                    <a:pt x="2751" y="3570"/>
                  </a:cubicBezTo>
                  <a:cubicBezTo>
                    <a:pt x="3012" y="4054"/>
                    <a:pt x="4961" y="4407"/>
                    <a:pt x="6258" y="4407"/>
                  </a:cubicBezTo>
                  <a:cubicBezTo>
                    <a:pt x="6699" y="4407"/>
                    <a:pt x="7065" y="4366"/>
                    <a:pt x="7263" y="4276"/>
                  </a:cubicBezTo>
                  <a:cubicBezTo>
                    <a:pt x="7298" y="4656"/>
                    <a:pt x="7701" y="4822"/>
                    <a:pt x="8185" y="4822"/>
                  </a:cubicBezTo>
                  <a:cubicBezTo>
                    <a:pt x="8628" y="4822"/>
                    <a:pt x="9140" y="4683"/>
                    <a:pt x="9499" y="4439"/>
                  </a:cubicBezTo>
                  <a:cubicBezTo>
                    <a:pt x="9585" y="4737"/>
                    <a:pt x="9826" y="4846"/>
                    <a:pt x="10116" y="4846"/>
                  </a:cubicBezTo>
                  <a:cubicBezTo>
                    <a:pt x="10474" y="4846"/>
                    <a:pt x="10905" y="4680"/>
                    <a:pt x="11205" y="4502"/>
                  </a:cubicBezTo>
                  <a:cubicBezTo>
                    <a:pt x="11384" y="4777"/>
                    <a:pt x="12292" y="4925"/>
                    <a:pt x="13139" y="4925"/>
                  </a:cubicBezTo>
                  <a:cubicBezTo>
                    <a:pt x="13946" y="4925"/>
                    <a:pt x="14698" y="4791"/>
                    <a:pt x="14717" y="4502"/>
                  </a:cubicBezTo>
                  <a:cubicBezTo>
                    <a:pt x="15143" y="4799"/>
                    <a:pt x="15526" y="4921"/>
                    <a:pt x="15835" y="4921"/>
                  </a:cubicBezTo>
                  <a:cubicBezTo>
                    <a:pt x="16231" y="4921"/>
                    <a:pt x="16504" y="4720"/>
                    <a:pt x="16587" y="4428"/>
                  </a:cubicBezTo>
                  <a:cubicBezTo>
                    <a:pt x="16901" y="4648"/>
                    <a:pt x="17415" y="4737"/>
                    <a:pt x="17945" y="4737"/>
                  </a:cubicBezTo>
                  <a:cubicBezTo>
                    <a:pt x="18883" y="4737"/>
                    <a:pt x="19868" y="4460"/>
                    <a:pt x="19868" y="4146"/>
                  </a:cubicBezTo>
                  <a:cubicBezTo>
                    <a:pt x="20073" y="4226"/>
                    <a:pt x="20371" y="4261"/>
                    <a:pt x="20692" y="4261"/>
                  </a:cubicBezTo>
                  <a:cubicBezTo>
                    <a:pt x="21548" y="4261"/>
                    <a:pt x="22571" y="4015"/>
                    <a:pt x="22460" y="3728"/>
                  </a:cubicBezTo>
                  <a:lnTo>
                    <a:pt x="22460" y="3728"/>
                  </a:lnTo>
                  <a:cubicBezTo>
                    <a:pt x="22863" y="3797"/>
                    <a:pt x="23185" y="3826"/>
                    <a:pt x="23434" y="3826"/>
                  </a:cubicBezTo>
                  <a:cubicBezTo>
                    <a:pt x="24148" y="3826"/>
                    <a:pt x="24270" y="3582"/>
                    <a:pt x="24018" y="3310"/>
                  </a:cubicBezTo>
                  <a:lnTo>
                    <a:pt x="24018" y="3310"/>
                  </a:lnTo>
                  <a:cubicBezTo>
                    <a:pt x="24231" y="3339"/>
                    <a:pt x="24416" y="3353"/>
                    <a:pt x="24574" y="3353"/>
                  </a:cubicBezTo>
                  <a:cubicBezTo>
                    <a:pt x="25275" y="3353"/>
                    <a:pt x="25450" y="3089"/>
                    <a:pt x="25137" y="2762"/>
                  </a:cubicBezTo>
                  <a:lnTo>
                    <a:pt x="25137" y="2762"/>
                  </a:lnTo>
                  <a:cubicBezTo>
                    <a:pt x="25163" y="2765"/>
                    <a:pt x="25189" y="2766"/>
                    <a:pt x="25214" y="2766"/>
                  </a:cubicBezTo>
                  <a:cubicBezTo>
                    <a:pt x="26092" y="2766"/>
                    <a:pt x="26006" y="1383"/>
                    <a:pt x="24539" y="1383"/>
                  </a:cubicBezTo>
                  <a:cubicBezTo>
                    <a:pt x="24511" y="1383"/>
                    <a:pt x="24482" y="1383"/>
                    <a:pt x="24453" y="1384"/>
                  </a:cubicBezTo>
                  <a:cubicBezTo>
                    <a:pt x="24442" y="1045"/>
                    <a:pt x="24212" y="873"/>
                    <a:pt x="23892" y="873"/>
                  </a:cubicBezTo>
                  <a:cubicBezTo>
                    <a:pt x="23726" y="873"/>
                    <a:pt x="23537" y="919"/>
                    <a:pt x="23341" y="1012"/>
                  </a:cubicBezTo>
                  <a:cubicBezTo>
                    <a:pt x="23093" y="601"/>
                    <a:pt x="22647" y="453"/>
                    <a:pt x="22146" y="453"/>
                  </a:cubicBezTo>
                  <a:cubicBezTo>
                    <a:pt x="21861" y="453"/>
                    <a:pt x="21558" y="501"/>
                    <a:pt x="21263" y="577"/>
                  </a:cubicBezTo>
                  <a:cubicBezTo>
                    <a:pt x="19054" y="221"/>
                    <a:pt x="16140" y="1"/>
                    <a:pt x="12944" y="1"/>
                  </a:cubicBezTo>
                  <a:close/>
                </a:path>
              </a:pathLst>
            </a:custGeom>
            <a:solidFill>
              <a:srgbClr val="45994A"/>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29" name="Google Shape;1330;p46">
              <a:extLst>
                <a:ext uri="{FF2B5EF4-FFF2-40B4-BE49-F238E27FC236}">
                  <a16:creationId xmlns:a16="http://schemas.microsoft.com/office/drawing/2014/main" id="{52FD58EB-E54B-446E-8B31-49BC5169B76B}"/>
                </a:ext>
              </a:extLst>
            </p:cNvPr>
            <p:cNvSpPr/>
            <p:nvPr/>
          </p:nvSpPr>
          <p:spPr>
            <a:xfrm>
              <a:off x="1071589" y="4623906"/>
              <a:ext cx="837877" cy="158354"/>
            </a:xfrm>
            <a:custGeom>
              <a:avLst/>
              <a:gdLst/>
              <a:ahLst/>
              <a:cxnLst/>
              <a:rect l="l" t="t" r="r" b="b"/>
              <a:pathLst>
                <a:path w="26096" h="4932" extrusionOk="0">
                  <a:moveTo>
                    <a:pt x="12946" y="1"/>
                  </a:moveTo>
                  <a:cubicBezTo>
                    <a:pt x="9631" y="1"/>
                    <a:pt x="6621" y="232"/>
                    <a:pt x="4379" y="616"/>
                  </a:cubicBezTo>
                  <a:cubicBezTo>
                    <a:pt x="3943" y="448"/>
                    <a:pt x="3523" y="357"/>
                    <a:pt x="3157" y="357"/>
                  </a:cubicBezTo>
                  <a:cubicBezTo>
                    <a:pt x="2550" y="357"/>
                    <a:pt x="2092" y="609"/>
                    <a:pt x="1962" y="1187"/>
                  </a:cubicBezTo>
                  <a:cubicBezTo>
                    <a:pt x="1793" y="1139"/>
                    <a:pt x="1631" y="1118"/>
                    <a:pt x="1478" y="1118"/>
                  </a:cubicBezTo>
                  <a:cubicBezTo>
                    <a:pt x="609" y="1118"/>
                    <a:pt x="55" y="1804"/>
                    <a:pt x="448" y="2265"/>
                  </a:cubicBezTo>
                  <a:cubicBezTo>
                    <a:pt x="0" y="2616"/>
                    <a:pt x="370" y="3022"/>
                    <a:pt x="961" y="3022"/>
                  </a:cubicBezTo>
                  <a:cubicBezTo>
                    <a:pt x="1018" y="3022"/>
                    <a:pt x="1077" y="3019"/>
                    <a:pt x="1137" y="3011"/>
                  </a:cubicBezTo>
                  <a:lnTo>
                    <a:pt x="1137" y="3011"/>
                  </a:lnTo>
                  <a:cubicBezTo>
                    <a:pt x="1052" y="3520"/>
                    <a:pt x="1414" y="3689"/>
                    <a:pt x="1911" y="3689"/>
                  </a:cubicBezTo>
                  <a:cubicBezTo>
                    <a:pt x="2169" y="3689"/>
                    <a:pt x="2465" y="3643"/>
                    <a:pt x="2753" y="3576"/>
                  </a:cubicBezTo>
                  <a:cubicBezTo>
                    <a:pt x="3014" y="4061"/>
                    <a:pt x="4967" y="4410"/>
                    <a:pt x="6264" y="4410"/>
                  </a:cubicBezTo>
                  <a:cubicBezTo>
                    <a:pt x="6704" y="4410"/>
                    <a:pt x="7068" y="4370"/>
                    <a:pt x="7265" y="4281"/>
                  </a:cubicBezTo>
                  <a:cubicBezTo>
                    <a:pt x="7300" y="4658"/>
                    <a:pt x="7701" y="4823"/>
                    <a:pt x="8184" y="4823"/>
                  </a:cubicBezTo>
                  <a:cubicBezTo>
                    <a:pt x="8628" y="4823"/>
                    <a:pt x="9141" y="4683"/>
                    <a:pt x="9501" y="4440"/>
                  </a:cubicBezTo>
                  <a:cubicBezTo>
                    <a:pt x="9587" y="4738"/>
                    <a:pt x="9829" y="4846"/>
                    <a:pt x="10120" y="4846"/>
                  </a:cubicBezTo>
                  <a:cubicBezTo>
                    <a:pt x="10477" y="4846"/>
                    <a:pt x="10907" y="4682"/>
                    <a:pt x="11207" y="4507"/>
                  </a:cubicBezTo>
                  <a:cubicBezTo>
                    <a:pt x="11386" y="4782"/>
                    <a:pt x="12294" y="4931"/>
                    <a:pt x="13141" y="4931"/>
                  </a:cubicBezTo>
                  <a:cubicBezTo>
                    <a:pt x="13948" y="4931"/>
                    <a:pt x="14700" y="4796"/>
                    <a:pt x="14719" y="4507"/>
                  </a:cubicBezTo>
                  <a:cubicBezTo>
                    <a:pt x="15143" y="4803"/>
                    <a:pt x="15525" y="4924"/>
                    <a:pt x="15833" y="4924"/>
                  </a:cubicBezTo>
                  <a:cubicBezTo>
                    <a:pt x="16231" y="4924"/>
                    <a:pt x="16506" y="4721"/>
                    <a:pt x="16589" y="4428"/>
                  </a:cubicBezTo>
                  <a:cubicBezTo>
                    <a:pt x="16902" y="4650"/>
                    <a:pt x="17417" y="4739"/>
                    <a:pt x="17946" y="4739"/>
                  </a:cubicBezTo>
                  <a:cubicBezTo>
                    <a:pt x="18884" y="4739"/>
                    <a:pt x="19870" y="4460"/>
                    <a:pt x="19870" y="4146"/>
                  </a:cubicBezTo>
                  <a:cubicBezTo>
                    <a:pt x="20075" y="4226"/>
                    <a:pt x="20373" y="4261"/>
                    <a:pt x="20694" y="4261"/>
                  </a:cubicBezTo>
                  <a:cubicBezTo>
                    <a:pt x="21550" y="4261"/>
                    <a:pt x="22573" y="4015"/>
                    <a:pt x="22462" y="3728"/>
                  </a:cubicBezTo>
                  <a:lnTo>
                    <a:pt x="22462" y="3728"/>
                  </a:lnTo>
                  <a:cubicBezTo>
                    <a:pt x="22867" y="3798"/>
                    <a:pt x="23189" y="3829"/>
                    <a:pt x="23439" y="3829"/>
                  </a:cubicBezTo>
                  <a:cubicBezTo>
                    <a:pt x="24151" y="3829"/>
                    <a:pt x="24271" y="3582"/>
                    <a:pt x="24020" y="3310"/>
                  </a:cubicBezTo>
                  <a:lnTo>
                    <a:pt x="24020" y="3310"/>
                  </a:lnTo>
                  <a:cubicBezTo>
                    <a:pt x="24233" y="3339"/>
                    <a:pt x="24418" y="3353"/>
                    <a:pt x="24576" y="3353"/>
                  </a:cubicBezTo>
                  <a:cubicBezTo>
                    <a:pt x="25277" y="3353"/>
                    <a:pt x="25452" y="3089"/>
                    <a:pt x="25139" y="2762"/>
                  </a:cubicBezTo>
                  <a:lnTo>
                    <a:pt x="25139" y="2762"/>
                  </a:lnTo>
                  <a:cubicBezTo>
                    <a:pt x="25165" y="2765"/>
                    <a:pt x="25191" y="2766"/>
                    <a:pt x="25216" y="2766"/>
                  </a:cubicBezTo>
                  <a:cubicBezTo>
                    <a:pt x="26096" y="2766"/>
                    <a:pt x="26008" y="1383"/>
                    <a:pt x="24533" y="1383"/>
                  </a:cubicBezTo>
                  <a:cubicBezTo>
                    <a:pt x="24507" y="1383"/>
                    <a:pt x="24482" y="1384"/>
                    <a:pt x="24455" y="1384"/>
                  </a:cubicBezTo>
                  <a:cubicBezTo>
                    <a:pt x="24444" y="1045"/>
                    <a:pt x="24214" y="874"/>
                    <a:pt x="23894" y="874"/>
                  </a:cubicBezTo>
                  <a:cubicBezTo>
                    <a:pt x="23728" y="874"/>
                    <a:pt x="23539" y="919"/>
                    <a:pt x="23343" y="1012"/>
                  </a:cubicBezTo>
                  <a:cubicBezTo>
                    <a:pt x="23096" y="604"/>
                    <a:pt x="22653" y="454"/>
                    <a:pt x="22156" y="454"/>
                  </a:cubicBezTo>
                  <a:cubicBezTo>
                    <a:pt x="21868" y="454"/>
                    <a:pt x="21562" y="504"/>
                    <a:pt x="21265" y="582"/>
                  </a:cubicBezTo>
                  <a:cubicBezTo>
                    <a:pt x="19056" y="221"/>
                    <a:pt x="16142" y="1"/>
                    <a:pt x="12946" y="1"/>
                  </a:cubicBezTo>
                  <a:close/>
                </a:path>
              </a:pathLst>
            </a:custGeom>
            <a:solidFill>
              <a:srgbClr val="7AD681"/>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0" name="Google Shape;1331;p46">
              <a:extLst>
                <a:ext uri="{FF2B5EF4-FFF2-40B4-BE49-F238E27FC236}">
                  <a16:creationId xmlns:a16="http://schemas.microsoft.com/office/drawing/2014/main" id="{D7419EA9-41D6-42C4-857A-73E29DBE4985}"/>
                </a:ext>
              </a:extLst>
            </p:cNvPr>
            <p:cNvSpPr/>
            <p:nvPr/>
          </p:nvSpPr>
          <p:spPr>
            <a:xfrm>
              <a:off x="1207084" y="4631034"/>
              <a:ext cx="548717" cy="107207"/>
            </a:xfrm>
            <a:custGeom>
              <a:avLst/>
              <a:gdLst/>
              <a:ahLst/>
              <a:cxnLst/>
              <a:rect l="l" t="t" r="r" b="b"/>
              <a:pathLst>
                <a:path w="17090" h="3339" extrusionOk="0">
                  <a:moveTo>
                    <a:pt x="12360" y="1"/>
                  </a:moveTo>
                  <a:cubicBezTo>
                    <a:pt x="11238" y="1"/>
                    <a:pt x="10123" y="104"/>
                    <a:pt x="9008" y="191"/>
                  </a:cubicBezTo>
                  <a:cubicBezTo>
                    <a:pt x="7489" y="310"/>
                    <a:pt x="5964" y="321"/>
                    <a:pt x="4440" y="389"/>
                  </a:cubicBezTo>
                  <a:cubicBezTo>
                    <a:pt x="3141" y="445"/>
                    <a:pt x="1480" y="338"/>
                    <a:pt x="374" y="1162"/>
                  </a:cubicBezTo>
                  <a:cubicBezTo>
                    <a:pt x="379" y="1168"/>
                    <a:pt x="368" y="1179"/>
                    <a:pt x="362" y="1185"/>
                  </a:cubicBezTo>
                  <a:cubicBezTo>
                    <a:pt x="153" y="1349"/>
                    <a:pt x="1" y="1580"/>
                    <a:pt x="1" y="1840"/>
                  </a:cubicBezTo>
                  <a:cubicBezTo>
                    <a:pt x="1" y="2281"/>
                    <a:pt x="419" y="2591"/>
                    <a:pt x="803" y="2772"/>
                  </a:cubicBezTo>
                  <a:cubicBezTo>
                    <a:pt x="1552" y="3134"/>
                    <a:pt x="2276" y="3257"/>
                    <a:pt x="2999" y="3257"/>
                  </a:cubicBezTo>
                  <a:cubicBezTo>
                    <a:pt x="4014" y="3257"/>
                    <a:pt x="5027" y="3014"/>
                    <a:pt x="6106" y="2845"/>
                  </a:cubicBezTo>
                  <a:cubicBezTo>
                    <a:pt x="6771" y="2740"/>
                    <a:pt x="7443" y="2694"/>
                    <a:pt x="8116" y="2694"/>
                  </a:cubicBezTo>
                  <a:cubicBezTo>
                    <a:pt x="9248" y="2694"/>
                    <a:pt x="10383" y="2823"/>
                    <a:pt x="11499" y="3015"/>
                  </a:cubicBezTo>
                  <a:cubicBezTo>
                    <a:pt x="12348" y="3159"/>
                    <a:pt x="13187" y="3338"/>
                    <a:pt x="14049" y="3338"/>
                  </a:cubicBezTo>
                  <a:cubicBezTo>
                    <a:pt x="14099" y="3338"/>
                    <a:pt x="14149" y="3338"/>
                    <a:pt x="14198" y="3337"/>
                  </a:cubicBezTo>
                  <a:cubicBezTo>
                    <a:pt x="14966" y="3325"/>
                    <a:pt x="15949" y="3054"/>
                    <a:pt x="16576" y="2591"/>
                  </a:cubicBezTo>
                  <a:cubicBezTo>
                    <a:pt x="16830" y="2405"/>
                    <a:pt x="17033" y="2128"/>
                    <a:pt x="17056" y="1812"/>
                  </a:cubicBezTo>
                  <a:cubicBezTo>
                    <a:pt x="17090" y="1433"/>
                    <a:pt x="16841" y="1066"/>
                    <a:pt x="16525" y="846"/>
                  </a:cubicBezTo>
                  <a:cubicBezTo>
                    <a:pt x="15565" y="174"/>
                    <a:pt x="14063" y="61"/>
                    <a:pt x="12933" y="10"/>
                  </a:cubicBezTo>
                  <a:cubicBezTo>
                    <a:pt x="12742" y="4"/>
                    <a:pt x="12551" y="1"/>
                    <a:pt x="12360" y="1"/>
                  </a:cubicBezTo>
                  <a:close/>
                </a:path>
              </a:pathLst>
            </a:custGeom>
            <a:solidFill>
              <a:srgbClr val="45994A"/>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1" name="Google Shape;1332;p46">
              <a:extLst>
                <a:ext uri="{FF2B5EF4-FFF2-40B4-BE49-F238E27FC236}">
                  <a16:creationId xmlns:a16="http://schemas.microsoft.com/office/drawing/2014/main" id="{C99B21CD-87F3-49FF-8127-A9937B4FD7EB}"/>
                </a:ext>
              </a:extLst>
            </p:cNvPr>
            <p:cNvSpPr/>
            <p:nvPr/>
          </p:nvSpPr>
          <p:spPr>
            <a:xfrm>
              <a:off x="1773018" y="4695025"/>
              <a:ext cx="52239" cy="51436"/>
            </a:xfrm>
            <a:custGeom>
              <a:avLst/>
              <a:gdLst/>
              <a:ahLst/>
              <a:cxnLst/>
              <a:rect l="l" t="t" r="r" b="b"/>
              <a:pathLst>
                <a:path w="1627" h="1602" extrusionOk="0">
                  <a:moveTo>
                    <a:pt x="660" y="0"/>
                  </a:moveTo>
                  <a:cubicBezTo>
                    <a:pt x="582" y="0"/>
                    <a:pt x="502" y="26"/>
                    <a:pt x="435" y="79"/>
                  </a:cubicBezTo>
                  <a:cubicBezTo>
                    <a:pt x="333" y="175"/>
                    <a:pt x="294" y="316"/>
                    <a:pt x="333" y="440"/>
                  </a:cubicBezTo>
                  <a:cubicBezTo>
                    <a:pt x="266" y="446"/>
                    <a:pt x="209" y="474"/>
                    <a:pt x="164" y="519"/>
                  </a:cubicBezTo>
                  <a:cubicBezTo>
                    <a:pt x="12" y="638"/>
                    <a:pt x="0" y="858"/>
                    <a:pt x="119" y="1005"/>
                  </a:cubicBezTo>
                  <a:cubicBezTo>
                    <a:pt x="187" y="1086"/>
                    <a:pt x="280" y="1125"/>
                    <a:pt x="378" y="1125"/>
                  </a:cubicBezTo>
                  <a:cubicBezTo>
                    <a:pt x="410" y="1125"/>
                    <a:pt x="442" y="1120"/>
                    <a:pt x="475" y="1112"/>
                  </a:cubicBezTo>
                  <a:lnTo>
                    <a:pt x="475" y="1112"/>
                  </a:lnTo>
                  <a:cubicBezTo>
                    <a:pt x="418" y="1231"/>
                    <a:pt x="435" y="1372"/>
                    <a:pt x="520" y="1479"/>
                  </a:cubicBezTo>
                  <a:cubicBezTo>
                    <a:pt x="588" y="1560"/>
                    <a:pt x="684" y="1602"/>
                    <a:pt x="782" y="1602"/>
                  </a:cubicBezTo>
                  <a:cubicBezTo>
                    <a:pt x="862" y="1602"/>
                    <a:pt x="943" y="1574"/>
                    <a:pt x="1011" y="1519"/>
                  </a:cubicBezTo>
                  <a:cubicBezTo>
                    <a:pt x="1068" y="1473"/>
                    <a:pt x="1101" y="1417"/>
                    <a:pt x="1113" y="1349"/>
                  </a:cubicBezTo>
                  <a:cubicBezTo>
                    <a:pt x="1153" y="1363"/>
                    <a:pt x="1194" y="1370"/>
                    <a:pt x="1236" y="1370"/>
                  </a:cubicBezTo>
                  <a:cubicBezTo>
                    <a:pt x="1316" y="1370"/>
                    <a:pt x="1396" y="1343"/>
                    <a:pt x="1463" y="1287"/>
                  </a:cubicBezTo>
                  <a:cubicBezTo>
                    <a:pt x="1610" y="1169"/>
                    <a:pt x="1627" y="948"/>
                    <a:pt x="1502" y="801"/>
                  </a:cubicBezTo>
                  <a:cubicBezTo>
                    <a:pt x="1474" y="773"/>
                    <a:pt x="1446" y="745"/>
                    <a:pt x="1418" y="728"/>
                  </a:cubicBezTo>
                  <a:cubicBezTo>
                    <a:pt x="1435" y="722"/>
                    <a:pt x="1440" y="717"/>
                    <a:pt x="1452" y="711"/>
                  </a:cubicBezTo>
                  <a:cubicBezTo>
                    <a:pt x="1604" y="587"/>
                    <a:pt x="1615" y="372"/>
                    <a:pt x="1497" y="220"/>
                  </a:cubicBezTo>
                  <a:cubicBezTo>
                    <a:pt x="1432" y="139"/>
                    <a:pt x="1336" y="100"/>
                    <a:pt x="1239" y="100"/>
                  </a:cubicBezTo>
                  <a:cubicBezTo>
                    <a:pt x="1159" y="100"/>
                    <a:pt x="1077" y="127"/>
                    <a:pt x="1011" y="180"/>
                  </a:cubicBezTo>
                  <a:cubicBezTo>
                    <a:pt x="1000" y="186"/>
                    <a:pt x="988" y="192"/>
                    <a:pt x="983" y="208"/>
                  </a:cubicBezTo>
                  <a:cubicBezTo>
                    <a:pt x="966" y="180"/>
                    <a:pt x="955" y="152"/>
                    <a:pt x="926" y="124"/>
                  </a:cubicBezTo>
                  <a:cubicBezTo>
                    <a:pt x="857" y="42"/>
                    <a:pt x="759" y="0"/>
                    <a:pt x="660" y="0"/>
                  </a:cubicBezTo>
                  <a:close/>
                </a:path>
              </a:pathLst>
            </a:custGeom>
            <a:solidFill>
              <a:srgbClr val="45994A"/>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2" name="Google Shape;1333;p46">
              <a:extLst>
                <a:ext uri="{FF2B5EF4-FFF2-40B4-BE49-F238E27FC236}">
                  <a16:creationId xmlns:a16="http://schemas.microsoft.com/office/drawing/2014/main" id="{1536E128-E760-49E2-936B-00E924273F0F}"/>
                </a:ext>
              </a:extLst>
            </p:cNvPr>
            <p:cNvSpPr/>
            <p:nvPr/>
          </p:nvSpPr>
          <p:spPr>
            <a:xfrm>
              <a:off x="1773018" y="4688668"/>
              <a:ext cx="52239" cy="51436"/>
            </a:xfrm>
            <a:custGeom>
              <a:avLst/>
              <a:gdLst/>
              <a:ahLst/>
              <a:cxnLst/>
              <a:rect l="l" t="t" r="r" b="b"/>
              <a:pathLst>
                <a:path w="1627" h="1602" extrusionOk="0">
                  <a:moveTo>
                    <a:pt x="660" y="1"/>
                  </a:moveTo>
                  <a:cubicBezTo>
                    <a:pt x="582" y="1"/>
                    <a:pt x="502" y="27"/>
                    <a:pt x="435" y="79"/>
                  </a:cubicBezTo>
                  <a:cubicBezTo>
                    <a:pt x="333" y="175"/>
                    <a:pt x="294" y="316"/>
                    <a:pt x="333" y="440"/>
                  </a:cubicBezTo>
                  <a:cubicBezTo>
                    <a:pt x="266" y="446"/>
                    <a:pt x="209" y="474"/>
                    <a:pt x="164" y="519"/>
                  </a:cubicBezTo>
                  <a:cubicBezTo>
                    <a:pt x="12" y="638"/>
                    <a:pt x="0" y="858"/>
                    <a:pt x="119" y="1005"/>
                  </a:cubicBezTo>
                  <a:cubicBezTo>
                    <a:pt x="187" y="1086"/>
                    <a:pt x="280" y="1125"/>
                    <a:pt x="378" y="1125"/>
                  </a:cubicBezTo>
                  <a:cubicBezTo>
                    <a:pt x="410" y="1125"/>
                    <a:pt x="442" y="1121"/>
                    <a:pt x="475" y="1112"/>
                  </a:cubicBezTo>
                  <a:lnTo>
                    <a:pt x="475" y="1112"/>
                  </a:lnTo>
                  <a:cubicBezTo>
                    <a:pt x="418" y="1231"/>
                    <a:pt x="435" y="1372"/>
                    <a:pt x="520" y="1479"/>
                  </a:cubicBezTo>
                  <a:cubicBezTo>
                    <a:pt x="588" y="1561"/>
                    <a:pt x="684" y="1602"/>
                    <a:pt x="782" y="1602"/>
                  </a:cubicBezTo>
                  <a:cubicBezTo>
                    <a:pt x="862" y="1602"/>
                    <a:pt x="943" y="1575"/>
                    <a:pt x="1011" y="1519"/>
                  </a:cubicBezTo>
                  <a:cubicBezTo>
                    <a:pt x="1068" y="1468"/>
                    <a:pt x="1101" y="1417"/>
                    <a:pt x="1113" y="1350"/>
                  </a:cubicBezTo>
                  <a:cubicBezTo>
                    <a:pt x="1153" y="1365"/>
                    <a:pt x="1194" y="1372"/>
                    <a:pt x="1235" y="1372"/>
                  </a:cubicBezTo>
                  <a:cubicBezTo>
                    <a:pt x="1316" y="1372"/>
                    <a:pt x="1396" y="1344"/>
                    <a:pt x="1463" y="1287"/>
                  </a:cubicBezTo>
                  <a:cubicBezTo>
                    <a:pt x="1610" y="1169"/>
                    <a:pt x="1627" y="949"/>
                    <a:pt x="1502" y="802"/>
                  </a:cubicBezTo>
                  <a:cubicBezTo>
                    <a:pt x="1474" y="774"/>
                    <a:pt x="1446" y="745"/>
                    <a:pt x="1418" y="728"/>
                  </a:cubicBezTo>
                  <a:cubicBezTo>
                    <a:pt x="1435" y="723"/>
                    <a:pt x="1440" y="717"/>
                    <a:pt x="1452" y="711"/>
                  </a:cubicBezTo>
                  <a:cubicBezTo>
                    <a:pt x="1604" y="587"/>
                    <a:pt x="1615" y="373"/>
                    <a:pt x="1497" y="220"/>
                  </a:cubicBezTo>
                  <a:cubicBezTo>
                    <a:pt x="1431" y="139"/>
                    <a:pt x="1335" y="98"/>
                    <a:pt x="1237" y="98"/>
                  </a:cubicBezTo>
                  <a:cubicBezTo>
                    <a:pt x="1157" y="98"/>
                    <a:pt x="1077" y="125"/>
                    <a:pt x="1011" y="181"/>
                  </a:cubicBezTo>
                  <a:cubicBezTo>
                    <a:pt x="1000" y="186"/>
                    <a:pt x="988" y="192"/>
                    <a:pt x="983" y="209"/>
                  </a:cubicBezTo>
                  <a:cubicBezTo>
                    <a:pt x="966" y="181"/>
                    <a:pt x="955" y="152"/>
                    <a:pt x="926" y="124"/>
                  </a:cubicBezTo>
                  <a:cubicBezTo>
                    <a:pt x="857" y="42"/>
                    <a:pt x="759" y="1"/>
                    <a:pt x="660" y="1"/>
                  </a:cubicBezTo>
                  <a:close/>
                </a:path>
              </a:pathLst>
            </a:custGeom>
            <a:solidFill>
              <a:srgbClr val="F95955"/>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3" name="Google Shape;1334;p46">
              <a:extLst>
                <a:ext uri="{FF2B5EF4-FFF2-40B4-BE49-F238E27FC236}">
                  <a16:creationId xmlns:a16="http://schemas.microsoft.com/office/drawing/2014/main" id="{2C0D727C-3D2B-47FC-919B-50B5212003C5}"/>
                </a:ext>
              </a:extLst>
            </p:cNvPr>
            <p:cNvSpPr/>
            <p:nvPr/>
          </p:nvSpPr>
          <p:spPr>
            <a:xfrm>
              <a:off x="1793695" y="4705268"/>
              <a:ext cx="15797" cy="14224"/>
            </a:xfrm>
            <a:custGeom>
              <a:avLst/>
              <a:gdLst/>
              <a:ahLst/>
              <a:cxnLst/>
              <a:rect l="l" t="t" r="r" b="b"/>
              <a:pathLst>
                <a:path w="492" h="443" extrusionOk="0">
                  <a:moveTo>
                    <a:pt x="248" y="1"/>
                  </a:moveTo>
                  <a:cubicBezTo>
                    <a:pt x="197" y="1"/>
                    <a:pt x="147" y="18"/>
                    <a:pt x="107" y="53"/>
                  </a:cubicBezTo>
                  <a:cubicBezTo>
                    <a:pt x="11" y="127"/>
                    <a:pt x="0" y="268"/>
                    <a:pt x="79" y="364"/>
                  </a:cubicBezTo>
                  <a:cubicBezTo>
                    <a:pt x="119" y="417"/>
                    <a:pt x="179" y="442"/>
                    <a:pt x="241" y="442"/>
                  </a:cubicBezTo>
                  <a:cubicBezTo>
                    <a:pt x="291" y="442"/>
                    <a:pt x="344" y="425"/>
                    <a:pt x="390" y="392"/>
                  </a:cubicBezTo>
                  <a:cubicBezTo>
                    <a:pt x="480" y="313"/>
                    <a:pt x="491" y="172"/>
                    <a:pt x="418" y="82"/>
                  </a:cubicBezTo>
                  <a:cubicBezTo>
                    <a:pt x="374" y="28"/>
                    <a:pt x="311" y="1"/>
                    <a:pt x="248" y="1"/>
                  </a:cubicBezTo>
                  <a:close/>
                </a:path>
              </a:pathLst>
            </a:custGeom>
            <a:solidFill>
              <a:srgbClr val="FEB343"/>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4" name="Google Shape;1335;p46">
              <a:extLst>
                <a:ext uri="{FF2B5EF4-FFF2-40B4-BE49-F238E27FC236}">
                  <a16:creationId xmlns:a16="http://schemas.microsoft.com/office/drawing/2014/main" id="{0BEE6FEC-6351-4ABF-A114-DE7AAADE7406}"/>
                </a:ext>
              </a:extLst>
            </p:cNvPr>
            <p:cNvSpPr/>
            <p:nvPr/>
          </p:nvSpPr>
          <p:spPr>
            <a:xfrm>
              <a:off x="1136190" y="4341581"/>
              <a:ext cx="689412" cy="355526"/>
            </a:xfrm>
            <a:custGeom>
              <a:avLst/>
              <a:gdLst/>
              <a:ahLst/>
              <a:cxnLst/>
              <a:rect l="l" t="t" r="r" b="b"/>
              <a:pathLst>
                <a:path w="21472" h="11073" extrusionOk="0">
                  <a:moveTo>
                    <a:pt x="7292" y="1"/>
                  </a:moveTo>
                  <a:cubicBezTo>
                    <a:pt x="5333" y="1"/>
                    <a:pt x="3577" y="1740"/>
                    <a:pt x="2723" y="3547"/>
                  </a:cubicBezTo>
                  <a:cubicBezTo>
                    <a:pt x="2435" y="4157"/>
                    <a:pt x="2271" y="4818"/>
                    <a:pt x="2045" y="5451"/>
                  </a:cubicBezTo>
                  <a:cubicBezTo>
                    <a:pt x="1797" y="6145"/>
                    <a:pt x="1430" y="6670"/>
                    <a:pt x="1017" y="7269"/>
                  </a:cubicBezTo>
                  <a:cubicBezTo>
                    <a:pt x="402" y="8167"/>
                    <a:pt x="1" y="9466"/>
                    <a:pt x="1215" y="10053"/>
                  </a:cubicBezTo>
                  <a:cubicBezTo>
                    <a:pt x="1498" y="10182"/>
                    <a:pt x="2028" y="10341"/>
                    <a:pt x="2666" y="10341"/>
                  </a:cubicBezTo>
                  <a:cubicBezTo>
                    <a:pt x="3428" y="10341"/>
                    <a:pt x="4344" y="10114"/>
                    <a:pt x="5174" y="9336"/>
                  </a:cubicBezTo>
                  <a:cubicBezTo>
                    <a:pt x="5241" y="9421"/>
                    <a:pt x="5321" y="9500"/>
                    <a:pt x="5405" y="9579"/>
                  </a:cubicBezTo>
                  <a:cubicBezTo>
                    <a:pt x="5665" y="9816"/>
                    <a:pt x="5970" y="10025"/>
                    <a:pt x="6298" y="10177"/>
                  </a:cubicBezTo>
                  <a:cubicBezTo>
                    <a:pt x="6484" y="10268"/>
                    <a:pt x="6682" y="10352"/>
                    <a:pt x="6879" y="10420"/>
                  </a:cubicBezTo>
                  <a:cubicBezTo>
                    <a:pt x="8076" y="10827"/>
                    <a:pt x="9347" y="11041"/>
                    <a:pt x="10601" y="11070"/>
                  </a:cubicBezTo>
                  <a:cubicBezTo>
                    <a:pt x="10696" y="11072"/>
                    <a:pt x="10795" y="11073"/>
                    <a:pt x="10898" y="11073"/>
                  </a:cubicBezTo>
                  <a:cubicBezTo>
                    <a:pt x="12146" y="11073"/>
                    <a:pt x="13928" y="10902"/>
                    <a:pt x="15237" y="10234"/>
                  </a:cubicBezTo>
                  <a:cubicBezTo>
                    <a:pt x="15678" y="10014"/>
                    <a:pt x="16056" y="9731"/>
                    <a:pt x="16355" y="9392"/>
                  </a:cubicBezTo>
                  <a:cubicBezTo>
                    <a:pt x="17174" y="10143"/>
                    <a:pt x="18076" y="10364"/>
                    <a:pt x="18827" y="10364"/>
                  </a:cubicBezTo>
                  <a:cubicBezTo>
                    <a:pt x="19455" y="10364"/>
                    <a:pt x="19978" y="10210"/>
                    <a:pt x="20258" y="10081"/>
                  </a:cubicBezTo>
                  <a:cubicBezTo>
                    <a:pt x="21472" y="9517"/>
                    <a:pt x="21077" y="8206"/>
                    <a:pt x="20461" y="7314"/>
                  </a:cubicBezTo>
                  <a:cubicBezTo>
                    <a:pt x="20054" y="6710"/>
                    <a:pt x="19687" y="6185"/>
                    <a:pt x="19439" y="5484"/>
                  </a:cubicBezTo>
                  <a:cubicBezTo>
                    <a:pt x="19219" y="4846"/>
                    <a:pt x="19061" y="4191"/>
                    <a:pt x="18778" y="3576"/>
                  </a:cubicBezTo>
                  <a:cubicBezTo>
                    <a:pt x="17928" y="1758"/>
                    <a:pt x="16173" y="6"/>
                    <a:pt x="14207" y="6"/>
                  </a:cubicBezTo>
                  <a:cubicBezTo>
                    <a:pt x="13602" y="6"/>
                    <a:pt x="12977" y="173"/>
                    <a:pt x="12351" y="554"/>
                  </a:cubicBezTo>
                  <a:cubicBezTo>
                    <a:pt x="11843" y="413"/>
                    <a:pt x="11307" y="340"/>
                    <a:pt x="10759" y="340"/>
                  </a:cubicBezTo>
                  <a:cubicBezTo>
                    <a:pt x="10205" y="340"/>
                    <a:pt x="9686" y="413"/>
                    <a:pt x="9183" y="571"/>
                  </a:cubicBezTo>
                  <a:cubicBezTo>
                    <a:pt x="8547" y="173"/>
                    <a:pt x="7909" y="1"/>
                    <a:pt x="7292" y="1"/>
                  </a:cubicBezTo>
                  <a:close/>
                </a:path>
              </a:pathLst>
            </a:custGeom>
            <a:solidFill>
              <a:srgbClr val="F4EDED"/>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5" name="Google Shape;1336;p46">
              <a:extLst>
                <a:ext uri="{FF2B5EF4-FFF2-40B4-BE49-F238E27FC236}">
                  <a16:creationId xmlns:a16="http://schemas.microsoft.com/office/drawing/2014/main" id="{83A51583-09C2-4E3C-A200-EC78BD5FD9F4}"/>
                </a:ext>
              </a:extLst>
            </p:cNvPr>
            <p:cNvSpPr/>
            <p:nvPr/>
          </p:nvSpPr>
          <p:spPr>
            <a:xfrm>
              <a:off x="1178251" y="4382486"/>
              <a:ext cx="202759" cy="248608"/>
            </a:xfrm>
            <a:custGeom>
              <a:avLst/>
              <a:gdLst/>
              <a:ahLst/>
              <a:cxnLst/>
              <a:rect l="l" t="t" r="r" b="b"/>
              <a:pathLst>
                <a:path w="6315" h="7743" extrusionOk="0">
                  <a:moveTo>
                    <a:pt x="5839" y="0"/>
                  </a:moveTo>
                  <a:cubicBezTo>
                    <a:pt x="4905" y="0"/>
                    <a:pt x="4059" y="611"/>
                    <a:pt x="3474" y="1370"/>
                  </a:cubicBezTo>
                  <a:cubicBezTo>
                    <a:pt x="2435" y="2708"/>
                    <a:pt x="2141" y="4419"/>
                    <a:pt x="1153" y="5814"/>
                  </a:cubicBezTo>
                  <a:cubicBezTo>
                    <a:pt x="848" y="6227"/>
                    <a:pt x="1" y="7068"/>
                    <a:pt x="571" y="7542"/>
                  </a:cubicBezTo>
                  <a:cubicBezTo>
                    <a:pt x="745" y="7684"/>
                    <a:pt x="943" y="7742"/>
                    <a:pt x="1148" y="7742"/>
                  </a:cubicBezTo>
                  <a:cubicBezTo>
                    <a:pt x="1736" y="7742"/>
                    <a:pt x="2390" y="7266"/>
                    <a:pt x="2746" y="6910"/>
                  </a:cubicBezTo>
                  <a:cubicBezTo>
                    <a:pt x="2932" y="6729"/>
                    <a:pt x="3101" y="6537"/>
                    <a:pt x="3254" y="6334"/>
                  </a:cubicBezTo>
                  <a:cubicBezTo>
                    <a:pt x="3271" y="6012"/>
                    <a:pt x="3355" y="5690"/>
                    <a:pt x="3480" y="5408"/>
                  </a:cubicBezTo>
                  <a:cubicBezTo>
                    <a:pt x="3547" y="5261"/>
                    <a:pt x="3621" y="5125"/>
                    <a:pt x="3717" y="5001"/>
                  </a:cubicBezTo>
                  <a:cubicBezTo>
                    <a:pt x="3875" y="4770"/>
                    <a:pt x="3977" y="4487"/>
                    <a:pt x="3999" y="4205"/>
                  </a:cubicBezTo>
                  <a:cubicBezTo>
                    <a:pt x="4011" y="4002"/>
                    <a:pt x="4039" y="3753"/>
                    <a:pt x="4095" y="3471"/>
                  </a:cubicBezTo>
                  <a:cubicBezTo>
                    <a:pt x="4231" y="2782"/>
                    <a:pt x="4507" y="1923"/>
                    <a:pt x="5089" y="1189"/>
                  </a:cubicBezTo>
                  <a:cubicBezTo>
                    <a:pt x="5445" y="749"/>
                    <a:pt x="5852" y="370"/>
                    <a:pt x="6315" y="54"/>
                  </a:cubicBezTo>
                  <a:cubicBezTo>
                    <a:pt x="6154" y="18"/>
                    <a:pt x="5995" y="0"/>
                    <a:pt x="5839" y="0"/>
                  </a:cubicBezTo>
                  <a:close/>
                </a:path>
              </a:pathLst>
            </a:custGeom>
            <a:solidFill>
              <a:srgbClr val="F99A91"/>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6" name="Google Shape;1337;p46">
              <a:extLst>
                <a:ext uri="{FF2B5EF4-FFF2-40B4-BE49-F238E27FC236}">
                  <a16:creationId xmlns:a16="http://schemas.microsoft.com/office/drawing/2014/main" id="{0964B04B-C18E-45FB-917F-80479A1C3ADE}"/>
                </a:ext>
              </a:extLst>
            </p:cNvPr>
            <p:cNvSpPr/>
            <p:nvPr/>
          </p:nvSpPr>
          <p:spPr>
            <a:xfrm>
              <a:off x="1584416" y="4382486"/>
              <a:ext cx="198778" cy="249475"/>
            </a:xfrm>
            <a:custGeom>
              <a:avLst/>
              <a:gdLst/>
              <a:ahLst/>
              <a:cxnLst/>
              <a:rect l="l" t="t" r="r" b="b"/>
              <a:pathLst>
                <a:path w="6191" h="7770" extrusionOk="0">
                  <a:moveTo>
                    <a:pt x="394" y="1"/>
                  </a:moveTo>
                  <a:cubicBezTo>
                    <a:pt x="265" y="1"/>
                    <a:pt x="134" y="12"/>
                    <a:pt x="1" y="37"/>
                  </a:cubicBezTo>
                  <a:cubicBezTo>
                    <a:pt x="391" y="314"/>
                    <a:pt x="735" y="647"/>
                    <a:pt x="1023" y="1020"/>
                  </a:cubicBezTo>
                  <a:cubicBezTo>
                    <a:pt x="1690" y="1901"/>
                    <a:pt x="2006" y="2782"/>
                    <a:pt x="2147" y="3459"/>
                  </a:cubicBezTo>
                  <a:cubicBezTo>
                    <a:pt x="2203" y="3753"/>
                    <a:pt x="2237" y="3996"/>
                    <a:pt x="2254" y="4194"/>
                  </a:cubicBezTo>
                  <a:cubicBezTo>
                    <a:pt x="2271" y="4487"/>
                    <a:pt x="2373" y="4770"/>
                    <a:pt x="2537" y="5007"/>
                  </a:cubicBezTo>
                  <a:cubicBezTo>
                    <a:pt x="2627" y="5142"/>
                    <a:pt x="2712" y="5283"/>
                    <a:pt x="2774" y="5436"/>
                  </a:cubicBezTo>
                  <a:cubicBezTo>
                    <a:pt x="2904" y="5735"/>
                    <a:pt x="2977" y="6057"/>
                    <a:pt x="2988" y="6396"/>
                  </a:cubicBezTo>
                  <a:cubicBezTo>
                    <a:pt x="3135" y="6588"/>
                    <a:pt x="3293" y="6763"/>
                    <a:pt x="3457" y="6932"/>
                  </a:cubicBezTo>
                  <a:cubicBezTo>
                    <a:pt x="3809" y="7289"/>
                    <a:pt x="4466" y="7770"/>
                    <a:pt x="5054" y="7770"/>
                  </a:cubicBezTo>
                  <a:cubicBezTo>
                    <a:pt x="5258" y="7770"/>
                    <a:pt x="5454" y="7712"/>
                    <a:pt x="5626" y="7571"/>
                  </a:cubicBezTo>
                  <a:cubicBezTo>
                    <a:pt x="6190" y="7102"/>
                    <a:pt x="5355" y="6255"/>
                    <a:pt x="5061" y="5831"/>
                  </a:cubicBezTo>
                  <a:cubicBezTo>
                    <a:pt x="4084" y="4442"/>
                    <a:pt x="3790" y="2720"/>
                    <a:pt x="2763" y="1381"/>
                  </a:cubicBezTo>
                  <a:cubicBezTo>
                    <a:pt x="2177" y="617"/>
                    <a:pt x="1334" y="1"/>
                    <a:pt x="394" y="1"/>
                  </a:cubicBezTo>
                  <a:close/>
                </a:path>
              </a:pathLst>
            </a:custGeom>
            <a:solidFill>
              <a:srgbClr val="F99A91"/>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7" name="Google Shape;1338;p46">
              <a:extLst>
                <a:ext uri="{FF2B5EF4-FFF2-40B4-BE49-F238E27FC236}">
                  <a16:creationId xmlns:a16="http://schemas.microsoft.com/office/drawing/2014/main" id="{B9CAE2B3-8772-4673-9E66-53B8EE55FD8D}"/>
                </a:ext>
              </a:extLst>
            </p:cNvPr>
            <p:cNvSpPr/>
            <p:nvPr/>
          </p:nvSpPr>
          <p:spPr>
            <a:xfrm>
              <a:off x="1591865" y="4554103"/>
              <a:ext cx="88520" cy="116614"/>
            </a:xfrm>
            <a:custGeom>
              <a:avLst/>
              <a:gdLst/>
              <a:ahLst/>
              <a:cxnLst/>
              <a:rect l="l" t="t" r="r" b="b"/>
              <a:pathLst>
                <a:path w="2757" h="3632" extrusionOk="0">
                  <a:moveTo>
                    <a:pt x="1921" y="1"/>
                  </a:moveTo>
                  <a:cubicBezTo>
                    <a:pt x="865" y="1"/>
                    <a:pt x="1" y="865"/>
                    <a:pt x="1" y="1921"/>
                  </a:cubicBezTo>
                  <a:cubicBezTo>
                    <a:pt x="1" y="2660"/>
                    <a:pt x="424" y="3310"/>
                    <a:pt x="1045" y="3632"/>
                  </a:cubicBezTo>
                  <a:cubicBezTo>
                    <a:pt x="2034" y="3129"/>
                    <a:pt x="2756" y="2339"/>
                    <a:pt x="2756" y="1130"/>
                  </a:cubicBezTo>
                  <a:cubicBezTo>
                    <a:pt x="2756" y="763"/>
                    <a:pt x="2677" y="413"/>
                    <a:pt x="2536" y="102"/>
                  </a:cubicBezTo>
                  <a:cubicBezTo>
                    <a:pt x="2344" y="34"/>
                    <a:pt x="2135" y="1"/>
                    <a:pt x="1921" y="1"/>
                  </a:cubicBezTo>
                  <a:close/>
                </a:path>
              </a:pathLst>
            </a:custGeom>
            <a:solidFill>
              <a:srgbClr val="F99A91"/>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8" name="Google Shape;1339;p46">
              <a:extLst>
                <a:ext uri="{FF2B5EF4-FFF2-40B4-BE49-F238E27FC236}">
                  <a16:creationId xmlns:a16="http://schemas.microsoft.com/office/drawing/2014/main" id="{5384C4DA-8C23-412A-AF81-E11FDA9F9C65}"/>
                </a:ext>
              </a:extLst>
            </p:cNvPr>
            <p:cNvSpPr/>
            <p:nvPr/>
          </p:nvSpPr>
          <p:spPr>
            <a:xfrm>
              <a:off x="1282538" y="4553911"/>
              <a:ext cx="85438" cy="114463"/>
            </a:xfrm>
            <a:custGeom>
              <a:avLst/>
              <a:gdLst/>
              <a:ahLst/>
              <a:cxnLst/>
              <a:rect l="l" t="t" r="r" b="b"/>
              <a:pathLst>
                <a:path w="2661" h="3565" extrusionOk="0">
                  <a:moveTo>
                    <a:pt x="734" y="1"/>
                  </a:moveTo>
                  <a:cubicBezTo>
                    <a:pt x="565" y="1"/>
                    <a:pt x="395" y="24"/>
                    <a:pt x="232" y="63"/>
                  </a:cubicBezTo>
                  <a:cubicBezTo>
                    <a:pt x="85" y="391"/>
                    <a:pt x="0" y="746"/>
                    <a:pt x="0" y="1130"/>
                  </a:cubicBezTo>
                  <a:cubicBezTo>
                    <a:pt x="0" y="1215"/>
                    <a:pt x="6" y="1305"/>
                    <a:pt x="17" y="1390"/>
                  </a:cubicBezTo>
                  <a:cubicBezTo>
                    <a:pt x="119" y="2412"/>
                    <a:pt x="864" y="3135"/>
                    <a:pt x="1728" y="3564"/>
                  </a:cubicBezTo>
                  <a:cubicBezTo>
                    <a:pt x="2287" y="3226"/>
                    <a:pt x="2660" y="2621"/>
                    <a:pt x="2660" y="1921"/>
                  </a:cubicBezTo>
                  <a:cubicBezTo>
                    <a:pt x="2660" y="859"/>
                    <a:pt x="1802" y="1"/>
                    <a:pt x="734" y="1"/>
                  </a:cubicBezTo>
                  <a:close/>
                </a:path>
              </a:pathLst>
            </a:custGeom>
            <a:solidFill>
              <a:srgbClr val="F99A91"/>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9" name="Google Shape;1340;p46">
              <a:extLst>
                <a:ext uri="{FF2B5EF4-FFF2-40B4-BE49-F238E27FC236}">
                  <a16:creationId xmlns:a16="http://schemas.microsoft.com/office/drawing/2014/main" id="{EC85C687-A6B7-4ACE-9E1E-B4DED5724CF8}"/>
                </a:ext>
              </a:extLst>
            </p:cNvPr>
            <p:cNvSpPr/>
            <p:nvPr/>
          </p:nvSpPr>
          <p:spPr>
            <a:xfrm>
              <a:off x="1452260" y="4383835"/>
              <a:ext cx="77636" cy="54968"/>
            </a:xfrm>
            <a:custGeom>
              <a:avLst/>
              <a:gdLst/>
              <a:ahLst/>
              <a:cxnLst/>
              <a:rect l="l" t="t" r="r" b="b"/>
              <a:pathLst>
                <a:path w="2418" h="1712" extrusionOk="0">
                  <a:moveTo>
                    <a:pt x="1214" y="887"/>
                  </a:moveTo>
                  <a:cubicBezTo>
                    <a:pt x="1220" y="887"/>
                    <a:pt x="1231" y="887"/>
                    <a:pt x="1237" y="893"/>
                  </a:cubicBezTo>
                  <a:lnTo>
                    <a:pt x="1242" y="893"/>
                  </a:lnTo>
                  <a:lnTo>
                    <a:pt x="1248" y="899"/>
                  </a:lnTo>
                  <a:lnTo>
                    <a:pt x="1265" y="910"/>
                  </a:lnTo>
                  <a:cubicBezTo>
                    <a:pt x="1271" y="921"/>
                    <a:pt x="1288" y="927"/>
                    <a:pt x="1293" y="938"/>
                  </a:cubicBezTo>
                  <a:cubicBezTo>
                    <a:pt x="1327" y="978"/>
                    <a:pt x="1350" y="1029"/>
                    <a:pt x="1361" y="1074"/>
                  </a:cubicBezTo>
                  <a:cubicBezTo>
                    <a:pt x="1372" y="1119"/>
                    <a:pt x="1372" y="1158"/>
                    <a:pt x="1361" y="1204"/>
                  </a:cubicBezTo>
                  <a:lnTo>
                    <a:pt x="1344" y="1187"/>
                  </a:lnTo>
                  <a:cubicBezTo>
                    <a:pt x="1338" y="1181"/>
                    <a:pt x="1322" y="1175"/>
                    <a:pt x="1316" y="1170"/>
                  </a:cubicBezTo>
                  <a:cubicBezTo>
                    <a:pt x="1288" y="1147"/>
                    <a:pt x="1265" y="1125"/>
                    <a:pt x="1254" y="1113"/>
                  </a:cubicBezTo>
                  <a:cubicBezTo>
                    <a:pt x="1214" y="1074"/>
                    <a:pt x="1186" y="1029"/>
                    <a:pt x="1175" y="978"/>
                  </a:cubicBezTo>
                  <a:cubicBezTo>
                    <a:pt x="1175" y="972"/>
                    <a:pt x="1169" y="961"/>
                    <a:pt x="1169" y="955"/>
                  </a:cubicBezTo>
                  <a:lnTo>
                    <a:pt x="1169" y="938"/>
                  </a:lnTo>
                  <a:lnTo>
                    <a:pt x="1169" y="921"/>
                  </a:lnTo>
                  <a:cubicBezTo>
                    <a:pt x="1169" y="904"/>
                    <a:pt x="1180" y="893"/>
                    <a:pt x="1197" y="893"/>
                  </a:cubicBezTo>
                  <a:cubicBezTo>
                    <a:pt x="1203" y="893"/>
                    <a:pt x="1209" y="887"/>
                    <a:pt x="1214" y="887"/>
                  </a:cubicBezTo>
                  <a:close/>
                  <a:moveTo>
                    <a:pt x="1152" y="1"/>
                  </a:moveTo>
                  <a:cubicBezTo>
                    <a:pt x="1135" y="1"/>
                    <a:pt x="1130" y="6"/>
                    <a:pt x="1124" y="23"/>
                  </a:cubicBezTo>
                  <a:cubicBezTo>
                    <a:pt x="1124" y="40"/>
                    <a:pt x="1130" y="52"/>
                    <a:pt x="1146" y="52"/>
                  </a:cubicBezTo>
                  <a:cubicBezTo>
                    <a:pt x="1265" y="74"/>
                    <a:pt x="1384" y="91"/>
                    <a:pt x="1497" y="125"/>
                  </a:cubicBezTo>
                  <a:cubicBezTo>
                    <a:pt x="1610" y="153"/>
                    <a:pt x="1722" y="187"/>
                    <a:pt x="1830" y="244"/>
                  </a:cubicBezTo>
                  <a:cubicBezTo>
                    <a:pt x="1926" y="294"/>
                    <a:pt x="2022" y="362"/>
                    <a:pt x="2095" y="447"/>
                  </a:cubicBezTo>
                  <a:cubicBezTo>
                    <a:pt x="2169" y="532"/>
                    <a:pt x="2219" y="633"/>
                    <a:pt x="2236" y="735"/>
                  </a:cubicBezTo>
                  <a:cubicBezTo>
                    <a:pt x="2276" y="944"/>
                    <a:pt x="2152" y="1158"/>
                    <a:pt x="1971" y="1254"/>
                  </a:cubicBezTo>
                  <a:cubicBezTo>
                    <a:pt x="1894" y="1293"/>
                    <a:pt x="1806" y="1311"/>
                    <a:pt x="1715" y="1311"/>
                  </a:cubicBezTo>
                  <a:cubicBezTo>
                    <a:pt x="1632" y="1311"/>
                    <a:pt x="1547" y="1295"/>
                    <a:pt x="1468" y="1266"/>
                  </a:cubicBezTo>
                  <a:lnTo>
                    <a:pt x="1468" y="1260"/>
                  </a:lnTo>
                  <a:cubicBezTo>
                    <a:pt x="1485" y="1187"/>
                    <a:pt x="1485" y="1119"/>
                    <a:pt x="1463" y="1057"/>
                  </a:cubicBezTo>
                  <a:cubicBezTo>
                    <a:pt x="1440" y="983"/>
                    <a:pt x="1412" y="927"/>
                    <a:pt x="1361" y="870"/>
                  </a:cubicBezTo>
                  <a:cubicBezTo>
                    <a:pt x="1350" y="859"/>
                    <a:pt x="1344" y="842"/>
                    <a:pt x="1327" y="837"/>
                  </a:cubicBezTo>
                  <a:cubicBezTo>
                    <a:pt x="1322" y="831"/>
                    <a:pt x="1316" y="820"/>
                    <a:pt x="1310" y="820"/>
                  </a:cubicBezTo>
                  <a:lnTo>
                    <a:pt x="1299" y="814"/>
                  </a:lnTo>
                  <a:lnTo>
                    <a:pt x="1288" y="808"/>
                  </a:lnTo>
                  <a:cubicBezTo>
                    <a:pt x="1261" y="793"/>
                    <a:pt x="1230" y="786"/>
                    <a:pt x="1199" y="786"/>
                  </a:cubicBezTo>
                  <a:cubicBezTo>
                    <a:pt x="1183" y="786"/>
                    <a:pt x="1167" y="788"/>
                    <a:pt x="1152" y="791"/>
                  </a:cubicBezTo>
                  <a:cubicBezTo>
                    <a:pt x="1107" y="808"/>
                    <a:pt x="1073" y="842"/>
                    <a:pt x="1056" y="887"/>
                  </a:cubicBezTo>
                  <a:cubicBezTo>
                    <a:pt x="1045" y="904"/>
                    <a:pt x="1039" y="927"/>
                    <a:pt x="1039" y="955"/>
                  </a:cubicBezTo>
                  <a:lnTo>
                    <a:pt x="1039" y="983"/>
                  </a:lnTo>
                  <a:cubicBezTo>
                    <a:pt x="1039" y="989"/>
                    <a:pt x="1039" y="1000"/>
                    <a:pt x="1045" y="1012"/>
                  </a:cubicBezTo>
                  <a:cubicBezTo>
                    <a:pt x="1073" y="1153"/>
                    <a:pt x="1158" y="1271"/>
                    <a:pt x="1271" y="1350"/>
                  </a:cubicBezTo>
                  <a:cubicBezTo>
                    <a:pt x="1282" y="1350"/>
                    <a:pt x="1282" y="1356"/>
                    <a:pt x="1288" y="1356"/>
                  </a:cubicBezTo>
                  <a:cubicBezTo>
                    <a:pt x="1254" y="1407"/>
                    <a:pt x="1209" y="1441"/>
                    <a:pt x="1158" y="1469"/>
                  </a:cubicBezTo>
                  <a:cubicBezTo>
                    <a:pt x="1075" y="1516"/>
                    <a:pt x="978" y="1543"/>
                    <a:pt x="884" y="1543"/>
                  </a:cubicBezTo>
                  <a:cubicBezTo>
                    <a:pt x="876" y="1543"/>
                    <a:pt x="867" y="1543"/>
                    <a:pt x="858" y="1542"/>
                  </a:cubicBezTo>
                  <a:cubicBezTo>
                    <a:pt x="802" y="1542"/>
                    <a:pt x="751" y="1537"/>
                    <a:pt x="695" y="1520"/>
                  </a:cubicBezTo>
                  <a:cubicBezTo>
                    <a:pt x="644" y="1509"/>
                    <a:pt x="587" y="1492"/>
                    <a:pt x="537" y="1469"/>
                  </a:cubicBezTo>
                  <a:cubicBezTo>
                    <a:pt x="339" y="1379"/>
                    <a:pt x="169" y="1232"/>
                    <a:pt x="45" y="1029"/>
                  </a:cubicBezTo>
                  <a:cubicBezTo>
                    <a:pt x="40" y="1017"/>
                    <a:pt x="28" y="1012"/>
                    <a:pt x="23" y="1012"/>
                  </a:cubicBezTo>
                  <a:cubicBezTo>
                    <a:pt x="11" y="1012"/>
                    <a:pt x="0" y="1029"/>
                    <a:pt x="0" y="1040"/>
                  </a:cubicBezTo>
                  <a:cubicBezTo>
                    <a:pt x="11" y="1102"/>
                    <a:pt x="28" y="1170"/>
                    <a:pt x="57" y="1226"/>
                  </a:cubicBezTo>
                  <a:cubicBezTo>
                    <a:pt x="85" y="1283"/>
                    <a:pt x="124" y="1339"/>
                    <a:pt x="164" y="1384"/>
                  </a:cubicBezTo>
                  <a:cubicBezTo>
                    <a:pt x="249" y="1486"/>
                    <a:pt x="356" y="1571"/>
                    <a:pt x="474" y="1627"/>
                  </a:cubicBezTo>
                  <a:cubicBezTo>
                    <a:pt x="537" y="1655"/>
                    <a:pt x="593" y="1678"/>
                    <a:pt x="666" y="1689"/>
                  </a:cubicBezTo>
                  <a:cubicBezTo>
                    <a:pt x="729" y="1706"/>
                    <a:pt x="802" y="1712"/>
                    <a:pt x="864" y="1712"/>
                  </a:cubicBezTo>
                  <a:cubicBezTo>
                    <a:pt x="1000" y="1706"/>
                    <a:pt x="1130" y="1667"/>
                    <a:pt x="1242" y="1593"/>
                  </a:cubicBezTo>
                  <a:cubicBezTo>
                    <a:pt x="1310" y="1542"/>
                    <a:pt x="1367" y="1486"/>
                    <a:pt x="1406" y="1413"/>
                  </a:cubicBezTo>
                  <a:cubicBezTo>
                    <a:pt x="1485" y="1452"/>
                    <a:pt x="1570" y="1469"/>
                    <a:pt x="1655" y="1480"/>
                  </a:cubicBezTo>
                  <a:cubicBezTo>
                    <a:pt x="1674" y="1482"/>
                    <a:pt x="1694" y="1483"/>
                    <a:pt x="1714" y="1483"/>
                  </a:cubicBezTo>
                  <a:cubicBezTo>
                    <a:pt x="1831" y="1483"/>
                    <a:pt x="1949" y="1454"/>
                    <a:pt x="2050" y="1401"/>
                  </a:cubicBezTo>
                  <a:cubicBezTo>
                    <a:pt x="2169" y="1328"/>
                    <a:pt x="2270" y="1232"/>
                    <a:pt x="2332" y="1102"/>
                  </a:cubicBezTo>
                  <a:cubicBezTo>
                    <a:pt x="2395" y="983"/>
                    <a:pt x="2417" y="842"/>
                    <a:pt x="2389" y="701"/>
                  </a:cubicBezTo>
                  <a:cubicBezTo>
                    <a:pt x="2361" y="565"/>
                    <a:pt x="2287" y="447"/>
                    <a:pt x="2197" y="357"/>
                  </a:cubicBezTo>
                  <a:cubicBezTo>
                    <a:pt x="2107" y="266"/>
                    <a:pt x="1999" y="187"/>
                    <a:pt x="1881" y="136"/>
                  </a:cubicBezTo>
                  <a:cubicBezTo>
                    <a:pt x="1762" y="85"/>
                    <a:pt x="1638" y="57"/>
                    <a:pt x="1519" y="40"/>
                  </a:cubicBezTo>
                  <a:cubicBezTo>
                    <a:pt x="1401" y="18"/>
                    <a:pt x="1282" y="6"/>
                    <a:pt x="1152"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0" name="Google Shape;1341;p46">
              <a:extLst>
                <a:ext uri="{FF2B5EF4-FFF2-40B4-BE49-F238E27FC236}">
                  <a16:creationId xmlns:a16="http://schemas.microsoft.com/office/drawing/2014/main" id="{17D128E7-9CF8-4FA7-9DBE-0B5AEDB7D05F}"/>
                </a:ext>
              </a:extLst>
            </p:cNvPr>
            <p:cNvSpPr/>
            <p:nvPr/>
          </p:nvSpPr>
          <p:spPr>
            <a:xfrm>
              <a:off x="1443719" y="4526555"/>
              <a:ext cx="74200" cy="6999"/>
            </a:xfrm>
            <a:custGeom>
              <a:avLst/>
              <a:gdLst/>
              <a:ahLst/>
              <a:cxnLst/>
              <a:rect l="l" t="t" r="r" b="b"/>
              <a:pathLst>
                <a:path w="2311" h="218" extrusionOk="0">
                  <a:moveTo>
                    <a:pt x="1164" y="0"/>
                  </a:moveTo>
                  <a:cubicBezTo>
                    <a:pt x="966" y="0"/>
                    <a:pt x="774" y="11"/>
                    <a:pt x="588" y="45"/>
                  </a:cubicBezTo>
                  <a:cubicBezTo>
                    <a:pt x="396" y="74"/>
                    <a:pt x="210" y="124"/>
                    <a:pt x="29" y="187"/>
                  </a:cubicBezTo>
                  <a:cubicBezTo>
                    <a:pt x="25" y="195"/>
                    <a:pt x="18" y="200"/>
                    <a:pt x="10" y="200"/>
                  </a:cubicBezTo>
                  <a:cubicBezTo>
                    <a:pt x="7" y="200"/>
                    <a:pt x="4" y="199"/>
                    <a:pt x="1" y="198"/>
                  </a:cubicBezTo>
                  <a:lnTo>
                    <a:pt x="1" y="198"/>
                  </a:lnTo>
                  <a:cubicBezTo>
                    <a:pt x="6" y="203"/>
                    <a:pt x="12" y="209"/>
                    <a:pt x="23" y="209"/>
                  </a:cubicBezTo>
                  <a:cubicBezTo>
                    <a:pt x="210" y="181"/>
                    <a:pt x="396" y="158"/>
                    <a:pt x="588" y="141"/>
                  </a:cubicBezTo>
                  <a:cubicBezTo>
                    <a:pt x="774" y="124"/>
                    <a:pt x="961" y="113"/>
                    <a:pt x="1153" y="113"/>
                  </a:cubicBezTo>
                  <a:lnTo>
                    <a:pt x="1294" y="113"/>
                  </a:lnTo>
                  <a:lnTo>
                    <a:pt x="1435" y="119"/>
                  </a:lnTo>
                  <a:lnTo>
                    <a:pt x="1576" y="124"/>
                  </a:lnTo>
                  <a:cubicBezTo>
                    <a:pt x="1621" y="130"/>
                    <a:pt x="1667" y="130"/>
                    <a:pt x="1717" y="136"/>
                  </a:cubicBezTo>
                  <a:cubicBezTo>
                    <a:pt x="1904" y="153"/>
                    <a:pt x="2090" y="181"/>
                    <a:pt x="2282" y="215"/>
                  </a:cubicBezTo>
                  <a:cubicBezTo>
                    <a:pt x="2284" y="216"/>
                    <a:pt x="2286" y="217"/>
                    <a:pt x="2288" y="217"/>
                  </a:cubicBezTo>
                  <a:cubicBezTo>
                    <a:pt x="2293" y="217"/>
                    <a:pt x="2299" y="213"/>
                    <a:pt x="2299" y="209"/>
                  </a:cubicBezTo>
                  <a:cubicBezTo>
                    <a:pt x="2310" y="203"/>
                    <a:pt x="2299" y="187"/>
                    <a:pt x="2293" y="187"/>
                  </a:cubicBezTo>
                  <a:cubicBezTo>
                    <a:pt x="2118" y="119"/>
                    <a:pt x="1926" y="74"/>
                    <a:pt x="1734" y="40"/>
                  </a:cubicBezTo>
                  <a:cubicBezTo>
                    <a:pt x="1695" y="34"/>
                    <a:pt x="1644" y="23"/>
                    <a:pt x="1593" y="17"/>
                  </a:cubicBezTo>
                  <a:lnTo>
                    <a:pt x="1452" y="6"/>
                  </a:lnTo>
                  <a:lnTo>
                    <a:pt x="1311" y="0"/>
                  </a:ln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1" name="Google Shape;1342;p46">
              <a:extLst>
                <a:ext uri="{FF2B5EF4-FFF2-40B4-BE49-F238E27FC236}">
                  <a16:creationId xmlns:a16="http://schemas.microsoft.com/office/drawing/2014/main" id="{0FC59E53-9A21-448E-9B49-4B38D4EE2919}"/>
                </a:ext>
              </a:extLst>
            </p:cNvPr>
            <p:cNvSpPr/>
            <p:nvPr/>
          </p:nvSpPr>
          <p:spPr>
            <a:xfrm>
              <a:off x="1436656" y="4566080"/>
              <a:ext cx="89773" cy="29571"/>
            </a:xfrm>
            <a:custGeom>
              <a:avLst/>
              <a:gdLst/>
              <a:ahLst/>
              <a:cxnLst/>
              <a:rect l="l" t="t" r="r" b="b"/>
              <a:pathLst>
                <a:path w="2796" h="921" extrusionOk="0">
                  <a:moveTo>
                    <a:pt x="1401" y="0"/>
                  </a:moveTo>
                  <a:cubicBezTo>
                    <a:pt x="1361" y="0"/>
                    <a:pt x="1328" y="40"/>
                    <a:pt x="1328" y="74"/>
                  </a:cubicBezTo>
                  <a:lnTo>
                    <a:pt x="1328" y="638"/>
                  </a:lnTo>
                  <a:cubicBezTo>
                    <a:pt x="1171" y="723"/>
                    <a:pt x="1010" y="765"/>
                    <a:pt x="855" y="765"/>
                  </a:cubicBezTo>
                  <a:cubicBezTo>
                    <a:pt x="585" y="765"/>
                    <a:pt x="331" y="639"/>
                    <a:pt x="142" y="396"/>
                  </a:cubicBezTo>
                  <a:cubicBezTo>
                    <a:pt x="129" y="377"/>
                    <a:pt x="110" y="369"/>
                    <a:pt x="88" y="369"/>
                  </a:cubicBezTo>
                  <a:cubicBezTo>
                    <a:pt x="71" y="369"/>
                    <a:pt x="52" y="374"/>
                    <a:pt x="34" y="384"/>
                  </a:cubicBezTo>
                  <a:cubicBezTo>
                    <a:pt x="0" y="407"/>
                    <a:pt x="0" y="452"/>
                    <a:pt x="23" y="492"/>
                  </a:cubicBezTo>
                  <a:cubicBezTo>
                    <a:pt x="243" y="774"/>
                    <a:pt x="531" y="921"/>
                    <a:pt x="847" y="921"/>
                  </a:cubicBezTo>
                  <a:cubicBezTo>
                    <a:pt x="1034" y="921"/>
                    <a:pt x="1215" y="870"/>
                    <a:pt x="1401" y="774"/>
                  </a:cubicBezTo>
                  <a:cubicBezTo>
                    <a:pt x="1582" y="870"/>
                    <a:pt x="1768" y="921"/>
                    <a:pt x="1949" y="921"/>
                  </a:cubicBezTo>
                  <a:cubicBezTo>
                    <a:pt x="2259" y="921"/>
                    <a:pt x="2559" y="774"/>
                    <a:pt x="2773" y="492"/>
                  </a:cubicBezTo>
                  <a:cubicBezTo>
                    <a:pt x="2796" y="446"/>
                    <a:pt x="2790" y="407"/>
                    <a:pt x="2762" y="384"/>
                  </a:cubicBezTo>
                  <a:cubicBezTo>
                    <a:pt x="2747" y="374"/>
                    <a:pt x="2729" y="369"/>
                    <a:pt x="2712" y="369"/>
                  </a:cubicBezTo>
                  <a:cubicBezTo>
                    <a:pt x="2691" y="369"/>
                    <a:pt x="2670" y="377"/>
                    <a:pt x="2655" y="396"/>
                  </a:cubicBezTo>
                  <a:cubicBezTo>
                    <a:pt x="2468" y="639"/>
                    <a:pt x="2213" y="767"/>
                    <a:pt x="1942" y="767"/>
                  </a:cubicBezTo>
                  <a:cubicBezTo>
                    <a:pt x="1786" y="767"/>
                    <a:pt x="1625" y="725"/>
                    <a:pt x="1469" y="638"/>
                  </a:cubicBezTo>
                  <a:lnTo>
                    <a:pt x="1469" y="74"/>
                  </a:lnTo>
                  <a:cubicBezTo>
                    <a:pt x="1469" y="29"/>
                    <a:pt x="1435" y="0"/>
                    <a:pt x="1401" y="0"/>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2" name="Google Shape;1343;p46">
              <a:extLst>
                <a:ext uri="{FF2B5EF4-FFF2-40B4-BE49-F238E27FC236}">
                  <a16:creationId xmlns:a16="http://schemas.microsoft.com/office/drawing/2014/main" id="{D7EFE206-E70A-41FE-A9A6-963BB2F4E71D}"/>
                </a:ext>
              </a:extLst>
            </p:cNvPr>
            <p:cNvSpPr/>
            <p:nvPr/>
          </p:nvSpPr>
          <p:spPr>
            <a:xfrm>
              <a:off x="1459131" y="4541967"/>
              <a:ext cx="44822" cy="26489"/>
            </a:xfrm>
            <a:custGeom>
              <a:avLst/>
              <a:gdLst/>
              <a:ahLst/>
              <a:cxnLst/>
              <a:rect l="l" t="t" r="r" b="b"/>
              <a:pathLst>
                <a:path w="1396" h="825" extrusionOk="0">
                  <a:moveTo>
                    <a:pt x="701" y="0"/>
                  </a:moveTo>
                  <a:cubicBezTo>
                    <a:pt x="311" y="0"/>
                    <a:pt x="1" y="130"/>
                    <a:pt x="1" y="300"/>
                  </a:cubicBezTo>
                  <a:cubicBezTo>
                    <a:pt x="1" y="469"/>
                    <a:pt x="317" y="825"/>
                    <a:pt x="701" y="825"/>
                  </a:cubicBezTo>
                  <a:cubicBezTo>
                    <a:pt x="1085" y="825"/>
                    <a:pt x="1396" y="469"/>
                    <a:pt x="1396" y="300"/>
                  </a:cubicBezTo>
                  <a:cubicBezTo>
                    <a:pt x="1396" y="130"/>
                    <a:pt x="1079" y="0"/>
                    <a:pt x="701" y="0"/>
                  </a:cubicBezTo>
                  <a:close/>
                </a:path>
              </a:pathLst>
            </a:custGeom>
            <a:solidFill>
              <a:srgbClr val="F99A91"/>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3" name="Google Shape;1344;p46">
              <a:extLst>
                <a:ext uri="{FF2B5EF4-FFF2-40B4-BE49-F238E27FC236}">
                  <a16:creationId xmlns:a16="http://schemas.microsoft.com/office/drawing/2014/main" id="{9053B60C-8468-45E8-921A-FAC53EA77F50}"/>
                </a:ext>
              </a:extLst>
            </p:cNvPr>
            <p:cNvSpPr/>
            <p:nvPr/>
          </p:nvSpPr>
          <p:spPr>
            <a:xfrm>
              <a:off x="1468378" y="4544664"/>
              <a:ext cx="25429" cy="8220"/>
            </a:xfrm>
            <a:custGeom>
              <a:avLst/>
              <a:gdLst/>
              <a:ahLst/>
              <a:cxnLst/>
              <a:rect l="l" t="t" r="r" b="b"/>
              <a:pathLst>
                <a:path w="792" h="256" extrusionOk="0">
                  <a:moveTo>
                    <a:pt x="396" y="1"/>
                  </a:moveTo>
                  <a:cubicBezTo>
                    <a:pt x="176" y="1"/>
                    <a:pt x="1" y="57"/>
                    <a:pt x="1" y="125"/>
                  </a:cubicBezTo>
                  <a:cubicBezTo>
                    <a:pt x="1" y="199"/>
                    <a:pt x="176" y="255"/>
                    <a:pt x="396" y="255"/>
                  </a:cubicBezTo>
                  <a:cubicBezTo>
                    <a:pt x="616" y="255"/>
                    <a:pt x="791" y="199"/>
                    <a:pt x="791" y="125"/>
                  </a:cubicBezTo>
                  <a:cubicBezTo>
                    <a:pt x="791" y="57"/>
                    <a:pt x="611" y="1"/>
                    <a:pt x="396" y="1"/>
                  </a:cubicBezTo>
                  <a:close/>
                </a:path>
              </a:pathLst>
            </a:custGeom>
            <a:solidFill>
              <a:srgbClr val="F7C6C4"/>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4" name="Google Shape;1345;p46">
              <a:extLst>
                <a:ext uri="{FF2B5EF4-FFF2-40B4-BE49-F238E27FC236}">
                  <a16:creationId xmlns:a16="http://schemas.microsoft.com/office/drawing/2014/main" id="{A316FAF5-31F4-483C-8ED3-86A2D4D2CA7D}"/>
                </a:ext>
              </a:extLst>
            </p:cNvPr>
            <p:cNvSpPr/>
            <p:nvPr/>
          </p:nvSpPr>
          <p:spPr>
            <a:xfrm>
              <a:off x="1362840" y="4486837"/>
              <a:ext cx="35575" cy="15701"/>
            </a:xfrm>
            <a:custGeom>
              <a:avLst/>
              <a:gdLst/>
              <a:ahLst/>
              <a:cxnLst/>
              <a:rect l="l" t="t" r="r" b="b"/>
              <a:pathLst>
                <a:path w="1108" h="489" extrusionOk="0">
                  <a:moveTo>
                    <a:pt x="618" y="1"/>
                  </a:moveTo>
                  <a:cubicBezTo>
                    <a:pt x="571" y="1"/>
                    <a:pt x="523" y="6"/>
                    <a:pt x="475" y="17"/>
                  </a:cubicBezTo>
                  <a:cubicBezTo>
                    <a:pt x="368" y="40"/>
                    <a:pt x="261" y="96"/>
                    <a:pt x="176" y="175"/>
                  </a:cubicBezTo>
                  <a:cubicBezTo>
                    <a:pt x="91" y="255"/>
                    <a:pt x="29" y="345"/>
                    <a:pt x="1" y="452"/>
                  </a:cubicBezTo>
                  <a:lnTo>
                    <a:pt x="1" y="469"/>
                  </a:lnTo>
                  <a:cubicBezTo>
                    <a:pt x="5" y="482"/>
                    <a:pt x="19" y="488"/>
                    <a:pt x="30" y="488"/>
                  </a:cubicBezTo>
                  <a:cubicBezTo>
                    <a:pt x="34" y="488"/>
                    <a:pt x="38" y="487"/>
                    <a:pt x="40" y="486"/>
                  </a:cubicBezTo>
                  <a:cubicBezTo>
                    <a:pt x="142" y="441"/>
                    <a:pt x="216" y="401"/>
                    <a:pt x="300" y="367"/>
                  </a:cubicBezTo>
                  <a:cubicBezTo>
                    <a:pt x="385" y="328"/>
                    <a:pt x="464" y="311"/>
                    <a:pt x="543" y="288"/>
                  </a:cubicBezTo>
                  <a:cubicBezTo>
                    <a:pt x="622" y="266"/>
                    <a:pt x="707" y="260"/>
                    <a:pt x="792" y="255"/>
                  </a:cubicBezTo>
                  <a:cubicBezTo>
                    <a:pt x="837" y="252"/>
                    <a:pt x="882" y="252"/>
                    <a:pt x="929" y="252"/>
                  </a:cubicBezTo>
                  <a:cubicBezTo>
                    <a:pt x="976" y="252"/>
                    <a:pt x="1026" y="252"/>
                    <a:pt x="1080" y="249"/>
                  </a:cubicBezTo>
                  <a:cubicBezTo>
                    <a:pt x="1085" y="249"/>
                    <a:pt x="1091" y="249"/>
                    <a:pt x="1096" y="238"/>
                  </a:cubicBezTo>
                  <a:cubicBezTo>
                    <a:pt x="1108" y="226"/>
                    <a:pt x="1108" y="209"/>
                    <a:pt x="1096" y="198"/>
                  </a:cubicBezTo>
                  <a:cubicBezTo>
                    <a:pt x="1023" y="113"/>
                    <a:pt x="921" y="57"/>
                    <a:pt x="814" y="29"/>
                  </a:cubicBezTo>
                  <a:cubicBezTo>
                    <a:pt x="754" y="12"/>
                    <a:pt x="687" y="1"/>
                    <a:pt x="618"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5" name="Google Shape;1346;p46">
              <a:extLst>
                <a:ext uri="{FF2B5EF4-FFF2-40B4-BE49-F238E27FC236}">
                  <a16:creationId xmlns:a16="http://schemas.microsoft.com/office/drawing/2014/main" id="{7BB10AA1-1516-4E43-8C65-32E010FDE41D}"/>
                </a:ext>
              </a:extLst>
            </p:cNvPr>
            <p:cNvSpPr/>
            <p:nvPr/>
          </p:nvSpPr>
          <p:spPr>
            <a:xfrm>
              <a:off x="1358858" y="4519170"/>
              <a:ext cx="56798" cy="37566"/>
            </a:xfrm>
            <a:custGeom>
              <a:avLst/>
              <a:gdLst/>
              <a:ahLst/>
              <a:cxnLst/>
              <a:rect l="l" t="t" r="r" b="b"/>
              <a:pathLst>
                <a:path w="1769" h="1170" extrusionOk="0">
                  <a:moveTo>
                    <a:pt x="1678" y="1"/>
                  </a:moveTo>
                  <a:cubicBezTo>
                    <a:pt x="1660" y="1"/>
                    <a:pt x="1647" y="16"/>
                    <a:pt x="1638" y="38"/>
                  </a:cubicBezTo>
                  <a:cubicBezTo>
                    <a:pt x="1616" y="145"/>
                    <a:pt x="1588" y="247"/>
                    <a:pt x="1554" y="343"/>
                  </a:cubicBezTo>
                  <a:cubicBezTo>
                    <a:pt x="1520" y="433"/>
                    <a:pt x="1469" y="518"/>
                    <a:pt x="1413" y="597"/>
                  </a:cubicBezTo>
                  <a:cubicBezTo>
                    <a:pt x="1300" y="744"/>
                    <a:pt x="1141" y="840"/>
                    <a:pt x="961" y="868"/>
                  </a:cubicBezTo>
                  <a:cubicBezTo>
                    <a:pt x="928" y="874"/>
                    <a:pt x="895" y="877"/>
                    <a:pt x="861" y="877"/>
                  </a:cubicBezTo>
                  <a:cubicBezTo>
                    <a:pt x="722" y="877"/>
                    <a:pt x="580" y="829"/>
                    <a:pt x="452" y="738"/>
                  </a:cubicBezTo>
                  <a:cubicBezTo>
                    <a:pt x="373" y="682"/>
                    <a:pt x="311" y="609"/>
                    <a:pt x="249" y="529"/>
                  </a:cubicBezTo>
                  <a:cubicBezTo>
                    <a:pt x="187" y="456"/>
                    <a:pt x="136" y="360"/>
                    <a:pt x="85" y="264"/>
                  </a:cubicBezTo>
                  <a:cubicBezTo>
                    <a:pt x="80" y="247"/>
                    <a:pt x="63" y="241"/>
                    <a:pt x="46" y="241"/>
                  </a:cubicBezTo>
                  <a:cubicBezTo>
                    <a:pt x="18" y="247"/>
                    <a:pt x="1" y="270"/>
                    <a:pt x="1" y="292"/>
                  </a:cubicBezTo>
                  <a:cubicBezTo>
                    <a:pt x="18" y="405"/>
                    <a:pt x="46" y="524"/>
                    <a:pt x="91" y="631"/>
                  </a:cubicBezTo>
                  <a:cubicBezTo>
                    <a:pt x="136" y="738"/>
                    <a:pt x="204" y="840"/>
                    <a:pt x="300" y="925"/>
                  </a:cubicBezTo>
                  <a:cubicBezTo>
                    <a:pt x="390" y="1010"/>
                    <a:pt x="503" y="1083"/>
                    <a:pt x="622" y="1122"/>
                  </a:cubicBezTo>
                  <a:cubicBezTo>
                    <a:pt x="714" y="1154"/>
                    <a:pt x="806" y="1169"/>
                    <a:pt x="898" y="1169"/>
                  </a:cubicBezTo>
                  <a:cubicBezTo>
                    <a:pt x="936" y="1169"/>
                    <a:pt x="974" y="1167"/>
                    <a:pt x="1012" y="1162"/>
                  </a:cubicBezTo>
                  <a:cubicBezTo>
                    <a:pt x="1141" y="1139"/>
                    <a:pt x="1266" y="1089"/>
                    <a:pt x="1373" y="1021"/>
                  </a:cubicBezTo>
                  <a:cubicBezTo>
                    <a:pt x="1475" y="947"/>
                    <a:pt x="1565" y="851"/>
                    <a:pt x="1627" y="744"/>
                  </a:cubicBezTo>
                  <a:cubicBezTo>
                    <a:pt x="1689" y="631"/>
                    <a:pt x="1723" y="518"/>
                    <a:pt x="1746" y="400"/>
                  </a:cubicBezTo>
                  <a:cubicBezTo>
                    <a:pt x="1768" y="287"/>
                    <a:pt x="1768" y="162"/>
                    <a:pt x="1746" y="49"/>
                  </a:cubicBezTo>
                  <a:cubicBezTo>
                    <a:pt x="1746" y="33"/>
                    <a:pt x="1734" y="16"/>
                    <a:pt x="1695" y="4"/>
                  </a:cubicBezTo>
                  <a:cubicBezTo>
                    <a:pt x="1689" y="2"/>
                    <a:pt x="1683" y="1"/>
                    <a:pt x="1678"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6" name="Google Shape;1347;p46">
              <a:extLst>
                <a:ext uri="{FF2B5EF4-FFF2-40B4-BE49-F238E27FC236}">
                  <a16:creationId xmlns:a16="http://schemas.microsoft.com/office/drawing/2014/main" id="{42B5A2B0-5F27-4539-A2FF-7958FF1032B0}"/>
                </a:ext>
              </a:extLst>
            </p:cNvPr>
            <p:cNvSpPr/>
            <p:nvPr/>
          </p:nvSpPr>
          <p:spPr>
            <a:xfrm>
              <a:off x="1565023" y="4486901"/>
              <a:ext cx="35768" cy="15733"/>
            </a:xfrm>
            <a:custGeom>
              <a:avLst/>
              <a:gdLst/>
              <a:ahLst/>
              <a:cxnLst/>
              <a:rect l="l" t="t" r="r" b="b"/>
              <a:pathLst>
                <a:path w="1114" h="490" extrusionOk="0">
                  <a:moveTo>
                    <a:pt x="479" y="0"/>
                  </a:moveTo>
                  <a:cubicBezTo>
                    <a:pt x="414" y="0"/>
                    <a:pt x="349" y="11"/>
                    <a:pt x="289" y="27"/>
                  </a:cubicBezTo>
                  <a:cubicBezTo>
                    <a:pt x="176" y="55"/>
                    <a:pt x="74" y="111"/>
                    <a:pt x="6" y="196"/>
                  </a:cubicBezTo>
                  <a:cubicBezTo>
                    <a:pt x="6" y="202"/>
                    <a:pt x="1" y="207"/>
                    <a:pt x="1" y="219"/>
                  </a:cubicBezTo>
                  <a:cubicBezTo>
                    <a:pt x="1" y="236"/>
                    <a:pt x="6" y="253"/>
                    <a:pt x="29" y="253"/>
                  </a:cubicBezTo>
                  <a:cubicBezTo>
                    <a:pt x="131" y="253"/>
                    <a:pt x="227" y="253"/>
                    <a:pt x="311" y="258"/>
                  </a:cubicBezTo>
                  <a:cubicBezTo>
                    <a:pt x="402" y="264"/>
                    <a:pt x="481" y="275"/>
                    <a:pt x="554" y="292"/>
                  </a:cubicBezTo>
                  <a:cubicBezTo>
                    <a:pt x="633" y="309"/>
                    <a:pt x="712" y="337"/>
                    <a:pt x="791" y="371"/>
                  </a:cubicBezTo>
                  <a:cubicBezTo>
                    <a:pt x="876" y="405"/>
                    <a:pt x="949" y="450"/>
                    <a:pt x="1051" y="490"/>
                  </a:cubicBezTo>
                  <a:lnTo>
                    <a:pt x="1079" y="490"/>
                  </a:lnTo>
                  <a:cubicBezTo>
                    <a:pt x="1096" y="490"/>
                    <a:pt x="1113" y="473"/>
                    <a:pt x="1108" y="450"/>
                  </a:cubicBezTo>
                  <a:cubicBezTo>
                    <a:pt x="1079" y="343"/>
                    <a:pt x="1017" y="253"/>
                    <a:pt x="933" y="173"/>
                  </a:cubicBezTo>
                  <a:cubicBezTo>
                    <a:pt x="848" y="106"/>
                    <a:pt x="741" y="49"/>
                    <a:pt x="628" y="21"/>
                  </a:cubicBezTo>
                  <a:cubicBezTo>
                    <a:pt x="579" y="6"/>
                    <a:pt x="528" y="0"/>
                    <a:pt x="479" y="0"/>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7" name="Google Shape;1348;p46">
              <a:extLst>
                <a:ext uri="{FF2B5EF4-FFF2-40B4-BE49-F238E27FC236}">
                  <a16:creationId xmlns:a16="http://schemas.microsoft.com/office/drawing/2014/main" id="{93298131-4B29-4294-91EE-665C7AC83653}"/>
                </a:ext>
              </a:extLst>
            </p:cNvPr>
            <p:cNvSpPr/>
            <p:nvPr/>
          </p:nvSpPr>
          <p:spPr>
            <a:xfrm>
              <a:off x="1547428" y="4519170"/>
              <a:ext cx="56798" cy="37566"/>
            </a:xfrm>
            <a:custGeom>
              <a:avLst/>
              <a:gdLst/>
              <a:ahLst/>
              <a:cxnLst/>
              <a:rect l="l" t="t" r="r" b="b"/>
              <a:pathLst>
                <a:path w="1769" h="1170" extrusionOk="0">
                  <a:moveTo>
                    <a:pt x="92" y="1"/>
                  </a:moveTo>
                  <a:cubicBezTo>
                    <a:pt x="86" y="1"/>
                    <a:pt x="80" y="2"/>
                    <a:pt x="74" y="4"/>
                  </a:cubicBezTo>
                  <a:cubicBezTo>
                    <a:pt x="40" y="16"/>
                    <a:pt x="23" y="33"/>
                    <a:pt x="23" y="49"/>
                  </a:cubicBezTo>
                  <a:cubicBezTo>
                    <a:pt x="1" y="162"/>
                    <a:pt x="1" y="287"/>
                    <a:pt x="23" y="400"/>
                  </a:cubicBezTo>
                  <a:cubicBezTo>
                    <a:pt x="46" y="518"/>
                    <a:pt x="80" y="631"/>
                    <a:pt x="142" y="744"/>
                  </a:cubicBezTo>
                  <a:cubicBezTo>
                    <a:pt x="210" y="851"/>
                    <a:pt x="295" y="947"/>
                    <a:pt x="396" y="1021"/>
                  </a:cubicBezTo>
                  <a:cubicBezTo>
                    <a:pt x="504" y="1089"/>
                    <a:pt x="633" y="1139"/>
                    <a:pt x="758" y="1162"/>
                  </a:cubicBezTo>
                  <a:cubicBezTo>
                    <a:pt x="796" y="1167"/>
                    <a:pt x="833" y="1169"/>
                    <a:pt x="871" y="1169"/>
                  </a:cubicBezTo>
                  <a:cubicBezTo>
                    <a:pt x="963" y="1169"/>
                    <a:pt x="1055" y="1154"/>
                    <a:pt x="1147" y="1122"/>
                  </a:cubicBezTo>
                  <a:cubicBezTo>
                    <a:pt x="1266" y="1083"/>
                    <a:pt x="1379" y="1010"/>
                    <a:pt x="1469" y="925"/>
                  </a:cubicBezTo>
                  <a:cubicBezTo>
                    <a:pt x="1565" y="840"/>
                    <a:pt x="1633" y="738"/>
                    <a:pt x="1678" y="631"/>
                  </a:cubicBezTo>
                  <a:cubicBezTo>
                    <a:pt x="1723" y="524"/>
                    <a:pt x="1752" y="405"/>
                    <a:pt x="1769" y="292"/>
                  </a:cubicBezTo>
                  <a:cubicBezTo>
                    <a:pt x="1769" y="270"/>
                    <a:pt x="1752" y="247"/>
                    <a:pt x="1723" y="241"/>
                  </a:cubicBezTo>
                  <a:cubicBezTo>
                    <a:pt x="1706" y="241"/>
                    <a:pt x="1689" y="247"/>
                    <a:pt x="1684" y="264"/>
                  </a:cubicBezTo>
                  <a:cubicBezTo>
                    <a:pt x="1633" y="360"/>
                    <a:pt x="1582" y="456"/>
                    <a:pt x="1520" y="529"/>
                  </a:cubicBezTo>
                  <a:cubicBezTo>
                    <a:pt x="1458" y="609"/>
                    <a:pt x="1396" y="682"/>
                    <a:pt x="1317" y="738"/>
                  </a:cubicBezTo>
                  <a:cubicBezTo>
                    <a:pt x="1189" y="829"/>
                    <a:pt x="1047" y="877"/>
                    <a:pt x="908" y="877"/>
                  </a:cubicBezTo>
                  <a:cubicBezTo>
                    <a:pt x="875" y="877"/>
                    <a:pt x="841" y="874"/>
                    <a:pt x="808" y="868"/>
                  </a:cubicBezTo>
                  <a:cubicBezTo>
                    <a:pt x="633" y="840"/>
                    <a:pt x="470" y="744"/>
                    <a:pt x="357" y="597"/>
                  </a:cubicBezTo>
                  <a:cubicBezTo>
                    <a:pt x="300" y="518"/>
                    <a:pt x="249" y="433"/>
                    <a:pt x="216" y="343"/>
                  </a:cubicBezTo>
                  <a:cubicBezTo>
                    <a:pt x="182" y="247"/>
                    <a:pt x="153" y="145"/>
                    <a:pt x="131" y="38"/>
                  </a:cubicBezTo>
                  <a:cubicBezTo>
                    <a:pt x="126" y="16"/>
                    <a:pt x="111" y="1"/>
                    <a:pt x="92"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8" name="Google Shape;1349;p46">
              <a:extLst>
                <a:ext uri="{FF2B5EF4-FFF2-40B4-BE49-F238E27FC236}">
                  <a16:creationId xmlns:a16="http://schemas.microsoft.com/office/drawing/2014/main" id="{72AF18A2-661B-4710-BB56-6DB74253A2B0}"/>
                </a:ext>
              </a:extLst>
            </p:cNvPr>
            <p:cNvSpPr/>
            <p:nvPr/>
          </p:nvSpPr>
          <p:spPr>
            <a:xfrm>
              <a:off x="1652260" y="4489021"/>
              <a:ext cx="29218" cy="133664"/>
            </a:xfrm>
            <a:custGeom>
              <a:avLst/>
              <a:gdLst/>
              <a:ahLst/>
              <a:cxnLst/>
              <a:rect l="l" t="t" r="r" b="b"/>
              <a:pathLst>
                <a:path w="910" h="4163" extrusionOk="0">
                  <a:moveTo>
                    <a:pt x="0" y="0"/>
                  </a:moveTo>
                  <a:lnTo>
                    <a:pt x="0" y="0"/>
                  </a:lnTo>
                  <a:cubicBezTo>
                    <a:pt x="23" y="181"/>
                    <a:pt x="51" y="356"/>
                    <a:pt x="79" y="548"/>
                  </a:cubicBezTo>
                  <a:cubicBezTo>
                    <a:pt x="85" y="638"/>
                    <a:pt x="96" y="723"/>
                    <a:pt x="107" y="813"/>
                  </a:cubicBezTo>
                  <a:cubicBezTo>
                    <a:pt x="107" y="859"/>
                    <a:pt x="113" y="898"/>
                    <a:pt x="113" y="949"/>
                  </a:cubicBezTo>
                  <a:cubicBezTo>
                    <a:pt x="113" y="988"/>
                    <a:pt x="119" y="1039"/>
                    <a:pt x="124" y="1084"/>
                  </a:cubicBezTo>
                  <a:cubicBezTo>
                    <a:pt x="164" y="1265"/>
                    <a:pt x="220" y="1440"/>
                    <a:pt x="311" y="1604"/>
                  </a:cubicBezTo>
                  <a:cubicBezTo>
                    <a:pt x="333" y="1649"/>
                    <a:pt x="350" y="1689"/>
                    <a:pt x="378" y="1723"/>
                  </a:cubicBezTo>
                  <a:cubicBezTo>
                    <a:pt x="401" y="1762"/>
                    <a:pt x="429" y="1802"/>
                    <a:pt x="452" y="1836"/>
                  </a:cubicBezTo>
                  <a:cubicBezTo>
                    <a:pt x="503" y="1915"/>
                    <a:pt x="542" y="1994"/>
                    <a:pt x="576" y="2073"/>
                  </a:cubicBezTo>
                  <a:cubicBezTo>
                    <a:pt x="734" y="2395"/>
                    <a:pt x="819" y="2750"/>
                    <a:pt x="830" y="3101"/>
                  </a:cubicBezTo>
                  <a:cubicBezTo>
                    <a:pt x="847" y="3456"/>
                    <a:pt x="802" y="3812"/>
                    <a:pt x="683" y="4162"/>
                  </a:cubicBezTo>
                  <a:cubicBezTo>
                    <a:pt x="842" y="3835"/>
                    <a:pt x="909" y="3468"/>
                    <a:pt x="909" y="3101"/>
                  </a:cubicBezTo>
                  <a:cubicBezTo>
                    <a:pt x="909" y="2909"/>
                    <a:pt x="887" y="2728"/>
                    <a:pt x="847" y="2553"/>
                  </a:cubicBezTo>
                  <a:cubicBezTo>
                    <a:pt x="802" y="2366"/>
                    <a:pt x="740" y="2191"/>
                    <a:pt x="661" y="2028"/>
                  </a:cubicBezTo>
                  <a:cubicBezTo>
                    <a:pt x="621" y="1949"/>
                    <a:pt x="576" y="1864"/>
                    <a:pt x="531" y="1790"/>
                  </a:cubicBezTo>
                  <a:cubicBezTo>
                    <a:pt x="503" y="1751"/>
                    <a:pt x="480" y="1711"/>
                    <a:pt x="452" y="1677"/>
                  </a:cubicBezTo>
                  <a:cubicBezTo>
                    <a:pt x="429" y="1638"/>
                    <a:pt x="401" y="1598"/>
                    <a:pt x="378" y="1564"/>
                  </a:cubicBezTo>
                  <a:cubicBezTo>
                    <a:pt x="339" y="1485"/>
                    <a:pt x="305" y="1406"/>
                    <a:pt x="265" y="1322"/>
                  </a:cubicBezTo>
                  <a:cubicBezTo>
                    <a:pt x="232" y="1237"/>
                    <a:pt x="209" y="1152"/>
                    <a:pt x="192" y="1068"/>
                  </a:cubicBezTo>
                  <a:cubicBezTo>
                    <a:pt x="181" y="1017"/>
                    <a:pt x="175" y="977"/>
                    <a:pt x="169" y="932"/>
                  </a:cubicBezTo>
                  <a:lnTo>
                    <a:pt x="153" y="802"/>
                  </a:lnTo>
                  <a:cubicBezTo>
                    <a:pt x="147" y="706"/>
                    <a:pt x="124" y="621"/>
                    <a:pt x="113" y="531"/>
                  </a:cubicBezTo>
                  <a:cubicBezTo>
                    <a:pt x="79" y="356"/>
                    <a:pt x="40" y="181"/>
                    <a:pt x="0" y="0"/>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9" name="Google Shape;1350;p46">
              <a:extLst>
                <a:ext uri="{FF2B5EF4-FFF2-40B4-BE49-F238E27FC236}">
                  <a16:creationId xmlns:a16="http://schemas.microsoft.com/office/drawing/2014/main" id="{432DB2C5-9DBF-47E8-B2E7-0BCA8E6B9EB0}"/>
                </a:ext>
              </a:extLst>
            </p:cNvPr>
            <p:cNvSpPr/>
            <p:nvPr/>
          </p:nvSpPr>
          <p:spPr>
            <a:xfrm>
              <a:off x="1383710" y="4350828"/>
              <a:ext cx="198392" cy="31594"/>
            </a:xfrm>
            <a:custGeom>
              <a:avLst/>
              <a:gdLst/>
              <a:ahLst/>
              <a:cxnLst/>
              <a:rect l="l" t="t" r="r" b="b"/>
              <a:pathLst>
                <a:path w="6179" h="984" extrusionOk="0">
                  <a:moveTo>
                    <a:pt x="3089" y="1"/>
                  </a:moveTo>
                  <a:cubicBezTo>
                    <a:pt x="2542" y="1"/>
                    <a:pt x="1988" y="91"/>
                    <a:pt x="1469" y="255"/>
                  </a:cubicBezTo>
                  <a:cubicBezTo>
                    <a:pt x="1203" y="340"/>
                    <a:pt x="949" y="436"/>
                    <a:pt x="706" y="554"/>
                  </a:cubicBezTo>
                  <a:cubicBezTo>
                    <a:pt x="639" y="583"/>
                    <a:pt x="582" y="622"/>
                    <a:pt x="520" y="650"/>
                  </a:cubicBezTo>
                  <a:cubicBezTo>
                    <a:pt x="458" y="684"/>
                    <a:pt x="401" y="712"/>
                    <a:pt x="339" y="746"/>
                  </a:cubicBezTo>
                  <a:cubicBezTo>
                    <a:pt x="283" y="786"/>
                    <a:pt x="215" y="820"/>
                    <a:pt x="158" y="854"/>
                  </a:cubicBezTo>
                  <a:cubicBezTo>
                    <a:pt x="102" y="888"/>
                    <a:pt x="46" y="933"/>
                    <a:pt x="0" y="972"/>
                  </a:cubicBezTo>
                  <a:cubicBezTo>
                    <a:pt x="68" y="955"/>
                    <a:pt x="125" y="916"/>
                    <a:pt x="181" y="876"/>
                  </a:cubicBezTo>
                  <a:cubicBezTo>
                    <a:pt x="238" y="837"/>
                    <a:pt x="300" y="808"/>
                    <a:pt x="356" y="775"/>
                  </a:cubicBezTo>
                  <a:cubicBezTo>
                    <a:pt x="418" y="746"/>
                    <a:pt x="475" y="712"/>
                    <a:pt x="543" y="684"/>
                  </a:cubicBezTo>
                  <a:cubicBezTo>
                    <a:pt x="605" y="656"/>
                    <a:pt x="661" y="628"/>
                    <a:pt x="723" y="600"/>
                  </a:cubicBezTo>
                  <a:cubicBezTo>
                    <a:pt x="972" y="487"/>
                    <a:pt x="1226" y="396"/>
                    <a:pt x="1486" y="317"/>
                  </a:cubicBezTo>
                  <a:cubicBezTo>
                    <a:pt x="1993" y="175"/>
                    <a:pt x="2517" y="97"/>
                    <a:pt x="3036" y="97"/>
                  </a:cubicBezTo>
                  <a:cubicBezTo>
                    <a:pt x="3054" y="97"/>
                    <a:pt x="3072" y="97"/>
                    <a:pt x="3089" y="97"/>
                  </a:cubicBezTo>
                  <a:cubicBezTo>
                    <a:pt x="3632" y="97"/>
                    <a:pt x="4168" y="193"/>
                    <a:pt x="4693" y="340"/>
                  </a:cubicBezTo>
                  <a:cubicBezTo>
                    <a:pt x="4953" y="408"/>
                    <a:pt x="5207" y="509"/>
                    <a:pt x="5456" y="616"/>
                  </a:cubicBezTo>
                  <a:cubicBezTo>
                    <a:pt x="5518" y="645"/>
                    <a:pt x="5574" y="673"/>
                    <a:pt x="5636" y="701"/>
                  </a:cubicBezTo>
                  <a:cubicBezTo>
                    <a:pt x="5699" y="729"/>
                    <a:pt x="5755" y="763"/>
                    <a:pt x="5823" y="792"/>
                  </a:cubicBezTo>
                  <a:cubicBezTo>
                    <a:pt x="5879" y="825"/>
                    <a:pt x="5936" y="859"/>
                    <a:pt x="5998" y="888"/>
                  </a:cubicBezTo>
                  <a:cubicBezTo>
                    <a:pt x="6060" y="916"/>
                    <a:pt x="6116" y="955"/>
                    <a:pt x="6179" y="984"/>
                  </a:cubicBezTo>
                  <a:cubicBezTo>
                    <a:pt x="6128" y="938"/>
                    <a:pt x="6066" y="899"/>
                    <a:pt x="6015" y="859"/>
                  </a:cubicBezTo>
                  <a:cubicBezTo>
                    <a:pt x="5958" y="825"/>
                    <a:pt x="5891" y="792"/>
                    <a:pt x="5834" y="758"/>
                  </a:cubicBezTo>
                  <a:cubicBezTo>
                    <a:pt x="5772" y="718"/>
                    <a:pt x="5715" y="684"/>
                    <a:pt x="5653" y="656"/>
                  </a:cubicBezTo>
                  <a:cubicBezTo>
                    <a:pt x="5591" y="628"/>
                    <a:pt x="5529" y="594"/>
                    <a:pt x="5467" y="566"/>
                  </a:cubicBezTo>
                  <a:cubicBezTo>
                    <a:pt x="5219" y="453"/>
                    <a:pt x="4970" y="351"/>
                    <a:pt x="4705" y="266"/>
                  </a:cubicBezTo>
                  <a:cubicBezTo>
                    <a:pt x="4185" y="108"/>
                    <a:pt x="3637" y="7"/>
                    <a:pt x="3089"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0" name="Google Shape;1351;p46">
              <a:extLst>
                <a:ext uri="{FF2B5EF4-FFF2-40B4-BE49-F238E27FC236}">
                  <a16:creationId xmlns:a16="http://schemas.microsoft.com/office/drawing/2014/main" id="{70A4E80B-A191-4862-8BFB-F6562AE495EC}"/>
                </a:ext>
              </a:extLst>
            </p:cNvPr>
            <p:cNvSpPr/>
            <p:nvPr/>
          </p:nvSpPr>
          <p:spPr>
            <a:xfrm>
              <a:off x="1281446" y="4489374"/>
              <a:ext cx="29025" cy="132765"/>
            </a:xfrm>
            <a:custGeom>
              <a:avLst/>
              <a:gdLst/>
              <a:ahLst/>
              <a:cxnLst/>
              <a:rect l="l" t="t" r="r" b="b"/>
              <a:pathLst>
                <a:path w="904" h="4135" extrusionOk="0">
                  <a:moveTo>
                    <a:pt x="904" y="0"/>
                  </a:moveTo>
                  <a:lnTo>
                    <a:pt x="904" y="0"/>
                  </a:lnTo>
                  <a:cubicBezTo>
                    <a:pt x="859" y="176"/>
                    <a:pt x="825" y="351"/>
                    <a:pt x="797" y="526"/>
                  </a:cubicBezTo>
                  <a:cubicBezTo>
                    <a:pt x="785" y="616"/>
                    <a:pt x="768" y="706"/>
                    <a:pt x="757" y="797"/>
                  </a:cubicBezTo>
                  <a:lnTo>
                    <a:pt x="740" y="932"/>
                  </a:lnTo>
                  <a:cubicBezTo>
                    <a:pt x="734" y="977"/>
                    <a:pt x="729" y="1023"/>
                    <a:pt x="717" y="1062"/>
                  </a:cubicBezTo>
                  <a:cubicBezTo>
                    <a:pt x="701" y="1147"/>
                    <a:pt x="678" y="1232"/>
                    <a:pt x="644" y="1316"/>
                  </a:cubicBezTo>
                  <a:cubicBezTo>
                    <a:pt x="616" y="1395"/>
                    <a:pt x="571" y="1474"/>
                    <a:pt x="531" y="1553"/>
                  </a:cubicBezTo>
                  <a:cubicBezTo>
                    <a:pt x="509" y="1593"/>
                    <a:pt x="486" y="1627"/>
                    <a:pt x="458" y="1661"/>
                  </a:cubicBezTo>
                  <a:cubicBezTo>
                    <a:pt x="429" y="1700"/>
                    <a:pt x="401" y="1734"/>
                    <a:pt x="379" y="1774"/>
                  </a:cubicBezTo>
                  <a:cubicBezTo>
                    <a:pt x="333" y="1853"/>
                    <a:pt x="288" y="1932"/>
                    <a:pt x="249" y="2017"/>
                  </a:cubicBezTo>
                  <a:cubicBezTo>
                    <a:pt x="170" y="2186"/>
                    <a:pt x="108" y="2361"/>
                    <a:pt x="62" y="2542"/>
                  </a:cubicBezTo>
                  <a:cubicBezTo>
                    <a:pt x="23" y="2717"/>
                    <a:pt x="0" y="2898"/>
                    <a:pt x="0" y="3084"/>
                  </a:cubicBezTo>
                  <a:cubicBezTo>
                    <a:pt x="0" y="3445"/>
                    <a:pt x="85" y="3818"/>
                    <a:pt x="254" y="4134"/>
                  </a:cubicBezTo>
                  <a:cubicBezTo>
                    <a:pt x="119" y="3795"/>
                    <a:pt x="62" y="3434"/>
                    <a:pt x="79" y="3084"/>
                  </a:cubicBezTo>
                  <a:cubicBezTo>
                    <a:pt x="91" y="2728"/>
                    <a:pt x="175" y="2378"/>
                    <a:pt x="333" y="2062"/>
                  </a:cubicBezTo>
                  <a:cubicBezTo>
                    <a:pt x="367" y="1983"/>
                    <a:pt x="407" y="1904"/>
                    <a:pt x="458" y="1825"/>
                  </a:cubicBezTo>
                  <a:cubicBezTo>
                    <a:pt x="480" y="1785"/>
                    <a:pt x="503" y="1751"/>
                    <a:pt x="531" y="1712"/>
                  </a:cubicBezTo>
                  <a:cubicBezTo>
                    <a:pt x="548" y="1672"/>
                    <a:pt x="576" y="1638"/>
                    <a:pt x="599" y="1593"/>
                  </a:cubicBezTo>
                  <a:cubicBezTo>
                    <a:pt x="689" y="1429"/>
                    <a:pt x="757" y="1254"/>
                    <a:pt x="785" y="1073"/>
                  </a:cubicBezTo>
                  <a:cubicBezTo>
                    <a:pt x="791" y="1028"/>
                    <a:pt x="791" y="977"/>
                    <a:pt x="797" y="938"/>
                  </a:cubicBezTo>
                  <a:cubicBezTo>
                    <a:pt x="797" y="893"/>
                    <a:pt x="797" y="842"/>
                    <a:pt x="802" y="802"/>
                  </a:cubicBezTo>
                  <a:cubicBezTo>
                    <a:pt x="813" y="712"/>
                    <a:pt x="825" y="627"/>
                    <a:pt x="830" y="531"/>
                  </a:cubicBezTo>
                  <a:cubicBezTo>
                    <a:pt x="853" y="356"/>
                    <a:pt x="881" y="176"/>
                    <a:pt x="904" y="0"/>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1" name="Google Shape;1352;p46">
              <a:extLst>
                <a:ext uri="{FF2B5EF4-FFF2-40B4-BE49-F238E27FC236}">
                  <a16:creationId xmlns:a16="http://schemas.microsoft.com/office/drawing/2014/main" id="{C7C3BBD1-D58C-44FF-8CFD-74F47BC2BFC6}"/>
                </a:ext>
              </a:extLst>
            </p:cNvPr>
            <p:cNvSpPr/>
            <p:nvPr/>
          </p:nvSpPr>
          <p:spPr>
            <a:xfrm>
              <a:off x="1295028" y="4617292"/>
              <a:ext cx="123710" cy="120724"/>
            </a:xfrm>
            <a:custGeom>
              <a:avLst/>
              <a:gdLst/>
              <a:ahLst/>
              <a:cxnLst/>
              <a:rect l="l" t="t" r="r" b="b"/>
              <a:pathLst>
                <a:path w="3853" h="3760" extrusionOk="0">
                  <a:moveTo>
                    <a:pt x="2440" y="0"/>
                  </a:moveTo>
                  <a:cubicBezTo>
                    <a:pt x="2125" y="0"/>
                    <a:pt x="1811" y="125"/>
                    <a:pt x="1576" y="371"/>
                  </a:cubicBezTo>
                  <a:cubicBezTo>
                    <a:pt x="1311" y="647"/>
                    <a:pt x="1305" y="947"/>
                    <a:pt x="1198" y="1285"/>
                  </a:cubicBezTo>
                  <a:cubicBezTo>
                    <a:pt x="1102" y="1596"/>
                    <a:pt x="876" y="1895"/>
                    <a:pt x="543" y="1974"/>
                  </a:cubicBezTo>
                  <a:cubicBezTo>
                    <a:pt x="182" y="2065"/>
                    <a:pt x="1" y="2466"/>
                    <a:pt x="193" y="2793"/>
                  </a:cubicBezTo>
                  <a:cubicBezTo>
                    <a:pt x="528" y="3360"/>
                    <a:pt x="1158" y="3760"/>
                    <a:pt x="1962" y="3760"/>
                  </a:cubicBezTo>
                  <a:cubicBezTo>
                    <a:pt x="1984" y="3760"/>
                    <a:pt x="2006" y="3760"/>
                    <a:pt x="2028" y="3759"/>
                  </a:cubicBezTo>
                  <a:cubicBezTo>
                    <a:pt x="3186" y="3725"/>
                    <a:pt x="3852" y="2528"/>
                    <a:pt x="3621" y="1116"/>
                  </a:cubicBezTo>
                  <a:cubicBezTo>
                    <a:pt x="3609" y="828"/>
                    <a:pt x="3480" y="540"/>
                    <a:pt x="3254" y="325"/>
                  </a:cubicBezTo>
                  <a:cubicBezTo>
                    <a:pt x="3025" y="108"/>
                    <a:pt x="2732" y="0"/>
                    <a:pt x="2440" y="0"/>
                  </a:cubicBezTo>
                  <a:close/>
                </a:path>
              </a:pathLst>
            </a:custGeom>
            <a:solidFill>
              <a:srgbClr val="FEB343"/>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2" name="Google Shape;1353;p46">
              <a:extLst>
                <a:ext uri="{FF2B5EF4-FFF2-40B4-BE49-F238E27FC236}">
                  <a16:creationId xmlns:a16="http://schemas.microsoft.com/office/drawing/2014/main" id="{79405031-DFDD-484E-ACBF-65F7789507F0}"/>
                </a:ext>
              </a:extLst>
            </p:cNvPr>
            <p:cNvSpPr/>
            <p:nvPr/>
          </p:nvSpPr>
          <p:spPr>
            <a:xfrm>
              <a:off x="1368651" y="4639511"/>
              <a:ext cx="21608" cy="13742"/>
            </a:xfrm>
            <a:custGeom>
              <a:avLst/>
              <a:gdLst/>
              <a:ahLst/>
              <a:cxnLst/>
              <a:rect l="l" t="t" r="r" b="b"/>
              <a:pathLst>
                <a:path w="673" h="428" extrusionOk="0">
                  <a:moveTo>
                    <a:pt x="339" y="0"/>
                  </a:moveTo>
                  <a:cubicBezTo>
                    <a:pt x="289" y="0"/>
                    <a:pt x="232" y="17"/>
                    <a:pt x="193" y="34"/>
                  </a:cubicBezTo>
                  <a:cubicBezTo>
                    <a:pt x="142" y="63"/>
                    <a:pt x="108" y="102"/>
                    <a:pt x="80" y="136"/>
                  </a:cubicBezTo>
                  <a:cubicBezTo>
                    <a:pt x="23" y="215"/>
                    <a:pt x="1" y="311"/>
                    <a:pt x="1" y="396"/>
                  </a:cubicBezTo>
                  <a:cubicBezTo>
                    <a:pt x="1" y="401"/>
                    <a:pt x="1" y="413"/>
                    <a:pt x="6" y="413"/>
                  </a:cubicBezTo>
                  <a:cubicBezTo>
                    <a:pt x="8" y="414"/>
                    <a:pt x="10" y="415"/>
                    <a:pt x="13" y="415"/>
                  </a:cubicBezTo>
                  <a:cubicBezTo>
                    <a:pt x="20" y="415"/>
                    <a:pt x="29" y="410"/>
                    <a:pt x="29" y="401"/>
                  </a:cubicBezTo>
                  <a:cubicBezTo>
                    <a:pt x="63" y="328"/>
                    <a:pt x="102" y="255"/>
                    <a:pt x="153" y="204"/>
                  </a:cubicBezTo>
                  <a:cubicBezTo>
                    <a:pt x="215" y="159"/>
                    <a:pt x="277" y="130"/>
                    <a:pt x="339" y="130"/>
                  </a:cubicBezTo>
                  <a:cubicBezTo>
                    <a:pt x="368" y="130"/>
                    <a:pt x="402" y="136"/>
                    <a:pt x="430" y="147"/>
                  </a:cubicBezTo>
                  <a:cubicBezTo>
                    <a:pt x="464" y="164"/>
                    <a:pt x="486" y="187"/>
                    <a:pt x="515" y="215"/>
                  </a:cubicBezTo>
                  <a:cubicBezTo>
                    <a:pt x="571" y="272"/>
                    <a:pt x="599" y="339"/>
                    <a:pt x="639" y="418"/>
                  </a:cubicBezTo>
                  <a:cubicBezTo>
                    <a:pt x="642" y="422"/>
                    <a:pt x="644" y="427"/>
                    <a:pt x="644" y="427"/>
                  </a:cubicBezTo>
                  <a:cubicBezTo>
                    <a:pt x="644" y="427"/>
                    <a:pt x="644" y="425"/>
                    <a:pt x="644" y="418"/>
                  </a:cubicBezTo>
                  <a:cubicBezTo>
                    <a:pt x="646" y="419"/>
                    <a:pt x="649" y="420"/>
                    <a:pt x="651" y="420"/>
                  </a:cubicBezTo>
                  <a:cubicBezTo>
                    <a:pt x="659" y="420"/>
                    <a:pt x="667" y="411"/>
                    <a:pt x="667" y="401"/>
                  </a:cubicBezTo>
                  <a:cubicBezTo>
                    <a:pt x="673" y="311"/>
                    <a:pt x="650" y="221"/>
                    <a:pt x="594" y="142"/>
                  </a:cubicBezTo>
                  <a:cubicBezTo>
                    <a:pt x="565" y="108"/>
                    <a:pt x="531" y="74"/>
                    <a:pt x="486" y="46"/>
                  </a:cubicBezTo>
                  <a:cubicBezTo>
                    <a:pt x="447" y="17"/>
                    <a:pt x="390" y="0"/>
                    <a:pt x="339" y="0"/>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3" name="Google Shape;1354;p46">
              <a:extLst>
                <a:ext uri="{FF2B5EF4-FFF2-40B4-BE49-F238E27FC236}">
                  <a16:creationId xmlns:a16="http://schemas.microsoft.com/office/drawing/2014/main" id="{E93FCA3D-58D8-4F4A-89FC-D9011E3649C5}"/>
                </a:ext>
              </a:extLst>
            </p:cNvPr>
            <p:cNvSpPr/>
            <p:nvPr/>
          </p:nvSpPr>
          <p:spPr>
            <a:xfrm>
              <a:off x="1402750" y="4642176"/>
              <a:ext cx="17788" cy="12297"/>
            </a:xfrm>
            <a:custGeom>
              <a:avLst/>
              <a:gdLst/>
              <a:ahLst/>
              <a:cxnLst/>
              <a:rect l="l" t="t" r="r" b="b"/>
              <a:pathLst>
                <a:path w="554" h="383" extrusionOk="0">
                  <a:moveTo>
                    <a:pt x="166" y="0"/>
                  </a:moveTo>
                  <a:cubicBezTo>
                    <a:pt x="134" y="0"/>
                    <a:pt x="101" y="1"/>
                    <a:pt x="68" y="2"/>
                  </a:cubicBezTo>
                  <a:cubicBezTo>
                    <a:pt x="65" y="2"/>
                    <a:pt x="62" y="1"/>
                    <a:pt x="59" y="1"/>
                  </a:cubicBezTo>
                  <a:cubicBezTo>
                    <a:pt x="35" y="1"/>
                    <a:pt x="17" y="22"/>
                    <a:pt x="12" y="47"/>
                  </a:cubicBezTo>
                  <a:cubicBezTo>
                    <a:pt x="0" y="166"/>
                    <a:pt x="29" y="273"/>
                    <a:pt x="96" y="358"/>
                  </a:cubicBezTo>
                  <a:cubicBezTo>
                    <a:pt x="109" y="375"/>
                    <a:pt x="129" y="383"/>
                    <a:pt x="145" y="383"/>
                  </a:cubicBezTo>
                  <a:cubicBezTo>
                    <a:pt x="150" y="383"/>
                    <a:pt x="154" y="382"/>
                    <a:pt x="158" y="381"/>
                  </a:cubicBezTo>
                  <a:cubicBezTo>
                    <a:pt x="300" y="324"/>
                    <a:pt x="424" y="239"/>
                    <a:pt x="526" y="126"/>
                  </a:cubicBezTo>
                  <a:cubicBezTo>
                    <a:pt x="554" y="87"/>
                    <a:pt x="542" y="42"/>
                    <a:pt x="497" y="30"/>
                  </a:cubicBezTo>
                  <a:cubicBezTo>
                    <a:pt x="388" y="9"/>
                    <a:pt x="278" y="0"/>
                    <a:pt x="166" y="0"/>
                  </a:cubicBezTo>
                  <a:close/>
                </a:path>
              </a:pathLst>
            </a:custGeom>
            <a:solidFill>
              <a:srgbClr val="F95955"/>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4" name="Google Shape;1355;p46">
              <a:extLst>
                <a:ext uri="{FF2B5EF4-FFF2-40B4-BE49-F238E27FC236}">
                  <a16:creationId xmlns:a16="http://schemas.microsoft.com/office/drawing/2014/main" id="{2DFED932-BB98-408D-A39C-894AF0EEE6AF}"/>
                </a:ext>
              </a:extLst>
            </p:cNvPr>
            <p:cNvSpPr/>
            <p:nvPr/>
          </p:nvSpPr>
          <p:spPr>
            <a:xfrm>
              <a:off x="1247893" y="4622269"/>
              <a:ext cx="176110" cy="119761"/>
            </a:xfrm>
            <a:custGeom>
              <a:avLst/>
              <a:gdLst/>
              <a:ahLst/>
              <a:cxnLst/>
              <a:rect l="l" t="t" r="r" b="b"/>
              <a:pathLst>
                <a:path w="5485" h="3730" extrusionOk="0">
                  <a:moveTo>
                    <a:pt x="1277" y="1"/>
                  </a:moveTo>
                  <a:cubicBezTo>
                    <a:pt x="859" y="131"/>
                    <a:pt x="565" y="368"/>
                    <a:pt x="379" y="707"/>
                  </a:cubicBezTo>
                  <a:cubicBezTo>
                    <a:pt x="0" y="1402"/>
                    <a:pt x="193" y="2266"/>
                    <a:pt x="797" y="2779"/>
                  </a:cubicBezTo>
                  <a:cubicBezTo>
                    <a:pt x="1333" y="3220"/>
                    <a:pt x="2000" y="3497"/>
                    <a:pt x="2677" y="3632"/>
                  </a:cubicBezTo>
                  <a:cubicBezTo>
                    <a:pt x="2946" y="3684"/>
                    <a:pt x="3260" y="3729"/>
                    <a:pt x="3570" y="3729"/>
                  </a:cubicBezTo>
                  <a:cubicBezTo>
                    <a:pt x="4107" y="3729"/>
                    <a:pt x="4633" y="3592"/>
                    <a:pt x="4891" y="3113"/>
                  </a:cubicBezTo>
                  <a:cubicBezTo>
                    <a:pt x="5484" y="2028"/>
                    <a:pt x="3722" y="933"/>
                    <a:pt x="2423" y="713"/>
                  </a:cubicBezTo>
                  <a:lnTo>
                    <a:pt x="1277" y="1"/>
                  </a:lnTo>
                  <a:close/>
                </a:path>
              </a:pathLst>
            </a:custGeom>
            <a:solidFill>
              <a:srgbClr val="F4EDED"/>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5" name="Google Shape;1356;p46">
              <a:extLst>
                <a:ext uri="{FF2B5EF4-FFF2-40B4-BE49-F238E27FC236}">
                  <a16:creationId xmlns:a16="http://schemas.microsoft.com/office/drawing/2014/main" id="{430191EB-7B69-46C6-9240-26873D916167}"/>
                </a:ext>
              </a:extLst>
            </p:cNvPr>
            <p:cNvSpPr/>
            <p:nvPr/>
          </p:nvSpPr>
          <p:spPr>
            <a:xfrm>
              <a:off x="1246095" y="4620824"/>
              <a:ext cx="165193" cy="122619"/>
            </a:xfrm>
            <a:custGeom>
              <a:avLst/>
              <a:gdLst/>
              <a:ahLst/>
              <a:cxnLst/>
              <a:rect l="l" t="t" r="r" b="b"/>
              <a:pathLst>
                <a:path w="5145" h="3819" extrusionOk="0">
                  <a:moveTo>
                    <a:pt x="1327" y="102"/>
                  </a:moveTo>
                  <a:lnTo>
                    <a:pt x="2174" y="628"/>
                  </a:lnTo>
                  <a:cubicBezTo>
                    <a:pt x="2344" y="735"/>
                    <a:pt x="2524" y="808"/>
                    <a:pt x="2711" y="859"/>
                  </a:cubicBezTo>
                  <a:cubicBezTo>
                    <a:pt x="3575" y="1074"/>
                    <a:pt x="4614" y="1650"/>
                    <a:pt x="4925" y="2333"/>
                  </a:cubicBezTo>
                  <a:cubicBezTo>
                    <a:pt x="4975" y="2440"/>
                    <a:pt x="5004" y="2548"/>
                    <a:pt x="5009" y="2644"/>
                  </a:cubicBezTo>
                  <a:cubicBezTo>
                    <a:pt x="4975" y="2616"/>
                    <a:pt x="4941" y="2587"/>
                    <a:pt x="4896" y="2559"/>
                  </a:cubicBezTo>
                  <a:cubicBezTo>
                    <a:pt x="4834" y="2519"/>
                    <a:pt x="4772" y="2486"/>
                    <a:pt x="4699" y="2457"/>
                  </a:cubicBezTo>
                  <a:cubicBezTo>
                    <a:pt x="4631" y="2429"/>
                    <a:pt x="4557" y="2401"/>
                    <a:pt x="4484" y="2384"/>
                  </a:cubicBezTo>
                  <a:cubicBezTo>
                    <a:pt x="4405" y="2373"/>
                    <a:pt x="4332" y="2361"/>
                    <a:pt x="4252" y="2361"/>
                  </a:cubicBezTo>
                  <a:cubicBezTo>
                    <a:pt x="4247" y="2361"/>
                    <a:pt x="4241" y="2373"/>
                    <a:pt x="4241" y="2373"/>
                  </a:cubicBezTo>
                  <a:cubicBezTo>
                    <a:pt x="4241" y="2378"/>
                    <a:pt x="4241" y="2384"/>
                    <a:pt x="4247" y="2384"/>
                  </a:cubicBezTo>
                  <a:cubicBezTo>
                    <a:pt x="4320" y="2407"/>
                    <a:pt x="4388" y="2429"/>
                    <a:pt x="4461" y="2457"/>
                  </a:cubicBezTo>
                  <a:cubicBezTo>
                    <a:pt x="4529" y="2474"/>
                    <a:pt x="4591" y="2503"/>
                    <a:pt x="4659" y="2531"/>
                  </a:cubicBezTo>
                  <a:cubicBezTo>
                    <a:pt x="4721" y="2559"/>
                    <a:pt x="4783" y="2599"/>
                    <a:pt x="4857" y="2627"/>
                  </a:cubicBezTo>
                  <a:cubicBezTo>
                    <a:pt x="4902" y="2655"/>
                    <a:pt x="4958" y="2683"/>
                    <a:pt x="5009" y="2712"/>
                  </a:cubicBezTo>
                  <a:cubicBezTo>
                    <a:pt x="5009" y="2864"/>
                    <a:pt x="4970" y="3005"/>
                    <a:pt x="4896" y="3141"/>
                  </a:cubicBezTo>
                  <a:cubicBezTo>
                    <a:pt x="4840" y="3237"/>
                    <a:pt x="4778" y="3321"/>
                    <a:pt x="4693" y="3400"/>
                  </a:cubicBezTo>
                  <a:cubicBezTo>
                    <a:pt x="4653" y="3350"/>
                    <a:pt x="4603" y="3310"/>
                    <a:pt x="4546" y="3276"/>
                  </a:cubicBezTo>
                  <a:cubicBezTo>
                    <a:pt x="4484" y="3231"/>
                    <a:pt x="4411" y="3197"/>
                    <a:pt x="4343" y="3169"/>
                  </a:cubicBezTo>
                  <a:cubicBezTo>
                    <a:pt x="4269" y="3141"/>
                    <a:pt x="4190" y="3118"/>
                    <a:pt x="4123" y="3107"/>
                  </a:cubicBezTo>
                  <a:cubicBezTo>
                    <a:pt x="4063" y="3094"/>
                    <a:pt x="4010" y="3088"/>
                    <a:pt x="3954" y="3088"/>
                  </a:cubicBezTo>
                  <a:cubicBezTo>
                    <a:pt x="3936" y="3088"/>
                    <a:pt x="3916" y="3088"/>
                    <a:pt x="3897" y="3090"/>
                  </a:cubicBezTo>
                  <a:cubicBezTo>
                    <a:pt x="3891" y="3090"/>
                    <a:pt x="3891" y="3096"/>
                    <a:pt x="3880" y="3096"/>
                  </a:cubicBezTo>
                  <a:cubicBezTo>
                    <a:pt x="3880" y="3107"/>
                    <a:pt x="3880" y="3112"/>
                    <a:pt x="3891" y="3112"/>
                  </a:cubicBezTo>
                  <a:cubicBezTo>
                    <a:pt x="3959" y="3141"/>
                    <a:pt x="4032" y="3163"/>
                    <a:pt x="4100" y="3180"/>
                  </a:cubicBezTo>
                  <a:cubicBezTo>
                    <a:pt x="4173" y="3203"/>
                    <a:pt x="4241" y="3231"/>
                    <a:pt x="4303" y="3259"/>
                  </a:cubicBezTo>
                  <a:cubicBezTo>
                    <a:pt x="4371" y="3288"/>
                    <a:pt x="4439" y="3316"/>
                    <a:pt x="4501" y="3350"/>
                  </a:cubicBezTo>
                  <a:lnTo>
                    <a:pt x="4653" y="3434"/>
                  </a:lnTo>
                  <a:cubicBezTo>
                    <a:pt x="4412" y="3629"/>
                    <a:pt x="4068" y="3724"/>
                    <a:pt x="3613" y="3724"/>
                  </a:cubicBezTo>
                  <a:cubicBezTo>
                    <a:pt x="3354" y="3724"/>
                    <a:pt x="3059" y="3693"/>
                    <a:pt x="2728" y="3632"/>
                  </a:cubicBezTo>
                  <a:cubicBezTo>
                    <a:pt x="2010" y="3496"/>
                    <a:pt x="1367" y="3203"/>
                    <a:pt x="875" y="2791"/>
                  </a:cubicBezTo>
                  <a:cubicBezTo>
                    <a:pt x="265" y="2282"/>
                    <a:pt x="107" y="1435"/>
                    <a:pt x="480" y="774"/>
                  </a:cubicBezTo>
                  <a:cubicBezTo>
                    <a:pt x="661" y="453"/>
                    <a:pt x="943" y="227"/>
                    <a:pt x="1327" y="102"/>
                  </a:cubicBezTo>
                  <a:close/>
                  <a:moveTo>
                    <a:pt x="1316" y="1"/>
                  </a:moveTo>
                  <a:cubicBezTo>
                    <a:pt x="909" y="119"/>
                    <a:pt x="599" y="368"/>
                    <a:pt x="395" y="718"/>
                  </a:cubicBezTo>
                  <a:cubicBezTo>
                    <a:pt x="0" y="1424"/>
                    <a:pt x="175" y="2322"/>
                    <a:pt x="819" y="2858"/>
                  </a:cubicBezTo>
                  <a:cubicBezTo>
                    <a:pt x="1327" y="3282"/>
                    <a:pt x="1982" y="3576"/>
                    <a:pt x="2716" y="3717"/>
                  </a:cubicBezTo>
                  <a:cubicBezTo>
                    <a:pt x="3055" y="3784"/>
                    <a:pt x="3360" y="3818"/>
                    <a:pt x="3620" y="3818"/>
                  </a:cubicBezTo>
                  <a:cubicBezTo>
                    <a:pt x="4303" y="3818"/>
                    <a:pt x="4749" y="3604"/>
                    <a:pt x="4981" y="3175"/>
                  </a:cubicBezTo>
                  <a:cubicBezTo>
                    <a:pt x="5139" y="2898"/>
                    <a:pt x="5145" y="2604"/>
                    <a:pt x="5009" y="2294"/>
                  </a:cubicBezTo>
                  <a:cubicBezTo>
                    <a:pt x="4693" y="1571"/>
                    <a:pt x="3620" y="978"/>
                    <a:pt x="2733" y="763"/>
                  </a:cubicBezTo>
                  <a:cubicBezTo>
                    <a:pt x="2553" y="718"/>
                    <a:pt x="2383" y="650"/>
                    <a:pt x="2225" y="543"/>
                  </a:cubicBezTo>
                  <a:lnTo>
                    <a:pt x="1361" y="6"/>
                  </a:lnTo>
                  <a:cubicBezTo>
                    <a:pt x="1344" y="1"/>
                    <a:pt x="1333" y="1"/>
                    <a:pt x="1316"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6" name="Google Shape;1357;p46">
              <a:extLst>
                <a:ext uri="{FF2B5EF4-FFF2-40B4-BE49-F238E27FC236}">
                  <a16:creationId xmlns:a16="http://schemas.microsoft.com/office/drawing/2014/main" id="{4111F018-7CDD-49B4-BF65-3887DB55D0A7}"/>
                </a:ext>
              </a:extLst>
            </p:cNvPr>
            <p:cNvSpPr/>
            <p:nvPr/>
          </p:nvSpPr>
          <p:spPr>
            <a:xfrm>
              <a:off x="1540910" y="4616393"/>
              <a:ext cx="121687" cy="122265"/>
            </a:xfrm>
            <a:custGeom>
              <a:avLst/>
              <a:gdLst/>
              <a:ahLst/>
              <a:cxnLst/>
              <a:rect l="l" t="t" r="r" b="b"/>
              <a:pathLst>
                <a:path w="3790" h="3808" extrusionOk="0">
                  <a:moveTo>
                    <a:pt x="1604" y="0"/>
                  </a:moveTo>
                  <a:cubicBezTo>
                    <a:pt x="1374" y="0"/>
                    <a:pt x="1142" y="67"/>
                    <a:pt x="938" y="207"/>
                  </a:cubicBezTo>
                  <a:cubicBezTo>
                    <a:pt x="684" y="382"/>
                    <a:pt x="515" y="647"/>
                    <a:pt x="452" y="929"/>
                  </a:cubicBezTo>
                  <a:cubicBezTo>
                    <a:pt x="1" y="2273"/>
                    <a:pt x="469" y="3555"/>
                    <a:pt x="1604" y="3764"/>
                  </a:cubicBezTo>
                  <a:cubicBezTo>
                    <a:pt x="1753" y="3793"/>
                    <a:pt x="1897" y="3807"/>
                    <a:pt x="2037" y="3807"/>
                  </a:cubicBezTo>
                  <a:cubicBezTo>
                    <a:pt x="2662" y="3807"/>
                    <a:pt x="3198" y="3534"/>
                    <a:pt x="3553" y="3109"/>
                  </a:cubicBezTo>
                  <a:cubicBezTo>
                    <a:pt x="3790" y="2821"/>
                    <a:pt x="3671" y="2398"/>
                    <a:pt x="3333" y="2245"/>
                  </a:cubicBezTo>
                  <a:cubicBezTo>
                    <a:pt x="2593" y="1929"/>
                    <a:pt x="2943" y="1048"/>
                    <a:pt x="2576" y="512"/>
                  </a:cubicBezTo>
                  <a:cubicBezTo>
                    <a:pt x="2348" y="179"/>
                    <a:pt x="1979" y="0"/>
                    <a:pt x="1604" y="0"/>
                  </a:cubicBezTo>
                  <a:close/>
                </a:path>
              </a:pathLst>
            </a:custGeom>
            <a:solidFill>
              <a:srgbClr val="FEB343"/>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7" name="Google Shape;1358;p46">
              <a:extLst>
                <a:ext uri="{FF2B5EF4-FFF2-40B4-BE49-F238E27FC236}">
                  <a16:creationId xmlns:a16="http://schemas.microsoft.com/office/drawing/2014/main" id="{2F639216-0B6E-449C-A69E-446F400D909B}"/>
                </a:ext>
              </a:extLst>
            </p:cNvPr>
            <p:cNvSpPr/>
            <p:nvPr/>
          </p:nvSpPr>
          <p:spPr>
            <a:xfrm>
              <a:off x="1574463" y="4637680"/>
              <a:ext cx="21063" cy="13357"/>
            </a:xfrm>
            <a:custGeom>
              <a:avLst/>
              <a:gdLst/>
              <a:ahLst/>
              <a:cxnLst/>
              <a:rect l="l" t="t" r="r" b="b"/>
              <a:pathLst>
                <a:path w="656" h="416" extrusionOk="0">
                  <a:moveTo>
                    <a:pt x="331" y="1"/>
                  </a:moveTo>
                  <a:cubicBezTo>
                    <a:pt x="327" y="1"/>
                    <a:pt x="322" y="1"/>
                    <a:pt x="317" y="1"/>
                  </a:cubicBezTo>
                  <a:cubicBezTo>
                    <a:pt x="271" y="1"/>
                    <a:pt x="221" y="18"/>
                    <a:pt x="175" y="46"/>
                  </a:cubicBezTo>
                  <a:cubicBezTo>
                    <a:pt x="136" y="69"/>
                    <a:pt x="102" y="103"/>
                    <a:pt x="74" y="142"/>
                  </a:cubicBezTo>
                  <a:cubicBezTo>
                    <a:pt x="17" y="227"/>
                    <a:pt x="0" y="323"/>
                    <a:pt x="0" y="408"/>
                  </a:cubicBezTo>
                  <a:cubicBezTo>
                    <a:pt x="0" y="410"/>
                    <a:pt x="2" y="413"/>
                    <a:pt x="2" y="415"/>
                  </a:cubicBezTo>
                  <a:lnTo>
                    <a:pt x="2" y="415"/>
                  </a:lnTo>
                  <a:cubicBezTo>
                    <a:pt x="2" y="414"/>
                    <a:pt x="1" y="414"/>
                    <a:pt x="0" y="413"/>
                  </a:cubicBezTo>
                  <a:lnTo>
                    <a:pt x="0" y="413"/>
                  </a:lnTo>
                  <a:cubicBezTo>
                    <a:pt x="2" y="415"/>
                    <a:pt x="3" y="416"/>
                    <a:pt x="3" y="416"/>
                  </a:cubicBezTo>
                  <a:cubicBezTo>
                    <a:pt x="3" y="416"/>
                    <a:pt x="3" y="415"/>
                    <a:pt x="2" y="415"/>
                  </a:cubicBezTo>
                  <a:lnTo>
                    <a:pt x="2" y="415"/>
                  </a:lnTo>
                  <a:cubicBezTo>
                    <a:pt x="4" y="415"/>
                    <a:pt x="6" y="416"/>
                    <a:pt x="8" y="416"/>
                  </a:cubicBezTo>
                  <a:cubicBezTo>
                    <a:pt x="14" y="416"/>
                    <a:pt x="23" y="412"/>
                    <a:pt x="23" y="408"/>
                  </a:cubicBezTo>
                  <a:cubicBezTo>
                    <a:pt x="57" y="334"/>
                    <a:pt x="91" y="255"/>
                    <a:pt x="142" y="210"/>
                  </a:cubicBezTo>
                  <a:cubicBezTo>
                    <a:pt x="192" y="159"/>
                    <a:pt x="254" y="125"/>
                    <a:pt x="317" y="125"/>
                  </a:cubicBezTo>
                  <a:cubicBezTo>
                    <a:pt x="327" y="124"/>
                    <a:pt x="338" y="123"/>
                    <a:pt x="348" y="123"/>
                  </a:cubicBezTo>
                  <a:cubicBezTo>
                    <a:pt x="408" y="123"/>
                    <a:pt x="460" y="150"/>
                    <a:pt x="503" y="193"/>
                  </a:cubicBezTo>
                  <a:cubicBezTo>
                    <a:pt x="559" y="244"/>
                    <a:pt x="593" y="312"/>
                    <a:pt x="622" y="391"/>
                  </a:cubicBezTo>
                  <a:cubicBezTo>
                    <a:pt x="622" y="396"/>
                    <a:pt x="627" y="408"/>
                    <a:pt x="639" y="408"/>
                  </a:cubicBezTo>
                  <a:cubicBezTo>
                    <a:pt x="650" y="408"/>
                    <a:pt x="655" y="396"/>
                    <a:pt x="655" y="391"/>
                  </a:cubicBezTo>
                  <a:cubicBezTo>
                    <a:pt x="655" y="300"/>
                    <a:pt x="639" y="204"/>
                    <a:pt x="582" y="131"/>
                  </a:cubicBezTo>
                  <a:cubicBezTo>
                    <a:pt x="528" y="55"/>
                    <a:pt x="433" y="1"/>
                    <a:pt x="331"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8" name="Google Shape;1359;p46">
              <a:extLst>
                <a:ext uri="{FF2B5EF4-FFF2-40B4-BE49-F238E27FC236}">
                  <a16:creationId xmlns:a16="http://schemas.microsoft.com/office/drawing/2014/main" id="{367AD8CF-9D88-4D1D-AA53-38B21287B1D0}"/>
                </a:ext>
              </a:extLst>
            </p:cNvPr>
            <p:cNvSpPr/>
            <p:nvPr/>
          </p:nvSpPr>
          <p:spPr>
            <a:xfrm>
              <a:off x="1542194" y="4640217"/>
              <a:ext cx="22315" cy="19264"/>
            </a:xfrm>
            <a:custGeom>
              <a:avLst/>
              <a:gdLst/>
              <a:ahLst/>
              <a:cxnLst/>
              <a:rect l="l" t="t" r="r" b="b"/>
              <a:pathLst>
                <a:path w="695" h="600" extrusionOk="0">
                  <a:moveTo>
                    <a:pt x="151" y="0"/>
                  </a:moveTo>
                  <a:cubicBezTo>
                    <a:pt x="132" y="0"/>
                    <a:pt x="119" y="20"/>
                    <a:pt x="124" y="35"/>
                  </a:cubicBezTo>
                  <a:lnTo>
                    <a:pt x="215" y="283"/>
                  </a:lnTo>
                  <a:cubicBezTo>
                    <a:pt x="220" y="289"/>
                    <a:pt x="215" y="306"/>
                    <a:pt x="209" y="312"/>
                  </a:cubicBezTo>
                  <a:lnTo>
                    <a:pt x="17" y="504"/>
                  </a:lnTo>
                  <a:cubicBezTo>
                    <a:pt x="0" y="515"/>
                    <a:pt x="11" y="543"/>
                    <a:pt x="34" y="554"/>
                  </a:cubicBezTo>
                  <a:cubicBezTo>
                    <a:pt x="136" y="583"/>
                    <a:pt x="237" y="600"/>
                    <a:pt x="345" y="600"/>
                  </a:cubicBezTo>
                  <a:cubicBezTo>
                    <a:pt x="616" y="600"/>
                    <a:pt x="695" y="227"/>
                    <a:pt x="446" y="108"/>
                  </a:cubicBezTo>
                  <a:cubicBezTo>
                    <a:pt x="356" y="63"/>
                    <a:pt x="266" y="29"/>
                    <a:pt x="158" y="1"/>
                  </a:cubicBezTo>
                  <a:cubicBezTo>
                    <a:pt x="156" y="0"/>
                    <a:pt x="153" y="0"/>
                    <a:pt x="151" y="0"/>
                  </a:cubicBezTo>
                  <a:close/>
                </a:path>
              </a:pathLst>
            </a:custGeom>
            <a:solidFill>
              <a:srgbClr val="F95955"/>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9" name="Google Shape;1360;p46">
              <a:extLst>
                <a:ext uri="{FF2B5EF4-FFF2-40B4-BE49-F238E27FC236}">
                  <a16:creationId xmlns:a16="http://schemas.microsoft.com/office/drawing/2014/main" id="{E0C8E072-336B-49E2-A14A-CDA8196B17EF}"/>
                </a:ext>
              </a:extLst>
            </p:cNvPr>
            <p:cNvSpPr/>
            <p:nvPr/>
          </p:nvSpPr>
          <p:spPr>
            <a:xfrm>
              <a:off x="1540364" y="4622269"/>
              <a:ext cx="175179" cy="119568"/>
            </a:xfrm>
            <a:custGeom>
              <a:avLst/>
              <a:gdLst/>
              <a:ahLst/>
              <a:cxnLst/>
              <a:rect l="l" t="t" r="r" b="b"/>
              <a:pathLst>
                <a:path w="5456" h="3724" extrusionOk="0">
                  <a:moveTo>
                    <a:pt x="4168" y="1"/>
                  </a:moveTo>
                  <a:lnTo>
                    <a:pt x="3344" y="492"/>
                  </a:lnTo>
                  <a:cubicBezTo>
                    <a:pt x="3180" y="588"/>
                    <a:pt x="2926" y="718"/>
                    <a:pt x="2734" y="758"/>
                  </a:cubicBezTo>
                  <a:cubicBezTo>
                    <a:pt x="1469" y="1068"/>
                    <a:pt x="1" y="2090"/>
                    <a:pt x="554" y="3107"/>
                  </a:cubicBezTo>
                  <a:cubicBezTo>
                    <a:pt x="812" y="3587"/>
                    <a:pt x="1338" y="3724"/>
                    <a:pt x="1875" y="3724"/>
                  </a:cubicBezTo>
                  <a:cubicBezTo>
                    <a:pt x="2185" y="3724"/>
                    <a:pt x="2499" y="3678"/>
                    <a:pt x="2768" y="3627"/>
                  </a:cubicBezTo>
                  <a:cubicBezTo>
                    <a:pt x="3446" y="3497"/>
                    <a:pt x="4112" y="3220"/>
                    <a:pt x="4648" y="2768"/>
                  </a:cubicBezTo>
                  <a:cubicBezTo>
                    <a:pt x="5264" y="2271"/>
                    <a:pt x="5456" y="1402"/>
                    <a:pt x="5066" y="701"/>
                  </a:cubicBezTo>
                  <a:cubicBezTo>
                    <a:pt x="4874" y="362"/>
                    <a:pt x="4586" y="131"/>
                    <a:pt x="4168" y="1"/>
                  </a:cubicBezTo>
                  <a:close/>
                </a:path>
              </a:pathLst>
            </a:custGeom>
            <a:solidFill>
              <a:srgbClr val="F4EDED"/>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60" name="Google Shape;1361;p46">
              <a:extLst>
                <a:ext uri="{FF2B5EF4-FFF2-40B4-BE49-F238E27FC236}">
                  <a16:creationId xmlns:a16="http://schemas.microsoft.com/office/drawing/2014/main" id="{C0CA873B-A433-43A4-9FE1-71D45D3FEF0B}"/>
                </a:ext>
              </a:extLst>
            </p:cNvPr>
            <p:cNvSpPr/>
            <p:nvPr/>
          </p:nvSpPr>
          <p:spPr>
            <a:xfrm>
              <a:off x="1551602" y="4620952"/>
              <a:ext cx="165418" cy="122843"/>
            </a:xfrm>
            <a:custGeom>
              <a:avLst/>
              <a:gdLst/>
              <a:ahLst/>
              <a:cxnLst/>
              <a:rect l="l" t="t" r="r" b="b"/>
              <a:pathLst>
                <a:path w="5152" h="3826" extrusionOk="0">
                  <a:moveTo>
                    <a:pt x="3818" y="87"/>
                  </a:moveTo>
                  <a:cubicBezTo>
                    <a:pt x="4191" y="206"/>
                    <a:pt x="4473" y="426"/>
                    <a:pt x="4666" y="759"/>
                  </a:cubicBezTo>
                  <a:cubicBezTo>
                    <a:pt x="5050" y="1426"/>
                    <a:pt x="4880" y="2284"/>
                    <a:pt x="4270" y="2781"/>
                  </a:cubicBezTo>
                  <a:cubicBezTo>
                    <a:pt x="3779" y="3199"/>
                    <a:pt x="3135" y="3487"/>
                    <a:pt x="2412" y="3622"/>
                  </a:cubicBezTo>
                  <a:cubicBezTo>
                    <a:pt x="2079" y="3685"/>
                    <a:pt x="1784" y="3717"/>
                    <a:pt x="1524" y="3717"/>
                  </a:cubicBezTo>
                  <a:cubicBezTo>
                    <a:pt x="1078" y="3717"/>
                    <a:pt x="739" y="3623"/>
                    <a:pt x="503" y="3430"/>
                  </a:cubicBezTo>
                  <a:cubicBezTo>
                    <a:pt x="549" y="3402"/>
                    <a:pt x="599" y="3368"/>
                    <a:pt x="650" y="3340"/>
                  </a:cubicBezTo>
                  <a:cubicBezTo>
                    <a:pt x="712" y="3306"/>
                    <a:pt x="774" y="3278"/>
                    <a:pt x="842" y="3250"/>
                  </a:cubicBezTo>
                  <a:cubicBezTo>
                    <a:pt x="904" y="3221"/>
                    <a:pt x="972" y="3199"/>
                    <a:pt x="1046" y="3171"/>
                  </a:cubicBezTo>
                  <a:lnTo>
                    <a:pt x="1255" y="3103"/>
                  </a:lnTo>
                  <a:cubicBezTo>
                    <a:pt x="1266" y="3103"/>
                    <a:pt x="1266" y="3092"/>
                    <a:pt x="1266" y="3086"/>
                  </a:cubicBezTo>
                  <a:cubicBezTo>
                    <a:pt x="1266" y="3080"/>
                    <a:pt x="1255" y="3075"/>
                    <a:pt x="1249" y="3075"/>
                  </a:cubicBezTo>
                  <a:cubicBezTo>
                    <a:pt x="1170" y="3075"/>
                    <a:pt x="1102" y="3080"/>
                    <a:pt x="1023" y="3092"/>
                  </a:cubicBezTo>
                  <a:cubicBezTo>
                    <a:pt x="944" y="3108"/>
                    <a:pt x="876" y="3131"/>
                    <a:pt x="803" y="3148"/>
                  </a:cubicBezTo>
                  <a:cubicBezTo>
                    <a:pt x="735" y="3176"/>
                    <a:pt x="662" y="3216"/>
                    <a:pt x="599" y="3255"/>
                  </a:cubicBezTo>
                  <a:cubicBezTo>
                    <a:pt x="543" y="3289"/>
                    <a:pt x="492" y="3334"/>
                    <a:pt x="453" y="3374"/>
                  </a:cubicBezTo>
                  <a:cubicBezTo>
                    <a:pt x="374" y="3306"/>
                    <a:pt x="311" y="3221"/>
                    <a:pt x="255" y="3120"/>
                  </a:cubicBezTo>
                  <a:cubicBezTo>
                    <a:pt x="182" y="2990"/>
                    <a:pt x="148" y="2854"/>
                    <a:pt x="142" y="2719"/>
                  </a:cubicBezTo>
                  <a:lnTo>
                    <a:pt x="306" y="2628"/>
                  </a:lnTo>
                  <a:cubicBezTo>
                    <a:pt x="368" y="2595"/>
                    <a:pt x="430" y="2555"/>
                    <a:pt x="492" y="2527"/>
                  </a:cubicBezTo>
                  <a:cubicBezTo>
                    <a:pt x="560" y="2499"/>
                    <a:pt x="628" y="2470"/>
                    <a:pt x="690" y="2442"/>
                  </a:cubicBezTo>
                  <a:lnTo>
                    <a:pt x="904" y="2380"/>
                  </a:lnTo>
                  <a:cubicBezTo>
                    <a:pt x="910" y="2380"/>
                    <a:pt x="910" y="2374"/>
                    <a:pt x="910" y="2369"/>
                  </a:cubicBezTo>
                  <a:cubicBezTo>
                    <a:pt x="910" y="2357"/>
                    <a:pt x="904" y="2352"/>
                    <a:pt x="899" y="2352"/>
                  </a:cubicBezTo>
                  <a:cubicBezTo>
                    <a:pt x="820" y="2352"/>
                    <a:pt x="741" y="2357"/>
                    <a:pt x="667" y="2374"/>
                  </a:cubicBezTo>
                  <a:cubicBezTo>
                    <a:pt x="594" y="2386"/>
                    <a:pt x="520" y="2408"/>
                    <a:pt x="453" y="2436"/>
                  </a:cubicBezTo>
                  <a:cubicBezTo>
                    <a:pt x="379" y="2465"/>
                    <a:pt x="311" y="2499"/>
                    <a:pt x="244" y="2544"/>
                  </a:cubicBezTo>
                  <a:cubicBezTo>
                    <a:pt x="210" y="2566"/>
                    <a:pt x="176" y="2595"/>
                    <a:pt x="142" y="2623"/>
                  </a:cubicBezTo>
                  <a:cubicBezTo>
                    <a:pt x="148" y="2538"/>
                    <a:pt x="170" y="2459"/>
                    <a:pt x="204" y="2374"/>
                  </a:cubicBezTo>
                  <a:cubicBezTo>
                    <a:pt x="407" y="1838"/>
                    <a:pt x="1136" y="1279"/>
                    <a:pt x="2039" y="962"/>
                  </a:cubicBezTo>
                  <a:cubicBezTo>
                    <a:pt x="2610" y="765"/>
                    <a:pt x="3152" y="505"/>
                    <a:pt x="3643" y="200"/>
                  </a:cubicBezTo>
                  <a:lnTo>
                    <a:pt x="3818" y="87"/>
                  </a:lnTo>
                  <a:close/>
                  <a:moveTo>
                    <a:pt x="3822" y="0"/>
                  </a:moveTo>
                  <a:cubicBezTo>
                    <a:pt x="3811" y="0"/>
                    <a:pt x="3802" y="4"/>
                    <a:pt x="3790" y="8"/>
                  </a:cubicBezTo>
                  <a:lnTo>
                    <a:pt x="3593" y="127"/>
                  </a:lnTo>
                  <a:cubicBezTo>
                    <a:pt x="3107" y="432"/>
                    <a:pt x="2570" y="686"/>
                    <a:pt x="2006" y="883"/>
                  </a:cubicBezTo>
                  <a:cubicBezTo>
                    <a:pt x="1300" y="1132"/>
                    <a:pt x="374" y="1668"/>
                    <a:pt x="114" y="2352"/>
                  </a:cubicBezTo>
                  <a:cubicBezTo>
                    <a:pt x="1" y="2640"/>
                    <a:pt x="23" y="2916"/>
                    <a:pt x="165" y="3188"/>
                  </a:cubicBezTo>
                  <a:cubicBezTo>
                    <a:pt x="396" y="3617"/>
                    <a:pt x="842" y="3826"/>
                    <a:pt x="1526" y="3826"/>
                  </a:cubicBezTo>
                  <a:cubicBezTo>
                    <a:pt x="1791" y="3826"/>
                    <a:pt x="2090" y="3792"/>
                    <a:pt x="2429" y="3730"/>
                  </a:cubicBezTo>
                  <a:cubicBezTo>
                    <a:pt x="3163" y="3588"/>
                    <a:pt x="3818" y="3289"/>
                    <a:pt x="4327" y="2866"/>
                  </a:cubicBezTo>
                  <a:cubicBezTo>
                    <a:pt x="4976" y="2323"/>
                    <a:pt x="5151" y="1420"/>
                    <a:pt x="4756" y="720"/>
                  </a:cubicBezTo>
                  <a:cubicBezTo>
                    <a:pt x="4558" y="370"/>
                    <a:pt x="4248" y="121"/>
                    <a:pt x="3835" y="2"/>
                  </a:cubicBezTo>
                  <a:cubicBezTo>
                    <a:pt x="3830" y="1"/>
                    <a:pt x="3826" y="0"/>
                    <a:pt x="3822" y="0"/>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grpSp>
      <mc:AlternateContent xmlns:mc="http://schemas.openxmlformats.org/markup-compatibility/2006">
        <mc:Choice xmlns:a14="http://schemas.microsoft.com/office/drawing/2010/main" Requires="a14">
          <p:sp>
            <p:nvSpPr>
              <p:cNvPr id="61" name="Rectangle 60">
                <a:extLst>
                  <a:ext uri="{FF2B5EF4-FFF2-40B4-BE49-F238E27FC236}">
                    <a16:creationId xmlns:a16="http://schemas.microsoft.com/office/drawing/2014/main" id="{EDB42E43-B0C6-9BC0-DC09-43D92BA5A14D}"/>
                  </a:ext>
                </a:extLst>
              </p:cNvPr>
              <p:cNvSpPr/>
              <p:nvPr/>
            </p:nvSpPr>
            <p:spPr>
              <a:xfrm>
                <a:off x="1104023" y="4151001"/>
                <a:ext cx="10258928" cy="2250552"/>
              </a:xfrm>
              <a:prstGeom prst="rect">
                <a:avLst/>
              </a:prstGeom>
            </p:spPr>
            <p:txBody>
              <a:bodyPr wrap="square">
                <a:spAutoFit/>
              </a:bodyPr>
              <a:lstStyle/>
              <a:p>
                <a:pPr marL="495166" indent="-495166" algn="just" defTabSz="2321662">
                  <a:lnSpc>
                    <a:spcPct val="150000"/>
                  </a:lnSpc>
                  <a:buClr>
                    <a:srgbClr val="000000"/>
                  </a:buClr>
                  <a:buFont typeface="Arial"/>
                  <a:buAutoNum type="alphaLcParenR"/>
                </a:pPr>
                <a:r>
                  <a:rPr lang="vi-VN" sz="2412" kern="0" dirty="0">
                    <a:solidFill>
                      <a:srgbClr val="000000"/>
                    </a:solidFill>
                    <a:latin typeface="+mj-lt"/>
                    <a:cs typeface="Arial"/>
                    <a:sym typeface="Arial"/>
                  </a:rPr>
                  <a:t>Bà Triệu (Triệu Thị Trinh) sinh năm 226</a:t>
                </a:r>
                <a:r>
                  <a:rPr lang="en-US" sz="2412" kern="0" dirty="0">
                    <a:solidFill>
                      <a:srgbClr val="000000"/>
                    </a:solidFill>
                    <a:latin typeface="+mj-lt"/>
                    <a:cs typeface="Arial"/>
                    <a:sym typeface="Arial"/>
                  </a:rPr>
                  <a:t>.</a:t>
                </a:r>
              </a:p>
              <a:p>
                <a:pPr algn="just" defTabSz="2321662">
                  <a:lnSpc>
                    <a:spcPct val="150000"/>
                  </a:lnSpc>
                  <a:buClr>
                    <a:srgbClr val="000000"/>
                  </a:buClr>
                </a:pPr>
                <a14:m>
                  <m:oMath xmlns:m="http://schemas.openxmlformats.org/officeDocument/2006/math">
                    <m:r>
                      <a:rPr lang="vi-VN" sz="2412" i="1" kern="0">
                        <a:solidFill>
                          <a:srgbClr val="000000"/>
                        </a:solidFill>
                        <a:latin typeface="Cambria Math" panose="02040503050406030204" pitchFamily="18" charset="0"/>
                        <a:sym typeface="Arial"/>
                      </a:rPr>
                      <m:t>→</m:t>
                    </m:r>
                    <m:r>
                      <a:rPr lang="en-US" sz="2412" i="1" kern="0">
                        <a:solidFill>
                          <a:srgbClr val="000000"/>
                        </a:solidFill>
                        <a:latin typeface="Cambria Math" panose="02040503050406030204" pitchFamily="18" charset="0"/>
                        <a:sym typeface="Arial"/>
                      </a:rPr>
                      <m:t> </m:t>
                    </m:r>
                  </m:oMath>
                </a14:m>
                <a:r>
                  <a:rPr lang="vi-VN" sz="2412" kern="0" dirty="0">
                    <a:solidFill>
                      <a:srgbClr val="000000"/>
                    </a:solidFill>
                    <a:latin typeface="+mj-lt"/>
                    <a:cs typeface="Arial"/>
                    <a:sym typeface="Arial"/>
                  </a:rPr>
                  <a:t>Vậy Bà Triệu sinh vào thế kỉ III</a:t>
                </a:r>
                <a:r>
                  <a:rPr lang="en-US" sz="2412" kern="0" dirty="0">
                    <a:solidFill>
                      <a:srgbClr val="000000"/>
                    </a:solidFill>
                    <a:latin typeface="+mj-lt"/>
                    <a:cs typeface="Arial"/>
                    <a:sym typeface="Arial"/>
                  </a:rPr>
                  <a:t>.</a:t>
                </a:r>
                <a:endParaRPr lang="vi-VN" sz="2412" kern="0" dirty="0">
                  <a:solidFill>
                    <a:srgbClr val="000000"/>
                  </a:solidFill>
                  <a:latin typeface="+mj-lt"/>
                  <a:cs typeface="Arial"/>
                  <a:sym typeface="Arial"/>
                </a:endParaRPr>
              </a:p>
              <a:p>
                <a:pPr algn="just" defTabSz="2321662">
                  <a:lnSpc>
                    <a:spcPct val="150000"/>
                  </a:lnSpc>
                  <a:buClr>
                    <a:srgbClr val="000000"/>
                  </a:buClr>
                </a:pPr>
                <a:r>
                  <a:rPr lang="vi-VN" sz="2412" kern="0" dirty="0">
                    <a:solidFill>
                      <a:srgbClr val="000000"/>
                    </a:solidFill>
                    <a:latin typeface="+mj-lt"/>
                    <a:cs typeface="Arial"/>
                    <a:sym typeface="Arial"/>
                  </a:rPr>
                  <a:t>Khi lãnh đạo cuộc khởi nghĩa Bà có số tuổi là:</a:t>
                </a:r>
              </a:p>
              <a:p>
                <a:pPr algn="ctr" defTabSz="2321662">
                  <a:lnSpc>
                    <a:spcPct val="150000"/>
                  </a:lnSpc>
                  <a:buClr>
                    <a:srgbClr val="000000"/>
                  </a:buClr>
                </a:pPr>
                <a:r>
                  <a:rPr lang="vi-VN" sz="2412" kern="0" dirty="0">
                    <a:solidFill>
                      <a:srgbClr val="000000"/>
                    </a:solidFill>
                    <a:latin typeface="+mj-lt"/>
                    <a:cs typeface="Arial"/>
                    <a:sym typeface="Arial"/>
                  </a:rPr>
                  <a:t>248 – 226 = 22 (tuổi)</a:t>
                </a:r>
              </a:p>
            </p:txBody>
          </p:sp>
        </mc:Choice>
        <mc:Fallback>
          <p:sp>
            <p:nvSpPr>
              <p:cNvPr id="61" name="Rectangle 60">
                <a:extLst>
                  <a:ext uri="{FF2B5EF4-FFF2-40B4-BE49-F238E27FC236}">
                    <a16:creationId xmlns:a16="http://schemas.microsoft.com/office/drawing/2014/main" id="{EDB42E43-B0C6-9BC0-DC09-43D92BA5A14D}"/>
                  </a:ext>
                </a:extLst>
              </p:cNvPr>
              <p:cNvSpPr>
                <a:spLocks noRot="1" noChangeAspect="1" noMove="1" noResize="1" noEditPoints="1" noAdjustHandles="1" noChangeArrowheads="1" noChangeShapeType="1" noTextEdit="1"/>
              </p:cNvSpPr>
              <p:nvPr/>
            </p:nvSpPr>
            <p:spPr>
              <a:xfrm>
                <a:off x="1104023" y="4151001"/>
                <a:ext cx="10258928" cy="2250552"/>
              </a:xfrm>
              <a:prstGeom prst="rect">
                <a:avLst/>
              </a:prstGeom>
              <a:blipFill>
                <a:blip r:embed="rId3"/>
                <a:stretch>
                  <a:fillRect l="-1129" b="-5420"/>
                </a:stretch>
              </a:blipFill>
            </p:spPr>
            <p:txBody>
              <a:bodyPr/>
              <a:lstStyle/>
              <a:p>
                <a:r>
                  <a:rPr lang="en-US">
                    <a:noFill/>
                  </a:rPr>
                  <a:t> </a:t>
                </a:r>
              </a:p>
            </p:txBody>
          </p:sp>
        </mc:Fallback>
      </mc:AlternateContent>
      <p:sp>
        <p:nvSpPr>
          <p:cNvPr id="62" name="Rectangle 61">
            <a:extLst>
              <a:ext uri="{FF2B5EF4-FFF2-40B4-BE49-F238E27FC236}">
                <a16:creationId xmlns:a16="http://schemas.microsoft.com/office/drawing/2014/main" id="{22E147A9-165E-A4B9-923C-436AF8F4D40D}"/>
              </a:ext>
            </a:extLst>
          </p:cNvPr>
          <p:cNvSpPr/>
          <p:nvPr/>
        </p:nvSpPr>
        <p:spPr>
          <a:xfrm>
            <a:off x="1259110" y="3483438"/>
            <a:ext cx="1244251" cy="576825"/>
          </a:xfrm>
          <a:prstGeom prst="rect">
            <a:avLst/>
          </a:prstGeom>
        </p:spPr>
        <p:txBody>
          <a:bodyPr wrap="none">
            <a:spAutoFit/>
          </a:bodyPr>
          <a:lstStyle/>
          <a:p>
            <a:pPr algn="ctr" defTabSz="609436">
              <a:lnSpc>
                <a:spcPct val="150000"/>
              </a:lnSpc>
              <a:defRPr/>
            </a:pPr>
            <a:r>
              <a:rPr lang="en-US" sz="2412" b="1" kern="0" dirty="0" err="1">
                <a:solidFill>
                  <a:srgbClr val="262624"/>
                </a:solidFill>
                <a:cs typeface="Arial"/>
                <a:sym typeface="Arial"/>
              </a:rPr>
              <a:t>Trả</a:t>
            </a:r>
            <a:r>
              <a:rPr lang="en-US" sz="2412" b="1" kern="0" dirty="0">
                <a:solidFill>
                  <a:srgbClr val="262624"/>
                </a:solidFill>
                <a:cs typeface="Arial"/>
                <a:sym typeface="Arial"/>
              </a:rPr>
              <a:t> </a:t>
            </a:r>
            <a:r>
              <a:rPr lang="en-US" sz="2412" b="1" kern="0" dirty="0" err="1">
                <a:solidFill>
                  <a:srgbClr val="262624"/>
                </a:solidFill>
                <a:cs typeface="Arial"/>
                <a:sym typeface="Arial"/>
              </a:rPr>
              <a:t>lời</a:t>
            </a:r>
            <a:r>
              <a:rPr lang="en-US" sz="2412" b="1" kern="0" dirty="0">
                <a:solidFill>
                  <a:srgbClr val="262624"/>
                </a:solidFill>
                <a:cs typeface="Arial"/>
                <a:sym typeface="Arial"/>
              </a:rPr>
              <a:t>:</a:t>
            </a:r>
          </a:p>
        </p:txBody>
      </p:sp>
    </p:spTree>
    <p:extLst>
      <p:ext uri="{BB962C8B-B14F-4D97-AF65-F5344CB8AC3E}">
        <p14:creationId xmlns:p14="http://schemas.microsoft.com/office/powerpoint/2010/main" val="1152201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500" fill="hold"/>
                                        <p:tgtEl>
                                          <p:spTgt spid="62"/>
                                        </p:tgtEl>
                                        <p:attrNameLst>
                                          <p:attrName>ppt_x</p:attrName>
                                        </p:attrNameLst>
                                      </p:cBhvr>
                                      <p:tavLst>
                                        <p:tav tm="0">
                                          <p:val>
                                            <p:strVal val="#ppt_x"/>
                                          </p:val>
                                        </p:tav>
                                        <p:tav tm="100000">
                                          <p:val>
                                            <p:strVal val="#ppt_x"/>
                                          </p:val>
                                        </p:tav>
                                      </p:tavLst>
                                    </p:anim>
                                    <p:anim calcmode="lin" valueType="num">
                                      <p:cBhvr additive="base">
                                        <p:cTn id="1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
                                            <p:txEl>
                                              <p:pRg st="1" end="1"/>
                                            </p:txEl>
                                          </p:spTgt>
                                        </p:tgtEl>
                                        <p:attrNameLst>
                                          <p:attrName>style.visibility</p:attrName>
                                        </p:attrNameLst>
                                      </p:cBhvr>
                                      <p:to>
                                        <p:strVal val="visible"/>
                                      </p:to>
                                    </p:set>
                                    <p:animEffect transition="in" filter="fade">
                                      <p:cBhvr>
                                        <p:cTn id="27" dur="500"/>
                                        <p:tgtEl>
                                          <p:spTgt spid="6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1">
                                            <p:txEl>
                                              <p:pRg st="2" end="2"/>
                                            </p:txEl>
                                          </p:spTgt>
                                        </p:tgtEl>
                                        <p:attrNameLst>
                                          <p:attrName>style.visibility</p:attrName>
                                        </p:attrNameLst>
                                      </p:cBhvr>
                                      <p:to>
                                        <p:strVal val="visible"/>
                                      </p:to>
                                    </p:set>
                                    <p:animEffect transition="in" filter="randombar(horizontal)">
                                      <p:cBhvr>
                                        <p:cTn id="32" dur="500"/>
                                        <p:tgtEl>
                                          <p:spTgt spid="61">
                                            <p:txEl>
                                              <p:pRg st="2" end="2"/>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61">
                                            <p:txEl>
                                              <p:pRg st="3" end="3"/>
                                            </p:txEl>
                                          </p:spTgt>
                                        </p:tgtEl>
                                        <p:attrNameLst>
                                          <p:attrName>style.visibility</p:attrName>
                                        </p:attrNameLst>
                                      </p:cBhvr>
                                      <p:to>
                                        <p:strVal val="visible"/>
                                      </p:to>
                                    </p:set>
                                    <p:animEffect transition="in" filter="randombar(horizontal)">
                                      <p:cBhvr>
                                        <p:cTn id="35" dur="500"/>
                                        <p:tgtEl>
                                          <p:spTgt spid="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4B4CD5-8EAA-455F-89D6-6AB0E9FAF45B}"/>
              </a:ext>
            </a:extLst>
          </p:cNvPr>
          <p:cNvSpPr/>
          <p:nvPr/>
        </p:nvSpPr>
        <p:spPr>
          <a:xfrm>
            <a:off x="6936096" y="3752240"/>
            <a:ext cx="5252730" cy="3104867"/>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12"/>
          </a:p>
        </p:txBody>
      </p:sp>
      <p:sp>
        <p:nvSpPr>
          <p:cNvPr id="3" name="Rectangle 2">
            <a:extLst>
              <a:ext uri="{FF2B5EF4-FFF2-40B4-BE49-F238E27FC236}">
                <a16:creationId xmlns:a16="http://schemas.microsoft.com/office/drawing/2014/main" id="{6DBA6EC6-B1B8-473E-9F2C-7314D385EEEC}"/>
              </a:ext>
            </a:extLst>
          </p:cNvPr>
          <p:cNvSpPr/>
          <p:nvPr/>
        </p:nvSpPr>
        <p:spPr>
          <a:xfrm>
            <a:off x="4593152" y="966242"/>
            <a:ext cx="3613490" cy="581313"/>
          </a:xfrm>
          <a:prstGeom prst="rect">
            <a:avLst/>
          </a:prstGeom>
        </p:spPr>
        <p:txBody>
          <a:bodyPr wrap="none">
            <a:spAutoFit/>
          </a:bodyPr>
          <a:lstStyle/>
          <a:p>
            <a:pPr algn="ctr" defTabSz="609436">
              <a:lnSpc>
                <a:spcPct val="150000"/>
              </a:lnSpc>
              <a:defRPr/>
            </a:pPr>
            <a:r>
              <a:rPr lang="en-US" sz="2412" b="1" kern="0" dirty="0" err="1">
                <a:solidFill>
                  <a:srgbClr val="262624"/>
                </a:solidFill>
                <a:cs typeface="Arial"/>
                <a:sym typeface="Arial"/>
              </a:rPr>
              <a:t>Bài</a:t>
            </a:r>
            <a:r>
              <a:rPr lang="en-US" sz="2412" b="1" kern="0" dirty="0">
                <a:solidFill>
                  <a:srgbClr val="262624"/>
                </a:solidFill>
                <a:cs typeface="Arial"/>
                <a:sym typeface="Arial"/>
              </a:rPr>
              <a:t> </a:t>
            </a:r>
            <a:r>
              <a:rPr lang="en-US" sz="2412" b="1" kern="0" dirty="0" err="1">
                <a:solidFill>
                  <a:srgbClr val="262624"/>
                </a:solidFill>
                <a:cs typeface="Arial"/>
                <a:sym typeface="Arial"/>
              </a:rPr>
              <a:t>tập</a:t>
            </a:r>
            <a:r>
              <a:rPr lang="en-US" sz="2412" b="1" kern="0" dirty="0">
                <a:solidFill>
                  <a:srgbClr val="262624"/>
                </a:solidFill>
                <a:cs typeface="Arial"/>
                <a:sym typeface="Arial"/>
              </a:rPr>
              <a:t> 3 (SGK – tr40)</a:t>
            </a:r>
          </a:p>
        </p:txBody>
      </p:sp>
      <p:sp>
        <p:nvSpPr>
          <p:cNvPr id="4" name="Rectangle 3">
            <a:extLst>
              <a:ext uri="{FF2B5EF4-FFF2-40B4-BE49-F238E27FC236}">
                <a16:creationId xmlns:a16="http://schemas.microsoft.com/office/drawing/2014/main" id="{5919274E-9D7E-42CD-A098-D8A7370C12FB}"/>
              </a:ext>
            </a:extLst>
          </p:cNvPr>
          <p:cNvSpPr/>
          <p:nvPr/>
        </p:nvSpPr>
        <p:spPr>
          <a:xfrm>
            <a:off x="1059738" y="1846014"/>
            <a:ext cx="10475115" cy="1683987"/>
          </a:xfrm>
          <a:prstGeom prst="rect">
            <a:avLst/>
          </a:prstGeom>
        </p:spPr>
        <p:txBody>
          <a:bodyPr wrap="square">
            <a:spAutoFit/>
          </a:bodyPr>
          <a:lstStyle/>
          <a:p>
            <a:pPr algn="just" defTabSz="2321662">
              <a:lnSpc>
                <a:spcPct val="150000"/>
              </a:lnSpc>
              <a:buClr>
                <a:srgbClr val="000000"/>
              </a:buClr>
            </a:pPr>
            <a:r>
              <a:rPr lang="vi-VN" sz="2412" kern="0" dirty="0">
                <a:solidFill>
                  <a:srgbClr val="000000"/>
                </a:solidFill>
                <a:cs typeface="Arial"/>
                <a:sym typeface="Arial"/>
              </a:rPr>
              <a:t>b) Lễ kỉ niệm 600 năm ngày sinh của anh hùng dân tộc Nguyễn Trãi được tổ chức vào năm 1980. Như vậy, Nguyễn Trãi sinh năm nào? Thuộc thế kỉ nào?</a:t>
            </a:r>
          </a:p>
        </p:txBody>
      </p:sp>
      <p:grpSp>
        <p:nvGrpSpPr>
          <p:cNvPr id="5" name="Google Shape;1175;p46">
            <a:extLst>
              <a:ext uri="{FF2B5EF4-FFF2-40B4-BE49-F238E27FC236}">
                <a16:creationId xmlns:a16="http://schemas.microsoft.com/office/drawing/2014/main" id="{63A6CF78-5CBA-49BB-8C2C-5C67BB07A4A3}"/>
              </a:ext>
            </a:extLst>
          </p:cNvPr>
          <p:cNvGrpSpPr/>
          <p:nvPr/>
        </p:nvGrpSpPr>
        <p:grpSpPr>
          <a:xfrm>
            <a:off x="50301" y="5496077"/>
            <a:ext cx="1161838" cy="1361639"/>
            <a:chOff x="5246832" y="3023356"/>
            <a:chExt cx="491405" cy="575912"/>
          </a:xfrm>
        </p:grpSpPr>
        <p:sp>
          <p:nvSpPr>
            <p:cNvPr id="6" name="Google Shape;1176;p46">
              <a:extLst>
                <a:ext uri="{FF2B5EF4-FFF2-40B4-BE49-F238E27FC236}">
                  <a16:creationId xmlns:a16="http://schemas.microsoft.com/office/drawing/2014/main" id="{50A11781-5615-43F2-AAED-72791D2F0553}"/>
                </a:ext>
              </a:extLst>
            </p:cNvPr>
            <p:cNvSpPr/>
            <p:nvPr/>
          </p:nvSpPr>
          <p:spPr>
            <a:xfrm>
              <a:off x="5246832" y="3023356"/>
              <a:ext cx="491405" cy="575912"/>
            </a:xfrm>
            <a:custGeom>
              <a:avLst/>
              <a:gdLst/>
              <a:ahLst/>
              <a:cxnLst/>
              <a:rect l="l" t="t" r="r" b="b"/>
              <a:pathLst>
                <a:path w="15305" h="17937" extrusionOk="0">
                  <a:moveTo>
                    <a:pt x="2499" y="0"/>
                  </a:moveTo>
                  <a:cubicBezTo>
                    <a:pt x="2101" y="0"/>
                    <a:pt x="1730" y="210"/>
                    <a:pt x="1514" y="560"/>
                  </a:cubicBezTo>
                  <a:lnTo>
                    <a:pt x="751" y="1825"/>
                  </a:lnTo>
                  <a:lnTo>
                    <a:pt x="751" y="1831"/>
                  </a:lnTo>
                  <a:lnTo>
                    <a:pt x="706" y="1910"/>
                  </a:lnTo>
                  <a:cubicBezTo>
                    <a:pt x="497" y="2248"/>
                    <a:pt x="480" y="2666"/>
                    <a:pt x="649" y="3028"/>
                  </a:cubicBezTo>
                  <a:lnTo>
                    <a:pt x="768" y="3282"/>
                  </a:lnTo>
                  <a:lnTo>
                    <a:pt x="689" y="3327"/>
                  </a:lnTo>
                  <a:cubicBezTo>
                    <a:pt x="683" y="3327"/>
                    <a:pt x="683" y="3338"/>
                    <a:pt x="683" y="3338"/>
                  </a:cubicBezTo>
                  <a:lnTo>
                    <a:pt x="661" y="3350"/>
                  </a:lnTo>
                  <a:lnTo>
                    <a:pt x="599" y="3395"/>
                  </a:lnTo>
                  <a:lnTo>
                    <a:pt x="593" y="3400"/>
                  </a:lnTo>
                  <a:cubicBezTo>
                    <a:pt x="576" y="3412"/>
                    <a:pt x="553" y="3429"/>
                    <a:pt x="542" y="3440"/>
                  </a:cubicBezTo>
                  <a:lnTo>
                    <a:pt x="525" y="3457"/>
                  </a:lnTo>
                  <a:lnTo>
                    <a:pt x="486" y="3496"/>
                  </a:lnTo>
                  <a:cubicBezTo>
                    <a:pt x="0" y="3999"/>
                    <a:pt x="57" y="4722"/>
                    <a:pt x="316" y="5185"/>
                  </a:cubicBezTo>
                  <a:lnTo>
                    <a:pt x="412" y="5360"/>
                  </a:lnTo>
                  <a:cubicBezTo>
                    <a:pt x="265" y="5518"/>
                    <a:pt x="169" y="5722"/>
                    <a:pt x="113" y="5942"/>
                  </a:cubicBezTo>
                  <a:cubicBezTo>
                    <a:pt x="17" y="6337"/>
                    <a:pt x="113" y="6761"/>
                    <a:pt x="339" y="7094"/>
                  </a:cubicBezTo>
                  <a:lnTo>
                    <a:pt x="977" y="8071"/>
                  </a:lnTo>
                  <a:cubicBezTo>
                    <a:pt x="1169" y="8370"/>
                    <a:pt x="1485" y="8562"/>
                    <a:pt x="1835" y="8596"/>
                  </a:cubicBezTo>
                  <a:lnTo>
                    <a:pt x="2101" y="8624"/>
                  </a:lnTo>
                  <a:lnTo>
                    <a:pt x="2107" y="8624"/>
                  </a:lnTo>
                  <a:lnTo>
                    <a:pt x="2361" y="8652"/>
                  </a:lnTo>
                  <a:lnTo>
                    <a:pt x="2378" y="8652"/>
                  </a:lnTo>
                  <a:lnTo>
                    <a:pt x="4439" y="8873"/>
                  </a:lnTo>
                  <a:lnTo>
                    <a:pt x="4337" y="9810"/>
                  </a:lnTo>
                  <a:lnTo>
                    <a:pt x="4337" y="9816"/>
                  </a:lnTo>
                  <a:lnTo>
                    <a:pt x="4072" y="12431"/>
                  </a:lnTo>
                  <a:lnTo>
                    <a:pt x="4072" y="12436"/>
                  </a:lnTo>
                  <a:lnTo>
                    <a:pt x="3676" y="16344"/>
                  </a:lnTo>
                  <a:cubicBezTo>
                    <a:pt x="3609" y="16926"/>
                    <a:pt x="3936" y="17468"/>
                    <a:pt x="4473" y="17694"/>
                  </a:cubicBezTo>
                  <a:cubicBezTo>
                    <a:pt x="4744" y="17807"/>
                    <a:pt x="5026" y="17880"/>
                    <a:pt x="5309" y="17914"/>
                  </a:cubicBezTo>
                  <a:lnTo>
                    <a:pt x="5331" y="17914"/>
                  </a:lnTo>
                  <a:cubicBezTo>
                    <a:pt x="5359" y="17920"/>
                    <a:pt x="5388" y="17920"/>
                    <a:pt x="5416" y="17920"/>
                  </a:cubicBezTo>
                  <a:lnTo>
                    <a:pt x="5433" y="17920"/>
                  </a:lnTo>
                  <a:cubicBezTo>
                    <a:pt x="5517" y="17925"/>
                    <a:pt x="5608" y="17937"/>
                    <a:pt x="5693" y="17937"/>
                  </a:cubicBezTo>
                  <a:cubicBezTo>
                    <a:pt x="5896" y="17937"/>
                    <a:pt x="6105" y="17914"/>
                    <a:pt x="6314" y="17880"/>
                  </a:cubicBezTo>
                  <a:cubicBezTo>
                    <a:pt x="6895" y="17773"/>
                    <a:pt x="7330" y="17293"/>
                    <a:pt x="7387" y="16711"/>
                  </a:cubicBezTo>
                  <a:lnTo>
                    <a:pt x="7443" y="16169"/>
                  </a:lnTo>
                  <a:lnTo>
                    <a:pt x="7443" y="16158"/>
                  </a:lnTo>
                  <a:lnTo>
                    <a:pt x="7630" y="14339"/>
                  </a:lnTo>
                  <a:lnTo>
                    <a:pt x="7630" y="14334"/>
                  </a:lnTo>
                  <a:lnTo>
                    <a:pt x="7641" y="14164"/>
                  </a:lnTo>
                  <a:lnTo>
                    <a:pt x="7889" y="11702"/>
                  </a:lnTo>
                  <a:lnTo>
                    <a:pt x="7889" y="11696"/>
                  </a:lnTo>
                  <a:lnTo>
                    <a:pt x="7889" y="11668"/>
                  </a:lnTo>
                  <a:lnTo>
                    <a:pt x="7912" y="11482"/>
                  </a:lnTo>
                  <a:lnTo>
                    <a:pt x="7912" y="11476"/>
                  </a:lnTo>
                  <a:lnTo>
                    <a:pt x="8138" y="9240"/>
                  </a:lnTo>
                  <a:lnTo>
                    <a:pt x="10775" y="9511"/>
                  </a:lnTo>
                  <a:cubicBezTo>
                    <a:pt x="10820" y="9522"/>
                    <a:pt x="10860" y="9522"/>
                    <a:pt x="10905" y="9522"/>
                  </a:cubicBezTo>
                  <a:cubicBezTo>
                    <a:pt x="11221" y="9522"/>
                    <a:pt x="11532" y="9387"/>
                    <a:pt x="11752" y="9155"/>
                  </a:cubicBezTo>
                  <a:lnTo>
                    <a:pt x="12385" y="8483"/>
                  </a:lnTo>
                  <a:lnTo>
                    <a:pt x="12515" y="8348"/>
                  </a:lnTo>
                  <a:lnTo>
                    <a:pt x="12520" y="8342"/>
                  </a:lnTo>
                  <a:lnTo>
                    <a:pt x="13492" y="7308"/>
                  </a:lnTo>
                  <a:lnTo>
                    <a:pt x="13508" y="7297"/>
                  </a:lnTo>
                  <a:lnTo>
                    <a:pt x="13599" y="7195"/>
                  </a:lnTo>
                  <a:lnTo>
                    <a:pt x="14830" y="5897"/>
                  </a:lnTo>
                  <a:cubicBezTo>
                    <a:pt x="15287" y="5462"/>
                    <a:pt x="15304" y="4784"/>
                    <a:pt x="14898" y="4327"/>
                  </a:cubicBezTo>
                  <a:lnTo>
                    <a:pt x="14824" y="4242"/>
                  </a:lnTo>
                  <a:lnTo>
                    <a:pt x="14683" y="4078"/>
                  </a:lnTo>
                  <a:lnTo>
                    <a:pt x="14610" y="3993"/>
                  </a:lnTo>
                  <a:lnTo>
                    <a:pt x="13757" y="3028"/>
                  </a:lnTo>
                  <a:lnTo>
                    <a:pt x="13723" y="2994"/>
                  </a:lnTo>
                  <a:lnTo>
                    <a:pt x="13147" y="2344"/>
                  </a:lnTo>
                  <a:lnTo>
                    <a:pt x="13085" y="2271"/>
                  </a:lnTo>
                  <a:lnTo>
                    <a:pt x="12097" y="1158"/>
                  </a:lnTo>
                  <a:cubicBezTo>
                    <a:pt x="12018" y="1074"/>
                    <a:pt x="11933" y="1000"/>
                    <a:pt x="11843" y="938"/>
                  </a:cubicBezTo>
                  <a:cubicBezTo>
                    <a:pt x="11690" y="837"/>
                    <a:pt x="11509" y="780"/>
                    <a:pt x="11329" y="769"/>
                  </a:cubicBezTo>
                  <a:lnTo>
                    <a:pt x="10905" y="735"/>
                  </a:lnTo>
                  <a:lnTo>
                    <a:pt x="6975" y="385"/>
                  </a:lnTo>
                  <a:lnTo>
                    <a:pt x="6958" y="385"/>
                  </a:lnTo>
                  <a:lnTo>
                    <a:pt x="2841" y="18"/>
                  </a:lnTo>
                  <a:lnTo>
                    <a:pt x="2807" y="18"/>
                  </a:lnTo>
                  <a:lnTo>
                    <a:pt x="2615" y="6"/>
                  </a:lnTo>
                  <a:cubicBezTo>
                    <a:pt x="2576" y="2"/>
                    <a:pt x="2537" y="0"/>
                    <a:pt x="2499"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7" name="Google Shape;1177;p46">
              <a:extLst>
                <a:ext uri="{FF2B5EF4-FFF2-40B4-BE49-F238E27FC236}">
                  <a16:creationId xmlns:a16="http://schemas.microsoft.com/office/drawing/2014/main" id="{AC2A6CEE-C04C-44AD-BAD2-9CE37EDF2821}"/>
                </a:ext>
              </a:extLst>
            </p:cNvPr>
            <p:cNvSpPr/>
            <p:nvPr/>
          </p:nvSpPr>
          <p:spPr>
            <a:xfrm>
              <a:off x="5398574" y="3275757"/>
              <a:ext cx="80365" cy="289224"/>
            </a:xfrm>
            <a:custGeom>
              <a:avLst/>
              <a:gdLst/>
              <a:ahLst/>
              <a:cxnLst/>
              <a:rect l="l" t="t" r="r" b="b"/>
              <a:pathLst>
                <a:path w="2503" h="9008" extrusionOk="0">
                  <a:moveTo>
                    <a:pt x="882" y="1"/>
                  </a:moveTo>
                  <a:lnTo>
                    <a:pt x="679" y="2028"/>
                  </a:lnTo>
                  <a:lnTo>
                    <a:pt x="413" y="4654"/>
                  </a:lnTo>
                  <a:lnTo>
                    <a:pt x="170" y="7054"/>
                  </a:lnTo>
                  <a:lnTo>
                    <a:pt x="159" y="7190"/>
                  </a:lnTo>
                  <a:lnTo>
                    <a:pt x="18" y="8585"/>
                  </a:lnTo>
                  <a:cubicBezTo>
                    <a:pt x="1" y="8698"/>
                    <a:pt x="63" y="8805"/>
                    <a:pt x="170" y="8845"/>
                  </a:cubicBezTo>
                  <a:cubicBezTo>
                    <a:pt x="362" y="8924"/>
                    <a:pt x="554" y="8974"/>
                    <a:pt x="758" y="8997"/>
                  </a:cubicBezTo>
                  <a:cubicBezTo>
                    <a:pt x="769" y="9003"/>
                    <a:pt x="791" y="9003"/>
                    <a:pt x="808" y="9003"/>
                  </a:cubicBezTo>
                  <a:cubicBezTo>
                    <a:pt x="864" y="9006"/>
                    <a:pt x="920" y="9008"/>
                    <a:pt x="976" y="9008"/>
                  </a:cubicBezTo>
                  <a:cubicBezTo>
                    <a:pt x="1121" y="9008"/>
                    <a:pt x="1268" y="8996"/>
                    <a:pt x="1418" y="8963"/>
                  </a:cubicBezTo>
                  <a:cubicBezTo>
                    <a:pt x="1531" y="8946"/>
                    <a:pt x="1616" y="8850"/>
                    <a:pt x="1633" y="8737"/>
                  </a:cubicBezTo>
                  <a:lnTo>
                    <a:pt x="1689" y="8195"/>
                  </a:lnTo>
                  <a:lnTo>
                    <a:pt x="1695" y="8116"/>
                  </a:lnTo>
                  <a:lnTo>
                    <a:pt x="1870" y="6365"/>
                  </a:lnTo>
                  <a:lnTo>
                    <a:pt x="1887" y="6196"/>
                  </a:lnTo>
                  <a:lnTo>
                    <a:pt x="1977" y="5275"/>
                  </a:lnTo>
                  <a:lnTo>
                    <a:pt x="1994" y="5129"/>
                  </a:lnTo>
                  <a:lnTo>
                    <a:pt x="2136" y="3734"/>
                  </a:lnTo>
                  <a:lnTo>
                    <a:pt x="2153" y="3508"/>
                  </a:lnTo>
                  <a:lnTo>
                    <a:pt x="2373" y="1384"/>
                  </a:lnTo>
                  <a:lnTo>
                    <a:pt x="2395" y="1204"/>
                  </a:lnTo>
                  <a:lnTo>
                    <a:pt x="2503" y="165"/>
                  </a:lnTo>
                  <a:lnTo>
                    <a:pt x="2164" y="131"/>
                  </a:lnTo>
                  <a:lnTo>
                    <a:pt x="2141" y="131"/>
                  </a:lnTo>
                  <a:lnTo>
                    <a:pt x="1531" y="63"/>
                  </a:lnTo>
                  <a:lnTo>
                    <a:pt x="1520" y="63"/>
                  </a:lnTo>
                  <a:lnTo>
                    <a:pt x="882" y="1"/>
                  </a:lnTo>
                  <a:close/>
                </a:path>
              </a:pathLst>
            </a:custGeom>
            <a:solidFill>
              <a:srgbClr val="8E5E25"/>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8" name="Google Shape;1178;p46">
              <a:extLst>
                <a:ext uri="{FF2B5EF4-FFF2-40B4-BE49-F238E27FC236}">
                  <a16:creationId xmlns:a16="http://schemas.microsoft.com/office/drawing/2014/main" id="{5A109E3D-969A-4DE6-A941-328BFD9F57F8}"/>
                </a:ext>
              </a:extLst>
            </p:cNvPr>
            <p:cNvSpPr/>
            <p:nvPr/>
          </p:nvSpPr>
          <p:spPr>
            <a:xfrm>
              <a:off x="5439576" y="3280124"/>
              <a:ext cx="28479" cy="165033"/>
            </a:xfrm>
            <a:custGeom>
              <a:avLst/>
              <a:gdLst/>
              <a:ahLst/>
              <a:cxnLst/>
              <a:rect l="l" t="t" r="r" b="b"/>
              <a:pathLst>
                <a:path w="887" h="5140" extrusionOk="0">
                  <a:moveTo>
                    <a:pt x="864" y="0"/>
                  </a:moveTo>
                  <a:cubicBezTo>
                    <a:pt x="700" y="441"/>
                    <a:pt x="491" y="876"/>
                    <a:pt x="311" y="1316"/>
                  </a:cubicBezTo>
                  <a:cubicBezTo>
                    <a:pt x="215" y="1570"/>
                    <a:pt x="130" y="1824"/>
                    <a:pt x="74" y="2096"/>
                  </a:cubicBezTo>
                  <a:cubicBezTo>
                    <a:pt x="57" y="2158"/>
                    <a:pt x="45" y="2220"/>
                    <a:pt x="40" y="2293"/>
                  </a:cubicBezTo>
                  <a:lnTo>
                    <a:pt x="23" y="2389"/>
                  </a:lnTo>
                  <a:cubicBezTo>
                    <a:pt x="23" y="2417"/>
                    <a:pt x="17" y="2457"/>
                    <a:pt x="17" y="2491"/>
                  </a:cubicBezTo>
                  <a:cubicBezTo>
                    <a:pt x="0" y="2626"/>
                    <a:pt x="0" y="2768"/>
                    <a:pt x="0" y="2897"/>
                  </a:cubicBezTo>
                  <a:cubicBezTo>
                    <a:pt x="17" y="3174"/>
                    <a:pt x="57" y="3445"/>
                    <a:pt x="124" y="3705"/>
                  </a:cubicBezTo>
                  <a:cubicBezTo>
                    <a:pt x="192" y="3965"/>
                    <a:pt x="283" y="4219"/>
                    <a:pt x="390" y="4467"/>
                  </a:cubicBezTo>
                  <a:cubicBezTo>
                    <a:pt x="491" y="4699"/>
                    <a:pt x="593" y="4919"/>
                    <a:pt x="706" y="5139"/>
                  </a:cubicBezTo>
                  <a:lnTo>
                    <a:pt x="723" y="4993"/>
                  </a:lnTo>
                  <a:cubicBezTo>
                    <a:pt x="638" y="4801"/>
                    <a:pt x="559" y="4614"/>
                    <a:pt x="491" y="4428"/>
                  </a:cubicBezTo>
                  <a:cubicBezTo>
                    <a:pt x="299" y="3931"/>
                    <a:pt x="158" y="3417"/>
                    <a:pt x="153" y="2897"/>
                  </a:cubicBezTo>
                  <a:cubicBezTo>
                    <a:pt x="153" y="2768"/>
                    <a:pt x="141" y="2632"/>
                    <a:pt x="158" y="2508"/>
                  </a:cubicBezTo>
                  <a:cubicBezTo>
                    <a:pt x="158" y="2468"/>
                    <a:pt x="164" y="2440"/>
                    <a:pt x="164" y="2406"/>
                  </a:cubicBezTo>
                  <a:lnTo>
                    <a:pt x="181" y="2305"/>
                  </a:lnTo>
                  <a:cubicBezTo>
                    <a:pt x="187" y="2242"/>
                    <a:pt x="198" y="2180"/>
                    <a:pt x="209" y="2118"/>
                  </a:cubicBezTo>
                  <a:cubicBezTo>
                    <a:pt x="254" y="1853"/>
                    <a:pt x="333" y="1610"/>
                    <a:pt x="418" y="1356"/>
                  </a:cubicBezTo>
                  <a:cubicBezTo>
                    <a:pt x="576" y="904"/>
                    <a:pt x="763" y="463"/>
                    <a:pt x="887" y="0"/>
                  </a:cubicBezTo>
                  <a:close/>
                </a:path>
              </a:pathLst>
            </a:custGeom>
            <a:solidFill>
              <a:srgbClr val="704516"/>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9" name="Google Shape;1179;p46">
              <a:extLst>
                <a:ext uri="{FF2B5EF4-FFF2-40B4-BE49-F238E27FC236}">
                  <a16:creationId xmlns:a16="http://schemas.microsoft.com/office/drawing/2014/main" id="{DCF1C2AC-C9F8-4672-920E-D7CAC1738D15}"/>
                </a:ext>
              </a:extLst>
            </p:cNvPr>
            <p:cNvSpPr/>
            <p:nvPr/>
          </p:nvSpPr>
          <p:spPr>
            <a:xfrm>
              <a:off x="5457524" y="3314383"/>
              <a:ext cx="17980" cy="81264"/>
            </a:xfrm>
            <a:custGeom>
              <a:avLst/>
              <a:gdLst/>
              <a:ahLst/>
              <a:cxnLst/>
              <a:rect l="l" t="t" r="r" b="b"/>
              <a:pathLst>
                <a:path w="560" h="2531" extrusionOk="0">
                  <a:moveTo>
                    <a:pt x="559" y="1"/>
                  </a:moveTo>
                  <a:cubicBezTo>
                    <a:pt x="480" y="102"/>
                    <a:pt x="401" y="210"/>
                    <a:pt x="333" y="323"/>
                  </a:cubicBezTo>
                  <a:cubicBezTo>
                    <a:pt x="243" y="481"/>
                    <a:pt x="164" y="639"/>
                    <a:pt x="108" y="820"/>
                  </a:cubicBezTo>
                  <a:cubicBezTo>
                    <a:pt x="51" y="995"/>
                    <a:pt x="17" y="1175"/>
                    <a:pt x="6" y="1362"/>
                  </a:cubicBezTo>
                  <a:cubicBezTo>
                    <a:pt x="0" y="1542"/>
                    <a:pt x="23" y="1734"/>
                    <a:pt x="62" y="1910"/>
                  </a:cubicBezTo>
                  <a:cubicBezTo>
                    <a:pt x="108" y="2096"/>
                    <a:pt x="170" y="2265"/>
                    <a:pt x="249" y="2429"/>
                  </a:cubicBezTo>
                  <a:cubicBezTo>
                    <a:pt x="260" y="2463"/>
                    <a:pt x="283" y="2497"/>
                    <a:pt x="300" y="2531"/>
                  </a:cubicBezTo>
                  <a:lnTo>
                    <a:pt x="317" y="2305"/>
                  </a:lnTo>
                  <a:cubicBezTo>
                    <a:pt x="271" y="2164"/>
                    <a:pt x="221" y="2022"/>
                    <a:pt x="192" y="1881"/>
                  </a:cubicBezTo>
                  <a:cubicBezTo>
                    <a:pt x="158" y="1712"/>
                    <a:pt x="141" y="1537"/>
                    <a:pt x="147" y="1367"/>
                  </a:cubicBezTo>
                  <a:lnTo>
                    <a:pt x="147" y="1305"/>
                  </a:lnTo>
                  <a:lnTo>
                    <a:pt x="158" y="1238"/>
                  </a:lnTo>
                  <a:cubicBezTo>
                    <a:pt x="158" y="1198"/>
                    <a:pt x="164" y="1153"/>
                    <a:pt x="170" y="1113"/>
                  </a:cubicBezTo>
                  <a:cubicBezTo>
                    <a:pt x="175" y="1068"/>
                    <a:pt x="187" y="1029"/>
                    <a:pt x="198" y="983"/>
                  </a:cubicBezTo>
                  <a:cubicBezTo>
                    <a:pt x="215" y="944"/>
                    <a:pt x="221" y="899"/>
                    <a:pt x="232" y="859"/>
                  </a:cubicBezTo>
                  <a:cubicBezTo>
                    <a:pt x="277" y="695"/>
                    <a:pt x="345" y="537"/>
                    <a:pt x="424" y="379"/>
                  </a:cubicBezTo>
                  <a:cubicBezTo>
                    <a:pt x="458" y="311"/>
                    <a:pt x="497" y="244"/>
                    <a:pt x="537" y="181"/>
                  </a:cubicBezTo>
                  <a:lnTo>
                    <a:pt x="559" y="1"/>
                  </a:lnTo>
                  <a:close/>
                </a:path>
              </a:pathLst>
            </a:custGeom>
            <a:solidFill>
              <a:srgbClr val="704516"/>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0" name="Google Shape;1180;p46">
              <a:extLst>
                <a:ext uri="{FF2B5EF4-FFF2-40B4-BE49-F238E27FC236}">
                  <a16:creationId xmlns:a16="http://schemas.microsoft.com/office/drawing/2014/main" id="{D481A5F9-70E8-4E60-9C67-E6772640A59E}"/>
                </a:ext>
              </a:extLst>
            </p:cNvPr>
            <p:cNvSpPr/>
            <p:nvPr/>
          </p:nvSpPr>
          <p:spPr>
            <a:xfrm>
              <a:off x="5411642" y="3277748"/>
              <a:ext cx="41194" cy="261162"/>
            </a:xfrm>
            <a:custGeom>
              <a:avLst/>
              <a:gdLst/>
              <a:ahLst/>
              <a:cxnLst/>
              <a:rect l="l" t="t" r="r" b="b"/>
              <a:pathLst>
                <a:path w="1283" h="8134" extrusionOk="0">
                  <a:moveTo>
                    <a:pt x="1096" y="1"/>
                  </a:moveTo>
                  <a:cubicBezTo>
                    <a:pt x="735" y="617"/>
                    <a:pt x="447" y="1272"/>
                    <a:pt x="255" y="1966"/>
                  </a:cubicBezTo>
                  <a:lnTo>
                    <a:pt x="0" y="4592"/>
                  </a:lnTo>
                  <a:cubicBezTo>
                    <a:pt x="34" y="4903"/>
                    <a:pt x="74" y="5213"/>
                    <a:pt x="142" y="5507"/>
                  </a:cubicBezTo>
                  <a:cubicBezTo>
                    <a:pt x="238" y="5897"/>
                    <a:pt x="356" y="6281"/>
                    <a:pt x="503" y="6648"/>
                  </a:cubicBezTo>
                  <a:cubicBezTo>
                    <a:pt x="718" y="7167"/>
                    <a:pt x="977" y="7664"/>
                    <a:pt x="1277" y="8133"/>
                  </a:cubicBezTo>
                  <a:lnTo>
                    <a:pt x="1282" y="8060"/>
                  </a:lnTo>
                  <a:cubicBezTo>
                    <a:pt x="1209" y="7930"/>
                    <a:pt x="1147" y="7811"/>
                    <a:pt x="1085" y="7681"/>
                  </a:cubicBezTo>
                  <a:cubicBezTo>
                    <a:pt x="904" y="7331"/>
                    <a:pt x="746" y="6970"/>
                    <a:pt x="605" y="6608"/>
                  </a:cubicBezTo>
                  <a:cubicBezTo>
                    <a:pt x="328" y="5874"/>
                    <a:pt x="142" y="5106"/>
                    <a:pt x="113" y="4321"/>
                  </a:cubicBezTo>
                  <a:cubicBezTo>
                    <a:pt x="80" y="3542"/>
                    <a:pt x="170" y="2757"/>
                    <a:pt x="362" y="1994"/>
                  </a:cubicBezTo>
                  <a:cubicBezTo>
                    <a:pt x="537" y="1311"/>
                    <a:pt x="791" y="639"/>
                    <a:pt x="1113" y="1"/>
                  </a:cubicBezTo>
                  <a:close/>
                </a:path>
              </a:pathLst>
            </a:custGeom>
            <a:solidFill>
              <a:srgbClr val="704516"/>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1" name="Google Shape;1181;p46">
              <a:extLst>
                <a:ext uri="{FF2B5EF4-FFF2-40B4-BE49-F238E27FC236}">
                  <a16:creationId xmlns:a16="http://schemas.microsoft.com/office/drawing/2014/main" id="{CCC6BB20-847D-4A30-9A45-95BDF1781111}"/>
                </a:ext>
              </a:extLst>
            </p:cNvPr>
            <p:cNvSpPr/>
            <p:nvPr/>
          </p:nvSpPr>
          <p:spPr>
            <a:xfrm>
              <a:off x="5432865" y="3413564"/>
              <a:ext cx="26328" cy="66784"/>
            </a:xfrm>
            <a:custGeom>
              <a:avLst/>
              <a:gdLst/>
              <a:ahLst/>
              <a:cxnLst/>
              <a:rect l="l" t="t" r="r" b="b"/>
              <a:pathLst>
                <a:path w="820" h="2080" extrusionOk="0">
                  <a:moveTo>
                    <a:pt x="6" y="1"/>
                  </a:moveTo>
                  <a:lnTo>
                    <a:pt x="6" y="1"/>
                  </a:lnTo>
                  <a:cubicBezTo>
                    <a:pt x="0" y="261"/>
                    <a:pt x="34" y="526"/>
                    <a:pt x="108" y="780"/>
                  </a:cubicBezTo>
                  <a:cubicBezTo>
                    <a:pt x="119" y="842"/>
                    <a:pt x="141" y="904"/>
                    <a:pt x="164" y="967"/>
                  </a:cubicBezTo>
                  <a:lnTo>
                    <a:pt x="232" y="1153"/>
                  </a:lnTo>
                  <a:cubicBezTo>
                    <a:pt x="254" y="1215"/>
                    <a:pt x="283" y="1271"/>
                    <a:pt x="311" y="1334"/>
                  </a:cubicBezTo>
                  <a:lnTo>
                    <a:pt x="401" y="1514"/>
                  </a:lnTo>
                  <a:lnTo>
                    <a:pt x="503" y="1684"/>
                  </a:lnTo>
                  <a:lnTo>
                    <a:pt x="616" y="1842"/>
                  </a:lnTo>
                  <a:lnTo>
                    <a:pt x="734" y="2000"/>
                  </a:lnTo>
                  <a:cubicBezTo>
                    <a:pt x="763" y="2028"/>
                    <a:pt x="785" y="2051"/>
                    <a:pt x="802" y="2079"/>
                  </a:cubicBezTo>
                  <a:lnTo>
                    <a:pt x="819" y="1910"/>
                  </a:lnTo>
                  <a:lnTo>
                    <a:pt x="740" y="1757"/>
                  </a:lnTo>
                  <a:lnTo>
                    <a:pt x="633" y="1599"/>
                  </a:lnTo>
                  <a:lnTo>
                    <a:pt x="537" y="1435"/>
                  </a:lnTo>
                  <a:lnTo>
                    <a:pt x="446" y="1266"/>
                  </a:lnTo>
                  <a:lnTo>
                    <a:pt x="362" y="1096"/>
                  </a:lnTo>
                  <a:lnTo>
                    <a:pt x="283" y="921"/>
                  </a:lnTo>
                  <a:cubicBezTo>
                    <a:pt x="260" y="865"/>
                    <a:pt x="232" y="797"/>
                    <a:pt x="209" y="741"/>
                  </a:cubicBezTo>
                  <a:cubicBezTo>
                    <a:pt x="124" y="503"/>
                    <a:pt x="62" y="255"/>
                    <a:pt x="6" y="1"/>
                  </a:cubicBezTo>
                  <a:close/>
                </a:path>
              </a:pathLst>
            </a:custGeom>
            <a:solidFill>
              <a:srgbClr val="704516"/>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2" name="Google Shape;1182;p46">
              <a:extLst>
                <a:ext uri="{FF2B5EF4-FFF2-40B4-BE49-F238E27FC236}">
                  <a16:creationId xmlns:a16="http://schemas.microsoft.com/office/drawing/2014/main" id="{3AD7EE41-6570-4D13-9FCF-E3437D236573}"/>
                </a:ext>
              </a:extLst>
            </p:cNvPr>
            <p:cNvSpPr/>
            <p:nvPr/>
          </p:nvSpPr>
          <p:spPr>
            <a:xfrm>
              <a:off x="5403294" y="3502054"/>
              <a:ext cx="21608" cy="62770"/>
            </a:xfrm>
            <a:custGeom>
              <a:avLst/>
              <a:gdLst/>
              <a:ahLst/>
              <a:cxnLst/>
              <a:rect l="l" t="t" r="r" b="b"/>
              <a:pathLst>
                <a:path w="673" h="1955" extrusionOk="0">
                  <a:moveTo>
                    <a:pt x="18" y="1"/>
                  </a:moveTo>
                  <a:lnTo>
                    <a:pt x="1" y="131"/>
                  </a:lnTo>
                  <a:cubicBezTo>
                    <a:pt x="23" y="170"/>
                    <a:pt x="46" y="198"/>
                    <a:pt x="68" y="232"/>
                  </a:cubicBezTo>
                  <a:lnTo>
                    <a:pt x="153" y="379"/>
                  </a:lnTo>
                  <a:lnTo>
                    <a:pt x="227" y="526"/>
                  </a:lnTo>
                  <a:cubicBezTo>
                    <a:pt x="249" y="582"/>
                    <a:pt x="277" y="633"/>
                    <a:pt x="300" y="684"/>
                  </a:cubicBezTo>
                  <a:lnTo>
                    <a:pt x="362" y="837"/>
                  </a:lnTo>
                  <a:lnTo>
                    <a:pt x="419" y="1000"/>
                  </a:lnTo>
                  <a:lnTo>
                    <a:pt x="469" y="1164"/>
                  </a:lnTo>
                  <a:lnTo>
                    <a:pt x="509" y="1328"/>
                  </a:lnTo>
                  <a:cubicBezTo>
                    <a:pt x="526" y="1384"/>
                    <a:pt x="532" y="1441"/>
                    <a:pt x="543" y="1497"/>
                  </a:cubicBezTo>
                  <a:cubicBezTo>
                    <a:pt x="577" y="1644"/>
                    <a:pt x="594" y="1791"/>
                    <a:pt x="605" y="1949"/>
                  </a:cubicBezTo>
                  <a:cubicBezTo>
                    <a:pt x="616" y="1955"/>
                    <a:pt x="639" y="1955"/>
                    <a:pt x="650" y="1955"/>
                  </a:cubicBezTo>
                  <a:cubicBezTo>
                    <a:pt x="673" y="1797"/>
                    <a:pt x="673" y="1644"/>
                    <a:pt x="661" y="1480"/>
                  </a:cubicBezTo>
                  <a:cubicBezTo>
                    <a:pt x="650" y="1424"/>
                    <a:pt x="644" y="1362"/>
                    <a:pt x="639" y="1305"/>
                  </a:cubicBezTo>
                  <a:lnTo>
                    <a:pt x="605" y="1130"/>
                  </a:lnTo>
                  <a:lnTo>
                    <a:pt x="554" y="961"/>
                  </a:lnTo>
                  <a:lnTo>
                    <a:pt x="498" y="791"/>
                  </a:lnTo>
                  <a:lnTo>
                    <a:pt x="424" y="628"/>
                  </a:lnTo>
                  <a:cubicBezTo>
                    <a:pt x="396" y="577"/>
                    <a:pt x="379" y="520"/>
                    <a:pt x="351" y="469"/>
                  </a:cubicBezTo>
                  <a:lnTo>
                    <a:pt x="255" y="317"/>
                  </a:lnTo>
                  <a:cubicBezTo>
                    <a:pt x="227" y="266"/>
                    <a:pt x="193" y="215"/>
                    <a:pt x="159" y="170"/>
                  </a:cubicBezTo>
                  <a:cubicBezTo>
                    <a:pt x="114" y="114"/>
                    <a:pt x="63" y="57"/>
                    <a:pt x="18" y="1"/>
                  </a:cubicBezTo>
                  <a:close/>
                </a:path>
              </a:pathLst>
            </a:custGeom>
            <a:solidFill>
              <a:srgbClr val="704516"/>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3" name="Google Shape;1183;p46">
              <a:extLst>
                <a:ext uri="{FF2B5EF4-FFF2-40B4-BE49-F238E27FC236}">
                  <a16:creationId xmlns:a16="http://schemas.microsoft.com/office/drawing/2014/main" id="{293F988F-81EA-423B-9F09-2431FB67151F}"/>
                </a:ext>
              </a:extLst>
            </p:cNvPr>
            <p:cNvSpPr/>
            <p:nvPr/>
          </p:nvSpPr>
          <p:spPr>
            <a:xfrm>
              <a:off x="5281991" y="3057070"/>
              <a:ext cx="419067" cy="237756"/>
            </a:xfrm>
            <a:custGeom>
              <a:avLst/>
              <a:gdLst/>
              <a:ahLst/>
              <a:cxnLst/>
              <a:rect l="l" t="t" r="r" b="b"/>
              <a:pathLst>
                <a:path w="13052" h="7405" extrusionOk="0">
                  <a:moveTo>
                    <a:pt x="1400" y="0"/>
                  </a:moveTo>
                  <a:cubicBezTo>
                    <a:pt x="1369" y="0"/>
                    <a:pt x="1336" y="17"/>
                    <a:pt x="1316" y="52"/>
                  </a:cubicBezTo>
                  <a:lnTo>
                    <a:pt x="616" y="1210"/>
                  </a:lnTo>
                  <a:lnTo>
                    <a:pt x="588" y="1255"/>
                  </a:lnTo>
                  <a:lnTo>
                    <a:pt x="554" y="1306"/>
                  </a:lnTo>
                  <a:lnTo>
                    <a:pt x="503" y="1390"/>
                  </a:lnTo>
                  <a:cubicBezTo>
                    <a:pt x="481" y="1424"/>
                    <a:pt x="481" y="1464"/>
                    <a:pt x="498" y="1498"/>
                  </a:cubicBezTo>
                  <a:lnTo>
                    <a:pt x="1017" y="2582"/>
                  </a:lnTo>
                  <a:lnTo>
                    <a:pt x="1091" y="2734"/>
                  </a:lnTo>
                  <a:cubicBezTo>
                    <a:pt x="1119" y="2774"/>
                    <a:pt x="1096" y="2836"/>
                    <a:pt x="1057" y="2864"/>
                  </a:cubicBezTo>
                  <a:lnTo>
                    <a:pt x="441" y="3051"/>
                  </a:lnTo>
                  <a:lnTo>
                    <a:pt x="419" y="3056"/>
                  </a:lnTo>
                  <a:lnTo>
                    <a:pt x="193" y="3130"/>
                  </a:lnTo>
                  <a:lnTo>
                    <a:pt x="164" y="3147"/>
                  </a:lnTo>
                  <a:cubicBezTo>
                    <a:pt x="1" y="3299"/>
                    <a:pt x="114" y="3542"/>
                    <a:pt x="142" y="3593"/>
                  </a:cubicBezTo>
                  <a:lnTo>
                    <a:pt x="605" y="4406"/>
                  </a:lnTo>
                  <a:lnTo>
                    <a:pt x="616" y="4429"/>
                  </a:lnTo>
                  <a:lnTo>
                    <a:pt x="752" y="4660"/>
                  </a:lnTo>
                  <a:lnTo>
                    <a:pt x="831" y="4801"/>
                  </a:lnTo>
                  <a:cubicBezTo>
                    <a:pt x="859" y="4852"/>
                    <a:pt x="836" y="4920"/>
                    <a:pt x="780" y="4948"/>
                  </a:cubicBezTo>
                  <a:lnTo>
                    <a:pt x="164" y="4943"/>
                  </a:lnTo>
                  <a:lnTo>
                    <a:pt x="125" y="4976"/>
                  </a:lnTo>
                  <a:cubicBezTo>
                    <a:pt x="40" y="5022"/>
                    <a:pt x="12" y="5253"/>
                    <a:pt x="125" y="5406"/>
                  </a:cubicBezTo>
                  <a:lnTo>
                    <a:pt x="300" y="5677"/>
                  </a:lnTo>
                  <a:lnTo>
                    <a:pt x="328" y="5728"/>
                  </a:lnTo>
                  <a:lnTo>
                    <a:pt x="780" y="6411"/>
                  </a:lnTo>
                  <a:cubicBezTo>
                    <a:pt x="791" y="6439"/>
                    <a:pt x="819" y="6462"/>
                    <a:pt x="859" y="6462"/>
                  </a:cubicBezTo>
                  <a:lnTo>
                    <a:pt x="1124" y="6490"/>
                  </a:lnTo>
                  <a:lnTo>
                    <a:pt x="1396" y="6518"/>
                  </a:lnTo>
                  <a:lnTo>
                    <a:pt x="3468" y="6733"/>
                  </a:lnTo>
                  <a:lnTo>
                    <a:pt x="3587" y="6750"/>
                  </a:lnTo>
                  <a:lnTo>
                    <a:pt x="5349" y="6930"/>
                  </a:lnTo>
                  <a:lnTo>
                    <a:pt x="5388" y="6942"/>
                  </a:lnTo>
                  <a:lnTo>
                    <a:pt x="9827" y="7405"/>
                  </a:lnTo>
                  <a:cubicBezTo>
                    <a:pt x="9867" y="7405"/>
                    <a:pt x="9900" y="7399"/>
                    <a:pt x="9923" y="7371"/>
                  </a:cubicBezTo>
                  <a:lnTo>
                    <a:pt x="10556" y="6699"/>
                  </a:lnTo>
                  <a:lnTo>
                    <a:pt x="10685" y="6563"/>
                  </a:lnTo>
                  <a:lnTo>
                    <a:pt x="11668" y="5536"/>
                  </a:lnTo>
                  <a:lnTo>
                    <a:pt x="11770" y="5423"/>
                  </a:lnTo>
                  <a:lnTo>
                    <a:pt x="13006" y="4124"/>
                  </a:lnTo>
                  <a:cubicBezTo>
                    <a:pt x="13040" y="4079"/>
                    <a:pt x="13052" y="4016"/>
                    <a:pt x="12990" y="3971"/>
                  </a:cubicBezTo>
                  <a:lnTo>
                    <a:pt x="12916" y="3887"/>
                  </a:lnTo>
                  <a:lnTo>
                    <a:pt x="12764" y="3728"/>
                  </a:lnTo>
                  <a:lnTo>
                    <a:pt x="12696" y="3644"/>
                  </a:lnTo>
                  <a:lnTo>
                    <a:pt x="11843" y="2672"/>
                  </a:lnTo>
                  <a:lnTo>
                    <a:pt x="11770" y="2599"/>
                  </a:lnTo>
                  <a:lnTo>
                    <a:pt x="11233" y="1989"/>
                  </a:lnTo>
                  <a:lnTo>
                    <a:pt x="11171" y="1921"/>
                  </a:lnTo>
                  <a:lnTo>
                    <a:pt x="10476" y="1136"/>
                  </a:lnTo>
                  <a:lnTo>
                    <a:pt x="10443" y="1097"/>
                  </a:lnTo>
                  <a:lnTo>
                    <a:pt x="10188" y="803"/>
                  </a:lnTo>
                  <a:cubicBezTo>
                    <a:pt x="10177" y="786"/>
                    <a:pt x="10149" y="769"/>
                    <a:pt x="10121" y="769"/>
                  </a:cubicBezTo>
                  <a:lnTo>
                    <a:pt x="5829" y="391"/>
                  </a:lnTo>
                  <a:lnTo>
                    <a:pt x="5750" y="380"/>
                  </a:lnTo>
                  <a:lnTo>
                    <a:pt x="1638" y="12"/>
                  </a:lnTo>
                  <a:lnTo>
                    <a:pt x="1520" y="7"/>
                  </a:lnTo>
                  <a:lnTo>
                    <a:pt x="1412" y="1"/>
                  </a:lnTo>
                  <a:cubicBezTo>
                    <a:pt x="1408" y="0"/>
                    <a:pt x="1404" y="0"/>
                    <a:pt x="1400" y="0"/>
                  </a:cubicBezTo>
                  <a:close/>
                </a:path>
              </a:pathLst>
            </a:custGeom>
            <a:solidFill>
              <a:srgbClr val="87531B"/>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4" name="Google Shape;1184;p46">
              <a:extLst>
                <a:ext uri="{FF2B5EF4-FFF2-40B4-BE49-F238E27FC236}">
                  <a16:creationId xmlns:a16="http://schemas.microsoft.com/office/drawing/2014/main" id="{1F880431-B010-456B-91C6-0D23947BDE0B}"/>
                </a:ext>
              </a:extLst>
            </p:cNvPr>
            <p:cNvSpPr/>
            <p:nvPr/>
          </p:nvSpPr>
          <p:spPr>
            <a:xfrm>
              <a:off x="5284880" y="3057006"/>
              <a:ext cx="412549" cy="228027"/>
            </a:xfrm>
            <a:custGeom>
              <a:avLst/>
              <a:gdLst/>
              <a:ahLst/>
              <a:cxnLst/>
              <a:rect l="l" t="t" r="r" b="b"/>
              <a:pathLst>
                <a:path w="12849" h="7102" extrusionOk="0">
                  <a:moveTo>
                    <a:pt x="1327" y="0"/>
                  </a:moveTo>
                  <a:cubicBezTo>
                    <a:pt x="1298" y="0"/>
                    <a:pt x="1268" y="20"/>
                    <a:pt x="1249" y="48"/>
                  </a:cubicBezTo>
                  <a:lnTo>
                    <a:pt x="487" y="1313"/>
                  </a:lnTo>
                  <a:lnTo>
                    <a:pt x="1023" y="2432"/>
                  </a:lnTo>
                  <a:cubicBezTo>
                    <a:pt x="1051" y="2471"/>
                    <a:pt x="1029" y="2533"/>
                    <a:pt x="989" y="2561"/>
                  </a:cubicBezTo>
                  <a:lnTo>
                    <a:pt x="950" y="2584"/>
                  </a:lnTo>
                  <a:lnTo>
                    <a:pt x="103" y="3143"/>
                  </a:lnTo>
                  <a:cubicBezTo>
                    <a:pt x="57" y="3171"/>
                    <a:pt x="41" y="3233"/>
                    <a:pt x="69" y="3284"/>
                  </a:cubicBezTo>
                  <a:lnTo>
                    <a:pt x="148" y="3425"/>
                  </a:lnTo>
                  <a:lnTo>
                    <a:pt x="746" y="4498"/>
                  </a:lnTo>
                  <a:cubicBezTo>
                    <a:pt x="775" y="4549"/>
                    <a:pt x="752" y="4617"/>
                    <a:pt x="696" y="4645"/>
                  </a:cubicBezTo>
                  <a:lnTo>
                    <a:pt x="662" y="4662"/>
                  </a:lnTo>
                  <a:lnTo>
                    <a:pt x="74" y="4950"/>
                  </a:lnTo>
                  <a:cubicBezTo>
                    <a:pt x="18" y="4978"/>
                    <a:pt x="1" y="5046"/>
                    <a:pt x="35" y="5103"/>
                  </a:cubicBezTo>
                  <a:lnTo>
                    <a:pt x="120" y="5238"/>
                  </a:lnTo>
                  <a:lnTo>
                    <a:pt x="690" y="6108"/>
                  </a:lnTo>
                  <a:cubicBezTo>
                    <a:pt x="701" y="6136"/>
                    <a:pt x="735" y="6159"/>
                    <a:pt x="769" y="6159"/>
                  </a:cubicBezTo>
                  <a:lnTo>
                    <a:pt x="9743" y="7102"/>
                  </a:lnTo>
                  <a:cubicBezTo>
                    <a:pt x="9777" y="7102"/>
                    <a:pt x="9810" y="7096"/>
                    <a:pt x="9833" y="7068"/>
                  </a:cubicBezTo>
                  <a:lnTo>
                    <a:pt x="12849" y="3894"/>
                  </a:lnTo>
                  <a:lnTo>
                    <a:pt x="10127" y="811"/>
                  </a:lnTo>
                  <a:cubicBezTo>
                    <a:pt x="10115" y="794"/>
                    <a:pt x="10087" y="777"/>
                    <a:pt x="10059" y="777"/>
                  </a:cubicBezTo>
                  <a:lnTo>
                    <a:pt x="1345" y="3"/>
                  </a:lnTo>
                  <a:cubicBezTo>
                    <a:pt x="1339" y="1"/>
                    <a:pt x="1333" y="0"/>
                    <a:pt x="1327" y="0"/>
                  </a:cubicBezTo>
                  <a:close/>
                </a:path>
              </a:pathLst>
            </a:custGeom>
            <a:solidFill>
              <a:srgbClr val="9F702D"/>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5" name="Google Shape;1185;p46">
              <a:extLst>
                <a:ext uri="{FF2B5EF4-FFF2-40B4-BE49-F238E27FC236}">
                  <a16:creationId xmlns:a16="http://schemas.microsoft.com/office/drawing/2014/main" id="{EC3B9278-6E8D-4204-BD36-06F31B7BA620}"/>
                </a:ext>
              </a:extLst>
            </p:cNvPr>
            <p:cNvSpPr/>
            <p:nvPr/>
          </p:nvSpPr>
          <p:spPr>
            <a:xfrm>
              <a:off x="5466771" y="3069046"/>
              <a:ext cx="152157" cy="41130"/>
            </a:xfrm>
            <a:custGeom>
              <a:avLst/>
              <a:gdLst/>
              <a:ahLst/>
              <a:cxnLst/>
              <a:rect l="l" t="t" r="r" b="b"/>
              <a:pathLst>
                <a:path w="4739" h="1281" extrusionOk="0">
                  <a:moveTo>
                    <a:pt x="0" y="1"/>
                  </a:moveTo>
                  <a:lnTo>
                    <a:pt x="0" y="1"/>
                  </a:lnTo>
                  <a:cubicBezTo>
                    <a:pt x="17" y="23"/>
                    <a:pt x="29" y="52"/>
                    <a:pt x="45" y="74"/>
                  </a:cubicBezTo>
                  <a:cubicBezTo>
                    <a:pt x="187" y="312"/>
                    <a:pt x="379" y="515"/>
                    <a:pt x="593" y="684"/>
                  </a:cubicBezTo>
                  <a:cubicBezTo>
                    <a:pt x="808" y="854"/>
                    <a:pt x="1056" y="984"/>
                    <a:pt x="1316" y="1080"/>
                  </a:cubicBezTo>
                  <a:cubicBezTo>
                    <a:pt x="1576" y="1176"/>
                    <a:pt x="1847" y="1232"/>
                    <a:pt x="2118" y="1260"/>
                  </a:cubicBezTo>
                  <a:cubicBezTo>
                    <a:pt x="2279" y="1274"/>
                    <a:pt x="2441" y="1280"/>
                    <a:pt x="2603" y="1280"/>
                  </a:cubicBezTo>
                  <a:cubicBezTo>
                    <a:pt x="2990" y="1280"/>
                    <a:pt x="3376" y="1241"/>
                    <a:pt x="3750" y="1153"/>
                  </a:cubicBezTo>
                  <a:cubicBezTo>
                    <a:pt x="4010" y="1091"/>
                    <a:pt x="4275" y="995"/>
                    <a:pt x="4518" y="876"/>
                  </a:cubicBezTo>
                  <a:cubicBezTo>
                    <a:pt x="4597" y="842"/>
                    <a:pt x="4671" y="797"/>
                    <a:pt x="4738" y="758"/>
                  </a:cubicBezTo>
                  <a:lnTo>
                    <a:pt x="4716" y="724"/>
                  </a:lnTo>
                  <a:cubicBezTo>
                    <a:pt x="4405" y="876"/>
                    <a:pt x="4078" y="984"/>
                    <a:pt x="3739" y="1051"/>
                  </a:cubicBezTo>
                  <a:cubicBezTo>
                    <a:pt x="3468" y="1102"/>
                    <a:pt x="3208" y="1136"/>
                    <a:pt x="2937" y="1147"/>
                  </a:cubicBezTo>
                  <a:cubicBezTo>
                    <a:pt x="2853" y="1151"/>
                    <a:pt x="2769" y="1153"/>
                    <a:pt x="2686" y="1153"/>
                  </a:cubicBezTo>
                  <a:cubicBezTo>
                    <a:pt x="2506" y="1153"/>
                    <a:pt x="2326" y="1144"/>
                    <a:pt x="2141" y="1125"/>
                  </a:cubicBezTo>
                  <a:cubicBezTo>
                    <a:pt x="1875" y="1102"/>
                    <a:pt x="1610" y="1046"/>
                    <a:pt x="1367" y="961"/>
                  </a:cubicBezTo>
                  <a:cubicBezTo>
                    <a:pt x="1113" y="876"/>
                    <a:pt x="876" y="758"/>
                    <a:pt x="661" y="600"/>
                  </a:cubicBezTo>
                  <a:cubicBezTo>
                    <a:pt x="441" y="447"/>
                    <a:pt x="249" y="255"/>
                    <a:pt x="102" y="35"/>
                  </a:cubicBezTo>
                  <a:cubicBezTo>
                    <a:pt x="96" y="23"/>
                    <a:pt x="85" y="18"/>
                    <a:pt x="79" y="7"/>
                  </a:cubicBezTo>
                  <a:lnTo>
                    <a:pt x="0" y="1"/>
                  </a:ln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6" name="Google Shape;1186;p46">
              <a:extLst>
                <a:ext uri="{FF2B5EF4-FFF2-40B4-BE49-F238E27FC236}">
                  <a16:creationId xmlns:a16="http://schemas.microsoft.com/office/drawing/2014/main" id="{926E47D0-BE7B-498A-85FC-181A98DA2BEA}"/>
                </a:ext>
              </a:extLst>
            </p:cNvPr>
            <p:cNvSpPr/>
            <p:nvPr/>
          </p:nvSpPr>
          <p:spPr>
            <a:xfrm>
              <a:off x="5330955" y="3056909"/>
              <a:ext cx="164487" cy="68036"/>
            </a:xfrm>
            <a:custGeom>
              <a:avLst/>
              <a:gdLst/>
              <a:ahLst/>
              <a:cxnLst/>
              <a:rect l="l" t="t" r="r" b="b"/>
              <a:pathLst>
                <a:path w="5123" h="2119" extrusionOk="0">
                  <a:moveTo>
                    <a:pt x="0" y="1"/>
                  </a:moveTo>
                  <a:lnTo>
                    <a:pt x="0" y="1"/>
                  </a:lnTo>
                  <a:cubicBezTo>
                    <a:pt x="23" y="17"/>
                    <a:pt x="46" y="40"/>
                    <a:pt x="68" y="57"/>
                  </a:cubicBezTo>
                  <a:cubicBezTo>
                    <a:pt x="277" y="226"/>
                    <a:pt x="503" y="373"/>
                    <a:pt x="752" y="486"/>
                  </a:cubicBezTo>
                  <a:cubicBezTo>
                    <a:pt x="876" y="543"/>
                    <a:pt x="1000" y="599"/>
                    <a:pt x="1130" y="633"/>
                  </a:cubicBezTo>
                  <a:cubicBezTo>
                    <a:pt x="1198" y="656"/>
                    <a:pt x="1265" y="667"/>
                    <a:pt x="1328" y="690"/>
                  </a:cubicBezTo>
                  <a:cubicBezTo>
                    <a:pt x="1395" y="706"/>
                    <a:pt x="1457" y="723"/>
                    <a:pt x="1525" y="735"/>
                  </a:cubicBezTo>
                  <a:cubicBezTo>
                    <a:pt x="1796" y="780"/>
                    <a:pt x="2062" y="780"/>
                    <a:pt x="2333" y="791"/>
                  </a:cubicBezTo>
                  <a:cubicBezTo>
                    <a:pt x="2468" y="791"/>
                    <a:pt x="2598" y="797"/>
                    <a:pt x="2728" y="808"/>
                  </a:cubicBezTo>
                  <a:cubicBezTo>
                    <a:pt x="2790" y="819"/>
                    <a:pt x="2852" y="825"/>
                    <a:pt x="2920" y="836"/>
                  </a:cubicBezTo>
                  <a:lnTo>
                    <a:pt x="3016" y="859"/>
                  </a:lnTo>
                  <a:cubicBezTo>
                    <a:pt x="3044" y="865"/>
                    <a:pt x="3084" y="876"/>
                    <a:pt x="3112" y="882"/>
                  </a:cubicBezTo>
                  <a:cubicBezTo>
                    <a:pt x="3231" y="915"/>
                    <a:pt x="3355" y="961"/>
                    <a:pt x="3479" y="1006"/>
                  </a:cubicBezTo>
                  <a:cubicBezTo>
                    <a:pt x="3598" y="1062"/>
                    <a:pt x="3716" y="1119"/>
                    <a:pt x="3829" y="1186"/>
                  </a:cubicBezTo>
                  <a:cubicBezTo>
                    <a:pt x="4298" y="1441"/>
                    <a:pt x="4705" y="1785"/>
                    <a:pt x="5123" y="2118"/>
                  </a:cubicBezTo>
                  <a:cubicBezTo>
                    <a:pt x="4750" y="1740"/>
                    <a:pt x="4355" y="1373"/>
                    <a:pt x="3886" y="1074"/>
                  </a:cubicBezTo>
                  <a:cubicBezTo>
                    <a:pt x="3660" y="932"/>
                    <a:pt x="3406" y="819"/>
                    <a:pt x="3146" y="740"/>
                  </a:cubicBezTo>
                  <a:cubicBezTo>
                    <a:pt x="3106" y="735"/>
                    <a:pt x="3078" y="718"/>
                    <a:pt x="3044" y="712"/>
                  </a:cubicBezTo>
                  <a:lnTo>
                    <a:pt x="2948" y="690"/>
                  </a:lnTo>
                  <a:cubicBezTo>
                    <a:pt x="2875" y="667"/>
                    <a:pt x="2813" y="661"/>
                    <a:pt x="2739" y="656"/>
                  </a:cubicBezTo>
                  <a:cubicBezTo>
                    <a:pt x="2609" y="639"/>
                    <a:pt x="2474" y="633"/>
                    <a:pt x="2338" y="627"/>
                  </a:cubicBezTo>
                  <a:cubicBezTo>
                    <a:pt x="2073" y="622"/>
                    <a:pt x="1808" y="627"/>
                    <a:pt x="1548" y="582"/>
                  </a:cubicBezTo>
                  <a:cubicBezTo>
                    <a:pt x="1288" y="554"/>
                    <a:pt x="1034" y="481"/>
                    <a:pt x="791" y="379"/>
                  </a:cubicBezTo>
                  <a:cubicBezTo>
                    <a:pt x="554" y="283"/>
                    <a:pt x="334" y="153"/>
                    <a:pt x="125" y="6"/>
                  </a:cubicBezTo>
                  <a:lnTo>
                    <a:pt x="0" y="1"/>
                  </a:ln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7" name="Google Shape;1187;p46">
              <a:extLst>
                <a:ext uri="{FF2B5EF4-FFF2-40B4-BE49-F238E27FC236}">
                  <a16:creationId xmlns:a16="http://schemas.microsoft.com/office/drawing/2014/main" id="{7A05E109-8693-46F5-98C6-AB9AA846C621}"/>
                </a:ext>
              </a:extLst>
            </p:cNvPr>
            <p:cNvSpPr/>
            <p:nvPr/>
          </p:nvSpPr>
          <p:spPr>
            <a:xfrm>
              <a:off x="5518979" y="3118557"/>
              <a:ext cx="124417" cy="26264"/>
            </a:xfrm>
            <a:custGeom>
              <a:avLst/>
              <a:gdLst/>
              <a:ahLst/>
              <a:cxnLst/>
              <a:rect l="l" t="t" r="r" b="b"/>
              <a:pathLst>
                <a:path w="3875" h="818" extrusionOk="0">
                  <a:moveTo>
                    <a:pt x="3813" y="1"/>
                  </a:moveTo>
                  <a:cubicBezTo>
                    <a:pt x="3739" y="40"/>
                    <a:pt x="3671" y="74"/>
                    <a:pt x="3592" y="119"/>
                  </a:cubicBezTo>
                  <a:cubicBezTo>
                    <a:pt x="3412" y="215"/>
                    <a:pt x="3225" y="300"/>
                    <a:pt x="3028" y="379"/>
                  </a:cubicBezTo>
                  <a:cubicBezTo>
                    <a:pt x="2830" y="458"/>
                    <a:pt x="2632" y="520"/>
                    <a:pt x="2435" y="571"/>
                  </a:cubicBezTo>
                  <a:cubicBezTo>
                    <a:pt x="2231" y="627"/>
                    <a:pt x="2028" y="656"/>
                    <a:pt x="1819" y="678"/>
                  </a:cubicBezTo>
                  <a:cubicBezTo>
                    <a:pt x="1717" y="684"/>
                    <a:pt x="1614" y="687"/>
                    <a:pt x="1511" y="687"/>
                  </a:cubicBezTo>
                  <a:cubicBezTo>
                    <a:pt x="1407" y="687"/>
                    <a:pt x="1302" y="684"/>
                    <a:pt x="1198" y="678"/>
                  </a:cubicBezTo>
                  <a:cubicBezTo>
                    <a:pt x="786" y="639"/>
                    <a:pt x="373" y="537"/>
                    <a:pt x="1" y="345"/>
                  </a:cubicBezTo>
                  <a:lnTo>
                    <a:pt x="1" y="345"/>
                  </a:lnTo>
                  <a:cubicBezTo>
                    <a:pt x="345" y="594"/>
                    <a:pt x="763" y="735"/>
                    <a:pt x="1187" y="791"/>
                  </a:cubicBezTo>
                  <a:cubicBezTo>
                    <a:pt x="1320" y="809"/>
                    <a:pt x="1454" y="817"/>
                    <a:pt x="1589" y="817"/>
                  </a:cubicBezTo>
                  <a:cubicBezTo>
                    <a:pt x="1882" y="817"/>
                    <a:pt x="2176" y="778"/>
                    <a:pt x="2463" y="712"/>
                  </a:cubicBezTo>
                  <a:cubicBezTo>
                    <a:pt x="2666" y="656"/>
                    <a:pt x="2875" y="594"/>
                    <a:pt x="3073" y="509"/>
                  </a:cubicBezTo>
                  <a:cubicBezTo>
                    <a:pt x="3271" y="424"/>
                    <a:pt x="3457" y="323"/>
                    <a:pt x="3643" y="215"/>
                  </a:cubicBezTo>
                  <a:cubicBezTo>
                    <a:pt x="3722" y="176"/>
                    <a:pt x="3796" y="125"/>
                    <a:pt x="3875" y="74"/>
                  </a:cubicBezTo>
                  <a:lnTo>
                    <a:pt x="3813" y="1"/>
                  </a:ln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8" name="Google Shape;1188;p46">
              <a:extLst>
                <a:ext uri="{FF2B5EF4-FFF2-40B4-BE49-F238E27FC236}">
                  <a16:creationId xmlns:a16="http://schemas.microsoft.com/office/drawing/2014/main" id="{16711DAF-60AB-4931-9C97-7E10A1485A70}"/>
                </a:ext>
              </a:extLst>
            </p:cNvPr>
            <p:cNvSpPr/>
            <p:nvPr/>
          </p:nvSpPr>
          <p:spPr>
            <a:xfrm>
              <a:off x="5301031" y="3095342"/>
              <a:ext cx="168115" cy="44116"/>
            </a:xfrm>
            <a:custGeom>
              <a:avLst/>
              <a:gdLst/>
              <a:ahLst/>
              <a:cxnLst/>
              <a:rect l="l" t="t" r="r" b="b"/>
              <a:pathLst>
                <a:path w="5236" h="1374" extrusionOk="0">
                  <a:moveTo>
                    <a:pt x="29" y="1"/>
                  </a:moveTo>
                  <a:lnTo>
                    <a:pt x="1" y="52"/>
                  </a:lnTo>
                  <a:cubicBezTo>
                    <a:pt x="40" y="91"/>
                    <a:pt x="74" y="131"/>
                    <a:pt x="108" y="165"/>
                  </a:cubicBezTo>
                  <a:cubicBezTo>
                    <a:pt x="300" y="345"/>
                    <a:pt x="520" y="498"/>
                    <a:pt x="763" y="611"/>
                  </a:cubicBezTo>
                  <a:cubicBezTo>
                    <a:pt x="1011" y="724"/>
                    <a:pt x="1271" y="786"/>
                    <a:pt x="1542" y="808"/>
                  </a:cubicBezTo>
                  <a:cubicBezTo>
                    <a:pt x="1585" y="811"/>
                    <a:pt x="1628" y="812"/>
                    <a:pt x="1671" y="812"/>
                  </a:cubicBezTo>
                  <a:cubicBezTo>
                    <a:pt x="1893" y="812"/>
                    <a:pt x="2115" y="778"/>
                    <a:pt x="2333" y="741"/>
                  </a:cubicBezTo>
                  <a:cubicBezTo>
                    <a:pt x="2587" y="701"/>
                    <a:pt x="2841" y="645"/>
                    <a:pt x="3095" y="639"/>
                  </a:cubicBezTo>
                  <a:cubicBezTo>
                    <a:pt x="3145" y="636"/>
                    <a:pt x="3196" y="634"/>
                    <a:pt x="3246" y="634"/>
                  </a:cubicBezTo>
                  <a:cubicBezTo>
                    <a:pt x="3450" y="634"/>
                    <a:pt x="3654" y="660"/>
                    <a:pt x="3858" y="701"/>
                  </a:cubicBezTo>
                  <a:cubicBezTo>
                    <a:pt x="4106" y="752"/>
                    <a:pt x="4355" y="837"/>
                    <a:pt x="4586" y="950"/>
                  </a:cubicBezTo>
                  <a:cubicBezTo>
                    <a:pt x="4818" y="1062"/>
                    <a:pt x="5032" y="1209"/>
                    <a:pt x="5236" y="1373"/>
                  </a:cubicBezTo>
                  <a:cubicBezTo>
                    <a:pt x="5049" y="1181"/>
                    <a:pt x="4846" y="1017"/>
                    <a:pt x="4620" y="882"/>
                  </a:cubicBezTo>
                  <a:cubicBezTo>
                    <a:pt x="4389" y="758"/>
                    <a:pt x="4140" y="650"/>
                    <a:pt x="3886" y="588"/>
                  </a:cubicBezTo>
                  <a:cubicBezTo>
                    <a:pt x="3668" y="525"/>
                    <a:pt x="3441" y="495"/>
                    <a:pt x="3210" y="495"/>
                  </a:cubicBezTo>
                  <a:cubicBezTo>
                    <a:pt x="3172" y="495"/>
                    <a:pt x="3134" y="496"/>
                    <a:pt x="3095" y="498"/>
                  </a:cubicBezTo>
                  <a:cubicBezTo>
                    <a:pt x="2830" y="503"/>
                    <a:pt x="2564" y="554"/>
                    <a:pt x="2310" y="594"/>
                  </a:cubicBezTo>
                  <a:cubicBezTo>
                    <a:pt x="2086" y="634"/>
                    <a:pt x="1862" y="669"/>
                    <a:pt x="1637" y="669"/>
                  </a:cubicBezTo>
                  <a:cubicBezTo>
                    <a:pt x="1608" y="669"/>
                    <a:pt x="1578" y="668"/>
                    <a:pt x="1548" y="667"/>
                  </a:cubicBezTo>
                  <a:cubicBezTo>
                    <a:pt x="1294" y="656"/>
                    <a:pt x="1045" y="594"/>
                    <a:pt x="808" y="503"/>
                  </a:cubicBezTo>
                  <a:cubicBezTo>
                    <a:pt x="565" y="402"/>
                    <a:pt x="351" y="272"/>
                    <a:pt x="153" y="108"/>
                  </a:cubicBezTo>
                  <a:cubicBezTo>
                    <a:pt x="108" y="80"/>
                    <a:pt x="68" y="35"/>
                    <a:pt x="29" y="1"/>
                  </a:cubicBez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9" name="Google Shape;1189;p46">
              <a:extLst>
                <a:ext uri="{FF2B5EF4-FFF2-40B4-BE49-F238E27FC236}">
                  <a16:creationId xmlns:a16="http://schemas.microsoft.com/office/drawing/2014/main" id="{7B667527-AC42-41BD-9062-8B0479C8A600}"/>
                </a:ext>
              </a:extLst>
            </p:cNvPr>
            <p:cNvSpPr/>
            <p:nvPr/>
          </p:nvSpPr>
          <p:spPr>
            <a:xfrm>
              <a:off x="5539303" y="3140326"/>
              <a:ext cx="123678" cy="34837"/>
            </a:xfrm>
            <a:custGeom>
              <a:avLst/>
              <a:gdLst/>
              <a:ahLst/>
              <a:cxnLst/>
              <a:rect l="l" t="t" r="r" b="b"/>
              <a:pathLst>
                <a:path w="3852" h="1085" extrusionOk="0">
                  <a:moveTo>
                    <a:pt x="3773" y="0"/>
                  </a:moveTo>
                  <a:cubicBezTo>
                    <a:pt x="3744" y="29"/>
                    <a:pt x="3705" y="45"/>
                    <a:pt x="3671" y="68"/>
                  </a:cubicBezTo>
                  <a:cubicBezTo>
                    <a:pt x="3496" y="187"/>
                    <a:pt x="3310" y="300"/>
                    <a:pt x="3123" y="407"/>
                  </a:cubicBezTo>
                  <a:cubicBezTo>
                    <a:pt x="3078" y="435"/>
                    <a:pt x="3027" y="458"/>
                    <a:pt x="2982" y="486"/>
                  </a:cubicBezTo>
                  <a:cubicBezTo>
                    <a:pt x="2937" y="509"/>
                    <a:pt x="2886" y="537"/>
                    <a:pt x="2841" y="554"/>
                  </a:cubicBezTo>
                  <a:cubicBezTo>
                    <a:pt x="2739" y="599"/>
                    <a:pt x="2643" y="650"/>
                    <a:pt x="2542" y="684"/>
                  </a:cubicBezTo>
                  <a:cubicBezTo>
                    <a:pt x="2146" y="847"/>
                    <a:pt x="1728" y="943"/>
                    <a:pt x="1299" y="972"/>
                  </a:cubicBezTo>
                  <a:cubicBezTo>
                    <a:pt x="1225" y="977"/>
                    <a:pt x="1150" y="979"/>
                    <a:pt x="1075" y="979"/>
                  </a:cubicBezTo>
                  <a:cubicBezTo>
                    <a:pt x="718" y="979"/>
                    <a:pt x="355" y="929"/>
                    <a:pt x="0" y="887"/>
                  </a:cubicBezTo>
                  <a:lnTo>
                    <a:pt x="0" y="887"/>
                  </a:lnTo>
                  <a:cubicBezTo>
                    <a:pt x="412" y="991"/>
                    <a:pt x="829" y="1085"/>
                    <a:pt x="1261" y="1085"/>
                  </a:cubicBezTo>
                  <a:cubicBezTo>
                    <a:pt x="1274" y="1085"/>
                    <a:pt x="1287" y="1085"/>
                    <a:pt x="1299" y="1085"/>
                  </a:cubicBezTo>
                  <a:lnTo>
                    <a:pt x="1469" y="1079"/>
                  </a:lnTo>
                  <a:cubicBezTo>
                    <a:pt x="1519" y="1079"/>
                    <a:pt x="1576" y="1073"/>
                    <a:pt x="1632" y="1062"/>
                  </a:cubicBezTo>
                  <a:cubicBezTo>
                    <a:pt x="1745" y="1056"/>
                    <a:pt x="1858" y="1034"/>
                    <a:pt x="1965" y="1017"/>
                  </a:cubicBezTo>
                  <a:cubicBezTo>
                    <a:pt x="2180" y="966"/>
                    <a:pt x="2395" y="904"/>
                    <a:pt x="2598" y="819"/>
                  </a:cubicBezTo>
                  <a:cubicBezTo>
                    <a:pt x="2807" y="740"/>
                    <a:pt x="3005" y="633"/>
                    <a:pt x="3191" y="526"/>
                  </a:cubicBezTo>
                  <a:cubicBezTo>
                    <a:pt x="3293" y="469"/>
                    <a:pt x="3383" y="413"/>
                    <a:pt x="3473" y="350"/>
                  </a:cubicBezTo>
                  <a:cubicBezTo>
                    <a:pt x="3519" y="322"/>
                    <a:pt x="3569" y="294"/>
                    <a:pt x="3609" y="260"/>
                  </a:cubicBezTo>
                  <a:lnTo>
                    <a:pt x="3744" y="158"/>
                  </a:lnTo>
                  <a:cubicBezTo>
                    <a:pt x="3778" y="141"/>
                    <a:pt x="3812" y="113"/>
                    <a:pt x="3852" y="85"/>
                  </a:cubicBezTo>
                  <a:lnTo>
                    <a:pt x="3773" y="0"/>
                  </a:ln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20" name="Google Shape;1190;p46">
              <a:extLst>
                <a:ext uri="{FF2B5EF4-FFF2-40B4-BE49-F238E27FC236}">
                  <a16:creationId xmlns:a16="http://schemas.microsoft.com/office/drawing/2014/main" id="{16A43754-2333-476F-BB56-7BDDB639204D}"/>
                </a:ext>
              </a:extLst>
            </p:cNvPr>
            <p:cNvSpPr/>
            <p:nvPr/>
          </p:nvSpPr>
          <p:spPr>
            <a:xfrm>
              <a:off x="5295412" y="3148931"/>
              <a:ext cx="270570" cy="51244"/>
            </a:xfrm>
            <a:custGeom>
              <a:avLst/>
              <a:gdLst/>
              <a:ahLst/>
              <a:cxnLst/>
              <a:rect l="l" t="t" r="r" b="b"/>
              <a:pathLst>
                <a:path w="8427" h="1596" extrusionOk="0">
                  <a:moveTo>
                    <a:pt x="3982" y="1"/>
                  </a:moveTo>
                  <a:cubicBezTo>
                    <a:pt x="3689" y="1"/>
                    <a:pt x="3402" y="45"/>
                    <a:pt x="3118" y="105"/>
                  </a:cubicBezTo>
                  <a:cubicBezTo>
                    <a:pt x="2739" y="184"/>
                    <a:pt x="2384" y="274"/>
                    <a:pt x="2017" y="354"/>
                  </a:cubicBezTo>
                  <a:cubicBezTo>
                    <a:pt x="1729" y="412"/>
                    <a:pt x="1435" y="452"/>
                    <a:pt x="1136" y="452"/>
                  </a:cubicBezTo>
                  <a:cubicBezTo>
                    <a:pt x="1059" y="452"/>
                    <a:pt x="982" y="450"/>
                    <a:pt x="904" y="444"/>
                  </a:cubicBezTo>
                  <a:cubicBezTo>
                    <a:pt x="718" y="427"/>
                    <a:pt x="531" y="393"/>
                    <a:pt x="356" y="337"/>
                  </a:cubicBezTo>
                  <a:cubicBezTo>
                    <a:pt x="243" y="297"/>
                    <a:pt x="130" y="252"/>
                    <a:pt x="23" y="190"/>
                  </a:cubicBezTo>
                  <a:lnTo>
                    <a:pt x="1" y="195"/>
                  </a:lnTo>
                  <a:cubicBezTo>
                    <a:pt x="108" y="269"/>
                    <a:pt x="221" y="325"/>
                    <a:pt x="339" y="370"/>
                  </a:cubicBezTo>
                  <a:cubicBezTo>
                    <a:pt x="520" y="438"/>
                    <a:pt x="701" y="483"/>
                    <a:pt x="893" y="506"/>
                  </a:cubicBezTo>
                  <a:cubicBezTo>
                    <a:pt x="1019" y="521"/>
                    <a:pt x="1146" y="528"/>
                    <a:pt x="1272" y="528"/>
                  </a:cubicBezTo>
                  <a:cubicBezTo>
                    <a:pt x="1526" y="528"/>
                    <a:pt x="1779" y="500"/>
                    <a:pt x="2028" y="455"/>
                  </a:cubicBezTo>
                  <a:cubicBezTo>
                    <a:pt x="2401" y="393"/>
                    <a:pt x="2768" y="303"/>
                    <a:pt x="3135" y="229"/>
                  </a:cubicBezTo>
                  <a:cubicBezTo>
                    <a:pt x="3426" y="176"/>
                    <a:pt x="3724" y="136"/>
                    <a:pt x="4018" y="136"/>
                  </a:cubicBezTo>
                  <a:cubicBezTo>
                    <a:pt x="4095" y="136"/>
                    <a:pt x="4171" y="139"/>
                    <a:pt x="4247" y="145"/>
                  </a:cubicBezTo>
                  <a:cubicBezTo>
                    <a:pt x="4614" y="173"/>
                    <a:pt x="4970" y="274"/>
                    <a:pt x="5303" y="438"/>
                  </a:cubicBezTo>
                  <a:cubicBezTo>
                    <a:pt x="5637" y="591"/>
                    <a:pt x="5930" y="834"/>
                    <a:pt x="6252" y="1037"/>
                  </a:cubicBezTo>
                  <a:cubicBezTo>
                    <a:pt x="6410" y="1144"/>
                    <a:pt x="6574" y="1240"/>
                    <a:pt x="6749" y="1319"/>
                  </a:cubicBezTo>
                  <a:cubicBezTo>
                    <a:pt x="6930" y="1398"/>
                    <a:pt x="7111" y="1455"/>
                    <a:pt x="7297" y="1494"/>
                  </a:cubicBezTo>
                  <a:cubicBezTo>
                    <a:pt x="7483" y="1539"/>
                    <a:pt x="7670" y="1556"/>
                    <a:pt x="7862" y="1573"/>
                  </a:cubicBezTo>
                  <a:cubicBezTo>
                    <a:pt x="8048" y="1585"/>
                    <a:pt x="8234" y="1596"/>
                    <a:pt x="8426" y="1596"/>
                  </a:cubicBezTo>
                  <a:cubicBezTo>
                    <a:pt x="8048" y="1568"/>
                    <a:pt x="7675" y="1528"/>
                    <a:pt x="7308" y="1432"/>
                  </a:cubicBezTo>
                  <a:cubicBezTo>
                    <a:pt x="7127" y="1381"/>
                    <a:pt x="6952" y="1319"/>
                    <a:pt x="6783" y="1240"/>
                  </a:cubicBezTo>
                  <a:cubicBezTo>
                    <a:pt x="6625" y="1155"/>
                    <a:pt x="6467" y="1059"/>
                    <a:pt x="6314" y="952"/>
                  </a:cubicBezTo>
                  <a:cubicBezTo>
                    <a:pt x="6009" y="738"/>
                    <a:pt x="5716" y="500"/>
                    <a:pt x="5366" y="325"/>
                  </a:cubicBezTo>
                  <a:cubicBezTo>
                    <a:pt x="5021" y="145"/>
                    <a:pt x="4643" y="43"/>
                    <a:pt x="4259" y="15"/>
                  </a:cubicBezTo>
                  <a:cubicBezTo>
                    <a:pt x="4166" y="5"/>
                    <a:pt x="4074" y="1"/>
                    <a:pt x="3982" y="1"/>
                  </a:cubicBez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21" name="Google Shape;1191;p46">
              <a:extLst>
                <a:ext uri="{FF2B5EF4-FFF2-40B4-BE49-F238E27FC236}">
                  <a16:creationId xmlns:a16="http://schemas.microsoft.com/office/drawing/2014/main" id="{F070954E-7640-417A-B4C1-81430CA5371D}"/>
                </a:ext>
              </a:extLst>
            </p:cNvPr>
            <p:cNvSpPr/>
            <p:nvPr/>
          </p:nvSpPr>
          <p:spPr>
            <a:xfrm>
              <a:off x="5301576" y="3178342"/>
              <a:ext cx="358320" cy="70733"/>
            </a:xfrm>
            <a:custGeom>
              <a:avLst/>
              <a:gdLst/>
              <a:ahLst/>
              <a:cxnLst/>
              <a:rect l="l" t="t" r="r" b="b"/>
              <a:pathLst>
                <a:path w="11160" h="2203" extrusionOk="0">
                  <a:moveTo>
                    <a:pt x="2881" y="1"/>
                  </a:moveTo>
                  <a:cubicBezTo>
                    <a:pt x="2624" y="1"/>
                    <a:pt x="2364" y="49"/>
                    <a:pt x="2113" y="121"/>
                  </a:cubicBezTo>
                  <a:cubicBezTo>
                    <a:pt x="1836" y="200"/>
                    <a:pt x="1571" y="290"/>
                    <a:pt x="1299" y="381"/>
                  </a:cubicBezTo>
                  <a:cubicBezTo>
                    <a:pt x="1034" y="471"/>
                    <a:pt x="757" y="550"/>
                    <a:pt x="481" y="595"/>
                  </a:cubicBezTo>
                  <a:cubicBezTo>
                    <a:pt x="358" y="617"/>
                    <a:pt x="235" y="625"/>
                    <a:pt x="110" y="625"/>
                  </a:cubicBezTo>
                  <a:cubicBezTo>
                    <a:pt x="74" y="625"/>
                    <a:pt x="37" y="625"/>
                    <a:pt x="1" y="623"/>
                  </a:cubicBezTo>
                  <a:lnTo>
                    <a:pt x="1" y="623"/>
                  </a:lnTo>
                  <a:lnTo>
                    <a:pt x="12" y="640"/>
                  </a:lnTo>
                  <a:cubicBezTo>
                    <a:pt x="29" y="652"/>
                    <a:pt x="51" y="652"/>
                    <a:pt x="63" y="652"/>
                  </a:cubicBezTo>
                  <a:cubicBezTo>
                    <a:pt x="98" y="653"/>
                    <a:pt x="133" y="654"/>
                    <a:pt x="169" y="654"/>
                  </a:cubicBezTo>
                  <a:cubicBezTo>
                    <a:pt x="274" y="654"/>
                    <a:pt x="380" y="647"/>
                    <a:pt x="486" y="635"/>
                  </a:cubicBezTo>
                  <a:cubicBezTo>
                    <a:pt x="769" y="607"/>
                    <a:pt x="1051" y="527"/>
                    <a:pt x="1322" y="454"/>
                  </a:cubicBezTo>
                  <a:cubicBezTo>
                    <a:pt x="1593" y="369"/>
                    <a:pt x="1859" y="285"/>
                    <a:pt x="2130" y="211"/>
                  </a:cubicBezTo>
                  <a:cubicBezTo>
                    <a:pt x="2370" y="151"/>
                    <a:pt x="2619" y="113"/>
                    <a:pt x="2865" y="113"/>
                  </a:cubicBezTo>
                  <a:cubicBezTo>
                    <a:pt x="2897" y="113"/>
                    <a:pt x="2928" y="114"/>
                    <a:pt x="2960" y="115"/>
                  </a:cubicBezTo>
                  <a:cubicBezTo>
                    <a:pt x="3508" y="132"/>
                    <a:pt x="4050" y="313"/>
                    <a:pt x="4552" y="556"/>
                  </a:cubicBezTo>
                  <a:cubicBezTo>
                    <a:pt x="5061" y="804"/>
                    <a:pt x="5535" y="1109"/>
                    <a:pt x="6026" y="1391"/>
                  </a:cubicBezTo>
                  <a:cubicBezTo>
                    <a:pt x="6275" y="1533"/>
                    <a:pt x="6529" y="1668"/>
                    <a:pt x="6794" y="1776"/>
                  </a:cubicBezTo>
                  <a:lnTo>
                    <a:pt x="6890" y="1821"/>
                  </a:lnTo>
                  <a:lnTo>
                    <a:pt x="6992" y="1855"/>
                  </a:lnTo>
                  <a:lnTo>
                    <a:pt x="7195" y="1934"/>
                  </a:lnTo>
                  <a:lnTo>
                    <a:pt x="7246" y="1956"/>
                  </a:lnTo>
                  <a:lnTo>
                    <a:pt x="7291" y="1968"/>
                  </a:lnTo>
                  <a:lnTo>
                    <a:pt x="7399" y="1996"/>
                  </a:lnTo>
                  <a:cubicBezTo>
                    <a:pt x="7461" y="2013"/>
                    <a:pt x="7534" y="2030"/>
                    <a:pt x="7602" y="2052"/>
                  </a:cubicBezTo>
                  <a:cubicBezTo>
                    <a:pt x="8025" y="2155"/>
                    <a:pt x="8454" y="2202"/>
                    <a:pt x="8885" y="2202"/>
                  </a:cubicBezTo>
                  <a:cubicBezTo>
                    <a:pt x="9024" y="2202"/>
                    <a:pt x="9163" y="2197"/>
                    <a:pt x="9302" y="2188"/>
                  </a:cubicBezTo>
                  <a:cubicBezTo>
                    <a:pt x="9906" y="2148"/>
                    <a:pt x="10505" y="1996"/>
                    <a:pt x="11058" y="1759"/>
                  </a:cubicBezTo>
                  <a:lnTo>
                    <a:pt x="11160" y="1646"/>
                  </a:lnTo>
                  <a:lnTo>
                    <a:pt x="11160" y="1646"/>
                  </a:lnTo>
                  <a:cubicBezTo>
                    <a:pt x="11086" y="1680"/>
                    <a:pt x="11013" y="1708"/>
                    <a:pt x="10945" y="1708"/>
                  </a:cubicBezTo>
                  <a:lnTo>
                    <a:pt x="10843" y="1742"/>
                  </a:lnTo>
                  <a:cubicBezTo>
                    <a:pt x="10815" y="1759"/>
                    <a:pt x="10781" y="1764"/>
                    <a:pt x="10747" y="1781"/>
                  </a:cubicBezTo>
                  <a:lnTo>
                    <a:pt x="10550" y="1843"/>
                  </a:lnTo>
                  <a:cubicBezTo>
                    <a:pt x="10476" y="1872"/>
                    <a:pt x="10414" y="1883"/>
                    <a:pt x="10341" y="1900"/>
                  </a:cubicBezTo>
                  <a:lnTo>
                    <a:pt x="10138" y="1951"/>
                  </a:lnTo>
                  <a:lnTo>
                    <a:pt x="9934" y="1984"/>
                  </a:lnTo>
                  <a:lnTo>
                    <a:pt x="9827" y="2007"/>
                  </a:lnTo>
                  <a:lnTo>
                    <a:pt x="9776" y="2013"/>
                  </a:lnTo>
                  <a:lnTo>
                    <a:pt x="9731" y="2018"/>
                  </a:lnTo>
                  <a:lnTo>
                    <a:pt x="9516" y="2041"/>
                  </a:lnTo>
                  <a:cubicBezTo>
                    <a:pt x="9482" y="2047"/>
                    <a:pt x="9449" y="2052"/>
                    <a:pt x="9409" y="2052"/>
                  </a:cubicBezTo>
                  <a:lnTo>
                    <a:pt x="9307" y="2064"/>
                  </a:lnTo>
                  <a:cubicBezTo>
                    <a:pt x="9202" y="2069"/>
                    <a:pt x="9096" y="2072"/>
                    <a:pt x="8991" y="2072"/>
                  </a:cubicBezTo>
                  <a:cubicBezTo>
                    <a:pt x="8534" y="2072"/>
                    <a:pt x="8082" y="2020"/>
                    <a:pt x="7641" y="1905"/>
                  </a:cubicBezTo>
                  <a:lnTo>
                    <a:pt x="7444" y="1849"/>
                  </a:lnTo>
                  <a:lnTo>
                    <a:pt x="7342" y="1821"/>
                  </a:lnTo>
                  <a:lnTo>
                    <a:pt x="7291" y="1809"/>
                  </a:lnTo>
                  <a:lnTo>
                    <a:pt x="7246" y="1787"/>
                  </a:lnTo>
                  <a:lnTo>
                    <a:pt x="7048" y="1713"/>
                  </a:lnTo>
                  <a:lnTo>
                    <a:pt x="6947" y="1680"/>
                  </a:lnTo>
                  <a:lnTo>
                    <a:pt x="6851" y="1640"/>
                  </a:lnTo>
                  <a:cubicBezTo>
                    <a:pt x="6597" y="1527"/>
                    <a:pt x="6348" y="1397"/>
                    <a:pt x="6100" y="1256"/>
                  </a:cubicBezTo>
                  <a:cubicBezTo>
                    <a:pt x="5614" y="979"/>
                    <a:pt x="5134" y="680"/>
                    <a:pt x="4620" y="431"/>
                  </a:cubicBezTo>
                  <a:cubicBezTo>
                    <a:pt x="4355" y="313"/>
                    <a:pt x="4089" y="206"/>
                    <a:pt x="3812" y="126"/>
                  </a:cubicBezTo>
                  <a:cubicBezTo>
                    <a:pt x="3536" y="47"/>
                    <a:pt x="3248" y="2"/>
                    <a:pt x="2960" y="2"/>
                  </a:cubicBezTo>
                  <a:cubicBezTo>
                    <a:pt x="2933" y="1"/>
                    <a:pt x="2907" y="1"/>
                    <a:pt x="2881" y="1"/>
                  </a:cubicBez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22" name="Google Shape;1192;p46">
              <a:extLst>
                <a:ext uri="{FF2B5EF4-FFF2-40B4-BE49-F238E27FC236}">
                  <a16:creationId xmlns:a16="http://schemas.microsoft.com/office/drawing/2014/main" id="{2DD291BE-8B57-4B3C-8FCE-DE422B4D30DD}"/>
                </a:ext>
              </a:extLst>
            </p:cNvPr>
            <p:cNvSpPr/>
            <p:nvPr/>
          </p:nvSpPr>
          <p:spPr>
            <a:xfrm>
              <a:off x="5592409" y="3174232"/>
              <a:ext cx="100143" cy="36314"/>
            </a:xfrm>
            <a:custGeom>
              <a:avLst/>
              <a:gdLst/>
              <a:ahLst/>
              <a:cxnLst/>
              <a:rect l="l" t="t" r="r" b="b"/>
              <a:pathLst>
                <a:path w="3119" h="1131" extrusionOk="0">
                  <a:moveTo>
                    <a:pt x="3034" y="0"/>
                  </a:moveTo>
                  <a:cubicBezTo>
                    <a:pt x="2966" y="57"/>
                    <a:pt x="2898" y="108"/>
                    <a:pt x="2830" y="164"/>
                  </a:cubicBezTo>
                  <a:lnTo>
                    <a:pt x="2604" y="317"/>
                  </a:lnTo>
                  <a:lnTo>
                    <a:pt x="2373" y="469"/>
                  </a:lnTo>
                  <a:lnTo>
                    <a:pt x="2130" y="593"/>
                  </a:lnTo>
                  <a:lnTo>
                    <a:pt x="1881" y="712"/>
                  </a:lnTo>
                  <a:lnTo>
                    <a:pt x="1627" y="814"/>
                  </a:lnTo>
                  <a:lnTo>
                    <a:pt x="1368" y="898"/>
                  </a:lnTo>
                  <a:cubicBezTo>
                    <a:pt x="1277" y="921"/>
                    <a:pt x="1192" y="949"/>
                    <a:pt x="1102" y="966"/>
                  </a:cubicBezTo>
                  <a:cubicBezTo>
                    <a:pt x="741" y="1051"/>
                    <a:pt x="374" y="1096"/>
                    <a:pt x="1" y="1096"/>
                  </a:cubicBezTo>
                  <a:cubicBezTo>
                    <a:pt x="154" y="1120"/>
                    <a:pt x="310" y="1130"/>
                    <a:pt x="467" y="1130"/>
                  </a:cubicBezTo>
                  <a:cubicBezTo>
                    <a:pt x="684" y="1130"/>
                    <a:pt x="905" y="1109"/>
                    <a:pt x="1125" y="1073"/>
                  </a:cubicBezTo>
                  <a:lnTo>
                    <a:pt x="1396" y="1011"/>
                  </a:lnTo>
                  <a:lnTo>
                    <a:pt x="1672" y="932"/>
                  </a:lnTo>
                  <a:lnTo>
                    <a:pt x="1944" y="836"/>
                  </a:lnTo>
                  <a:lnTo>
                    <a:pt x="2203" y="712"/>
                  </a:lnTo>
                  <a:lnTo>
                    <a:pt x="2452" y="582"/>
                  </a:lnTo>
                  <a:lnTo>
                    <a:pt x="2689" y="424"/>
                  </a:lnTo>
                  <a:lnTo>
                    <a:pt x="2915" y="254"/>
                  </a:lnTo>
                  <a:cubicBezTo>
                    <a:pt x="2988" y="198"/>
                    <a:pt x="3056" y="136"/>
                    <a:pt x="3118" y="79"/>
                  </a:cubicBezTo>
                  <a:lnTo>
                    <a:pt x="3034" y="0"/>
                  </a:ln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23" name="Google Shape;1193;p46">
              <a:extLst>
                <a:ext uri="{FF2B5EF4-FFF2-40B4-BE49-F238E27FC236}">
                  <a16:creationId xmlns:a16="http://schemas.microsoft.com/office/drawing/2014/main" id="{6133F25C-424E-4CDD-B61E-F3B466A95D7B}"/>
                </a:ext>
              </a:extLst>
            </p:cNvPr>
            <p:cNvSpPr/>
            <p:nvPr/>
          </p:nvSpPr>
          <p:spPr>
            <a:xfrm>
              <a:off x="5410743" y="3209775"/>
              <a:ext cx="214350" cy="72402"/>
            </a:xfrm>
            <a:custGeom>
              <a:avLst/>
              <a:gdLst/>
              <a:ahLst/>
              <a:cxnLst/>
              <a:rect l="l" t="t" r="r" b="b"/>
              <a:pathLst>
                <a:path w="6676" h="2255" extrusionOk="0">
                  <a:moveTo>
                    <a:pt x="0" y="0"/>
                  </a:moveTo>
                  <a:lnTo>
                    <a:pt x="0" y="0"/>
                  </a:lnTo>
                  <a:cubicBezTo>
                    <a:pt x="181" y="23"/>
                    <a:pt x="350" y="79"/>
                    <a:pt x="509" y="158"/>
                  </a:cubicBezTo>
                  <a:cubicBezTo>
                    <a:pt x="667" y="226"/>
                    <a:pt x="819" y="328"/>
                    <a:pt x="960" y="429"/>
                  </a:cubicBezTo>
                  <a:cubicBezTo>
                    <a:pt x="1254" y="638"/>
                    <a:pt x="1514" y="887"/>
                    <a:pt x="1790" y="1118"/>
                  </a:cubicBezTo>
                  <a:cubicBezTo>
                    <a:pt x="1932" y="1231"/>
                    <a:pt x="2073" y="1344"/>
                    <a:pt x="2225" y="1440"/>
                  </a:cubicBezTo>
                  <a:cubicBezTo>
                    <a:pt x="2304" y="1497"/>
                    <a:pt x="2383" y="1542"/>
                    <a:pt x="2457" y="1587"/>
                  </a:cubicBezTo>
                  <a:cubicBezTo>
                    <a:pt x="2536" y="1638"/>
                    <a:pt x="2615" y="1683"/>
                    <a:pt x="2700" y="1723"/>
                  </a:cubicBezTo>
                  <a:cubicBezTo>
                    <a:pt x="3016" y="1892"/>
                    <a:pt x="3360" y="2022"/>
                    <a:pt x="3716" y="2112"/>
                  </a:cubicBezTo>
                  <a:cubicBezTo>
                    <a:pt x="3891" y="2146"/>
                    <a:pt x="4066" y="2191"/>
                    <a:pt x="4253" y="2208"/>
                  </a:cubicBezTo>
                  <a:cubicBezTo>
                    <a:pt x="4292" y="2220"/>
                    <a:pt x="4343" y="2220"/>
                    <a:pt x="4388" y="2225"/>
                  </a:cubicBezTo>
                  <a:lnTo>
                    <a:pt x="4524" y="2242"/>
                  </a:lnTo>
                  <a:cubicBezTo>
                    <a:pt x="4614" y="2248"/>
                    <a:pt x="4704" y="2254"/>
                    <a:pt x="4795" y="2254"/>
                  </a:cubicBezTo>
                  <a:cubicBezTo>
                    <a:pt x="4821" y="2254"/>
                    <a:pt x="4846" y="2254"/>
                    <a:pt x="4872" y="2254"/>
                  </a:cubicBezTo>
                  <a:cubicBezTo>
                    <a:pt x="5208" y="2254"/>
                    <a:pt x="5549" y="2220"/>
                    <a:pt x="5879" y="2146"/>
                  </a:cubicBezTo>
                  <a:cubicBezTo>
                    <a:pt x="6105" y="2101"/>
                    <a:pt x="6331" y="2033"/>
                    <a:pt x="6546" y="1949"/>
                  </a:cubicBezTo>
                  <a:lnTo>
                    <a:pt x="6675" y="1819"/>
                  </a:lnTo>
                  <a:lnTo>
                    <a:pt x="6675" y="1819"/>
                  </a:lnTo>
                  <a:cubicBezTo>
                    <a:pt x="6404" y="1915"/>
                    <a:pt x="6133" y="1994"/>
                    <a:pt x="5857" y="2033"/>
                  </a:cubicBezTo>
                  <a:cubicBezTo>
                    <a:pt x="5557" y="2092"/>
                    <a:pt x="5251" y="2121"/>
                    <a:pt x="4946" y="2121"/>
                  </a:cubicBezTo>
                  <a:cubicBezTo>
                    <a:pt x="4544" y="2121"/>
                    <a:pt x="4141" y="2071"/>
                    <a:pt x="3750" y="1971"/>
                  </a:cubicBezTo>
                  <a:cubicBezTo>
                    <a:pt x="3061" y="1802"/>
                    <a:pt x="2417" y="1474"/>
                    <a:pt x="1858" y="1034"/>
                  </a:cubicBezTo>
                  <a:cubicBezTo>
                    <a:pt x="1576" y="813"/>
                    <a:pt x="1310" y="571"/>
                    <a:pt x="1005" y="373"/>
                  </a:cubicBezTo>
                  <a:cubicBezTo>
                    <a:pt x="853" y="277"/>
                    <a:pt x="695" y="192"/>
                    <a:pt x="525" y="119"/>
                  </a:cubicBezTo>
                  <a:cubicBezTo>
                    <a:pt x="362" y="57"/>
                    <a:pt x="181" y="6"/>
                    <a:pt x="0" y="0"/>
                  </a:cubicBez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24" name="Google Shape;1194;p46">
              <a:extLst>
                <a:ext uri="{FF2B5EF4-FFF2-40B4-BE49-F238E27FC236}">
                  <a16:creationId xmlns:a16="http://schemas.microsoft.com/office/drawing/2014/main" id="{B024A649-EFB7-482D-AD8E-A5A4760B2589}"/>
                </a:ext>
              </a:extLst>
            </p:cNvPr>
            <p:cNvSpPr/>
            <p:nvPr/>
          </p:nvSpPr>
          <p:spPr>
            <a:xfrm>
              <a:off x="5291591" y="3230389"/>
              <a:ext cx="163427" cy="49767"/>
            </a:xfrm>
            <a:custGeom>
              <a:avLst/>
              <a:gdLst/>
              <a:ahLst/>
              <a:cxnLst/>
              <a:rect l="l" t="t" r="r" b="b"/>
              <a:pathLst>
                <a:path w="5090" h="1550" extrusionOk="0">
                  <a:moveTo>
                    <a:pt x="1668" y="1"/>
                  </a:moveTo>
                  <a:cubicBezTo>
                    <a:pt x="1442" y="1"/>
                    <a:pt x="1217" y="14"/>
                    <a:pt x="989" y="47"/>
                  </a:cubicBezTo>
                  <a:cubicBezTo>
                    <a:pt x="650" y="92"/>
                    <a:pt x="317" y="171"/>
                    <a:pt x="1" y="290"/>
                  </a:cubicBezTo>
                  <a:lnTo>
                    <a:pt x="29" y="341"/>
                  </a:lnTo>
                  <a:cubicBezTo>
                    <a:pt x="345" y="251"/>
                    <a:pt x="679" y="188"/>
                    <a:pt x="1006" y="160"/>
                  </a:cubicBezTo>
                  <a:cubicBezTo>
                    <a:pt x="1179" y="145"/>
                    <a:pt x="1353" y="138"/>
                    <a:pt x="1526" y="138"/>
                  </a:cubicBezTo>
                  <a:cubicBezTo>
                    <a:pt x="1612" y="138"/>
                    <a:pt x="1699" y="139"/>
                    <a:pt x="1785" y="143"/>
                  </a:cubicBezTo>
                  <a:cubicBezTo>
                    <a:pt x="2051" y="149"/>
                    <a:pt x="2311" y="188"/>
                    <a:pt x="2565" y="245"/>
                  </a:cubicBezTo>
                  <a:cubicBezTo>
                    <a:pt x="2819" y="290"/>
                    <a:pt x="3067" y="369"/>
                    <a:pt x="3310" y="459"/>
                  </a:cubicBezTo>
                  <a:cubicBezTo>
                    <a:pt x="3553" y="555"/>
                    <a:pt x="3790" y="668"/>
                    <a:pt x="4016" y="793"/>
                  </a:cubicBezTo>
                  <a:cubicBezTo>
                    <a:pt x="4395" y="996"/>
                    <a:pt x="4733" y="1250"/>
                    <a:pt x="5050" y="1544"/>
                  </a:cubicBezTo>
                  <a:lnTo>
                    <a:pt x="5089" y="1549"/>
                  </a:lnTo>
                  <a:cubicBezTo>
                    <a:pt x="4796" y="1216"/>
                    <a:pt x="4451" y="934"/>
                    <a:pt x="4084" y="697"/>
                  </a:cubicBezTo>
                  <a:cubicBezTo>
                    <a:pt x="3847" y="555"/>
                    <a:pt x="3610" y="431"/>
                    <a:pt x="3361" y="335"/>
                  </a:cubicBezTo>
                  <a:cubicBezTo>
                    <a:pt x="3113" y="234"/>
                    <a:pt x="2853" y="160"/>
                    <a:pt x="2593" y="104"/>
                  </a:cubicBezTo>
                  <a:cubicBezTo>
                    <a:pt x="2333" y="47"/>
                    <a:pt x="2062" y="8"/>
                    <a:pt x="1797" y="2"/>
                  </a:cubicBezTo>
                  <a:cubicBezTo>
                    <a:pt x="1754" y="1"/>
                    <a:pt x="1711" y="1"/>
                    <a:pt x="1668" y="1"/>
                  </a:cubicBez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25" name="Google Shape;1195;p46">
              <a:extLst>
                <a:ext uri="{FF2B5EF4-FFF2-40B4-BE49-F238E27FC236}">
                  <a16:creationId xmlns:a16="http://schemas.microsoft.com/office/drawing/2014/main" id="{141D56D5-977D-485D-8544-2969DE81E8BE}"/>
                </a:ext>
              </a:extLst>
            </p:cNvPr>
            <p:cNvSpPr/>
            <p:nvPr/>
          </p:nvSpPr>
          <p:spPr>
            <a:xfrm>
              <a:off x="5317887" y="3259446"/>
              <a:ext cx="79466" cy="14545"/>
            </a:xfrm>
            <a:custGeom>
              <a:avLst/>
              <a:gdLst/>
              <a:ahLst/>
              <a:cxnLst/>
              <a:rect l="l" t="t" r="r" b="b"/>
              <a:pathLst>
                <a:path w="2475" h="453" extrusionOk="0">
                  <a:moveTo>
                    <a:pt x="1040" y="1"/>
                  </a:moveTo>
                  <a:lnTo>
                    <a:pt x="820" y="6"/>
                  </a:lnTo>
                  <a:cubicBezTo>
                    <a:pt x="746" y="18"/>
                    <a:pt x="673" y="23"/>
                    <a:pt x="599" y="29"/>
                  </a:cubicBezTo>
                  <a:lnTo>
                    <a:pt x="390" y="74"/>
                  </a:lnTo>
                  <a:cubicBezTo>
                    <a:pt x="317" y="85"/>
                    <a:pt x="249" y="108"/>
                    <a:pt x="176" y="130"/>
                  </a:cubicBezTo>
                  <a:cubicBezTo>
                    <a:pt x="114" y="147"/>
                    <a:pt x="57" y="170"/>
                    <a:pt x="1" y="193"/>
                  </a:cubicBezTo>
                  <a:lnTo>
                    <a:pt x="272" y="221"/>
                  </a:lnTo>
                  <a:cubicBezTo>
                    <a:pt x="311" y="215"/>
                    <a:pt x="362" y="204"/>
                    <a:pt x="413" y="193"/>
                  </a:cubicBezTo>
                  <a:lnTo>
                    <a:pt x="616" y="164"/>
                  </a:lnTo>
                  <a:cubicBezTo>
                    <a:pt x="684" y="164"/>
                    <a:pt x="758" y="159"/>
                    <a:pt x="825" y="147"/>
                  </a:cubicBezTo>
                  <a:lnTo>
                    <a:pt x="1040" y="147"/>
                  </a:lnTo>
                  <a:lnTo>
                    <a:pt x="1249" y="159"/>
                  </a:lnTo>
                  <a:lnTo>
                    <a:pt x="1458" y="176"/>
                  </a:lnTo>
                  <a:lnTo>
                    <a:pt x="1661" y="215"/>
                  </a:lnTo>
                  <a:cubicBezTo>
                    <a:pt x="1729" y="227"/>
                    <a:pt x="1797" y="249"/>
                    <a:pt x="1864" y="260"/>
                  </a:cubicBezTo>
                  <a:cubicBezTo>
                    <a:pt x="2034" y="306"/>
                    <a:pt x="2198" y="368"/>
                    <a:pt x="2350" y="441"/>
                  </a:cubicBezTo>
                  <a:lnTo>
                    <a:pt x="2474" y="452"/>
                  </a:lnTo>
                  <a:cubicBezTo>
                    <a:pt x="2294" y="328"/>
                    <a:pt x="2107" y="227"/>
                    <a:pt x="1898" y="159"/>
                  </a:cubicBezTo>
                  <a:lnTo>
                    <a:pt x="1689" y="91"/>
                  </a:lnTo>
                  <a:lnTo>
                    <a:pt x="1475" y="46"/>
                  </a:lnTo>
                  <a:lnTo>
                    <a:pt x="1255" y="18"/>
                  </a:lnTo>
                  <a:lnTo>
                    <a:pt x="1040" y="1"/>
                  </a:ln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grpSp>
      <p:grpSp>
        <p:nvGrpSpPr>
          <p:cNvPr id="26" name="Google Shape;1327;p46">
            <a:extLst>
              <a:ext uri="{FF2B5EF4-FFF2-40B4-BE49-F238E27FC236}">
                <a16:creationId xmlns:a16="http://schemas.microsoft.com/office/drawing/2014/main" id="{7B45CDB0-EBCD-49DB-A07F-125048C7F6CC}"/>
              </a:ext>
            </a:extLst>
          </p:cNvPr>
          <p:cNvGrpSpPr/>
          <p:nvPr/>
        </p:nvGrpSpPr>
        <p:grpSpPr>
          <a:xfrm>
            <a:off x="10512861" y="5986901"/>
            <a:ext cx="1465079" cy="866375"/>
            <a:chOff x="1038839" y="4302088"/>
            <a:chExt cx="901193" cy="532920"/>
          </a:xfrm>
        </p:grpSpPr>
        <p:sp>
          <p:nvSpPr>
            <p:cNvPr id="27" name="Google Shape;1328;p46">
              <a:extLst>
                <a:ext uri="{FF2B5EF4-FFF2-40B4-BE49-F238E27FC236}">
                  <a16:creationId xmlns:a16="http://schemas.microsoft.com/office/drawing/2014/main" id="{AEE16B02-2C43-4F37-A5A3-78E9D2E55310}"/>
                </a:ext>
              </a:extLst>
            </p:cNvPr>
            <p:cNvSpPr/>
            <p:nvPr/>
          </p:nvSpPr>
          <p:spPr>
            <a:xfrm>
              <a:off x="1038839" y="4302088"/>
              <a:ext cx="901193" cy="532920"/>
            </a:xfrm>
            <a:custGeom>
              <a:avLst/>
              <a:gdLst/>
              <a:ahLst/>
              <a:cxnLst/>
              <a:rect l="l" t="t" r="r" b="b"/>
              <a:pathLst>
                <a:path w="28068" h="16598" extrusionOk="0">
                  <a:moveTo>
                    <a:pt x="10322" y="1"/>
                  </a:moveTo>
                  <a:cubicBezTo>
                    <a:pt x="9875" y="1"/>
                    <a:pt x="9425" y="66"/>
                    <a:pt x="8979" y="197"/>
                  </a:cubicBezTo>
                  <a:cubicBezTo>
                    <a:pt x="6896" y="813"/>
                    <a:pt x="5371" y="2694"/>
                    <a:pt x="4631" y="4258"/>
                  </a:cubicBezTo>
                  <a:cubicBezTo>
                    <a:pt x="4405" y="4738"/>
                    <a:pt x="4253" y="5218"/>
                    <a:pt x="4100" y="5675"/>
                  </a:cubicBezTo>
                  <a:cubicBezTo>
                    <a:pt x="4038" y="5879"/>
                    <a:pt x="3976" y="6076"/>
                    <a:pt x="3908" y="6268"/>
                  </a:cubicBezTo>
                  <a:cubicBezTo>
                    <a:pt x="3722" y="6788"/>
                    <a:pt x="3428" y="7211"/>
                    <a:pt x="3061" y="7742"/>
                  </a:cubicBezTo>
                  <a:lnTo>
                    <a:pt x="3021" y="7793"/>
                  </a:lnTo>
                  <a:cubicBezTo>
                    <a:pt x="2733" y="8217"/>
                    <a:pt x="2276" y="9007"/>
                    <a:pt x="2220" y="9905"/>
                  </a:cubicBezTo>
                  <a:cubicBezTo>
                    <a:pt x="1451" y="9979"/>
                    <a:pt x="757" y="10368"/>
                    <a:pt x="384" y="10961"/>
                  </a:cubicBezTo>
                  <a:cubicBezTo>
                    <a:pt x="158" y="11323"/>
                    <a:pt x="57" y="11735"/>
                    <a:pt x="102" y="12130"/>
                  </a:cubicBezTo>
                  <a:cubicBezTo>
                    <a:pt x="28" y="12345"/>
                    <a:pt x="11" y="12582"/>
                    <a:pt x="40" y="12802"/>
                  </a:cubicBezTo>
                  <a:cubicBezTo>
                    <a:pt x="0" y="13073"/>
                    <a:pt x="40" y="13356"/>
                    <a:pt x="141" y="13604"/>
                  </a:cubicBezTo>
                  <a:cubicBezTo>
                    <a:pt x="328" y="14039"/>
                    <a:pt x="700" y="14372"/>
                    <a:pt x="1180" y="14547"/>
                  </a:cubicBezTo>
                  <a:cubicBezTo>
                    <a:pt x="1254" y="14655"/>
                    <a:pt x="1339" y="14756"/>
                    <a:pt x="1429" y="14835"/>
                  </a:cubicBezTo>
                  <a:cubicBezTo>
                    <a:pt x="1794" y="15183"/>
                    <a:pt x="2283" y="15351"/>
                    <a:pt x="2903" y="15351"/>
                  </a:cubicBezTo>
                  <a:cubicBezTo>
                    <a:pt x="3068" y="15351"/>
                    <a:pt x="3243" y="15339"/>
                    <a:pt x="3428" y="15315"/>
                  </a:cubicBezTo>
                  <a:cubicBezTo>
                    <a:pt x="3936" y="15598"/>
                    <a:pt x="4676" y="15812"/>
                    <a:pt x="5676" y="15953"/>
                  </a:cubicBezTo>
                  <a:cubicBezTo>
                    <a:pt x="5916" y="15986"/>
                    <a:pt x="6590" y="16075"/>
                    <a:pt x="7279" y="16075"/>
                  </a:cubicBezTo>
                  <a:cubicBezTo>
                    <a:pt x="7431" y="16075"/>
                    <a:pt x="7583" y="16071"/>
                    <a:pt x="7731" y="16061"/>
                  </a:cubicBezTo>
                  <a:cubicBezTo>
                    <a:pt x="7839" y="16134"/>
                    <a:pt x="7946" y="16202"/>
                    <a:pt x="8065" y="16258"/>
                  </a:cubicBezTo>
                  <a:cubicBezTo>
                    <a:pt x="8390" y="16412"/>
                    <a:pt x="8780" y="16489"/>
                    <a:pt x="9192" y="16489"/>
                  </a:cubicBezTo>
                  <a:cubicBezTo>
                    <a:pt x="9538" y="16489"/>
                    <a:pt x="9899" y="16434"/>
                    <a:pt x="10250" y="16326"/>
                  </a:cubicBezTo>
                  <a:cubicBezTo>
                    <a:pt x="10278" y="16343"/>
                    <a:pt x="10307" y="16354"/>
                    <a:pt x="10346" y="16371"/>
                  </a:cubicBezTo>
                  <a:cubicBezTo>
                    <a:pt x="10602" y="16472"/>
                    <a:pt x="10866" y="16512"/>
                    <a:pt x="11122" y="16512"/>
                  </a:cubicBezTo>
                  <a:cubicBezTo>
                    <a:pt x="11488" y="16512"/>
                    <a:pt x="11840" y="16430"/>
                    <a:pt x="12142" y="16321"/>
                  </a:cubicBezTo>
                  <a:cubicBezTo>
                    <a:pt x="12481" y="16439"/>
                    <a:pt x="12899" y="16518"/>
                    <a:pt x="13407" y="16569"/>
                  </a:cubicBezTo>
                  <a:cubicBezTo>
                    <a:pt x="13638" y="16592"/>
                    <a:pt x="13893" y="16597"/>
                    <a:pt x="14135" y="16597"/>
                  </a:cubicBezTo>
                  <a:cubicBezTo>
                    <a:pt x="14531" y="16597"/>
                    <a:pt x="15101" y="16569"/>
                    <a:pt x="15598" y="16434"/>
                  </a:cubicBezTo>
                  <a:cubicBezTo>
                    <a:pt x="15660" y="16422"/>
                    <a:pt x="15722" y="16400"/>
                    <a:pt x="15779" y="16377"/>
                  </a:cubicBezTo>
                  <a:cubicBezTo>
                    <a:pt x="16171" y="16536"/>
                    <a:pt x="16522" y="16589"/>
                    <a:pt x="16818" y="16589"/>
                  </a:cubicBezTo>
                  <a:cubicBezTo>
                    <a:pt x="17144" y="16589"/>
                    <a:pt x="17403" y="16524"/>
                    <a:pt x="17575" y="16462"/>
                  </a:cubicBezTo>
                  <a:cubicBezTo>
                    <a:pt x="17693" y="16417"/>
                    <a:pt x="17812" y="16360"/>
                    <a:pt x="17919" y="16298"/>
                  </a:cubicBezTo>
                  <a:cubicBezTo>
                    <a:pt x="18253" y="16371"/>
                    <a:pt x="18609" y="16404"/>
                    <a:pt x="18964" y="16404"/>
                  </a:cubicBezTo>
                  <a:cubicBezTo>
                    <a:pt x="19815" y="16404"/>
                    <a:pt x="20658" y="16217"/>
                    <a:pt x="21172" y="15953"/>
                  </a:cubicBezTo>
                  <a:cubicBezTo>
                    <a:pt x="21200" y="15937"/>
                    <a:pt x="21228" y="15925"/>
                    <a:pt x="21262" y="15903"/>
                  </a:cubicBezTo>
                  <a:cubicBezTo>
                    <a:pt x="21407" y="15915"/>
                    <a:pt x="21559" y="15921"/>
                    <a:pt x="21715" y="15921"/>
                  </a:cubicBezTo>
                  <a:cubicBezTo>
                    <a:pt x="22478" y="15921"/>
                    <a:pt x="23343" y="15772"/>
                    <a:pt x="23905" y="15468"/>
                  </a:cubicBezTo>
                  <a:cubicBezTo>
                    <a:pt x="24066" y="15482"/>
                    <a:pt x="24234" y="15492"/>
                    <a:pt x="24405" y="15492"/>
                  </a:cubicBezTo>
                  <a:cubicBezTo>
                    <a:pt x="24963" y="15492"/>
                    <a:pt x="25546" y="15387"/>
                    <a:pt x="25944" y="14993"/>
                  </a:cubicBezTo>
                  <a:cubicBezTo>
                    <a:pt x="26797" y="14892"/>
                    <a:pt x="27186" y="14468"/>
                    <a:pt x="27373" y="14118"/>
                  </a:cubicBezTo>
                  <a:cubicBezTo>
                    <a:pt x="27390" y="14084"/>
                    <a:pt x="27412" y="14033"/>
                    <a:pt x="27429" y="13983"/>
                  </a:cubicBezTo>
                  <a:cubicBezTo>
                    <a:pt x="27548" y="13875"/>
                    <a:pt x="27644" y="13757"/>
                    <a:pt x="27740" y="13621"/>
                  </a:cubicBezTo>
                  <a:cubicBezTo>
                    <a:pt x="27954" y="13282"/>
                    <a:pt x="28050" y="12876"/>
                    <a:pt x="28000" y="12463"/>
                  </a:cubicBezTo>
                  <a:cubicBezTo>
                    <a:pt x="28067" y="12085"/>
                    <a:pt x="27983" y="11678"/>
                    <a:pt x="27785" y="11323"/>
                  </a:cubicBezTo>
                  <a:cubicBezTo>
                    <a:pt x="27638" y="11063"/>
                    <a:pt x="27209" y="10464"/>
                    <a:pt x="26283" y="10250"/>
                  </a:cubicBezTo>
                  <a:cubicBezTo>
                    <a:pt x="26176" y="10131"/>
                    <a:pt x="26051" y="10024"/>
                    <a:pt x="25910" y="9933"/>
                  </a:cubicBezTo>
                  <a:cubicBezTo>
                    <a:pt x="25718" y="9815"/>
                    <a:pt x="25509" y="9736"/>
                    <a:pt x="25283" y="9691"/>
                  </a:cubicBezTo>
                  <a:cubicBezTo>
                    <a:pt x="25170" y="8911"/>
                    <a:pt x="24781" y="8222"/>
                    <a:pt x="24510" y="7844"/>
                  </a:cubicBezTo>
                  <a:lnTo>
                    <a:pt x="24476" y="7793"/>
                  </a:lnTo>
                  <a:cubicBezTo>
                    <a:pt x="24109" y="7257"/>
                    <a:pt x="23821" y="6833"/>
                    <a:pt x="23634" y="6308"/>
                  </a:cubicBezTo>
                  <a:cubicBezTo>
                    <a:pt x="23572" y="6121"/>
                    <a:pt x="23510" y="5924"/>
                    <a:pt x="23442" y="5715"/>
                  </a:cubicBezTo>
                  <a:cubicBezTo>
                    <a:pt x="23301" y="5257"/>
                    <a:pt x="23149" y="4777"/>
                    <a:pt x="22923" y="4292"/>
                  </a:cubicBezTo>
                  <a:cubicBezTo>
                    <a:pt x="22194" y="2733"/>
                    <a:pt x="20681" y="841"/>
                    <a:pt x="18608" y="209"/>
                  </a:cubicBezTo>
                  <a:cubicBezTo>
                    <a:pt x="18155" y="73"/>
                    <a:pt x="17698" y="5"/>
                    <a:pt x="17243" y="5"/>
                  </a:cubicBezTo>
                  <a:cubicBezTo>
                    <a:pt x="16564" y="5"/>
                    <a:pt x="15891" y="156"/>
                    <a:pt x="15248" y="457"/>
                  </a:cubicBezTo>
                  <a:cubicBezTo>
                    <a:pt x="14785" y="350"/>
                    <a:pt x="14316" y="293"/>
                    <a:pt x="13853" y="288"/>
                  </a:cubicBezTo>
                  <a:lnTo>
                    <a:pt x="13825" y="288"/>
                  </a:lnTo>
                  <a:cubicBezTo>
                    <a:pt x="13328" y="288"/>
                    <a:pt x="12825" y="344"/>
                    <a:pt x="12334" y="463"/>
                  </a:cubicBezTo>
                  <a:cubicBezTo>
                    <a:pt x="11687" y="155"/>
                    <a:pt x="11008" y="1"/>
                    <a:pt x="10322"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28" name="Google Shape;1329;p46">
              <a:extLst>
                <a:ext uri="{FF2B5EF4-FFF2-40B4-BE49-F238E27FC236}">
                  <a16:creationId xmlns:a16="http://schemas.microsoft.com/office/drawing/2014/main" id="{BA2BAED5-74B0-43C4-9277-0FBCAED8947B}"/>
                </a:ext>
              </a:extLst>
            </p:cNvPr>
            <p:cNvSpPr/>
            <p:nvPr/>
          </p:nvSpPr>
          <p:spPr>
            <a:xfrm>
              <a:off x="1071653" y="4637327"/>
              <a:ext cx="837749" cy="158162"/>
            </a:xfrm>
            <a:custGeom>
              <a:avLst/>
              <a:gdLst/>
              <a:ahLst/>
              <a:cxnLst/>
              <a:rect l="l" t="t" r="r" b="b"/>
              <a:pathLst>
                <a:path w="26092" h="4926" extrusionOk="0">
                  <a:moveTo>
                    <a:pt x="12944" y="1"/>
                  </a:moveTo>
                  <a:cubicBezTo>
                    <a:pt x="9629" y="1"/>
                    <a:pt x="6619" y="232"/>
                    <a:pt x="4377" y="616"/>
                  </a:cubicBezTo>
                  <a:cubicBezTo>
                    <a:pt x="3941" y="448"/>
                    <a:pt x="3521" y="356"/>
                    <a:pt x="3155" y="356"/>
                  </a:cubicBezTo>
                  <a:cubicBezTo>
                    <a:pt x="2548" y="356"/>
                    <a:pt x="2090" y="609"/>
                    <a:pt x="1960" y="1187"/>
                  </a:cubicBezTo>
                  <a:cubicBezTo>
                    <a:pt x="1791" y="1139"/>
                    <a:pt x="1629" y="1118"/>
                    <a:pt x="1476" y="1118"/>
                  </a:cubicBezTo>
                  <a:cubicBezTo>
                    <a:pt x="607" y="1118"/>
                    <a:pt x="53" y="1804"/>
                    <a:pt x="446" y="2265"/>
                  </a:cubicBezTo>
                  <a:cubicBezTo>
                    <a:pt x="1" y="2614"/>
                    <a:pt x="364" y="3018"/>
                    <a:pt x="950" y="3018"/>
                  </a:cubicBezTo>
                  <a:cubicBezTo>
                    <a:pt x="1010" y="3018"/>
                    <a:pt x="1072" y="3014"/>
                    <a:pt x="1135" y="3005"/>
                  </a:cubicBezTo>
                  <a:lnTo>
                    <a:pt x="1135" y="3005"/>
                  </a:lnTo>
                  <a:cubicBezTo>
                    <a:pt x="1050" y="3516"/>
                    <a:pt x="1409" y="3685"/>
                    <a:pt x="1903" y="3685"/>
                  </a:cubicBezTo>
                  <a:cubicBezTo>
                    <a:pt x="2163" y="3685"/>
                    <a:pt x="2461" y="3638"/>
                    <a:pt x="2751" y="3570"/>
                  </a:cubicBezTo>
                  <a:cubicBezTo>
                    <a:pt x="3012" y="4054"/>
                    <a:pt x="4961" y="4407"/>
                    <a:pt x="6258" y="4407"/>
                  </a:cubicBezTo>
                  <a:cubicBezTo>
                    <a:pt x="6699" y="4407"/>
                    <a:pt x="7065" y="4366"/>
                    <a:pt x="7263" y="4276"/>
                  </a:cubicBezTo>
                  <a:cubicBezTo>
                    <a:pt x="7298" y="4656"/>
                    <a:pt x="7701" y="4822"/>
                    <a:pt x="8185" y="4822"/>
                  </a:cubicBezTo>
                  <a:cubicBezTo>
                    <a:pt x="8628" y="4822"/>
                    <a:pt x="9140" y="4683"/>
                    <a:pt x="9499" y="4439"/>
                  </a:cubicBezTo>
                  <a:cubicBezTo>
                    <a:pt x="9585" y="4737"/>
                    <a:pt x="9826" y="4846"/>
                    <a:pt x="10116" y="4846"/>
                  </a:cubicBezTo>
                  <a:cubicBezTo>
                    <a:pt x="10474" y="4846"/>
                    <a:pt x="10905" y="4680"/>
                    <a:pt x="11205" y="4502"/>
                  </a:cubicBezTo>
                  <a:cubicBezTo>
                    <a:pt x="11384" y="4777"/>
                    <a:pt x="12292" y="4925"/>
                    <a:pt x="13139" y="4925"/>
                  </a:cubicBezTo>
                  <a:cubicBezTo>
                    <a:pt x="13946" y="4925"/>
                    <a:pt x="14698" y="4791"/>
                    <a:pt x="14717" y="4502"/>
                  </a:cubicBezTo>
                  <a:cubicBezTo>
                    <a:pt x="15143" y="4799"/>
                    <a:pt x="15526" y="4921"/>
                    <a:pt x="15835" y="4921"/>
                  </a:cubicBezTo>
                  <a:cubicBezTo>
                    <a:pt x="16231" y="4921"/>
                    <a:pt x="16504" y="4720"/>
                    <a:pt x="16587" y="4428"/>
                  </a:cubicBezTo>
                  <a:cubicBezTo>
                    <a:pt x="16901" y="4648"/>
                    <a:pt x="17415" y="4737"/>
                    <a:pt x="17945" y="4737"/>
                  </a:cubicBezTo>
                  <a:cubicBezTo>
                    <a:pt x="18883" y="4737"/>
                    <a:pt x="19868" y="4460"/>
                    <a:pt x="19868" y="4146"/>
                  </a:cubicBezTo>
                  <a:cubicBezTo>
                    <a:pt x="20073" y="4226"/>
                    <a:pt x="20371" y="4261"/>
                    <a:pt x="20692" y="4261"/>
                  </a:cubicBezTo>
                  <a:cubicBezTo>
                    <a:pt x="21548" y="4261"/>
                    <a:pt x="22571" y="4015"/>
                    <a:pt x="22460" y="3728"/>
                  </a:cubicBezTo>
                  <a:lnTo>
                    <a:pt x="22460" y="3728"/>
                  </a:lnTo>
                  <a:cubicBezTo>
                    <a:pt x="22863" y="3797"/>
                    <a:pt x="23185" y="3826"/>
                    <a:pt x="23434" y="3826"/>
                  </a:cubicBezTo>
                  <a:cubicBezTo>
                    <a:pt x="24148" y="3826"/>
                    <a:pt x="24270" y="3582"/>
                    <a:pt x="24018" y="3310"/>
                  </a:cubicBezTo>
                  <a:lnTo>
                    <a:pt x="24018" y="3310"/>
                  </a:lnTo>
                  <a:cubicBezTo>
                    <a:pt x="24231" y="3339"/>
                    <a:pt x="24416" y="3353"/>
                    <a:pt x="24574" y="3353"/>
                  </a:cubicBezTo>
                  <a:cubicBezTo>
                    <a:pt x="25275" y="3353"/>
                    <a:pt x="25450" y="3089"/>
                    <a:pt x="25137" y="2762"/>
                  </a:cubicBezTo>
                  <a:lnTo>
                    <a:pt x="25137" y="2762"/>
                  </a:lnTo>
                  <a:cubicBezTo>
                    <a:pt x="25163" y="2765"/>
                    <a:pt x="25189" y="2766"/>
                    <a:pt x="25214" y="2766"/>
                  </a:cubicBezTo>
                  <a:cubicBezTo>
                    <a:pt x="26092" y="2766"/>
                    <a:pt x="26006" y="1383"/>
                    <a:pt x="24539" y="1383"/>
                  </a:cubicBezTo>
                  <a:cubicBezTo>
                    <a:pt x="24511" y="1383"/>
                    <a:pt x="24482" y="1383"/>
                    <a:pt x="24453" y="1384"/>
                  </a:cubicBezTo>
                  <a:cubicBezTo>
                    <a:pt x="24442" y="1045"/>
                    <a:pt x="24212" y="873"/>
                    <a:pt x="23892" y="873"/>
                  </a:cubicBezTo>
                  <a:cubicBezTo>
                    <a:pt x="23726" y="873"/>
                    <a:pt x="23537" y="919"/>
                    <a:pt x="23341" y="1012"/>
                  </a:cubicBezTo>
                  <a:cubicBezTo>
                    <a:pt x="23093" y="601"/>
                    <a:pt x="22647" y="453"/>
                    <a:pt x="22146" y="453"/>
                  </a:cubicBezTo>
                  <a:cubicBezTo>
                    <a:pt x="21861" y="453"/>
                    <a:pt x="21558" y="501"/>
                    <a:pt x="21263" y="577"/>
                  </a:cubicBezTo>
                  <a:cubicBezTo>
                    <a:pt x="19054" y="221"/>
                    <a:pt x="16140" y="1"/>
                    <a:pt x="12944" y="1"/>
                  </a:cubicBezTo>
                  <a:close/>
                </a:path>
              </a:pathLst>
            </a:custGeom>
            <a:solidFill>
              <a:srgbClr val="45994A"/>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29" name="Google Shape;1330;p46">
              <a:extLst>
                <a:ext uri="{FF2B5EF4-FFF2-40B4-BE49-F238E27FC236}">
                  <a16:creationId xmlns:a16="http://schemas.microsoft.com/office/drawing/2014/main" id="{52FD58EB-E54B-446E-8B31-49BC5169B76B}"/>
                </a:ext>
              </a:extLst>
            </p:cNvPr>
            <p:cNvSpPr/>
            <p:nvPr/>
          </p:nvSpPr>
          <p:spPr>
            <a:xfrm>
              <a:off x="1071589" y="4623906"/>
              <a:ext cx="837877" cy="158354"/>
            </a:xfrm>
            <a:custGeom>
              <a:avLst/>
              <a:gdLst/>
              <a:ahLst/>
              <a:cxnLst/>
              <a:rect l="l" t="t" r="r" b="b"/>
              <a:pathLst>
                <a:path w="26096" h="4932" extrusionOk="0">
                  <a:moveTo>
                    <a:pt x="12946" y="1"/>
                  </a:moveTo>
                  <a:cubicBezTo>
                    <a:pt x="9631" y="1"/>
                    <a:pt x="6621" y="232"/>
                    <a:pt x="4379" y="616"/>
                  </a:cubicBezTo>
                  <a:cubicBezTo>
                    <a:pt x="3943" y="448"/>
                    <a:pt x="3523" y="357"/>
                    <a:pt x="3157" y="357"/>
                  </a:cubicBezTo>
                  <a:cubicBezTo>
                    <a:pt x="2550" y="357"/>
                    <a:pt x="2092" y="609"/>
                    <a:pt x="1962" y="1187"/>
                  </a:cubicBezTo>
                  <a:cubicBezTo>
                    <a:pt x="1793" y="1139"/>
                    <a:pt x="1631" y="1118"/>
                    <a:pt x="1478" y="1118"/>
                  </a:cubicBezTo>
                  <a:cubicBezTo>
                    <a:pt x="609" y="1118"/>
                    <a:pt x="55" y="1804"/>
                    <a:pt x="448" y="2265"/>
                  </a:cubicBezTo>
                  <a:cubicBezTo>
                    <a:pt x="0" y="2616"/>
                    <a:pt x="370" y="3022"/>
                    <a:pt x="961" y="3022"/>
                  </a:cubicBezTo>
                  <a:cubicBezTo>
                    <a:pt x="1018" y="3022"/>
                    <a:pt x="1077" y="3019"/>
                    <a:pt x="1137" y="3011"/>
                  </a:cubicBezTo>
                  <a:lnTo>
                    <a:pt x="1137" y="3011"/>
                  </a:lnTo>
                  <a:cubicBezTo>
                    <a:pt x="1052" y="3520"/>
                    <a:pt x="1414" y="3689"/>
                    <a:pt x="1911" y="3689"/>
                  </a:cubicBezTo>
                  <a:cubicBezTo>
                    <a:pt x="2169" y="3689"/>
                    <a:pt x="2465" y="3643"/>
                    <a:pt x="2753" y="3576"/>
                  </a:cubicBezTo>
                  <a:cubicBezTo>
                    <a:pt x="3014" y="4061"/>
                    <a:pt x="4967" y="4410"/>
                    <a:pt x="6264" y="4410"/>
                  </a:cubicBezTo>
                  <a:cubicBezTo>
                    <a:pt x="6704" y="4410"/>
                    <a:pt x="7068" y="4370"/>
                    <a:pt x="7265" y="4281"/>
                  </a:cubicBezTo>
                  <a:cubicBezTo>
                    <a:pt x="7300" y="4658"/>
                    <a:pt x="7701" y="4823"/>
                    <a:pt x="8184" y="4823"/>
                  </a:cubicBezTo>
                  <a:cubicBezTo>
                    <a:pt x="8628" y="4823"/>
                    <a:pt x="9141" y="4683"/>
                    <a:pt x="9501" y="4440"/>
                  </a:cubicBezTo>
                  <a:cubicBezTo>
                    <a:pt x="9587" y="4738"/>
                    <a:pt x="9829" y="4846"/>
                    <a:pt x="10120" y="4846"/>
                  </a:cubicBezTo>
                  <a:cubicBezTo>
                    <a:pt x="10477" y="4846"/>
                    <a:pt x="10907" y="4682"/>
                    <a:pt x="11207" y="4507"/>
                  </a:cubicBezTo>
                  <a:cubicBezTo>
                    <a:pt x="11386" y="4782"/>
                    <a:pt x="12294" y="4931"/>
                    <a:pt x="13141" y="4931"/>
                  </a:cubicBezTo>
                  <a:cubicBezTo>
                    <a:pt x="13948" y="4931"/>
                    <a:pt x="14700" y="4796"/>
                    <a:pt x="14719" y="4507"/>
                  </a:cubicBezTo>
                  <a:cubicBezTo>
                    <a:pt x="15143" y="4803"/>
                    <a:pt x="15525" y="4924"/>
                    <a:pt x="15833" y="4924"/>
                  </a:cubicBezTo>
                  <a:cubicBezTo>
                    <a:pt x="16231" y="4924"/>
                    <a:pt x="16506" y="4721"/>
                    <a:pt x="16589" y="4428"/>
                  </a:cubicBezTo>
                  <a:cubicBezTo>
                    <a:pt x="16902" y="4650"/>
                    <a:pt x="17417" y="4739"/>
                    <a:pt x="17946" y="4739"/>
                  </a:cubicBezTo>
                  <a:cubicBezTo>
                    <a:pt x="18884" y="4739"/>
                    <a:pt x="19870" y="4460"/>
                    <a:pt x="19870" y="4146"/>
                  </a:cubicBezTo>
                  <a:cubicBezTo>
                    <a:pt x="20075" y="4226"/>
                    <a:pt x="20373" y="4261"/>
                    <a:pt x="20694" y="4261"/>
                  </a:cubicBezTo>
                  <a:cubicBezTo>
                    <a:pt x="21550" y="4261"/>
                    <a:pt x="22573" y="4015"/>
                    <a:pt x="22462" y="3728"/>
                  </a:cubicBezTo>
                  <a:lnTo>
                    <a:pt x="22462" y="3728"/>
                  </a:lnTo>
                  <a:cubicBezTo>
                    <a:pt x="22867" y="3798"/>
                    <a:pt x="23189" y="3829"/>
                    <a:pt x="23439" y="3829"/>
                  </a:cubicBezTo>
                  <a:cubicBezTo>
                    <a:pt x="24151" y="3829"/>
                    <a:pt x="24271" y="3582"/>
                    <a:pt x="24020" y="3310"/>
                  </a:cubicBezTo>
                  <a:lnTo>
                    <a:pt x="24020" y="3310"/>
                  </a:lnTo>
                  <a:cubicBezTo>
                    <a:pt x="24233" y="3339"/>
                    <a:pt x="24418" y="3353"/>
                    <a:pt x="24576" y="3353"/>
                  </a:cubicBezTo>
                  <a:cubicBezTo>
                    <a:pt x="25277" y="3353"/>
                    <a:pt x="25452" y="3089"/>
                    <a:pt x="25139" y="2762"/>
                  </a:cubicBezTo>
                  <a:lnTo>
                    <a:pt x="25139" y="2762"/>
                  </a:lnTo>
                  <a:cubicBezTo>
                    <a:pt x="25165" y="2765"/>
                    <a:pt x="25191" y="2766"/>
                    <a:pt x="25216" y="2766"/>
                  </a:cubicBezTo>
                  <a:cubicBezTo>
                    <a:pt x="26096" y="2766"/>
                    <a:pt x="26008" y="1383"/>
                    <a:pt x="24533" y="1383"/>
                  </a:cubicBezTo>
                  <a:cubicBezTo>
                    <a:pt x="24507" y="1383"/>
                    <a:pt x="24482" y="1384"/>
                    <a:pt x="24455" y="1384"/>
                  </a:cubicBezTo>
                  <a:cubicBezTo>
                    <a:pt x="24444" y="1045"/>
                    <a:pt x="24214" y="874"/>
                    <a:pt x="23894" y="874"/>
                  </a:cubicBezTo>
                  <a:cubicBezTo>
                    <a:pt x="23728" y="874"/>
                    <a:pt x="23539" y="919"/>
                    <a:pt x="23343" y="1012"/>
                  </a:cubicBezTo>
                  <a:cubicBezTo>
                    <a:pt x="23096" y="604"/>
                    <a:pt x="22653" y="454"/>
                    <a:pt x="22156" y="454"/>
                  </a:cubicBezTo>
                  <a:cubicBezTo>
                    <a:pt x="21868" y="454"/>
                    <a:pt x="21562" y="504"/>
                    <a:pt x="21265" y="582"/>
                  </a:cubicBezTo>
                  <a:cubicBezTo>
                    <a:pt x="19056" y="221"/>
                    <a:pt x="16142" y="1"/>
                    <a:pt x="12946" y="1"/>
                  </a:cubicBezTo>
                  <a:close/>
                </a:path>
              </a:pathLst>
            </a:custGeom>
            <a:solidFill>
              <a:srgbClr val="7AD681"/>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0" name="Google Shape;1331;p46">
              <a:extLst>
                <a:ext uri="{FF2B5EF4-FFF2-40B4-BE49-F238E27FC236}">
                  <a16:creationId xmlns:a16="http://schemas.microsoft.com/office/drawing/2014/main" id="{D7419EA9-41D6-42C4-857A-73E29DBE4985}"/>
                </a:ext>
              </a:extLst>
            </p:cNvPr>
            <p:cNvSpPr/>
            <p:nvPr/>
          </p:nvSpPr>
          <p:spPr>
            <a:xfrm>
              <a:off x="1207084" y="4631034"/>
              <a:ext cx="548717" cy="107207"/>
            </a:xfrm>
            <a:custGeom>
              <a:avLst/>
              <a:gdLst/>
              <a:ahLst/>
              <a:cxnLst/>
              <a:rect l="l" t="t" r="r" b="b"/>
              <a:pathLst>
                <a:path w="17090" h="3339" extrusionOk="0">
                  <a:moveTo>
                    <a:pt x="12360" y="1"/>
                  </a:moveTo>
                  <a:cubicBezTo>
                    <a:pt x="11238" y="1"/>
                    <a:pt x="10123" y="104"/>
                    <a:pt x="9008" y="191"/>
                  </a:cubicBezTo>
                  <a:cubicBezTo>
                    <a:pt x="7489" y="310"/>
                    <a:pt x="5964" y="321"/>
                    <a:pt x="4440" y="389"/>
                  </a:cubicBezTo>
                  <a:cubicBezTo>
                    <a:pt x="3141" y="445"/>
                    <a:pt x="1480" y="338"/>
                    <a:pt x="374" y="1162"/>
                  </a:cubicBezTo>
                  <a:cubicBezTo>
                    <a:pt x="379" y="1168"/>
                    <a:pt x="368" y="1179"/>
                    <a:pt x="362" y="1185"/>
                  </a:cubicBezTo>
                  <a:cubicBezTo>
                    <a:pt x="153" y="1349"/>
                    <a:pt x="1" y="1580"/>
                    <a:pt x="1" y="1840"/>
                  </a:cubicBezTo>
                  <a:cubicBezTo>
                    <a:pt x="1" y="2281"/>
                    <a:pt x="419" y="2591"/>
                    <a:pt x="803" y="2772"/>
                  </a:cubicBezTo>
                  <a:cubicBezTo>
                    <a:pt x="1552" y="3134"/>
                    <a:pt x="2276" y="3257"/>
                    <a:pt x="2999" y="3257"/>
                  </a:cubicBezTo>
                  <a:cubicBezTo>
                    <a:pt x="4014" y="3257"/>
                    <a:pt x="5027" y="3014"/>
                    <a:pt x="6106" y="2845"/>
                  </a:cubicBezTo>
                  <a:cubicBezTo>
                    <a:pt x="6771" y="2740"/>
                    <a:pt x="7443" y="2694"/>
                    <a:pt x="8116" y="2694"/>
                  </a:cubicBezTo>
                  <a:cubicBezTo>
                    <a:pt x="9248" y="2694"/>
                    <a:pt x="10383" y="2823"/>
                    <a:pt x="11499" y="3015"/>
                  </a:cubicBezTo>
                  <a:cubicBezTo>
                    <a:pt x="12348" y="3159"/>
                    <a:pt x="13187" y="3338"/>
                    <a:pt x="14049" y="3338"/>
                  </a:cubicBezTo>
                  <a:cubicBezTo>
                    <a:pt x="14099" y="3338"/>
                    <a:pt x="14149" y="3338"/>
                    <a:pt x="14198" y="3337"/>
                  </a:cubicBezTo>
                  <a:cubicBezTo>
                    <a:pt x="14966" y="3325"/>
                    <a:pt x="15949" y="3054"/>
                    <a:pt x="16576" y="2591"/>
                  </a:cubicBezTo>
                  <a:cubicBezTo>
                    <a:pt x="16830" y="2405"/>
                    <a:pt x="17033" y="2128"/>
                    <a:pt x="17056" y="1812"/>
                  </a:cubicBezTo>
                  <a:cubicBezTo>
                    <a:pt x="17090" y="1433"/>
                    <a:pt x="16841" y="1066"/>
                    <a:pt x="16525" y="846"/>
                  </a:cubicBezTo>
                  <a:cubicBezTo>
                    <a:pt x="15565" y="174"/>
                    <a:pt x="14063" y="61"/>
                    <a:pt x="12933" y="10"/>
                  </a:cubicBezTo>
                  <a:cubicBezTo>
                    <a:pt x="12742" y="4"/>
                    <a:pt x="12551" y="1"/>
                    <a:pt x="12360" y="1"/>
                  </a:cubicBezTo>
                  <a:close/>
                </a:path>
              </a:pathLst>
            </a:custGeom>
            <a:solidFill>
              <a:srgbClr val="45994A"/>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1" name="Google Shape;1332;p46">
              <a:extLst>
                <a:ext uri="{FF2B5EF4-FFF2-40B4-BE49-F238E27FC236}">
                  <a16:creationId xmlns:a16="http://schemas.microsoft.com/office/drawing/2014/main" id="{C99B21CD-87F3-49FF-8127-A9937B4FD7EB}"/>
                </a:ext>
              </a:extLst>
            </p:cNvPr>
            <p:cNvSpPr/>
            <p:nvPr/>
          </p:nvSpPr>
          <p:spPr>
            <a:xfrm>
              <a:off x="1773018" y="4695025"/>
              <a:ext cx="52239" cy="51436"/>
            </a:xfrm>
            <a:custGeom>
              <a:avLst/>
              <a:gdLst/>
              <a:ahLst/>
              <a:cxnLst/>
              <a:rect l="l" t="t" r="r" b="b"/>
              <a:pathLst>
                <a:path w="1627" h="1602" extrusionOk="0">
                  <a:moveTo>
                    <a:pt x="660" y="0"/>
                  </a:moveTo>
                  <a:cubicBezTo>
                    <a:pt x="582" y="0"/>
                    <a:pt x="502" y="26"/>
                    <a:pt x="435" y="79"/>
                  </a:cubicBezTo>
                  <a:cubicBezTo>
                    <a:pt x="333" y="175"/>
                    <a:pt x="294" y="316"/>
                    <a:pt x="333" y="440"/>
                  </a:cubicBezTo>
                  <a:cubicBezTo>
                    <a:pt x="266" y="446"/>
                    <a:pt x="209" y="474"/>
                    <a:pt x="164" y="519"/>
                  </a:cubicBezTo>
                  <a:cubicBezTo>
                    <a:pt x="12" y="638"/>
                    <a:pt x="0" y="858"/>
                    <a:pt x="119" y="1005"/>
                  </a:cubicBezTo>
                  <a:cubicBezTo>
                    <a:pt x="187" y="1086"/>
                    <a:pt x="280" y="1125"/>
                    <a:pt x="378" y="1125"/>
                  </a:cubicBezTo>
                  <a:cubicBezTo>
                    <a:pt x="410" y="1125"/>
                    <a:pt x="442" y="1120"/>
                    <a:pt x="475" y="1112"/>
                  </a:cubicBezTo>
                  <a:lnTo>
                    <a:pt x="475" y="1112"/>
                  </a:lnTo>
                  <a:cubicBezTo>
                    <a:pt x="418" y="1231"/>
                    <a:pt x="435" y="1372"/>
                    <a:pt x="520" y="1479"/>
                  </a:cubicBezTo>
                  <a:cubicBezTo>
                    <a:pt x="588" y="1560"/>
                    <a:pt x="684" y="1602"/>
                    <a:pt x="782" y="1602"/>
                  </a:cubicBezTo>
                  <a:cubicBezTo>
                    <a:pt x="862" y="1602"/>
                    <a:pt x="943" y="1574"/>
                    <a:pt x="1011" y="1519"/>
                  </a:cubicBezTo>
                  <a:cubicBezTo>
                    <a:pt x="1068" y="1473"/>
                    <a:pt x="1101" y="1417"/>
                    <a:pt x="1113" y="1349"/>
                  </a:cubicBezTo>
                  <a:cubicBezTo>
                    <a:pt x="1153" y="1363"/>
                    <a:pt x="1194" y="1370"/>
                    <a:pt x="1236" y="1370"/>
                  </a:cubicBezTo>
                  <a:cubicBezTo>
                    <a:pt x="1316" y="1370"/>
                    <a:pt x="1396" y="1343"/>
                    <a:pt x="1463" y="1287"/>
                  </a:cubicBezTo>
                  <a:cubicBezTo>
                    <a:pt x="1610" y="1169"/>
                    <a:pt x="1627" y="948"/>
                    <a:pt x="1502" y="801"/>
                  </a:cubicBezTo>
                  <a:cubicBezTo>
                    <a:pt x="1474" y="773"/>
                    <a:pt x="1446" y="745"/>
                    <a:pt x="1418" y="728"/>
                  </a:cubicBezTo>
                  <a:cubicBezTo>
                    <a:pt x="1435" y="722"/>
                    <a:pt x="1440" y="717"/>
                    <a:pt x="1452" y="711"/>
                  </a:cubicBezTo>
                  <a:cubicBezTo>
                    <a:pt x="1604" y="587"/>
                    <a:pt x="1615" y="372"/>
                    <a:pt x="1497" y="220"/>
                  </a:cubicBezTo>
                  <a:cubicBezTo>
                    <a:pt x="1432" y="139"/>
                    <a:pt x="1336" y="100"/>
                    <a:pt x="1239" y="100"/>
                  </a:cubicBezTo>
                  <a:cubicBezTo>
                    <a:pt x="1159" y="100"/>
                    <a:pt x="1077" y="127"/>
                    <a:pt x="1011" y="180"/>
                  </a:cubicBezTo>
                  <a:cubicBezTo>
                    <a:pt x="1000" y="186"/>
                    <a:pt x="988" y="192"/>
                    <a:pt x="983" y="208"/>
                  </a:cubicBezTo>
                  <a:cubicBezTo>
                    <a:pt x="966" y="180"/>
                    <a:pt x="955" y="152"/>
                    <a:pt x="926" y="124"/>
                  </a:cubicBezTo>
                  <a:cubicBezTo>
                    <a:pt x="857" y="42"/>
                    <a:pt x="759" y="0"/>
                    <a:pt x="660" y="0"/>
                  </a:cubicBezTo>
                  <a:close/>
                </a:path>
              </a:pathLst>
            </a:custGeom>
            <a:solidFill>
              <a:srgbClr val="45994A"/>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2" name="Google Shape;1333;p46">
              <a:extLst>
                <a:ext uri="{FF2B5EF4-FFF2-40B4-BE49-F238E27FC236}">
                  <a16:creationId xmlns:a16="http://schemas.microsoft.com/office/drawing/2014/main" id="{1536E128-E760-49E2-936B-00E924273F0F}"/>
                </a:ext>
              </a:extLst>
            </p:cNvPr>
            <p:cNvSpPr/>
            <p:nvPr/>
          </p:nvSpPr>
          <p:spPr>
            <a:xfrm>
              <a:off x="1773018" y="4688668"/>
              <a:ext cx="52239" cy="51436"/>
            </a:xfrm>
            <a:custGeom>
              <a:avLst/>
              <a:gdLst/>
              <a:ahLst/>
              <a:cxnLst/>
              <a:rect l="l" t="t" r="r" b="b"/>
              <a:pathLst>
                <a:path w="1627" h="1602" extrusionOk="0">
                  <a:moveTo>
                    <a:pt x="660" y="1"/>
                  </a:moveTo>
                  <a:cubicBezTo>
                    <a:pt x="582" y="1"/>
                    <a:pt x="502" y="27"/>
                    <a:pt x="435" y="79"/>
                  </a:cubicBezTo>
                  <a:cubicBezTo>
                    <a:pt x="333" y="175"/>
                    <a:pt x="294" y="316"/>
                    <a:pt x="333" y="440"/>
                  </a:cubicBezTo>
                  <a:cubicBezTo>
                    <a:pt x="266" y="446"/>
                    <a:pt x="209" y="474"/>
                    <a:pt x="164" y="519"/>
                  </a:cubicBezTo>
                  <a:cubicBezTo>
                    <a:pt x="12" y="638"/>
                    <a:pt x="0" y="858"/>
                    <a:pt x="119" y="1005"/>
                  </a:cubicBezTo>
                  <a:cubicBezTo>
                    <a:pt x="187" y="1086"/>
                    <a:pt x="280" y="1125"/>
                    <a:pt x="378" y="1125"/>
                  </a:cubicBezTo>
                  <a:cubicBezTo>
                    <a:pt x="410" y="1125"/>
                    <a:pt x="442" y="1121"/>
                    <a:pt x="475" y="1112"/>
                  </a:cubicBezTo>
                  <a:lnTo>
                    <a:pt x="475" y="1112"/>
                  </a:lnTo>
                  <a:cubicBezTo>
                    <a:pt x="418" y="1231"/>
                    <a:pt x="435" y="1372"/>
                    <a:pt x="520" y="1479"/>
                  </a:cubicBezTo>
                  <a:cubicBezTo>
                    <a:pt x="588" y="1561"/>
                    <a:pt x="684" y="1602"/>
                    <a:pt x="782" y="1602"/>
                  </a:cubicBezTo>
                  <a:cubicBezTo>
                    <a:pt x="862" y="1602"/>
                    <a:pt x="943" y="1575"/>
                    <a:pt x="1011" y="1519"/>
                  </a:cubicBezTo>
                  <a:cubicBezTo>
                    <a:pt x="1068" y="1468"/>
                    <a:pt x="1101" y="1417"/>
                    <a:pt x="1113" y="1350"/>
                  </a:cubicBezTo>
                  <a:cubicBezTo>
                    <a:pt x="1153" y="1365"/>
                    <a:pt x="1194" y="1372"/>
                    <a:pt x="1235" y="1372"/>
                  </a:cubicBezTo>
                  <a:cubicBezTo>
                    <a:pt x="1316" y="1372"/>
                    <a:pt x="1396" y="1344"/>
                    <a:pt x="1463" y="1287"/>
                  </a:cubicBezTo>
                  <a:cubicBezTo>
                    <a:pt x="1610" y="1169"/>
                    <a:pt x="1627" y="949"/>
                    <a:pt x="1502" y="802"/>
                  </a:cubicBezTo>
                  <a:cubicBezTo>
                    <a:pt x="1474" y="774"/>
                    <a:pt x="1446" y="745"/>
                    <a:pt x="1418" y="728"/>
                  </a:cubicBezTo>
                  <a:cubicBezTo>
                    <a:pt x="1435" y="723"/>
                    <a:pt x="1440" y="717"/>
                    <a:pt x="1452" y="711"/>
                  </a:cubicBezTo>
                  <a:cubicBezTo>
                    <a:pt x="1604" y="587"/>
                    <a:pt x="1615" y="373"/>
                    <a:pt x="1497" y="220"/>
                  </a:cubicBezTo>
                  <a:cubicBezTo>
                    <a:pt x="1431" y="139"/>
                    <a:pt x="1335" y="98"/>
                    <a:pt x="1237" y="98"/>
                  </a:cubicBezTo>
                  <a:cubicBezTo>
                    <a:pt x="1157" y="98"/>
                    <a:pt x="1077" y="125"/>
                    <a:pt x="1011" y="181"/>
                  </a:cubicBezTo>
                  <a:cubicBezTo>
                    <a:pt x="1000" y="186"/>
                    <a:pt x="988" y="192"/>
                    <a:pt x="983" y="209"/>
                  </a:cubicBezTo>
                  <a:cubicBezTo>
                    <a:pt x="966" y="181"/>
                    <a:pt x="955" y="152"/>
                    <a:pt x="926" y="124"/>
                  </a:cubicBezTo>
                  <a:cubicBezTo>
                    <a:pt x="857" y="42"/>
                    <a:pt x="759" y="1"/>
                    <a:pt x="660" y="1"/>
                  </a:cubicBezTo>
                  <a:close/>
                </a:path>
              </a:pathLst>
            </a:custGeom>
            <a:solidFill>
              <a:srgbClr val="F95955"/>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3" name="Google Shape;1334;p46">
              <a:extLst>
                <a:ext uri="{FF2B5EF4-FFF2-40B4-BE49-F238E27FC236}">
                  <a16:creationId xmlns:a16="http://schemas.microsoft.com/office/drawing/2014/main" id="{2C0D727C-3D2B-47FC-919B-50B5212003C5}"/>
                </a:ext>
              </a:extLst>
            </p:cNvPr>
            <p:cNvSpPr/>
            <p:nvPr/>
          </p:nvSpPr>
          <p:spPr>
            <a:xfrm>
              <a:off x="1793695" y="4705268"/>
              <a:ext cx="15797" cy="14224"/>
            </a:xfrm>
            <a:custGeom>
              <a:avLst/>
              <a:gdLst/>
              <a:ahLst/>
              <a:cxnLst/>
              <a:rect l="l" t="t" r="r" b="b"/>
              <a:pathLst>
                <a:path w="492" h="443" extrusionOk="0">
                  <a:moveTo>
                    <a:pt x="248" y="1"/>
                  </a:moveTo>
                  <a:cubicBezTo>
                    <a:pt x="197" y="1"/>
                    <a:pt x="147" y="18"/>
                    <a:pt x="107" y="53"/>
                  </a:cubicBezTo>
                  <a:cubicBezTo>
                    <a:pt x="11" y="127"/>
                    <a:pt x="0" y="268"/>
                    <a:pt x="79" y="364"/>
                  </a:cubicBezTo>
                  <a:cubicBezTo>
                    <a:pt x="119" y="417"/>
                    <a:pt x="179" y="442"/>
                    <a:pt x="241" y="442"/>
                  </a:cubicBezTo>
                  <a:cubicBezTo>
                    <a:pt x="291" y="442"/>
                    <a:pt x="344" y="425"/>
                    <a:pt x="390" y="392"/>
                  </a:cubicBezTo>
                  <a:cubicBezTo>
                    <a:pt x="480" y="313"/>
                    <a:pt x="491" y="172"/>
                    <a:pt x="418" y="82"/>
                  </a:cubicBezTo>
                  <a:cubicBezTo>
                    <a:pt x="374" y="28"/>
                    <a:pt x="311" y="1"/>
                    <a:pt x="248" y="1"/>
                  </a:cubicBezTo>
                  <a:close/>
                </a:path>
              </a:pathLst>
            </a:custGeom>
            <a:solidFill>
              <a:srgbClr val="FEB343"/>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4" name="Google Shape;1335;p46">
              <a:extLst>
                <a:ext uri="{FF2B5EF4-FFF2-40B4-BE49-F238E27FC236}">
                  <a16:creationId xmlns:a16="http://schemas.microsoft.com/office/drawing/2014/main" id="{0BEE6FEC-6351-4ABF-A114-DE7AAADE7406}"/>
                </a:ext>
              </a:extLst>
            </p:cNvPr>
            <p:cNvSpPr/>
            <p:nvPr/>
          </p:nvSpPr>
          <p:spPr>
            <a:xfrm>
              <a:off x="1136190" y="4341581"/>
              <a:ext cx="689412" cy="355526"/>
            </a:xfrm>
            <a:custGeom>
              <a:avLst/>
              <a:gdLst/>
              <a:ahLst/>
              <a:cxnLst/>
              <a:rect l="l" t="t" r="r" b="b"/>
              <a:pathLst>
                <a:path w="21472" h="11073" extrusionOk="0">
                  <a:moveTo>
                    <a:pt x="7292" y="1"/>
                  </a:moveTo>
                  <a:cubicBezTo>
                    <a:pt x="5333" y="1"/>
                    <a:pt x="3577" y="1740"/>
                    <a:pt x="2723" y="3547"/>
                  </a:cubicBezTo>
                  <a:cubicBezTo>
                    <a:pt x="2435" y="4157"/>
                    <a:pt x="2271" y="4818"/>
                    <a:pt x="2045" y="5451"/>
                  </a:cubicBezTo>
                  <a:cubicBezTo>
                    <a:pt x="1797" y="6145"/>
                    <a:pt x="1430" y="6670"/>
                    <a:pt x="1017" y="7269"/>
                  </a:cubicBezTo>
                  <a:cubicBezTo>
                    <a:pt x="402" y="8167"/>
                    <a:pt x="1" y="9466"/>
                    <a:pt x="1215" y="10053"/>
                  </a:cubicBezTo>
                  <a:cubicBezTo>
                    <a:pt x="1498" y="10182"/>
                    <a:pt x="2028" y="10341"/>
                    <a:pt x="2666" y="10341"/>
                  </a:cubicBezTo>
                  <a:cubicBezTo>
                    <a:pt x="3428" y="10341"/>
                    <a:pt x="4344" y="10114"/>
                    <a:pt x="5174" y="9336"/>
                  </a:cubicBezTo>
                  <a:cubicBezTo>
                    <a:pt x="5241" y="9421"/>
                    <a:pt x="5321" y="9500"/>
                    <a:pt x="5405" y="9579"/>
                  </a:cubicBezTo>
                  <a:cubicBezTo>
                    <a:pt x="5665" y="9816"/>
                    <a:pt x="5970" y="10025"/>
                    <a:pt x="6298" y="10177"/>
                  </a:cubicBezTo>
                  <a:cubicBezTo>
                    <a:pt x="6484" y="10268"/>
                    <a:pt x="6682" y="10352"/>
                    <a:pt x="6879" y="10420"/>
                  </a:cubicBezTo>
                  <a:cubicBezTo>
                    <a:pt x="8076" y="10827"/>
                    <a:pt x="9347" y="11041"/>
                    <a:pt x="10601" y="11070"/>
                  </a:cubicBezTo>
                  <a:cubicBezTo>
                    <a:pt x="10696" y="11072"/>
                    <a:pt x="10795" y="11073"/>
                    <a:pt x="10898" y="11073"/>
                  </a:cubicBezTo>
                  <a:cubicBezTo>
                    <a:pt x="12146" y="11073"/>
                    <a:pt x="13928" y="10902"/>
                    <a:pt x="15237" y="10234"/>
                  </a:cubicBezTo>
                  <a:cubicBezTo>
                    <a:pt x="15678" y="10014"/>
                    <a:pt x="16056" y="9731"/>
                    <a:pt x="16355" y="9392"/>
                  </a:cubicBezTo>
                  <a:cubicBezTo>
                    <a:pt x="17174" y="10143"/>
                    <a:pt x="18076" y="10364"/>
                    <a:pt x="18827" y="10364"/>
                  </a:cubicBezTo>
                  <a:cubicBezTo>
                    <a:pt x="19455" y="10364"/>
                    <a:pt x="19978" y="10210"/>
                    <a:pt x="20258" y="10081"/>
                  </a:cubicBezTo>
                  <a:cubicBezTo>
                    <a:pt x="21472" y="9517"/>
                    <a:pt x="21077" y="8206"/>
                    <a:pt x="20461" y="7314"/>
                  </a:cubicBezTo>
                  <a:cubicBezTo>
                    <a:pt x="20054" y="6710"/>
                    <a:pt x="19687" y="6185"/>
                    <a:pt x="19439" y="5484"/>
                  </a:cubicBezTo>
                  <a:cubicBezTo>
                    <a:pt x="19219" y="4846"/>
                    <a:pt x="19061" y="4191"/>
                    <a:pt x="18778" y="3576"/>
                  </a:cubicBezTo>
                  <a:cubicBezTo>
                    <a:pt x="17928" y="1758"/>
                    <a:pt x="16173" y="6"/>
                    <a:pt x="14207" y="6"/>
                  </a:cubicBezTo>
                  <a:cubicBezTo>
                    <a:pt x="13602" y="6"/>
                    <a:pt x="12977" y="173"/>
                    <a:pt x="12351" y="554"/>
                  </a:cubicBezTo>
                  <a:cubicBezTo>
                    <a:pt x="11843" y="413"/>
                    <a:pt x="11307" y="340"/>
                    <a:pt x="10759" y="340"/>
                  </a:cubicBezTo>
                  <a:cubicBezTo>
                    <a:pt x="10205" y="340"/>
                    <a:pt x="9686" y="413"/>
                    <a:pt x="9183" y="571"/>
                  </a:cubicBezTo>
                  <a:cubicBezTo>
                    <a:pt x="8547" y="173"/>
                    <a:pt x="7909" y="1"/>
                    <a:pt x="7292" y="1"/>
                  </a:cubicBezTo>
                  <a:close/>
                </a:path>
              </a:pathLst>
            </a:custGeom>
            <a:solidFill>
              <a:srgbClr val="F4EDED"/>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5" name="Google Shape;1336;p46">
              <a:extLst>
                <a:ext uri="{FF2B5EF4-FFF2-40B4-BE49-F238E27FC236}">
                  <a16:creationId xmlns:a16="http://schemas.microsoft.com/office/drawing/2014/main" id="{83A51583-09C2-4E3C-A200-EC78BD5FD9F4}"/>
                </a:ext>
              </a:extLst>
            </p:cNvPr>
            <p:cNvSpPr/>
            <p:nvPr/>
          </p:nvSpPr>
          <p:spPr>
            <a:xfrm>
              <a:off x="1178251" y="4382486"/>
              <a:ext cx="202759" cy="248608"/>
            </a:xfrm>
            <a:custGeom>
              <a:avLst/>
              <a:gdLst/>
              <a:ahLst/>
              <a:cxnLst/>
              <a:rect l="l" t="t" r="r" b="b"/>
              <a:pathLst>
                <a:path w="6315" h="7743" extrusionOk="0">
                  <a:moveTo>
                    <a:pt x="5839" y="0"/>
                  </a:moveTo>
                  <a:cubicBezTo>
                    <a:pt x="4905" y="0"/>
                    <a:pt x="4059" y="611"/>
                    <a:pt x="3474" y="1370"/>
                  </a:cubicBezTo>
                  <a:cubicBezTo>
                    <a:pt x="2435" y="2708"/>
                    <a:pt x="2141" y="4419"/>
                    <a:pt x="1153" y="5814"/>
                  </a:cubicBezTo>
                  <a:cubicBezTo>
                    <a:pt x="848" y="6227"/>
                    <a:pt x="1" y="7068"/>
                    <a:pt x="571" y="7542"/>
                  </a:cubicBezTo>
                  <a:cubicBezTo>
                    <a:pt x="745" y="7684"/>
                    <a:pt x="943" y="7742"/>
                    <a:pt x="1148" y="7742"/>
                  </a:cubicBezTo>
                  <a:cubicBezTo>
                    <a:pt x="1736" y="7742"/>
                    <a:pt x="2390" y="7266"/>
                    <a:pt x="2746" y="6910"/>
                  </a:cubicBezTo>
                  <a:cubicBezTo>
                    <a:pt x="2932" y="6729"/>
                    <a:pt x="3101" y="6537"/>
                    <a:pt x="3254" y="6334"/>
                  </a:cubicBezTo>
                  <a:cubicBezTo>
                    <a:pt x="3271" y="6012"/>
                    <a:pt x="3355" y="5690"/>
                    <a:pt x="3480" y="5408"/>
                  </a:cubicBezTo>
                  <a:cubicBezTo>
                    <a:pt x="3547" y="5261"/>
                    <a:pt x="3621" y="5125"/>
                    <a:pt x="3717" y="5001"/>
                  </a:cubicBezTo>
                  <a:cubicBezTo>
                    <a:pt x="3875" y="4770"/>
                    <a:pt x="3977" y="4487"/>
                    <a:pt x="3999" y="4205"/>
                  </a:cubicBezTo>
                  <a:cubicBezTo>
                    <a:pt x="4011" y="4002"/>
                    <a:pt x="4039" y="3753"/>
                    <a:pt x="4095" y="3471"/>
                  </a:cubicBezTo>
                  <a:cubicBezTo>
                    <a:pt x="4231" y="2782"/>
                    <a:pt x="4507" y="1923"/>
                    <a:pt x="5089" y="1189"/>
                  </a:cubicBezTo>
                  <a:cubicBezTo>
                    <a:pt x="5445" y="749"/>
                    <a:pt x="5852" y="370"/>
                    <a:pt x="6315" y="54"/>
                  </a:cubicBezTo>
                  <a:cubicBezTo>
                    <a:pt x="6154" y="18"/>
                    <a:pt x="5995" y="0"/>
                    <a:pt x="5839" y="0"/>
                  </a:cubicBezTo>
                  <a:close/>
                </a:path>
              </a:pathLst>
            </a:custGeom>
            <a:solidFill>
              <a:srgbClr val="F99A91"/>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6" name="Google Shape;1337;p46">
              <a:extLst>
                <a:ext uri="{FF2B5EF4-FFF2-40B4-BE49-F238E27FC236}">
                  <a16:creationId xmlns:a16="http://schemas.microsoft.com/office/drawing/2014/main" id="{0964B04B-C18E-45FB-917F-80479A1C3ADE}"/>
                </a:ext>
              </a:extLst>
            </p:cNvPr>
            <p:cNvSpPr/>
            <p:nvPr/>
          </p:nvSpPr>
          <p:spPr>
            <a:xfrm>
              <a:off x="1584416" y="4382486"/>
              <a:ext cx="198778" cy="249475"/>
            </a:xfrm>
            <a:custGeom>
              <a:avLst/>
              <a:gdLst/>
              <a:ahLst/>
              <a:cxnLst/>
              <a:rect l="l" t="t" r="r" b="b"/>
              <a:pathLst>
                <a:path w="6191" h="7770" extrusionOk="0">
                  <a:moveTo>
                    <a:pt x="394" y="1"/>
                  </a:moveTo>
                  <a:cubicBezTo>
                    <a:pt x="265" y="1"/>
                    <a:pt x="134" y="12"/>
                    <a:pt x="1" y="37"/>
                  </a:cubicBezTo>
                  <a:cubicBezTo>
                    <a:pt x="391" y="314"/>
                    <a:pt x="735" y="647"/>
                    <a:pt x="1023" y="1020"/>
                  </a:cubicBezTo>
                  <a:cubicBezTo>
                    <a:pt x="1690" y="1901"/>
                    <a:pt x="2006" y="2782"/>
                    <a:pt x="2147" y="3459"/>
                  </a:cubicBezTo>
                  <a:cubicBezTo>
                    <a:pt x="2203" y="3753"/>
                    <a:pt x="2237" y="3996"/>
                    <a:pt x="2254" y="4194"/>
                  </a:cubicBezTo>
                  <a:cubicBezTo>
                    <a:pt x="2271" y="4487"/>
                    <a:pt x="2373" y="4770"/>
                    <a:pt x="2537" y="5007"/>
                  </a:cubicBezTo>
                  <a:cubicBezTo>
                    <a:pt x="2627" y="5142"/>
                    <a:pt x="2712" y="5283"/>
                    <a:pt x="2774" y="5436"/>
                  </a:cubicBezTo>
                  <a:cubicBezTo>
                    <a:pt x="2904" y="5735"/>
                    <a:pt x="2977" y="6057"/>
                    <a:pt x="2988" y="6396"/>
                  </a:cubicBezTo>
                  <a:cubicBezTo>
                    <a:pt x="3135" y="6588"/>
                    <a:pt x="3293" y="6763"/>
                    <a:pt x="3457" y="6932"/>
                  </a:cubicBezTo>
                  <a:cubicBezTo>
                    <a:pt x="3809" y="7289"/>
                    <a:pt x="4466" y="7770"/>
                    <a:pt x="5054" y="7770"/>
                  </a:cubicBezTo>
                  <a:cubicBezTo>
                    <a:pt x="5258" y="7770"/>
                    <a:pt x="5454" y="7712"/>
                    <a:pt x="5626" y="7571"/>
                  </a:cubicBezTo>
                  <a:cubicBezTo>
                    <a:pt x="6190" y="7102"/>
                    <a:pt x="5355" y="6255"/>
                    <a:pt x="5061" y="5831"/>
                  </a:cubicBezTo>
                  <a:cubicBezTo>
                    <a:pt x="4084" y="4442"/>
                    <a:pt x="3790" y="2720"/>
                    <a:pt x="2763" y="1381"/>
                  </a:cubicBezTo>
                  <a:cubicBezTo>
                    <a:pt x="2177" y="617"/>
                    <a:pt x="1334" y="1"/>
                    <a:pt x="394" y="1"/>
                  </a:cubicBezTo>
                  <a:close/>
                </a:path>
              </a:pathLst>
            </a:custGeom>
            <a:solidFill>
              <a:srgbClr val="F99A91"/>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7" name="Google Shape;1338;p46">
              <a:extLst>
                <a:ext uri="{FF2B5EF4-FFF2-40B4-BE49-F238E27FC236}">
                  <a16:creationId xmlns:a16="http://schemas.microsoft.com/office/drawing/2014/main" id="{B9CAE2B3-8772-4673-9E66-53B8EE55FD8D}"/>
                </a:ext>
              </a:extLst>
            </p:cNvPr>
            <p:cNvSpPr/>
            <p:nvPr/>
          </p:nvSpPr>
          <p:spPr>
            <a:xfrm>
              <a:off x="1591865" y="4554103"/>
              <a:ext cx="88520" cy="116614"/>
            </a:xfrm>
            <a:custGeom>
              <a:avLst/>
              <a:gdLst/>
              <a:ahLst/>
              <a:cxnLst/>
              <a:rect l="l" t="t" r="r" b="b"/>
              <a:pathLst>
                <a:path w="2757" h="3632" extrusionOk="0">
                  <a:moveTo>
                    <a:pt x="1921" y="1"/>
                  </a:moveTo>
                  <a:cubicBezTo>
                    <a:pt x="865" y="1"/>
                    <a:pt x="1" y="865"/>
                    <a:pt x="1" y="1921"/>
                  </a:cubicBezTo>
                  <a:cubicBezTo>
                    <a:pt x="1" y="2660"/>
                    <a:pt x="424" y="3310"/>
                    <a:pt x="1045" y="3632"/>
                  </a:cubicBezTo>
                  <a:cubicBezTo>
                    <a:pt x="2034" y="3129"/>
                    <a:pt x="2756" y="2339"/>
                    <a:pt x="2756" y="1130"/>
                  </a:cubicBezTo>
                  <a:cubicBezTo>
                    <a:pt x="2756" y="763"/>
                    <a:pt x="2677" y="413"/>
                    <a:pt x="2536" y="102"/>
                  </a:cubicBezTo>
                  <a:cubicBezTo>
                    <a:pt x="2344" y="34"/>
                    <a:pt x="2135" y="1"/>
                    <a:pt x="1921" y="1"/>
                  </a:cubicBezTo>
                  <a:close/>
                </a:path>
              </a:pathLst>
            </a:custGeom>
            <a:solidFill>
              <a:srgbClr val="F99A91"/>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8" name="Google Shape;1339;p46">
              <a:extLst>
                <a:ext uri="{FF2B5EF4-FFF2-40B4-BE49-F238E27FC236}">
                  <a16:creationId xmlns:a16="http://schemas.microsoft.com/office/drawing/2014/main" id="{5384C4DA-8C23-412A-AF81-E11FDA9F9C65}"/>
                </a:ext>
              </a:extLst>
            </p:cNvPr>
            <p:cNvSpPr/>
            <p:nvPr/>
          </p:nvSpPr>
          <p:spPr>
            <a:xfrm>
              <a:off x="1282538" y="4553911"/>
              <a:ext cx="85438" cy="114463"/>
            </a:xfrm>
            <a:custGeom>
              <a:avLst/>
              <a:gdLst/>
              <a:ahLst/>
              <a:cxnLst/>
              <a:rect l="l" t="t" r="r" b="b"/>
              <a:pathLst>
                <a:path w="2661" h="3565" extrusionOk="0">
                  <a:moveTo>
                    <a:pt x="734" y="1"/>
                  </a:moveTo>
                  <a:cubicBezTo>
                    <a:pt x="565" y="1"/>
                    <a:pt x="395" y="24"/>
                    <a:pt x="232" y="63"/>
                  </a:cubicBezTo>
                  <a:cubicBezTo>
                    <a:pt x="85" y="391"/>
                    <a:pt x="0" y="746"/>
                    <a:pt x="0" y="1130"/>
                  </a:cubicBezTo>
                  <a:cubicBezTo>
                    <a:pt x="0" y="1215"/>
                    <a:pt x="6" y="1305"/>
                    <a:pt x="17" y="1390"/>
                  </a:cubicBezTo>
                  <a:cubicBezTo>
                    <a:pt x="119" y="2412"/>
                    <a:pt x="864" y="3135"/>
                    <a:pt x="1728" y="3564"/>
                  </a:cubicBezTo>
                  <a:cubicBezTo>
                    <a:pt x="2287" y="3226"/>
                    <a:pt x="2660" y="2621"/>
                    <a:pt x="2660" y="1921"/>
                  </a:cubicBezTo>
                  <a:cubicBezTo>
                    <a:pt x="2660" y="859"/>
                    <a:pt x="1802" y="1"/>
                    <a:pt x="734" y="1"/>
                  </a:cubicBezTo>
                  <a:close/>
                </a:path>
              </a:pathLst>
            </a:custGeom>
            <a:solidFill>
              <a:srgbClr val="F99A91"/>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9" name="Google Shape;1340;p46">
              <a:extLst>
                <a:ext uri="{FF2B5EF4-FFF2-40B4-BE49-F238E27FC236}">
                  <a16:creationId xmlns:a16="http://schemas.microsoft.com/office/drawing/2014/main" id="{EC85C687-A6B7-4ACE-9E1E-B4DED5724CF8}"/>
                </a:ext>
              </a:extLst>
            </p:cNvPr>
            <p:cNvSpPr/>
            <p:nvPr/>
          </p:nvSpPr>
          <p:spPr>
            <a:xfrm>
              <a:off x="1452260" y="4383835"/>
              <a:ext cx="77636" cy="54968"/>
            </a:xfrm>
            <a:custGeom>
              <a:avLst/>
              <a:gdLst/>
              <a:ahLst/>
              <a:cxnLst/>
              <a:rect l="l" t="t" r="r" b="b"/>
              <a:pathLst>
                <a:path w="2418" h="1712" extrusionOk="0">
                  <a:moveTo>
                    <a:pt x="1214" y="887"/>
                  </a:moveTo>
                  <a:cubicBezTo>
                    <a:pt x="1220" y="887"/>
                    <a:pt x="1231" y="887"/>
                    <a:pt x="1237" y="893"/>
                  </a:cubicBezTo>
                  <a:lnTo>
                    <a:pt x="1242" y="893"/>
                  </a:lnTo>
                  <a:lnTo>
                    <a:pt x="1248" y="899"/>
                  </a:lnTo>
                  <a:lnTo>
                    <a:pt x="1265" y="910"/>
                  </a:lnTo>
                  <a:cubicBezTo>
                    <a:pt x="1271" y="921"/>
                    <a:pt x="1288" y="927"/>
                    <a:pt x="1293" y="938"/>
                  </a:cubicBezTo>
                  <a:cubicBezTo>
                    <a:pt x="1327" y="978"/>
                    <a:pt x="1350" y="1029"/>
                    <a:pt x="1361" y="1074"/>
                  </a:cubicBezTo>
                  <a:cubicBezTo>
                    <a:pt x="1372" y="1119"/>
                    <a:pt x="1372" y="1158"/>
                    <a:pt x="1361" y="1204"/>
                  </a:cubicBezTo>
                  <a:lnTo>
                    <a:pt x="1344" y="1187"/>
                  </a:lnTo>
                  <a:cubicBezTo>
                    <a:pt x="1338" y="1181"/>
                    <a:pt x="1322" y="1175"/>
                    <a:pt x="1316" y="1170"/>
                  </a:cubicBezTo>
                  <a:cubicBezTo>
                    <a:pt x="1288" y="1147"/>
                    <a:pt x="1265" y="1125"/>
                    <a:pt x="1254" y="1113"/>
                  </a:cubicBezTo>
                  <a:cubicBezTo>
                    <a:pt x="1214" y="1074"/>
                    <a:pt x="1186" y="1029"/>
                    <a:pt x="1175" y="978"/>
                  </a:cubicBezTo>
                  <a:cubicBezTo>
                    <a:pt x="1175" y="972"/>
                    <a:pt x="1169" y="961"/>
                    <a:pt x="1169" y="955"/>
                  </a:cubicBezTo>
                  <a:lnTo>
                    <a:pt x="1169" y="938"/>
                  </a:lnTo>
                  <a:lnTo>
                    <a:pt x="1169" y="921"/>
                  </a:lnTo>
                  <a:cubicBezTo>
                    <a:pt x="1169" y="904"/>
                    <a:pt x="1180" y="893"/>
                    <a:pt x="1197" y="893"/>
                  </a:cubicBezTo>
                  <a:cubicBezTo>
                    <a:pt x="1203" y="893"/>
                    <a:pt x="1209" y="887"/>
                    <a:pt x="1214" y="887"/>
                  </a:cubicBezTo>
                  <a:close/>
                  <a:moveTo>
                    <a:pt x="1152" y="1"/>
                  </a:moveTo>
                  <a:cubicBezTo>
                    <a:pt x="1135" y="1"/>
                    <a:pt x="1130" y="6"/>
                    <a:pt x="1124" y="23"/>
                  </a:cubicBezTo>
                  <a:cubicBezTo>
                    <a:pt x="1124" y="40"/>
                    <a:pt x="1130" y="52"/>
                    <a:pt x="1146" y="52"/>
                  </a:cubicBezTo>
                  <a:cubicBezTo>
                    <a:pt x="1265" y="74"/>
                    <a:pt x="1384" y="91"/>
                    <a:pt x="1497" y="125"/>
                  </a:cubicBezTo>
                  <a:cubicBezTo>
                    <a:pt x="1610" y="153"/>
                    <a:pt x="1722" y="187"/>
                    <a:pt x="1830" y="244"/>
                  </a:cubicBezTo>
                  <a:cubicBezTo>
                    <a:pt x="1926" y="294"/>
                    <a:pt x="2022" y="362"/>
                    <a:pt x="2095" y="447"/>
                  </a:cubicBezTo>
                  <a:cubicBezTo>
                    <a:pt x="2169" y="532"/>
                    <a:pt x="2219" y="633"/>
                    <a:pt x="2236" y="735"/>
                  </a:cubicBezTo>
                  <a:cubicBezTo>
                    <a:pt x="2276" y="944"/>
                    <a:pt x="2152" y="1158"/>
                    <a:pt x="1971" y="1254"/>
                  </a:cubicBezTo>
                  <a:cubicBezTo>
                    <a:pt x="1894" y="1293"/>
                    <a:pt x="1806" y="1311"/>
                    <a:pt x="1715" y="1311"/>
                  </a:cubicBezTo>
                  <a:cubicBezTo>
                    <a:pt x="1632" y="1311"/>
                    <a:pt x="1547" y="1295"/>
                    <a:pt x="1468" y="1266"/>
                  </a:cubicBezTo>
                  <a:lnTo>
                    <a:pt x="1468" y="1260"/>
                  </a:lnTo>
                  <a:cubicBezTo>
                    <a:pt x="1485" y="1187"/>
                    <a:pt x="1485" y="1119"/>
                    <a:pt x="1463" y="1057"/>
                  </a:cubicBezTo>
                  <a:cubicBezTo>
                    <a:pt x="1440" y="983"/>
                    <a:pt x="1412" y="927"/>
                    <a:pt x="1361" y="870"/>
                  </a:cubicBezTo>
                  <a:cubicBezTo>
                    <a:pt x="1350" y="859"/>
                    <a:pt x="1344" y="842"/>
                    <a:pt x="1327" y="837"/>
                  </a:cubicBezTo>
                  <a:cubicBezTo>
                    <a:pt x="1322" y="831"/>
                    <a:pt x="1316" y="820"/>
                    <a:pt x="1310" y="820"/>
                  </a:cubicBezTo>
                  <a:lnTo>
                    <a:pt x="1299" y="814"/>
                  </a:lnTo>
                  <a:lnTo>
                    <a:pt x="1288" y="808"/>
                  </a:lnTo>
                  <a:cubicBezTo>
                    <a:pt x="1261" y="793"/>
                    <a:pt x="1230" y="786"/>
                    <a:pt x="1199" y="786"/>
                  </a:cubicBezTo>
                  <a:cubicBezTo>
                    <a:pt x="1183" y="786"/>
                    <a:pt x="1167" y="788"/>
                    <a:pt x="1152" y="791"/>
                  </a:cubicBezTo>
                  <a:cubicBezTo>
                    <a:pt x="1107" y="808"/>
                    <a:pt x="1073" y="842"/>
                    <a:pt x="1056" y="887"/>
                  </a:cubicBezTo>
                  <a:cubicBezTo>
                    <a:pt x="1045" y="904"/>
                    <a:pt x="1039" y="927"/>
                    <a:pt x="1039" y="955"/>
                  </a:cubicBezTo>
                  <a:lnTo>
                    <a:pt x="1039" y="983"/>
                  </a:lnTo>
                  <a:cubicBezTo>
                    <a:pt x="1039" y="989"/>
                    <a:pt x="1039" y="1000"/>
                    <a:pt x="1045" y="1012"/>
                  </a:cubicBezTo>
                  <a:cubicBezTo>
                    <a:pt x="1073" y="1153"/>
                    <a:pt x="1158" y="1271"/>
                    <a:pt x="1271" y="1350"/>
                  </a:cubicBezTo>
                  <a:cubicBezTo>
                    <a:pt x="1282" y="1350"/>
                    <a:pt x="1282" y="1356"/>
                    <a:pt x="1288" y="1356"/>
                  </a:cubicBezTo>
                  <a:cubicBezTo>
                    <a:pt x="1254" y="1407"/>
                    <a:pt x="1209" y="1441"/>
                    <a:pt x="1158" y="1469"/>
                  </a:cubicBezTo>
                  <a:cubicBezTo>
                    <a:pt x="1075" y="1516"/>
                    <a:pt x="978" y="1543"/>
                    <a:pt x="884" y="1543"/>
                  </a:cubicBezTo>
                  <a:cubicBezTo>
                    <a:pt x="876" y="1543"/>
                    <a:pt x="867" y="1543"/>
                    <a:pt x="858" y="1542"/>
                  </a:cubicBezTo>
                  <a:cubicBezTo>
                    <a:pt x="802" y="1542"/>
                    <a:pt x="751" y="1537"/>
                    <a:pt x="695" y="1520"/>
                  </a:cubicBezTo>
                  <a:cubicBezTo>
                    <a:pt x="644" y="1509"/>
                    <a:pt x="587" y="1492"/>
                    <a:pt x="537" y="1469"/>
                  </a:cubicBezTo>
                  <a:cubicBezTo>
                    <a:pt x="339" y="1379"/>
                    <a:pt x="169" y="1232"/>
                    <a:pt x="45" y="1029"/>
                  </a:cubicBezTo>
                  <a:cubicBezTo>
                    <a:pt x="40" y="1017"/>
                    <a:pt x="28" y="1012"/>
                    <a:pt x="23" y="1012"/>
                  </a:cubicBezTo>
                  <a:cubicBezTo>
                    <a:pt x="11" y="1012"/>
                    <a:pt x="0" y="1029"/>
                    <a:pt x="0" y="1040"/>
                  </a:cubicBezTo>
                  <a:cubicBezTo>
                    <a:pt x="11" y="1102"/>
                    <a:pt x="28" y="1170"/>
                    <a:pt x="57" y="1226"/>
                  </a:cubicBezTo>
                  <a:cubicBezTo>
                    <a:pt x="85" y="1283"/>
                    <a:pt x="124" y="1339"/>
                    <a:pt x="164" y="1384"/>
                  </a:cubicBezTo>
                  <a:cubicBezTo>
                    <a:pt x="249" y="1486"/>
                    <a:pt x="356" y="1571"/>
                    <a:pt x="474" y="1627"/>
                  </a:cubicBezTo>
                  <a:cubicBezTo>
                    <a:pt x="537" y="1655"/>
                    <a:pt x="593" y="1678"/>
                    <a:pt x="666" y="1689"/>
                  </a:cubicBezTo>
                  <a:cubicBezTo>
                    <a:pt x="729" y="1706"/>
                    <a:pt x="802" y="1712"/>
                    <a:pt x="864" y="1712"/>
                  </a:cubicBezTo>
                  <a:cubicBezTo>
                    <a:pt x="1000" y="1706"/>
                    <a:pt x="1130" y="1667"/>
                    <a:pt x="1242" y="1593"/>
                  </a:cubicBezTo>
                  <a:cubicBezTo>
                    <a:pt x="1310" y="1542"/>
                    <a:pt x="1367" y="1486"/>
                    <a:pt x="1406" y="1413"/>
                  </a:cubicBezTo>
                  <a:cubicBezTo>
                    <a:pt x="1485" y="1452"/>
                    <a:pt x="1570" y="1469"/>
                    <a:pt x="1655" y="1480"/>
                  </a:cubicBezTo>
                  <a:cubicBezTo>
                    <a:pt x="1674" y="1482"/>
                    <a:pt x="1694" y="1483"/>
                    <a:pt x="1714" y="1483"/>
                  </a:cubicBezTo>
                  <a:cubicBezTo>
                    <a:pt x="1831" y="1483"/>
                    <a:pt x="1949" y="1454"/>
                    <a:pt x="2050" y="1401"/>
                  </a:cubicBezTo>
                  <a:cubicBezTo>
                    <a:pt x="2169" y="1328"/>
                    <a:pt x="2270" y="1232"/>
                    <a:pt x="2332" y="1102"/>
                  </a:cubicBezTo>
                  <a:cubicBezTo>
                    <a:pt x="2395" y="983"/>
                    <a:pt x="2417" y="842"/>
                    <a:pt x="2389" y="701"/>
                  </a:cubicBezTo>
                  <a:cubicBezTo>
                    <a:pt x="2361" y="565"/>
                    <a:pt x="2287" y="447"/>
                    <a:pt x="2197" y="357"/>
                  </a:cubicBezTo>
                  <a:cubicBezTo>
                    <a:pt x="2107" y="266"/>
                    <a:pt x="1999" y="187"/>
                    <a:pt x="1881" y="136"/>
                  </a:cubicBezTo>
                  <a:cubicBezTo>
                    <a:pt x="1762" y="85"/>
                    <a:pt x="1638" y="57"/>
                    <a:pt x="1519" y="40"/>
                  </a:cubicBezTo>
                  <a:cubicBezTo>
                    <a:pt x="1401" y="18"/>
                    <a:pt x="1282" y="6"/>
                    <a:pt x="1152"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0" name="Google Shape;1341;p46">
              <a:extLst>
                <a:ext uri="{FF2B5EF4-FFF2-40B4-BE49-F238E27FC236}">
                  <a16:creationId xmlns:a16="http://schemas.microsoft.com/office/drawing/2014/main" id="{17D128E7-9CF8-4FA7-9DBE-0B5AEDB7D05F}"/>
                </a:ext>
              </a:extLst>
            </p:cNvPr>
            <p:cNvSpPr/>
            <p:nvPr/>
          </p:nvSpPr>
          <p:spPr>
            <a:xfrm>
              <a:off x="1443719" y="4526555"/>
              <a:ext cx="74200" cy="6999"/>
            </a:xfrm>
            <a:custGeom>
              <a:avLst/>
              <a:gdLst/>
              <a:ahLst/>
              <a:cxnLst/>
              <a:rect l="l" t="t" r="r" b="b"/>
              <a:pathLst>
                <a:path w="2311" h="218" extrusionOk="0">
                  <a:moveTo>
                    <a:pt x="1164" y="0"/>
                  </a:moveTo>
                  <a:cubicBezTo>
                    <a:pt x="966" y="0"/>
                    <a:pt x="774" y="11"/>
                    <a:pt x="588" y="45"/>
                  </a:cubicBezTo>
                  <a:cubicBezTo>
                    <a:pt x="396" y="74"/>
                    <a:pt x="210" y="124"/>
                    <a:pt x="29" y="187"/>
                  </a:cubicBezTo>
                  <a:cubicBezTo>
                    <a:pt x="25" y="195"/>
                    <a:pt x="18" y="200"/>
                    <a:pt x="10" y="200"/>
                  </a:cubicBezTo>
                  <a:cubicBezTo>
                    <a:pt x="7" y="200"/>
                    <a:pt x="4" y="199"/>
                    <a:pt x="1" y="198"/>
                  </a:cubicBezTo>
                  <a:lnTo>
                    <a:pt x="1" y="198"/>
                  </a:lnTo>
                  <a:cubicBezTo>
                    <a:pt x="6" y="203"/>
                    <a:pt x="12" y="209"/>
                    <a:pt x="23" y="209"/>
                  </a:cubicBezTo>
                  <a:cubicBezTo>
                    <a:pt x="210" y="181"/>
                    <a:pt x="396" y="158"/>
                    <a:pt x="588" y="141"/>
                  </a:cubicBezTo>
                  <a:cubicBezTo>
                    <a:pt x="774" y="124"/>
                    <a:pt x="961" y="113"/>
                    <a:pt x="1153" y="113"/>
                  </a:cubicBezTo>
                  <a:lnTo>
                    <a:pt x="1294" y="113"/>
                  </a:lnTo>
                  <a:lnTo>
                    <a:pt x="1435" y="119"/>
                  </a:lnTo>
                  <a:lnTo>
                    <a:pt x="1576" y="124"/>
                  </a:lnTo>
                  <a:cubicBezTo>
                    <a:pt x="1621" y="130"/>
                    <a:pt x="1667" y="130"/>
                    <a:pt x="1717" y="136"/>
                  </a:cubicBezTo>
                  <a:cubicBezTo>
                    <a:pt x="1904" y="153"/>
                    <a:pt x="2090" y="181"/>
                    <a:pt x="2282" y="215"/>
                  </a:cubicBezTo>
                  <a:cubicBezTo>
                    <a:pt x="2284" y="216"/>
                    <a:pt x="2286" y="217"/>
                    <a:pt x="2288" y="217"/>
                  </a:cubicBezTo>
                  <a:cubicBezTo>
                    <a:pt x="2293" y="217"/>
                    <a:pt x="2299" y="213"/>
                    <a:pt x="2299" y="209"/>
                  </a:cubicBezTo>
                  <a:cubicBezTo>
                    <a:pt x="2310" y="203"/>
                    <a:pt x="2299" y="187"/>
                    <a:pt x="2293" y="187"/>
                  </a:cubicBezTo>
                  <a:cubicBezTo>
                    <a:pt x="2118" y="119"/>
                    <a:pt x="1926" y="74"/>
                    <a:pt x="1734" y="40"/>
                  </a:cubicBezTo>
                  <a:cubicBezTo>
                    <a:pt x="1695" y="34"/>
                    <a:pt x="1644" y="23"/>
                    <a:pt x="1593" y="17"/>
                  </a:cubicBezTo>
                  <a:lnTo>
                    <a:pt x="1452" y="6"/>
                  </a:lnTo>
                  <a:lnTo>
                    <a:pt x="1311" y="0"/>
                  </a:ln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1" name="Google Shape;1342;p46">
              <a:extLst>
                <a:ext uri="{FF2B5EF4-FFF2-40B4-BE49-F238E27FC236}">
                  <a16:creationId xmlns:a16="http://schemas.microsoft.com/office/drawing/2014/main" id="{0FC59E53-9A21-448E-9B49-4B38D4EE2919}"/>
                </a:ext>
              </a:extLst>
            </p:cNvPr>
            <p:cNvSpPr/>
            <p:nvPr/>
          </p:nvSpPr>
          <p:spPr>
            <a:xfrm>
              <a:off x="1436656" y="4566080"/>
              <a:ext cx="89773" cy="29571"/>
            </a:xfrm>
            <a:custGeom>
              <a:avLst/>
              <a:gdLst/>
              <a:ahLst/>
              <a:cxnLst/>
              <a:rect l="l" t="t" r="r" b="b"/>
              <a:pathLst>
                <a:path w="2796" h="921" extrusionOk="0">
                  <a:moveTo>
                    <a:pt x="1401" y="0"/>
                  </a:moveTo>
                  <a:cubicBezTo>
                    <a:pt x="1361" y="0"/>
                    <a:pt x="1328" y="40"/>
                    <a:pt x="1328" y="74"/>
                  </a:cubicBezTo>
                  <a:lnTo>
                    <a:pt x="1328" y="638"/>
                  </a:lnTo>
                  <a:cubicBezTo>
                    <a:pt x="1171" y="723"/>
                    <a:pt x="1010" y="765"/>
                    <a:pt x="855" y="765"/>
                  </a:cubicBezTo>
                  <a:cubicBezTo>
                    <a:pt x="585" y="765"/>
                    <a:pt x="331" y="639"/>
                    <a:pt x="142" y="396"/>
                  </a:cubicBezTo>
                  <a:cubicBezTo>
                    <a:pt x="129" y="377"/>
                    <a:pt x="110" y="369"/>
                    <a:pt x="88" y="369"/>
                  </a:cubicBezTo>
                  <a:cubicBezTo>
                    <a:pt x="71" y="369"/>
                    <a:pt x="52" y="374"/>
                    <a:pt x="34" y="384"/>
                  </a:cubicBezTo>
                  <a:cubicBezTo>
                    <a:pt x="0" y="407"/>
                    <a:pt x="0" y="452"/>
                    <a:pt x="23" y="492"/>
                  </a:cubicBezTo>
                  <a:cubicBezTo>
                    <a:pt x="243" y="774"/>
                    <a:pt x="531" y="921"/>
                    <a:pt x="847" y="921"/>
                  </a:cubicBezTo>
                  <a:cubicBezTo>
                    <a:pt x="1034" y="921"/>
                    <a:pt x="1215" y="870"/>
                    <a:pt x="1401" y="774"/>
                  </a:cubicBezTo>
                  <a:cubicBezTo>
                    <a:pt x="1582" y="870"/>
                    <a:pt x="1768" y="921"/>
                    <a:pt x="1949" y="921"/>
                  </a:cubicBezTo>
                  <a:cubicBezTo>
                    <a:pt x="2259" y="921"/>
                    <a:pt x="2559" y="774"/>
                    <a:pt x="2773" y="492"/>
                  </a:cubicBezTo>
                  <a:cubicBezTo>
                    <a:pt x="2796" y="446"/>
                    <a:pt x="2790" y="407"/>
                    <a:pt x="2762" y="384"/>
                  </a:cubicBezTo>
                  <a:cubicBezTo>
                    <a:pt x="2747" y="374"/>
                    <a:pt x="2729" y="369"/>
                    <a:pt x="2712" y="369"/>
                  </a:cubicBezTo>
                  <a:cubicBezTo>
                    <a:pt x="2691" y="369"/>
                    <a:pt x="2670" y="377"/>
                    <a:pt x="2655" y="396"/>
                  </a:cubicBezTo>
                  <a:cubicBezTo>
                    <a:pt x="2468" y="639"/>
                    <a:pt x="2213" y="767"/>
                    <a:pt x="1942" y="767"/>
                  </a:cubicBezTo>
                  <a:cubicBezTo>
                    <a:pt x="1786" y="767"/>
                    <a:pt x="1625" y="725"/>
                    <a:pt x="1469" y="638"/>
                  </a:cubicBezTo>
                  <a:lnTo>
                    <a:pt x="1469" y="74"/>
                  </a:lnTo>
                  <a:cubicBezTo>
                    <a:pt x="1469" y="29"/>
                    <a:pt x="1435" y="0"/>
                    <a:pt x="1401" y="0"/>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2" name="Google Shape;1343;p46">
              <a:extLst>
                <a:ext uri="{FF2B5EF4-FFF2-40B4-BE49-F238E27FC236}">
                  <a16:creationId xmlns:a16="http://schemas.microsoft.com/office/drawing/2014/main" id="{D7EFE206-E70A-41FE-A9A6-963BB2F4E71D}"/>
                </a:ext>
              </a:extLst>
            </p:cNvPr>
            <p:cNvSpPr/>
            <p:nvPr/>
          </p:nvSpPr>
          <p:spPr>
            <a:xfrm>
              <a:off x="1459131" y="4541967"/>
              <a:ext cx="44822" cy="26489"/>
            </a:xfrm>
            <a:custGeom>
              <a:avLst/>
              <a:gdLst/>
              <a:ahLst/>
              <a:cxnLst/>
              <a:rect l="l" t="t" r="r" b="b"/>
              <a:pathLst>
                <a:path w="1396" h="825" extrusionOk="0">
                  <a:moveTo>
                    <a:pt x="701" y="0"/>
                  </a:moveTo>
                  <a:cubicBezTo>
                    <a:pt x="311" y="0"/>
                    <a:pt x="1" y="130"/>
                    <a:pt x="1" y="300"/>
                  </a:cubicBezTo>
                  <a:cubicBezTo>
                    <a:pt x="1" y="469"/>
                    <a:pt x="317" y="825"/>
                    <a:pt x="701" y="825"/>
                  </a:cubicBezTo>
                  <a:cubicBezTo>
                    <a:pt x="1085" y="825"/>
                    <a:pt x="1396" y="469"/>
                    <a:pt x="1396" y="300"/>
                  </a:cubicBezTo>
                  <a:cubicBezTo>
                    <a:pt x="1396" y="130"/>
                    <a:pt x="1079" y="0"/>
                    <a:pt x="701" y="0"/>
                  </a:cubicBezTo>
                  <a:close/>
                </a:path>
              </a:pathLst>
            </a:custGeom>
            <a:solidFill>
              <a:srgbClr val="F99A91"/>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3" name="Google Shape;1344;p46">
              <a:extLst>
                <a:ext uri="{FF2B5EF4-FFF2-40B4-BE49-F238E27FC236}">
                  <a16:creationId xmlns:a16="http://schemas.microsoft.com/office/drawing/2014/main" id="{9053B60C-8468-45E8-921A-FAC53EA77F50}"/>
                </a:ext>
              </a:extLst>
            </p:cNvPr>
            <p:cNvSpPr/>
            <p:nvPr/>
          </p:nvSpPr>
          <p:spPr>
            <a:xfrm>
              <a:off x="1468378" y="4544664"/>
              <a:ext cx="25429" cy="8220"/>
            </a:xfrm>
            <a:custGeom>
              <a:avLst/>
              <a:gdLst/>
              <a:ahLst/>
              <a:cxnLst/>
              <a:rect l="l" t="t" r="r" b="b"/>
              <a:pathLst>
                <a:path w="792" h="256" extrusionOk="0">
                  <a:moveTo>
                    <a:pt x="396" y="1"/>
                  </a:moveTo>
                  <a:cubicBezTo>
                    <a:pt x="176" y="1"/>
                    <a:pt x="1" y="57"/>
                    <a:pt x="1" y="125"/>
                  </a:cubicBezTo>
                  <a:cubicBezTo>
                    <a:pt x="1" y="199"/>
                    <a:pt x="176" y="255"/>
                    <a:pt x="396" y="255"/>
                  </a:cubicBezTo>
                  <a:cubicBezTo>
                    <a:pt x="616" y="255"/>
                    <a:pt x="791" y="199"/>
                    <a:pt x="791" y="125"/>
                  </a:cubicBezTo>
                  <a:cubicBezTo>
                    <a:pt x="791" y="57"/>
                    <a:pt x="611" y="1"/>
                    <a:pt x="396" y="1"/>
                  </a:cubicBezTo>
                  <a:close/>
                </a:path>
              </a:pathLst>
            </a:custGeom>
            <a:solidFill>
              <a:srgbClr val="F7C6C4"/>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4" name="Google Shape;1345;p46">
              <a:extLst>
                <a:ext uri="{FF2B5EF4-FFF2-40B4-BE49-F238E27FC236}">
                  <a16:creationId xmlns:a16="http://schemas.microsoft.com/office/drawing/2014/main" id="{A316FAF5-31F4-483C-8ED3-86A2D4D2CA7D}"/>
                </a:ext>
              </a:extLst>
            </p:cNvPr>
            <p:cNvSpPr/>
            <p:nvPr/>
          </p:nvSpPr>
          <p:spPr>
            <a:xfrm>
              <a:off x="1362840" y="4486837"/>
              <a:ext cx="35575" cy="15701"/>
            </a:xfrm>
            <a:custGeom>
              <a:avLst/>
              <a:gdLst/>
              <a:ahLst/>
              <a:cxnLst/>
              <a:rect l="l" t="t" r="r" b="b"/>
              <a:pathLst>
                <a:path w="1108" h="489" extrusionOk="0">
                  <a:moveTo>
                    <a:pt x="618" y="1"/>
                  </a:moveTo>
                  <a:cubicBezTo>
                    <a:pt x="571" y="1"/>
                    <a:pt x="523" y="6"/>
                    <a:pt x="475" y="17"/>
                  </a:cubicBezTo>
                  <a:cubicBezTo>
                    <a:pt x="368" y="40"/>
                    <a:pt x="261" y="96"/>
                    <a:pt x="176" y="175"/>
                  </a:cubicBezTo>
                  <a:cubicBezTo>
                    <a:pt x="91" y="255"/>
                    <a:pt x="29" y="345"/>
                    <a:pt x="1" y="452"/>
                  </a:cubicBezTo>
                  <a:lnTo>
                    <a:pt x="1" y="469"/>
                  </a:lnTo>
                  <a:cubicBezTo>
                    <a:pt x="5" y="482"/>
                    <a:pt x="19" y="488"/>
                    <a:pt x="30" y="488"/>
                  </a:cubicBezTo>
                  <a:cubicBezTo>
                    <a:pt x="34" y="488"/>
                    <a:pt x="38" y="487"/>
                    <a:pt x="40" y="486"/>
                  </a:cubicBezTo>
                  <a:cubicBezTo>
                    <a:pt x="142" y="441"/>
                    <a:pt x="216" y="401"/>
                    <a:pt x="300" y="367"/>
                  </a:cubicBezTo>
                  <a:cubicBezTo>
                    <a:pt x="385" y="328"/>
                    <a:pt x="464" y="311"/>
                    <a:pt x="543" y="288"/>
                  </a:cubicBezTo>
                  <a:cubicBezTo>
                    <a:pt x="622" y="266"/>
                    <a:pt x="707" y="260"/>
                    <a:pt x="792" y="255"/>
                  </a:cubicBezTo>
                  <a:cubicBezTo>
                    <a:pt x="837" y="252"/>
                    <a:pt x="882" y="252"/>
                    <a:pt x="929" y="252"/>
                  </a:cubicBezTo>
                  <a:cubicBezTo>
                    <a:pt x="976" y="252"/>
                    <a:pt x="1026" y="252"/>
                    <a:pt x="1080" y="249"/>
                  </a:cubicBezTo>
                  <a:cubicBezTo>
                    <a:pt x="1085" y="249"/>
                    <a:pt x="1091" y="249"/>
                    <a:pt x="1096" y="238"/>
                  </a:cubicBezTo>
                  <a:cubicBezTo>
                    <a:pt x="1108" y="226"/>
                    <a:pt x="1108" y="209"/>
                    <a:pt x="1096" y="198"/>
                  </a:cubicBezTo>
                  <a:cubicBezTo>
                    <a:pt x="1023" y="113"/>
                    <a:pt x="921" y="57"/>
                    <a:pt x="814" y="29"/>
                  </a:cubicBezTo>
                  <a:cubicBezTo>
                    <a:pt x="754" y="12"/>
                    <a:pt x="687" y="1"/>
                    <a:pt x="618"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5" name="Google Shape;1346;p46">
              <a:extLst>
                <a:ext uri="{FF2B5EF4-FFF2-40B4-BE49-F238E27FC236}">
                  <a16:creationId xmlns:a16="http://schemas.microsoft.com/office/drawing/2014/main" id="{7BB10AA1-1516-4E43-8C65-32E010FDE41D}"/>
                </a:ext>
              </a:extLst>
            </p:cNvPr>
            <p:cNvSpPr/>
            <p:nvPr/>
          </p:nvSpPr>
          <p:spPr>
            <a:xfrm>
              <a:off x="1358858" y="4519170"/>
              <a:ext cx="56798" cy="37566"/>
            </a:xfrm>
            <a:custGeom>
              <a:avLst/>
              <a:gdLst/>
              <a:ahLst/>
              <a:cxnLst/>
              <a:rect l="l" t="t" r="r" b="b"/>
              <a:pathLst>
                <a:path w="1769" h="1170" extrusionOk="0">
                  <a:moveTo>
                    <a:pt x="1678" y="1"/>
                  </a:moveTo>
                  <a:cubicBezTo>
                    <a:pt x="1660" y="1"/>
                    <a:pt x="1647" y="16"/>
                    <a:pt x="1638" y="38"/>
                  </a:cubicBezTo>
                  <a:cubicBezTo>
                    <a:pt x="1616" y="145"/>
                    <a:pt x="1588" y="247"/>
                    <a:pt x="1554" y="343"/>
                  </a:cubicBezTo>
                  <a:cubicBezTo>
                    <a:pt x="1520" y="433"/>
                    <a:pt x="1469" y="518"/>
                    <a:pt x="1413" y="597"/>
                  </a:cubicBezTo>
                  <a:cubicBezTo>
                    <a:pt x="1300" y="744"/>
                    <a:pt x="1141" y="840"/>
                    <a:pt x="961" y="868"/>
                  </a:cubicBezTo>
                  <a:cubicBezTo>
                    <a:pt x="928" y="874"/>
                    <a:pt x="895" y="877"/>
                    <a:pt x="861" y="877"/>
                  </a:cubicBezTo>
                  <a:cubicBezTo>
                    <a:pt x="722" y="877"/>
                    <a:pt x="580" y="829"/>
                    <a:pt x="452" y="738"/>
                  </a:cubicBezTo>
                  <a:cubicBezTo>
                    <a:pt x="373" y="682"/>
                    <a:pt x="311" y="609"/>
                    <a:pt x="249" y="529"/>
                  </a:cubicBezTo>
                  <a:cubicBezTo>
                    <a:pt x="187" y="456"/>
                    <a:pt x="136" y="360"/>
                    <a:pt x="85" y="264"/>
                  </a:cubicBezTo>
                  <a:cubicBezTo>
                    <a:pt x="80" y="247"/>
                    <a:pt x="63" y="241"/>
                    <a:pt x="46" y="241"/>
                  </a:cubicBezTo>
                  <a:cubicBezTo>
                    <a:pt x="18" y="247"/>
                    <a:pt x="1" y="270"/>
                    <a:pt x="1" y="292"/>
                  </a:cubicBezTo>
                  <a:cubicBezTo>
                    <a:pt x="18" y="405"/>
                    <a:pt x="46" y="524"/>
                    <a:pt x="91" y="631"/>
                  </a:cubicBezTo>
                  <a:cubicBezTo>
                    <a:pt x="136" y="738"/>
                    <a:pt x="204" y="840"/>
                    <a:pt x="300" y="925"/>
                  </a:cubicBezTo>
                  <a:cubicBezTo>
                    <a:pt x="390" y="1010"/>
                    <a:pt x="503" y="1083"/>
                    <a:pt x="622" y="1122"/>
                  </a:cubicBezTo>
                  <a:cubicBezTo>
                    <a:pt x="714" y="1154"/>
                    <a:pt x="806" y="1169"/>
                    <a:pt x="898" y="1169"/>
                  </a:cubicBezTo>
                  <a:cubicBezTo>
                    <a:pt x="936" y="1169"/>
                    <a:pt x="974" y="1167"/>
                    <a:pt x="1012" y="1162"/>
                  </a:cubicBezTo>
                  <a:cubicBezTo>
                    <a:pt x="1141" y="1139"/>
                    <a:pt x="1266" y="1089"/>
                    <a:pt x="1373" y="1021"/>
                  </a:cubicBezTo>
                  <a:cubicBezTo>
                    <a:pt x="1475" y="947"/>
                    <a:pt x="1565" y="851"/>
                    <a:pt x="1627" y="744"/>
                  </a:cubicBezTo>
                  <a:cubicBezTo>
                    <a:pt x="1689" y="631"/>
                    <a:pt x="1723" y="518"/>
                    <a:pt x="1746" y="400"/>
                  </a:cubicBezTo>
                  <a:cubicBezTo>
                    <a:pt x="1768" y="287"/>
                    <a:pt x="1768" y="162"/>
                    <a:pt x="1746" y="49"/>
                  </a:cubicBezTo>
                  <a:cubicBezTo>
                    <a:pt x="1746" y="33"/>
                    <a:pt x="1734" y="16"/>
                    <a:pt x="1695" y="4"/>
                  </a:cubicBezTo>
                  <a:cubicBezTo>
                    <a:pt x="1689" y="2"/>
                    <a:pt x="1683" y="1"/>
                    <a:pt x="1678"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6" name="Google Shape;1347;p46">
              <a:extLst>
                <a:ext uri="{FF2B5EF4-FFF2-40B4-BE49-F238E27FC236}">
                  <a16:creationId xmlns:a16="http://schemas.microsoft.com/office/drawing/2014/main" id="{42B5A2B0-5F27-4539-A2FF-7958FF1032B0}"/>
                </a:ext>
              </a:extLst>
            </p:cNvPr>
            <p:cNvSpPr/>
            <p:nvPr/>
          </p:nvSpPr>
          <p:spPr>
            <a:xfrm>
              <a:off x="1565023" y="4486901"/>
              <a:ext cx="35768" cy="15733"/>
            </a:xfrm>
            <a:custGeom>
              <a:avLst/>
              <a:gdLst/>
              <a:ahLst/>
              <a:cxnLst/>
              <a:rect l="l" t="t" r="r" b="b"/>
              <a:pathLst>
                <a:path w="1114" h="490" extrusionOk="0">
                  <a:moveTo>
                    <a:pt x="479" y="0"/>
                  </a:moveTo>
                  <a:cubicBezTo>
                    <a:pt x="414" y="0"/>
                    <a:pt x="349" y="11"/>
                    <a:pt x="289" y="27"/>
                  </a:cubicBezTo>
                  <a:cubicBezTo>
                    <a:pt x="176" y="55"/>
                    <a:pt x="74" y="111"/>
                    <a:pt x="6" y="196"/>
                  </a:cubicBezTo>
                  <a:cubicBezTo>
                    <a:pt x="6" y="202"/>
                    <a:pt x="1" y="207"/>
                    <a:pt x="1" y="219"/>
                  </a:cubicBezTo>
                  <a:cubicBezTo>
                    <a:pt x="1" y="236"/>
                    <a:pt x="6" y="253"/>
                    <a:pt x="29" y="253"/>
                  </a:cubicBezTo>
                  <a:cubicBezTo>
                    <a:pt x="131" y="253"/>
                    <a:pt x="227" y="253"/>
                    <a:pt x="311" y="258"/>
                  </a:cubicBezTo>
                  <a:cubicBezTo>
                    <a:pt x="402" y="264"/>
                    <a:pt x="481" y="275"/>
                    <a:pt x="554" y="292"/>
                  </a:cubicBezTo>
                  <a:cubicBezTo>
                    <a:pt x="633" y="309"/>
                    <a:pt x="712" y="337"/>
                    <a:pt x="791" y="371"/>
                  </a:cubicBezTo>
                  <a:cubicBezTo>
                    <a:pt x="876" y="405"/>
                    <a:pt x="949" y="450"/>
                    <a:pt x="1051" y="490"/>
                  </a:cubicBezTo>
                  <a:lnTo>
                    <a:pt x="1079" y="490"/>
                  </a:lnTo>
                  <a:cubicBezTo>
                    <a:pt x="1096" y="490"/>
                    <a:pt x="1113" y="473"/>
                    <a:pt x="1108" y="450"/>
                  </a:cubicBezTo>
                  <a:cubicBezTo>
                    <a:pt x="1079" y="343"/>
                    <a:pt x="1017" y="253"/>
                    <a:pt x="933" y="173"/>
                  </a:cubicBezTo>
                  <a:cubicBezTo>
                    <a:pt x="848" y="106"/>
                    <a:pt x="741" y="49"/>
                    <a:pt x="628" y="21"/>
                  </a:cubicBezTo>
                  <a:cubicBezTo>
                    <a:pt x="579" y="6"/>
                    <a:pt x="528" y="0"/>
                    <a:pt x="479" y="0"/>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7" name="Google Shape;1348;p46">
              <a:extLst>
                <a:ext uri="{FF2B5EF4-FFF2-40B4-BE49-F238E27FC236}">
                  <a16:creationId xmlns:a16="http://schemas.microsoft.com/office/drawing/2014/main" id="{93298131-4B29-4294-91EE-665C7AC83653}"/>
                </a:ext>
              </a:extLst>
            </p:cNvPr>
            <p:cNvSpPr/>
            <p:nvPr/>
          </p:nvSpPr>
          <p:spPr>
            <a:xfrm>
              <a:off x="1547428" y="4519170"/>
              <a:ext cx="56798" cy="37566"/>
            </a:xfrm>
            <a:custGeom>
              <a:avLst/>
              <a:gdLst/>
              <a:ahLst/>
              <a:cxnLst/>
              <a:rect l="l" t="t" r="r" b="b"/>
              <a:pathLst>
                <a:path w="1769" h="1170" extrusionOk="0">
                  <a:moveTo>
                    <a:pt x="92" y="1"/>
                  </a:moveTo>
                  <a:cubicBezTo>
                    <a:pt x="86" y="1"/>
                    <a:pt x="80" y="2"/>
                    <a:pt x="74" y="4"/>
                  </a:cubicBezTo>
                  <a:cubicBezTo>
                    <a:pt x="40" y="16"/>
                    <a:pt x="23" y="33"/>
                    <a:pt x="23" y="49"/>
                  </a:cubicBezTo>
                  <a:cubicBezTo>
                    <a:pt x="1" y="162"/>
                    <a:pt x="1" y="287"/>
                    <a:pt x="23" y="400"/>
                  </a:cubicBezTo>
                  <a:cubicBezTo>
                    <a:pt x="46" y="518"/>
                    <a:pt x="80" y="631"/>
                    <a:pt x="142" y="744"/>
                  </a:cubicBezTo>
                  <a:cubicBezTo>
                    <a:pt x="210" y="851"/>
                    <a:pt x="295" y="947"/>
                    <a:pt x="396" y="1021"/>
                  </a:cubicBezTo>
                  <a:cubicBezTo>
                    <a:pt x="504" y="1089"/>
                    <a:pt x="633" y="1139"/>
                    <a:pt x="758" y="1162"/>
                  </a:cubicBezTo>
                  <a:cubicBezTo>
                    <a:pt x="796" y="1167"/>
                    <a:pt x="833" y="1169"/>
                    <a:pt x="871" y="1169"/>
                  </a:cubicBezTo>
                  <a:cubicBezTo>
                    <a:pt x="963" y="1169"/>
                    <a:pt x="1055" y="1154"/>
                    <a:pt x="1147" y="1122"/>
                  </a:cubicBezTo>
                  <a:cubicBezTo>
                    <a:pt x="1266" y="1083"/>
                    <a:pt x="1379" y="1010"/>
                    <a:pt x="1469" y="925"/>
                  </a:cubicBezTo>
                  <a:cubicBezTo>
                    <a:pt x="1565" y="840"/>
                    <a:pt x="1633" y="738"/>
                    <a:pt x="1678" y="631"/>
                  </a:cubicBezTo>
                  <a:cubicBezTo>
                    <a:pt x="1723" y="524"/>
                    <a:pt x="1752" y="405"/>
                    <a:pt x="1769" y="292"/>
                  </a:cubicBezTo>
                  <a:cubicBezTo>
                    <a:pt x="1769" y="270"/>
                    <a:pt x="1752" y="247"/>
                    <a:pt x="1723" y="241"/>
                  </a:cubicBezTo>
                  <a:cubicBezTo>
                    <a:pt x="1706" y="241"/>
                    <a:pt x="1689" y="247"/>
                    <a:pt x="1684" y="264"/>
                  </a:cubicBezTo>
                  <a:cubicBezTo>
                    <a:pt x="1633" y="360"/>
                    <a:pt x="1582" y="456"/>
                    <a:pt x="1520" y="529"/>
                  </a:cubicBezTo>
                  <a:cubicBezTo>
                    <a:pt x="1458" y="609"/>
                    <a:pt x="1396" y="682"/>
                    <a:pt x="1317" y="738"/>
                  </a:cubicBezTo>
                  <a:cubicBezTo>
                    <a:pt x="1189" y="829"/>
                    <a:pt x="1047" y="877"/>
                    <a:pt x="908" y="877"/>
                  </a:cubicBezTo>
                  <a:cubicBezTo>
                    <a:pt x="875" y="877"/>
                    <a:pt x="841" y="874"/>
                    <a:pt x="808" y="868"/>
                  </a:cubicBezTo>
                  <a:cubicBezTo>
                    <a:pt x="633" y="840"/>
                    <a:pt x="470" y="744"/>
                    <a:pt x="357" y="597"/>
                  </a:cubicBezTo>
                  <a:cubicBezTo>
                    <a:pt x="300" y="518"/>
                    <a:pt x="249" y="433"/>
                    <a:pt x="216" y="343"/>
                  </a:cubicBezTo>
                  <a:cubicBezTo>
                    <a:pt x="182" y="247"/>
                    <a:pt x="153" y="145"/>
                    <a:pt x="131" y="38"/>
                  </a:cubicBezTo>
                  <a:cubicBezTo>
                    <a:pt x="126" y="16"/>
                    <a:pt x="111" y="1"/>
                    <a:pt x="92"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8" name="Google Shape;1349;p46">
              <a:extLst>
                <a:ext uri="{FF2B5EF4-FFF2-40B4-BE49-F238E27FC236}">
                  <a16:creationId xmlns:a16="http://schemas.microsoft.com/office/drawing/2014/main" id="{72AF18A2-661B-4710-BB56-6DB74253A2B0}"/>
                </a:ext>
              </a:extLst>
            </p:cNvPr>
            <p:cNvSpPr/>
            <p:nvPr/>
          </p:nvSpPr>
          <p:spPr>
            <a:xfrm>
              <a:off x="1652260" y="4489021"/>
              <a:ext cx="29218" cy="133664"/>
            </a:xfrm>
            <a:custGeom>
              <a:avLst/>
              <a:gdLst/>
              <a:ahLst/>
              <a:cxnLst/>
              <a:rect l="l" t="t" r="r" b="b"/>
              <a:pathLst>
                <a:path w="910" h="4163" extrusionOk="0">
                  <a:moveTo>
                    <a:pt x="0" y="0"/>
                  </a:moveTo>
                  <a:lnTo>
                    <a:pt x="0" y="0"/>
                  </a:lnTo>
                  <a:cubicBezTo>
                    <a:pt x="23" y="181"/>
                    <a:pt x="51" y="356"/>
                    <a:pt x="79" y="548"/>
                  </a:cubicBezTo>
                  <a:cubicBezTo>
                    <a:pt x="85" y="638"/>
                    <a:pt x="96" y="723"/>
                    <a:pt x="107" y="813"/>
                  </a:cubicBezTo>
                  <a:cubicBezTo>
                    <a:pt x="107" y="859"/>
                    <a:pt x="113" y="898"/>
                    <a:pt x="113" y="949"/>
                  </a:cubicBezTo>
                  <a:cubicBezTo>
                    <a:pt x="113" y="988"/>
                    <a:pt x="119" y="1039"/>
                    <a:pt x="124" y="1084"/>
                  </a:cubicBezTo>
                  <a:cubicBezTo>
                    <a:pt x="164" y="1265"/>
                    <a:pt x="220" y="1440"/>
                    <a:pt x="311" y="1604"/>
                  </a:cubicBezTo>
                  <a:cubicBezTo>
                    <a:pt x="333" y="1649"/>
                    <a:pt x="350" y="1689"/>
                    <a:pt x="378" y="1723"/>
                  </a:cubicBezTo>
                  <a:cubicBezTo>
                    <a:pt x="401" y="1762"/>
                    <a:pt x="429" y="1802"/>
                    <a:pt x="452" y="1836"/>
                  </a:cubicBezTo>
                  <a:cubicBezTo>
                    <a:pt x="503" y="1915"/>
                    <a:pt x="542" y="1994"/>
                    <a:pt x="576" y="2073"/>
                  </a:cubicBezTo>
                  <a:cubicBezTo>
                    <a:pt x="734" y="2395"/>
                    <a:pt x="819" y="2750"/>
                    <a:pt x="830" y="3101"/>
                  </a:cubicBezTo>
                  <a:cubicBezTo>
                    <a:pt x="847" y="3456"/>
                    <a:pt x="802" y="3812"/>
                    <a:pt x="683" y="4162"/>
                  </a:cubicBezTo>
                  <a:cubicBezTo>
                    <a:pt x="842" y="3835"/>
                    <a:pt x="909" y="3468"/>
                    <a:pt x="909" y="3101"/>
                  </a:cubicBezTo>
                  <a:cubicBezTo>
                    <a:pt x="909" y="2909"/>
                    <a:pt x="887" y="2728"/>
                    <a:pt x="847" y="2553"/>
                  </a:cubicBezTo>
                  <a:cubicBezTo>
                    <a:pt x="802" y="2366"/>
                    <a:pt x="740" y="2191"/>
                    <a:pt x="661" y="2028"/>
                  </a:cubicBezTo>
                  <a:cubicBezTo>
                    <a:pt x="621" y="1949"/>
                    <a:pt x="576" y="1864"/>
                    <a:pt x="531" y="1790"/>
                  </a:cubicBezTo>
                  <a:cubicBezTo>
                    <a:pt x="503" y="1751"/>
                    <a:pt x="480" y="1711"/>
                    <a:pt x="452" y="1677"/>
                  </a:cubicBezTo>
                  <a:cubicBezTo>
                    <a:pt x="429" y="1638"/>
                    <a:pt x="401" y="1598"/>
                    <a:pt x="378" y="1564"/>
                  </a:cubicBezTo>
                  <a:cubicBezTo>
                    <a:pt x="339" y="1485"/>
                    <a:pt x="305" y="1406"/>
                    <a:pt x="265" y="1322"/>
                  </a:cubicBezTo>
                  <a:cubicBezTo>
                    <a:pt x="232" y="1237"/>
                    <a:pt x="209" y="1152"/>
                    <a:pt x="192" y="1068"/>
                  </a:cubicBezTo>
                  <a:cubicBezTo>
                    <a:pt x="181" y="1017"/>
                    <a:pt x="175" y="977"/>
                    <a:pt x="169" y="932"/>
                  </a:cubicBezTo>
                  <a:lnTo>
                    <a:pt x="153" y="802"/>
                  </a:lnTo>
                  <a:cubicBezTo>
                    <a:pt x="147" y="706"/>
                    <a:pt x="124" y="621"/>
                    <a:pt x="113" y="531"/>
                  </a:cubicBezTo>
                  <a:cubicBezTo>
                    <a:pt x="79" y="356"/>
                    <a:pt x="40" y="181"/>
                    <a:pt x="0" y="0"/>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9" name="Google Shape;1350;p46">
              <a:extLst>
                <a:ext uri="{FF2B5EF4-FFF2-40B4-BE49-F238E27FC236}">
                  <a16:creationId xmlns:a16="http://schemas.microsoft.com/office/drawing/2014/main" id="{432DB2C5-9DBF-47E8-B2E7-0BCA8E6B9EB0}"/>
                </a:ext>
              </a:extLst>
            </p:cNvPr>
            <p:cNvSpPr/>
            <p:nvPr/>
          </p:nvSpPr>
          <p:spPr>
            <a:xfrm>
              <a:off x="1383710" y="4350828"/>
              <a:ext cx="198392" cy="31594"/>
            </a:xfrm>
            <a:custGeom>
              <a:avLst/>
              <a:gdLst/>
              <a:ahLst/>
              <a:cxnLst/>
              <a:rect l="l" t="t" r="r" b="b"/>
              <a:pathLst>
                <a:path w="6179" h="984" extrusionOk="0">
                  <a:moveTo>
                    <a:pt x="3089" y="1"/>
                  </a:moveTo>
                  <a:cubicBezTo>
                    <a:pt x="2542" y="1"/>
                    <a:pt x="1988" y="91"/>
                    <a:pt x="1469" y="255"/>
                  </a:cubicBezTo>
                  <a:cubicBezTo>
                    <a:pt x="1203" y="340"/>
                    <a:pt x="949" y="436"/>
                    <a:pt x="706" y="554"/>
                  </a:cubicBezTo>
                  <a:cubicBezTo>
                    <a:pt x="639" y="583"/>
                    <a:pt x="582" y="622"/>
                    <a:pt x="520" y="650"/>
                  </a:cubicBezTo>
                  <a:cubicBezTo>
                    <a:pt x="458" y="684"/>
                    <a:pt x="401" y="712"/>
                    <a:pt x="339" y="746"/>
                  </a:cubicBezTo>
                  <a:cubicBezTo>
                    <a:pt x="283" y="786"/>
                    <a:pt x="215" y="820"/>
                    <a:pt x="158" y="854"/>
                  </a:cubicBezTo>
                  <a:cubicBezTo>
                    <a:pt x="102" y="888"/>
                    <a:pt x="46" y="933"/>
                    <a:pt x="0" y="972"/>
                  </a:cubicBezTo>
                  <a:cubicBezTo>
                    <a:pt x="68" y="955"/>
                    <a:pt x="125" y="916"/>
                    <a:pt x="181" y="876"/>
                  </a:cubicBezTo>
                  <a:cubicBezTo>
                    <a:pt x="238" y="837"/>
                    <a:pt x="300" y="808"/>
                    <a:pt x="356" y="775"/>
                  </a:cubicBezTo>
                  <a:cubicBezTo>
                    <a:pt x="418" y="746"/>
                    <a:pt x="475" y="712"/>
                    <a:pt x="543" y="684"/>
                  </a:cubicBezTo>
                  <a:cubicBezTo>
                    <a:pt x="605" y="656"/>
                    <a:pt x="661" y="628"/>
                    <a:pt x="723" y="600"/>
                  </a:cubicBezTo>
                  <a:cubicBezTo>
                    <a:pt x="972" y="487"/>
                    <a:pt x="1226" y="396"/>
                    <a:pt x="1486" y="317"/>
                  </a:cubicBezTo>
                  <a:cubicBezTo>
                    <a:pt x="1993" y="175"/>
                    <a:pt x="2517" y="97"/>
                    <a:pt x="3036" y="97"/>
                  </a:cubicBezTo>
                  <a:cubicBezTo>
                    <a:pt x="3054" y="97"/>
                    <a:pt x="3072" y="97"/>
                    <a:pt x="3089" y="97"/>
                  </a:cubicBezTo>
                  <a:cubicBezTo>
                    <a:pt x="3632" y="97"/>
                    <a:pt x="4168" y="193"/>
                    <a:pt x="4693" y="340"/>
                  </a:cubicBezTo>
                  <a:cubicBezTo>
                    <a:pt x="4953" y="408"/>
                    <a:pt x="5207" y="509"/>
                    <a:pt x="5456" y="616"/>
                  </a:cubicBezTo>
                  <a:cubicBezTo>
                    <a:pt x="5518" y="645"/>
                    <a:pt x="5574" y="673"/>
                    <a:pt x="5636" y="701"/>
                  </a:cubicBezTo>
                  <a:cubicBezTo>
                    <a:pt x="5699" y="729"/>
                    <a:pt x="5755" y="763"/>
                    <a:pt x="5823" y="792"/>
                  </a:cubicBezTo>
                  <a:cubicBezTo>
                    <a:pt x="5879" y="825"/>
                    <a:pt x="5936" y="859"/>
                    <a:pt x="5998" y="888"/>
                  </a:cubicBezTo>
                  <a:cubicBezTo>
                    <a:pt x="6060" y="916"/>
                    <a:pt x="6116" y="955"/>
                    <a:pt x="6179" y="984"/>
                  </a:cubicBezTo>
                  <a:cubicBezTo>
                    <a:pt x="6128" y="938"/>
                    <a:pt x="6066" y="899"/>
                    <a:pt x="6015" y="859"/>
                  </a:cubicBezTo>
                  <a:cubicBezTo>
                    <a:pt x="5958" y="825"/>
                    <a:pt x="5891" y="792"/>
                    <a:pt x="5834" y="758"/>
                  </a:cubicBezTo>
                  <a:cubicBezTo>
                    <a:pt x="5772" y="718"/>
                    <a:pt x="5715" y="684"/>
                    <a:pt x="5653" y="656"/>
                  </a:cubicBezTo>
                  <a:cubicBezTo>
                    <a:pt x="5591" y="628"/>
                    <a:pt x="5529" y="594"/>
                    <a:pt x="5467" y="566"/>
                  </a:cubicBezTo>
                  <a:cubicBezTo>
                    <a:pt x="5219" y="453"/>
                    <a:pt x="4970" y="351"/>
                    <a:pt x="4705" y="266"/>
                  </a:cubicBezTo>
                  <a:cubicBezTo>
                    <a:pt x="4185" y="108"/>
                    <a:pt x="3637" y="7"/>
                    <a:pt x="3089"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0" name="Google Shape;1351;p46">
              <a:extLst>
                <a:ext uri="{FF2B5EF4-FFF2-40B4-BE49-F238E27FC236}">
                  <a16:creationId xmlns:a16="http://schemas.microsoft.com/office/drawing/2014/main" id="{70A4E80B-A191-4862-8BFB-F6562AE495EC}"/>
                </a:ext>
              </a:extLst>
            </p:cNvPr>
            <p:cNvSpPr/>
            <p:nvPr/>
          </p:nvSpPr>
          <p:spPr>
            <a:xfrm>
              <a:off x="1281446" y="4489374"/>
              <a:ext cx="29025" cy="132765"/>
            </a:xfrm>
            <a:custGeom>
              <a:avLst/>
              <a:gdLst/>
              <a:ahLst/>
              <a:cxnLst/>
              <a:rect l="l" t="t" r="r" b="b"/>
              <a:pathLst>
                <a:path w="904" h="4135" extrusionOk="0">
                  <a:moveTo>
                    <a:pt x="904" y="0"/>
                  </a:moveTo>
                  <a:lnTo>
                    <a:pt x="904" y="0"/>
                  </a:lnTo>
                  <a:cubicBezTo>
                    <a:pt x="859" y="176"/>
                    <a:pt x="825" y="351"/>
                    <a:pt x="797" y="526"/>
                  </a:cubicBezTo>
                  <a:cubicBezTo>
                    <a:pt x="785" y="616"/>
                    <a:pt x="768" y="706"/>
                    <a:pt x="757" y="797"/>
                  </a:cubicBezTo>
                  <a:lnTo>
                    <a:pt x="740" y="932"/>
                  </a:lnTo>
                  <a:cubicBezTo>
                    <a:pt x="734" y="977"/>
                    <a:pt x="729" y="1023"/>
                    <a:pt x="717" y="1062"/>
                  </a:cubicBezTo>
                  <a:cubicBezTo>
                    <a:pt x="701" y="1147"/>
                    <a:pt x="678" y="1232"/>
                    <a:pt x="644" y="1316"/>
                  </a:cubicBezTo>
                  <a:cubicBezTo>
                    <a:pt x="616" y="1395"/>
                    <a:pt x="571" y="1474"/>
                    <a:pt x="531" y="1553"/>
                  </a:cubicBezTo>
                  <a:cubicBezTo>
                    <a:pt x="509" y="1593"/>
                    <a:pt x="486" y="1627"/>
                    <a:pt x="458" y="1661"/>
                  </a:cubicBezTo>
                  <a:cubicBezTo>
                    <a:pt x="429" y="1700"/>
                    <a:pt x="401" y="1734"/>
                    <a:pt x="379" y="1774"/>
                  </a:cubicBezTo>
                  <a:cubicBezTo>
                    <a:pt x="333" y="1853"/>
                    <a:pt x="288" y="1932"/>
                    <a:pt x="249" y="2017"/>
                  </a:cubicBezTo>
                  <a:cubicBezTo>
                    <a:pt x="170" y="2186"/>
                    <a:pt x="108" y="2361"/>
                    <a:pt x="62" y="2542"/>
                  </a:cubicBezTo>
                  <a:cubicBezTo>
                    <a:pt x="23" y="2717"/>
                    <a:pt x="0" y="2898"/>
                    <a:pt x="0" y="3084"/>
                  </a:cubicBezTo>
                  <a:cubicBezTo>
                    <a:pt x="0" y="3445"/>
                    <a:pt x="85" y="3818"/>
                    <a:pt x="254" y="4134"/>
                  </a:cubicBezTo>
                  <a:cubicBezTo>
                    <a:pt x="119" y="3795"/>
                    <a:pt x="62" y="3434"/>
                    <a:pt x="79" y="3084"/>
                  </a:cubicBezTo>
                  <a:cubicBezTo>
                    <a:pt x="91" y="2728"/>
                    <a:pt x="175" y="2378"/>
                    <a:pt x="333" y="2062"/>
                  </a:cubicBezTo>
                  <a:cubicBezTo>
                    <a:pt x="367" y="1983"/>
                    <a:pt x="407" y="1904"/>
                    <a:pt x="458" y="1825"/>
                  </a:cubicBezTo>
                  <a:cubicBezTo>
                    <a:pt x="480" y="1785"/>
                    <a:pt x="503" y="1751"/>
                    <a:pt x="531" y="1712"/>
                  </a:cubicBezTo>
                  <a:cubicBezTo>
                    <a:pt x="548" y="1672"/>
                    <a:pt x="576" y="1638"/>
                    <a:pt x="599" y="1593"/>
                  </a:cubicBezTo>
                  <a:cubicBezTo>
                    <a:pt x="689" y="1429"/>
                    <a:pt x="757" y="1254"/>
                    <a:pt x="785" y="1073"/>
                  </a:cubicBezTo>
                  <a:cubicBezTo>
                    <a:pt x="791" y="1028"/>
                    <a:pt x="791" y="977"/>
                    <a:pt x="797" y="938"/>
                  </a:cubicBezTo>
                  <a:cubicBezTo>
                    <a:pt x="797" y="893"/>
                    <a:pt x="797" y="842"/>
                    <a:pt x="802" y="802"/>
                  </a:cubicBezTo>
                  <a:cubicBezTo>
                    <a:pt x="813" y="712"/>
                    <a:pt x="825" y="627"/>
                    <a:pt x="830" y="531"/>
                  </a:cubicBezTo>
                  <a:cubicBezTo>
                    <a:pt x="853" y="356"/>
                    <a:pt x="881" y="176"/>
                    <a:pt x="904" y="0"/>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1" name="Google Shape;1352;p46">
              <a:extLst>
                <a:ext uri="{FF2B5EF4-FFF2-40B4-BE49-F238E27FC236}">
                  <a16:creationId xmlns:a16="http://schemas.microsoft.com/office/drawing/2014/main" id="{C7C3BBD1-D58C-44FF-8CFD-74F47BC2BFC6}"/>
                </a:ext>
              </a:extLst>
            </p:cNvPr>
            <p:cNvSpPr/>
            <p:nvPr/>
          </p:nvSpPr>
          <p:spPr>
            <a:xfrm>
              <a:off x="1295028" y="4617292"/>
              <a:ext cx="123710" cy="120724"/>
            </a:xfrm>
            <a:custGeom>
              <a:avLst/>
              <a:gdLst/>
              <a:ahLst/>
              <a:cxnLst/>
              <a:rect l="l" t="t" r="r" b="b"/>
              <a:pathLst>
                <a:path w="3853" h="3760" extrusionOk="0">
                  <a:moveTo>
                    <a:pt x="2440" y="0"/>
                  </a:moveTo>
                  <a:cubicBezTo>
                    <a:pt x="2125" y="0"/>
                    <a:pt x="1811" y="125"/>
                    <a:pt x="1576" y="371"/>
                  </a:cubicBezTo>
                  <a:cubicBezTo>
                    <a:pt x="1311" y="647"/>
                    <a:pt x="1305" y="947"/>
                    <a:pt x="1198" y="1285"/>
                  </a:cubicBezTo>
                  <a:cubicBezTo>
                    <a:pt x="1102" y="1596"/>
                    <a:pt x="876" y="1895"/>
                    <a:pt x="543" y="1974"/>
                  </a:cubicBezTo>
                  <a:cubicBezTo>
                    <a:pt x="182" y="2065"/>
                    <a:pt x="1" y="2466"/>
                    <a:pt x="193" y="2793"/>
                  </a:cubicBezTo>
                  <a:cubicBezTo>
                    <a:pt x="528" y="3360"/>
                    <a:pt x="1158" y="3760"/>
                    <a:pt x="1962" y="3760"/>
                  </a:cubicBezTo>
                  <a:cubicBezTo>
                    <a:pt x="1984" y="3760"/>
                    <a:pt x="2006" y="3760"/>
                    <a:pt x="2028" y="3759"/>
                  </a:cubicBezTo>
                  <a:cubicBezTo>
                    <a:pt x="3186" y="3725"/>
                    <a:pt x="3852" y="2528"/>
                    <a:pt x="3621" y="1116"/>
                  </a:cubicBezTo>
                  <a:cubicBezTo>
                    <a:pt x="3609" y="828"/>
                    <a:pt x="3480" y="540"/>
                    <a:pt x="3254" y="325"/>
                  </a:cubicBezTo>
                  <a:cubicBezTo>
                    <a:pt x="3025" y="108"/>
                    <a:pt x="2732" y="0"/>
                    <a:pt x="2440" y="0"/>
                  </a:cubicBezTo>
                  <a:close/>
                </a:path>
              </a:pathLst>
            </a:custGeom>
            <a:solidFill>
              <a:srgbClr val="FEB343"/>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2" name="Google Shape;1353;p46">
              <a:extLst>
                <a:ext uri="{FF2B5EF4-FFF2-40B4-BE49-F238E27FC236}">
                  <a16:creationId xmlns:a16="http://schemas.microsoft.com/office/drawing/2014/main" id="{79405031-DFDD-484E-ACBF-65F7789507F0}"/>
                </a:ext>
              </a:extLst>
            </p:cNvPr>
            <p:cNvSpPr/>
            <p:nvPr/>
          </p:nvSpPr>
          <p:spPr>
            <a:xfrm>
              <a:off x="1368651" y="4639511"/>
              <a:ext cx="21608" cy="13742"/>
            </a:xfrm>
            <a:custGeom>
              <a:avLst/>
              <a:gdLst/>
              <a:ahLst/>
              <a:cxnLst/>
              <a:rect l="l" t="t" r="r" b="b"/>
              <a:pathLst>
                <a:path w="673" h="428" extrusionOk="0">
                  <a:moveTo>
                    <a:pt x="339" y="0"/>
                  </a:moveTo>
                  <a:cubicBezTo>
                    <a:pt x="289" y="0"/>
                    <a:pt x="232" y="17"/>
                    <a:pt x="193" y="34"/>
                  </a:cubicBezTo>
                  <a:cubicBezTo>
                    <a:pt x="142" y="63"/>
                    <a:pt x="108" y="102"/>
                    <a:pt x="80" y="136"/>
                  </a:cubicBezTo>
                  <a:cubicBezTo>
                    <a:pt x="23" y="215"/>
                    <a:pt x="1" y="311"/>
                    <a:pt x="1" y="396"/>
                  </a:cubicBezTo>
                  <a:cubicBezTo>
                    <a:pt x="1" y="401"/>
                    <a:pt x="1" y="413"/>
                    <a:pt x="6" y="413"/>
                  </a:cubicBezTo>
                  <a:cubicBezTo>
                    <a:pt x="8" y="414"/>
                    <a:pt x="10" y="415"/>
                    <a:pt x="13" y="415"/>
                  </a:cubicBezTo>
                  <a:cubicBezTo>
                    <a:pt x="20" y="415"/>
                    <a:pt x="29" y="410"/>
                    <a:pt x="29" y="401"/>
                  </a:cubicBezTo>
                  <a:cubicBezTo>
                    <a:pt x="63" y="328"/>
                    <a:pt x="102" y="255"/>
                    <a:pt x="153" y="204"/>
                  </a:cubicBezTo>
                  <a:cubicBezTo>
                    <a:pt x="215" y="159"/>
                    <a:pt x="277" y="130"/>
                    <a:pt x="339" y="130"/>
                  </a:cubicBezTo>
                  <a:cubicBezTo>
                    <a:pt x="368" y="130"/>
                    <a:pt x="402" y="136"/>
                    <a:pt x="430" y="147"/>
                  </a:cubicBezTo>
                  <a:cubicBezTo>
                    <a:pt x="464" y="164"/>
                    <a:pt x="486" y="187"/>
                    <a:pt x="515" y="215"/>
                  </a:cubicBezTo>
                  <a:cubicBezTo>
                    <a:pt x="571" y="272"/>
                    <a:pt x="599" y="339"/>
                    <a:pt x="639" y="418"/>
                  </a:cubicBezTo>
                  <a:cubicBezTo>
                    <a:pt x="642" y="422"/>
                    <a:pt x="644" y="427"/>
                    <a:pt x="644" y="427"/>
                  </a:cubicBezTo>
                  <a:cubicBezTo>
                    <a:pt x="644" y="427"/>
                    <a:pt x="644" y="425"/>
                    <a:pt x="644" y="418"/>
                  </a:cubicBezTo>
                  <a:cubicBezTo>
                    <a:pt x="646" y="419"/>
                    <a:pt x="649" y="420"/>
                    <a:pt x="651" y="420"/>
                  </a:cubicBezTo>
                  <a:cubicBezTo>
                    <a:pt x="659" y="420"/>
                    <a:pt x="667" y="411"/>
                    <a:pt x="667" y="401"/>
                  </a:cubicBezTo>
                  <a:cubicBezTo>
                    <a:pt x="673" y="311"/>
                    <a:pt x="650" y="221"/>
                    <a:pt x="594" y="142"/>
                  </a:cubicBezTo>
                  <a:cubicBezTo>
                    <a:pt x="565" y="108"/>
                    <a:pt x="531" y="74"/>
                    <a:pt x="486" y="46"/>
                  </a:cubicBezTo>
                  <a:cubicBezTo>
                    <a:pt x="447" y="17"/>
                    <a:pt x="390" y="0"/>
                    <a:pt x="339" y="0"/>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3" name="Google Shape;1354;p46">
              <a:extLst>
                <a:ext uri="{FF2B5EF4-FFF2-40B4-BE49-F238E27FC236}">
                  <a16:creationId xmlns:a16="http://schemas.microsoft.com/office/drawing/2014/main" id="{E93FCA3D-58D8-4F4A-89FC-D9011E3649C5}"/>
                </a:ext>
              </a:extLst>
            </p:cNvPr>
            <p:cNvSpPr/>
            <p:nvPr/>
          </p:nvSpPr>
          <p:spPr>
            <a:xfrm>
              <a:off x="1402750" y="4642176"/>
              <a:ext cx="17788" cy="12297"/>
            </a:xfrm>
            <a:custGeom>
              <a:avLst/>
              <a:gdLst/>
              <a:ahLst/>
              <a:cxnLst/>
              <a:rect l="l" t="t" r="r" b="b"/>
              <a:pathLst>
                <a:path w="554" h="383" extrusionOk="0">
                  <a:moveTo>
                    <a:pt x="166" y="0"/>
                  </a:moveTo>
                  <a:cubicBezTo>
                    <a:pt x="134" y="0"/>
                    <a:pt x="101" y="1"/>
                    <a:pt x="68" y="2"/>
                  </a:cubicBezTo>
                  <a:cubicBezTo>
                    <a:pt x="65" y="2"/>
                    <a:pt x="62" y="1"/>
                    <a:pt x="59" y="1"/>
                  </a:cubicBezTo>
                  <a:cubicBezTo>
                    <a:pt x="35" y="1"/>
                    <a:pt x="17" y="22"/>
                    <a:pt x="12" y="47"/>
                  </a:cubicBezTo>
                  <a:cubicBezTo>
                    <a:pt x="0" y="166"/>
                    <a:pt x="29" y="273"/>
                    <a:pt x="96" y="358"/>
                  </a:cubicBezTo>
                  <a:cubicBezTo>
                    <a:pt x="109" y="375"/>
                    <a:pt x="129" y="383"/>
                    <a:pt x="145" y="383"/>
                  </a:cubicBezTo>
                  <a:cubicBezTo>
                    <a:pt x="150" y="383"/>
                    <a:pt x="154" y="382"/>
                    <a:pt x="158" y="381"/>
                  </a:cubicBezTo>
                  <a:cubicBezTo>
                    <a:pt x="300" y="324"/>
                    <a:pt x="424" y="239"/>
                    <a:pt x="526" y="126"/>
                  </a:cubicBezTo>
                  <a:cubicBezTo>
                    <a:pt x="554" y="87"/>
                    <a:pt x="542" y="42"/>
                    <a:pt x="497" y="30"/>
                  </a:cubicBezTo>
                  <a:cubicBezTo>
                    <a:pt x="388" y="9"/>
                    <a:pt x="278" y="0"/>
                    <a:pt x="166" y="0"/>
                  </a:cubicBezTo>
                  <a:close/>
                </a:path>
              </a:pathLst>
            </a:custGeom>
            <a:solidFill>
              <a:srgbClr val="F95955"/>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4" name="Google Shape;1355;p46">
              <a:extLst>
                <a:ext uri="{FF2B5EF4-FFF2-40B4-BE49-F238E27FC236}">
                  <a16:creationId xmlns:a16="http://schemas.microsoft.com/office/drawing/2014/main" id="{2DFED932-BB98-408D-A39C-894AF0EEE6AF}"/>
                </a:ext>
              </a:extLst>
            </p:cNvPr>
            <p:cNvSpPr/>
            <p:nvPr/>
          </p:nvSpPr>
          <p:spPr>
            <a:xfrm>
              <a:off x="1247893" y="4622269"/>
              <a:ext cx="176110" cy="119761"/>
            </a:xfrm>
            <a:custGeom>
              <a:avLst/>
              <a:gdLst/>
              <a:ahLst/>
              <a:cxnLst/>
              <a:rect l="l" t="t" r="r" b="b"/>
              <a:pathLst>
                <a:path w="5485" h="3730" extrusionOk="0">
                  <a:moveTo>
                    <a:pt x="1277" y="1"/>
                  </a:moveTo>
                  <a:cubicBezTo>
                    <a:pt x="859" y="131"/>
                    <a:pt x="565" y="368"/>
                    <a:pt x="379" y="707"/>
                  </a:cubicBezTo>
                  <a:cubicBezTo>
                    <a:pt x="0" y="1402"/>
                    <a:pt x="193" y="2266"/>
                    <a:pt x="797" y="2779"/>
                  </a:cubicBezTo>
                  <a:cubicBezTo>
                    <a:pt x="1333" y="3220"/>
                    <a:pt x="2000" y="3497"/>
                    <a:pt x="2677" y="3632"/>
                  </a:cubicBezTo>
                  <a:cubicBezTo>
                    <a:pt x="2946" y="3684"/>
                    <a:pt x="3260" y="3729"/>
                    <a:pt x="3570" y="3729"/>
                  </a:cubicBezTo>
                  <a:cubicBezTo>
                    <a:pt x="4107" y="3729"/>
                    <a:pt x="4633" y="3592"/>
                    <a:pt x="4891" y="3113"/>
                  </a:cubicBezTo>
                  <a:cubicBezTo>
                    <a:pt x="5484" y="2028"/>
                    <a:pt x="3722" y="933"/>
                    <a:pt x="2423" y="713"/>
                  </a:cubicBezTo>
                  <a:lnTo>
                    <a:pt x="1277" y="1"/>
                  </a:lnTo>
                  <a:close/>
                </a:path>
              </a:pathLst>
            </a:custGeom>
            <a:solidFill>
              <a:srgbClr val="F4EDED"/>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5" name="Google Shape;1356;p46">
              <a:extLst>
                <a:ext uri="{FF2B5EF4-FFF2-40B4-BE49-F238E27FC236}">
                  <a16:creationId xmlns:a16="http://schemas.microsoft.com/office/drawing/2014/main" id="{430191EB-7B69-46C6-9240-26873D916167}"/>
                </a:ext>
              </a:extLst>
            </p:cNvPr>
            <p:cNvSpPr/>
            <p:nvPr/>
          </p:nvSpPr>
          <p:spPr>
            <a:xfrm>
              <a:off x="1246095" y="4620824"/>
              <a:ext cx="165193" cy="122619"/>
            </a:xfrm>
            <a:custGeom>
              <a:avLst/>
              <a:gdLst/>
              <a:ahLst/>
              <a:cxnLst/>
              <a:rect l="l" t="t" r="r" b="b"/>
              <a:pathLst>
                <a:path w="5145" h="3819" extrusionOk="0">
                  <a:moveTo>
                    <a:pt x="1327" y="102"/>
                  </a:moveTo>
                  <a:lnTo>
                    <a:pt x="2174" y="628"/>
                  </a:lnTo>
                  <a:cubicBezTo>
                    <a:pt x="2344" y="735"/>
                    <a:pt x="2524" y="808"/>
                    <a:pt x="2711" y="859"/>
                  </a:cubicBezTo>
                  <a:cubicBezTo>
                    <a:pt x="3575" y="1074"/>
                    <a:pt x="4614" y="1650"/>
                    <a:pt x="4925" y="2333"/>
                  </a:cubicBezTo>
                  <a:cubicBezTo>
                    <a:pt x="4975" y="2440"/>
                    <a:pt x="5004" y="2548"/>
                    <a:pt x="5009" y="2644"/>
                  </a:cubicBezTo>
                  <a:cubicBezTo>
                    <a:pt x="4975" y="2616"/>
                    <a:pt x="4941" y="2587"/>
                    <a:pt x="4896" y="2559"/>
                  </a:cubicBezTo>
                  <a:cubicBezTo>
                    <a:pt x="4834" y="2519"/>
                    <a:pt x="4772" y="2486"/>
                    <a:pt x="4699" y="2457"/>
                  </a:cubicBezTo>
                  <a:cubicBezTo>
                    <a:pt x="4631" y="2429"/>
                    <a:pt x="4557" y="2401"/>
                    <a:pt x="4484" y="2384"/>
                  </a:cubicBezTo>
                  <a:cubicBezTo>
                    <a:pt x="4405" y="2373"/>
                    <a:pt x="4332" y="2361"/>
                    <a:pt x="4252" y="2361"/>
                  </a:cubicBezTo>
                  <a:cubicBezTo>
                    <a:pt x="4247" y="2361"/>
                    <a:pt x="4241" y="2373"/>
                    <a:pt x="4241" y="2373"/>
                  </a:cubicBezTo>
                  <a:cubicBezTo>
                    <a:pt x="4241" y="2378"/>
                    <a:pt x="4241" y="2384"/>
                    <a:pt x="4247" y="2384"/>
                  </a:cubicBezTo>
                  <a:cubicBezTo>
                    <a:pt x="4320" y="2407"/>
                    <a:pt x="4388" y="2429"/>
                    <a:pt x="4461" y="2457"/>
                  </a:cubicBezTo>
                  <a:cubicBezTo>
                    <a:pt x="4529" y="2474"/>
                    <a:pt x="4591" y="2503"/>
                    <a:pt x="4659" y="2531"/>
                  </a:cubicBezTo>
                  <a:cubicBezTo>
                    <a:pt x="4721" y="2559"/>
                    <a:pt x="4783" y="2599"/>
                    <a:pt x="4857" y="2627"/>
                  </a:cubicBezTo>
                  <a:cubicBezTo>
                    <a:pt x="4902" y="2655"/>
                    <a:pt x="4958" y="2683"/>
                    <a:pt x="5009" y="2712"/>
                  </a:cubicBezTo>
                  <a:cubicBezTo>
                    <a:pt x="5009" y="2864"/>
                    <a:pt x="4970" y="3005"/>
                    <a:pt x="4896" y="3141"/>
                  </a:cubicBezTo>
                  <a:cubicBezTo>
                    <a:pt x="4840" y="3237"/>
                    <a:pt x="4778" y="3321"/>
                    <a:pt x="4693" y="3400"/>
                  </a:cubicBezTo>
                  <a:cubicBezTo>
                    <a:pt x="4653" y="3350"/>
                    <a:pt x="4603" y="3310"/>
                    <a:pt x="4546" y="3276"/>
                  </a:cubicBezTo>
                  <a:cubicBezTo>
                    <a:pt x="4484" y="3231"/>
                    <a:pt x="4411" y="3197"/>
                    <a:pt x="4343" y="3169"/>
                  </a:cubicBezTo>
                  <a:cubicBezTo>
                    <a:pt x="4269" y="3141"/>
                    <a:pt x="4190" y="3118"/>
                    <a:pt x="4123" y="3107"/>
                  </a:cubicBezTo>
                  <a:cubicBezTo>
                    <a:pt x="4063" y="3094"/>
                    <a:pt x="4010" y="3088"/>
                    <a:pt x="3954" y="3088"/>
                  </a:cubicBezTo>
                  <a:cubicBezTo>
                    <a:pt x="3936" y="3088"/>
                    <a:pt x="3916" y="3088"/>
                    <a:pt x="3897" y="3090"/>
                  </a:cubicBezTo>
                  <a:cubicBezTo>
                    <a:pt x="3891" y="3090"/>
                    <a:pt x="3891" y="3096"/>
                    <a:pt x="3880" y="3096"/>
                  </a:cubicBezTo>
                  <a:cubicBezTo>
                    <a:pt x="3880" y="3107"/>
                    <a:pt x="3880" y="3112"/>
                    <a:pt x="3891" y="3112"/>
                  </a:cubicBezTo>
                  <a:cubicBezTo>
                    <a:pt x="3959" y="3141"/>
                    <a:pt x="4032" y="3163"/>
                    <a:pt x="4100" y="3180"/>
                  </a:cubicBezTo>
                  <a:cubicBezTo>
                    <a:pt x="4173" y="3203"/>
                    <a:pt x="4241" y="3231"/>
                    <a:pt x="4303" y="3259"/>
                  </a:cubicBezTo>
                  <a:cubicBezTo>
                    <a:pt x="4371" y="3288"/>
                    <a:pt x="4439" y="3316"/>
                    <a:pt x="4501" y="3350"/>
                  </a:cubicBezTo>
                  <a:lnTo>
                    <a:pt x="4653" y="3434"/>
                  </a:lnTo>
                  <a:cubicBezTo>
                    <a:pt x="4412" y="3629"/>
                    <a:pt x="4068" y="3724"/>
                    <a:pt x="3613" y="3724"/>
                  </a:cubicBezTo>
                  <a:cubicBezTo>
                    <a:pt x="3354" y="3724"/>
                    <a:pt x="3059" y="3693"/>
                    <a:pt x="2728" y="3632"/>
                  </a:cubicBezTo>
                  <a:cubicBezTo>
                    <a:pt x="2010" y="3496"/>
                    <a:pt x="1367" y="3203"/>
                    <a:pt x="875" y="2791"/>
                  </a:cubicBezTo>
                  <a:cubicBezTo>
                    <a:pt x="265" y="2282"/>
                    <a:pt x="107" y="1435"/>
                    <a:pt x="480" y="774"/>
                  </a:cubicBezTo>
                  <a:cubicBezTo>
                    <a:pt x="661" y="453"/>
                    <a:pt x="943" y="227"/>
                    <a:pt x="1327" y="102"/>
                  </a:cubicBezTo>
                  <a:close/>
                  <a:moveTo>
                    <a:pt x="1316" y="1"/>
                  </a:moveTo>
                  <a:cubicBezTo>
                    <a:pt x="909" y="119"/>
                    <a:pt x="599" y="368"/>
                    <a:pt x="395" y="718"/>
                  </a:cubicBezTo>
                  <a:cubicBezTo>
                    <a:pt x="0" y="1424"/>
                    <a:pt x="175" y="2322"/>
                    <a:pt x="819" y="2858"/>
                  </a:cubicBezTo>
                  <a:cubicBezTo>
                    <a:pt x="1327" y="3282"/>
                    <a:pt x="1982" y="3576"/>
                    <a:pt x="2716" y="3717"/>
                  </a:cubicBezTo>
                  <a:cubicBezTo>
                    <a:pt x="3055" y="3784"/>
                    <a:pt x="3360" y="3818"/>
                    <a:pt x="3620" y="3818"/>
                  </a:cubicBezTo>
                  <a:cubicBezTo>
                    <a:pt x="4303" y="3818"/>
                    <a:pt x="4749" y="3604"/>
                    <a:pt x="4981" y="3175"/>
                  </a:cubicBezTo>
                  <a:cubicBezTo>
                    <a:pt x="5139" y="2898"/>
                    <a:pt x="5145" y="2604"/>
                    <a:pt x="5009" y="2294"/>
                  </a:cubicBezTo>
                  <a:cubicBezTo>
                    <a:pt x="4693" y="1571"/>
                    <a:pt x="3620" y="978"/>
                    <a:pt x="2733" y="763"/>
                  </a:cubicBezTo>
                  <a:cubicBezTo>
                    <a:pt x="2553" y="718"/>
                    <a:pt x="2383" y="650"/>
                    <a:pt x="2225" y="543"/>
                  </a:cubicBezTo>
                  <a:lnTo>
                    <a:pt x="1361" y="6"/>
                  </a:lnTo>
                  <a:cubicBezTo>
                    <a:pt x="1344" y="1"/>
                    <a:pt x="1333" y="1"/>
                    <a:pt x="1316"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6" name="Google Shape;1357;p46">
              <a:extLst>
                <a:ext uri="{FF2B5EF4-FFF2-40B4-BE49-F238E27FC236}">
                  <a16:creationId xmlns:a16="http://schemas.microsoft.com/office/drawing/2014/main" id="{4111F018-7CDD-49B4-BF65-3887DB55D0A7}"/>
                </a:ext>
              </a:extLst>
            </p:cNvPr>
            <p:cNvSpPr/>
            <p:nvPr/>
          </p:nvSpPr>
          <p:spPr>
            <a:xfrm>
              <a:off x="1540910" y="4616393"/>
              <a:ext cx="121687" cy="122265"/>
            </a:xfrm>
            <a:custGeom>
              <a:avLst/>
              <a:gdLst/>
              <a:ahLst/>
              <a:cxnLst/>
              <a:rect l="l" t="t" r="r" b="b"/>
              <a:pathLst>
                <a:path w="3790" h="3808" extrusionOk="0">
                  <a:moveTo>
                    <a:pt x="1604" y="0"/>
                  </a:moveTo>
                  <a:cubicBezTo>
                    <a:pt x="1374" y="0"/>
                    <a:pt x="1142" y="67"/>
                    <a:pt x="938" y="207"/>
                  </a:cubicBezTo>
                  <a:cubicBezTo>
                    <a:pt x="684" y="382"/>
                    <a:pt x="515" y="647"/>
                    <a:pt x="452" y="929"/>
                  </a:cubicBezTo>
                  <a:cubicBezTo>
                    <a:pt x="1" y="2273"/>
                    <a:pt x="469" y="3555"/>
                    <a:pt x="1604" y="3764"/>
                  </a:cubicBezTo>
                  <a:cubicBezTo>
                    <a:pt x="1753" y="3793"/>
                    <a:pt x="1897" y="3807"/>
                    <a:pt x="2037" y="3807"/>
                  </a:cubicBezTo>
                  <a:cubicBezTo>
                    <a:pt x="2662" y="3807"/>
                    <a:pt x="3198" y="3534"/>
                    <a:pt x="3553" y="3109"/>
                  </a:cubicBezTo>
                  <a:cubicBezTo>
                    <a:pt x="3790" y="2821"/>
                    <a:pt x="3671" y="2398"/>
                    <a:pt x="3333" y="2245"/>
                  </a:cubicBezTo>
                  <a:cubicBezTo>
                    <a:pt x="2593" y="1929"/>
                    <a:pt x="2943" y="1048"/>
                    <a:pt x="2576" y="512"/>
                  </a:cubicBezTo>
                  <a:cubicBezTo>
                    <a:pt x="2348" y="179"/>
                    <a:pt x="1979" y="0"/>
                    <a:pt x="1604" y="0"/>
                  </a:cubicBezTo>
                  <a:close/>
                </a:path>
              </a:pathLst>
            </a:custGeom>
            <a:solidFill>
              <a:srgbClr val="FEB343"/>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7" name="Google Shape;1358;p46">
              <a:extLst>
                <a:ext uri="{FF2B5EF4-FFF2-40B4-BE49-F238E27FC236}">
                  <a16:creationId xmlns:a16="http://schemas.microsoft.com/office/drawing/2014/main" id="{2F639216-0B6E-449C-A69E-446F400D909B}"/>
                </a:ext>
              </a:extLst>
            </p:cNvPr>
            <p:cNvSpPr/>
            <p:nvPr/>
          </p:nvSpPr>
          <p:spPr>
            <a:xfrm>
              <a:off x="1574463" y="4637680"/>
              <a:ext cx="21063" cy="13357"/>
            </a:xfrm>
            <a:custGeom>
              <a:avLst/>
              <a:gdLst/>
              <a:ahLst/>
              <a:cxnLst/>
              <a:rect l="l" t="t" r="r" b="b"/>
              <a:pathLst>
                <a:path w="656" h="416" extrusionOk="0">
                  <a:moveTo>
                    <a:pt x="331" y="1"/>
                  </a:moveTo>
                  <a:cubicBezTo>
                    <a:pt x="327" y="1"/>
                    <a:pt x="322" y="1"/>
                    <a:pt x="317" y="1"/>
                  </a:cubicBezTo>
                  <a:cubicBezTo>
                    <a:pt x="271" y="1"/>
                    <a:pt x="221" y="18"/>
                    <a:pt x="175" y="46"/>
                  </a:cubicBezTo>
                  <a:cubicBezTo>
                    <a:pt x="136" y="69"/>
                    <a:pt x="102" y="103"/>
                    <a:pt x="74" y="142"/>
                  </a:cubicBezTo>
                  <a:cubicBezTo>
                    <a:pt x="17" y="227"/>
                    <a:pt x="0" y="323"/>
                    <a:pt x="0" y="408"/>
                  </a:cubicBezTo>
                  <a:cubicBezTo>
                    <a:pt x="0" y="410"/>
                    <a:pt x="2" y="413"/>
                    <a:pt x="2" y="415"/>
                  </a:cubicBezTo>
                  <a:lnTo>
                    <a:pt x="2" y="415"/>
                  </a:lnTo>
                  <a:cubicBezTo>
                    <a:pt x="2" y="414"/>
                    <a:pt x="1" y="414"/>
                    <a:pt x="0" y="413"/>
                  </a:cubicBezTo>
                  <a:lnTo>
                    <a:pt x="0" y="413"/>
                  </a:lnTo>
                  <a:cubicBezTo>
                    <a:pt x="2" y="415"/>
                    <a:pt x="3" y="416"/>
                    <a:pt x="3" y="416"/>
                  </a:cubicBezTo>
                  <a:cubicBezTo>
                    <a:pt x="3" y="416"/>
                    <a:pt x="3" y="415"/>
                    <a:pt x="2" y="415"/>
                  </a:cubicBezTo>
                  <a:lnTo>
                    <a:pt x="2" y="415"/>
                  </a:lnTo>
                  <a:cubicBezTo>
                    <a:pt x="4" y="415"/>
                    <a:pt x="6" y="416"/>
                    <a:pt x="8" y="416"/>
                  </a:cubicBezTo>
                  <a:cubicBezTo>
                    <a:pt x="14" y="416"/>
                    <a:pt x="23" y="412"/>
                    <a:pt x="23" y="408"/>
                  </a:cubicBezTo>
                  <a:cubicBezTo>
                    <a:pt x="57" y="334"/>
                    <a:pt x="91" y="255"/>
                    <a:pt x="142" y="210"/>
                  </a:cubicBezTo>
                  <a:cubicBezTo>
                    <a:pt x="192" y="159"/>
                    <a:pt x="254" y="125"/>
                    <a:pt x="317" y="125"/>
                  </a:cubicBezTo>
                  <a:cubicBezTo>
                    <a:pt x="327" y="124"/>
                    <a:pt x="338" y="123"/>
                    <a:pt x="348" y="123"/>
                  </a:cubicBezTo>
                  <a:cubicBezTo>
                    <a:pt x="408" y="123"/>
                    <a:pt x="460" y="150"/>
                    <a:pt x="503" y="193"/>
                  </a:cubicBezTo>
                  <a:cubicBezTo>
                    <a:pt x="559" y="244"/>
                    <a:pt x="593" y="312"/>
                    <a:pt x="622" y="391"/>
                  </a:cubicBezTo>
                  <a:cubicBezTo>
                    <a:pt x="622" y="396"/>
                    <a:pt x="627" y="408"/>
                    <a:pt x="639" y="408"/>
                  </a:cubicBezTo>
                  <a:cubicBezTo>
                    <a:pt x="650" y="408"/>
                    <a:pt x="655" y="396"/>
                    <a:pt x="655" y="391"/>
                  </a:cubicBezTo>
                  <a:cubicBezTo>
                    <a:pt x="655" y="300"/>
                    <a:pt x="639" y="204"/>
                    <a:pt x="582" y="131"/>
                  </a:cubicBezTo>
                  <a:cubicBezTo>
                    <a:pt x="528" y="55"/>
                    <a:pt x="433" y="1"/>
                    <a:pt x="331"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8" name="Google Shape;1359;p46">
              <a:extLst>
                <a:ext uri="{FF2B5EF4-FFF2-40B4-BE49-F238E27FC236}">
                  <a16:creationId xmlns:a16="http://schemas.microsoft.com/office/drawing/2014/main" id="{367AD8CF-9D88-4D1D-AA53-38B21287B1D0}"/>
                </a:ext>
              </a:extLst>
            </p:cNvPr>
            <p:cNvSpPr/>
            <p:nvPr/>
          </p:nvSpPr>
          <p:spPr>
            <a:xfrm>
              <a:off x="1542194" y="4640217"/>
              <a:ext cx="22315" cy="19264"/>
            </a:xfrm>
            <a:custGeom>
              <a:avLst/>
              <a:gdLst/>
              <a:ahLst/>
              <a:cxnLst/>
              <a:rect l="l" t="t" r="r" b="b"/>
              <a:pathLst>
                <a:path w="695" h="600" extrusionOk="0">
                  <a:moveTo>
                    <a:pt x="151" y="0"/>
                  </a:moveTo>
                  <a:cubicBezTo>
                    <a:pt x="132" y="0"/>
                    <a:pt x="119" y="20"/>
                    <a:pt x="124" y="35"/>
                  </a:cubicBezTo>
                  <a:lnTo>
                    <a:pt x="215" y="283"/>
                  </a:lnTo>
                  <a:cubicBezTo>
                    <a:pt x="220" y="289"/>
                    <a:pt x="215" y="306"/>
                    <a:pt x="209" y="312"/>
                  </a:cubicBezTo>
                  <a:lnTo>
                    <a:pt x="17" y="504"/>
                  </a:lnTo>
                  <a:cubicBezTo>
                    <a:pt x="0" y="515"/>
                    <a:pt x="11" y="543"/>
                    <a:pt x="34" y="554"/>
                  </a:cubicBezTo>
                  <a:cubicBezTo>
                    <a:pt x="136" y="583"/>
                    <a:pt x="237" y="600"/>
                    <a:pt x="345" y="600"/>
                  </a:cubicBezTo>
                  <a:cubicBezTo>
                    <a:pt x="616" y="600"/>
                    <a:pt x="695" y="227"/>
                    <a:pt x="446" y="108"/>
                  </a:cubicBezTo>
                  <a:cubicBezTo>
                    <a:pt x="356" y="63"/>
                    <a:pt x="266" y="29"/>
                    <a:pt x="158" y="1"/>
                  </a:cubicBezTo>
                  <a:cubicBezTo>
                    <a:pt x="156" y="0"/>
                    <a:pt x="153" y="0"/>
                    <a:pt x="151" y="0"/>
                  </a:cubicBezTo>
                  <a:close/>
                </a:path>
              </a:pathLst>
            </a:custGeom>
            <a:solidFill>
              <a:srgbClr val="F95955"/>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9" name="Google Shape;1360;p46">
              <a:extLst>
                <a:ext uri="{FF2B5EF4-FFF2-40B4-BE49-F238E27FC236}">
                  <a16:creationId xmlns:a16="http://schemas.microsoft.com/office/drawing/2014/main" id="{E0C8E072-336B-49E2-A14A-CDA8196B17EF}"/>
                </a:ext>
              </a:extLst>
            </p:cNvPr>
            <p:cNvSpPr/>
            <p:nvPr/>
          </p:nvSpPr>
          <p:spPr>
            <a:xfrm>
              <a:off x="1540364" y="4622269"/>
              <a:ext cx="175179" cy="119568"/>
            </a:xfrm>
            <a:custGeom>
              <a:avLst/>
              <a:gdLst/>
              <a:ahLst/>
              <a:cxnLst/>
              <a:rect l="l" t="t" r="r" b="b"/>
              <a:pathLst>
                <a:path w="5456" h="3724" extrusionOk="0">
                  <a:moveTo>
                    <a:pt x="4168" y="1"/>
                  </a:moveTo>
                  <a:lnTo>
                    <a:pt x="3344" y="492"/>
                  </a:lnTo>
                  <a:cubicBezTo>
                    <a:pt x="3180" y="588"/>
                    <a:pt x="2926" y="718"/>
                    <a:pt x="2734" y="758"/>
                  </a:cubicBezTo>
                  <a:cubicBezTo>
                    <a:pt x="1469" y="1068"/>
                    <a:pt x="1" y="2090"/>
                    <a:pt x="554" y="3107"/>
                  </a:cubicBezTo>
                  <a:cubicBezTo>
                    <a:pt x="812" y="3587"/>
                    <a:pt x="1338" y="3724"/>
                    <a:pt x="1875" y="3724"/>
                  </a:cubicBezTo>
                  <a:cubicBezTo>
                    <a:pt x="2185" y="3724"/>
                    <a:pt x="2499" y="3678"/>
                    <a:pt x="2768" y="3627"/>
                  </a:cubicBezTo>
                  <a:cubicBezTo>
                    <a:pt x="3446" y="3497"/>
                    <a:pt x="4112" y="3220"/>
                    <a:pt x="4648" y="2768"/>
                  </a:cubicBezTo>
                  <a:cubicBezTo>
                    <a:pt x="5264" y="2271"/>
                    <a:pt x="5456" y="1402"/>
                    <a:pt x="5066" y="701"/>
                  </a:cubicBezTo>
                  <a:cubicBezTo>
                    <a:pt x="4874" y="362"/>
                    <a:pt x="4586" y="131"/>
                    <a:pt x="4168" y="1"/>
                  </a:cubicBezTo>
                  <a:close/>
                </a:path>
              </a:pathLst>
            </a:custGeom>
            <a:solidFill>
              <a:srgbClr val="F4EDED"/>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60" name="Google Shape;1361;p46">
              <a:extLst>
                <a:ext uri="{FF2B5EF4-FFF2-40B4-BE49-F238E27FC236}">
                  <a16:creationId xmlns:a16="http://schemas.microsoft.com/office/drawing/2014/main" id="{C0CA873B-A433-43A4-9FE1-71D45D3FEF0B}"/>
                </a:ext>
              </a:extLst>
            </p:cNvPr>
            <p:cNvSpPr/>
            <p:nvPr/>
          </p:nvSpPr>
          <p:spPr>
            <a:xfrm>
              <a:off x="1551602" y="4620952"/>
              <a:ext cx="165418" cy="122843"/>
            </a:xfrm>
            <a:custGeom>
              <a:avLst/>
              <a:gdLst/>
              <a:ahLst/>
              <a:cxnLst/>
              <a:rect l="l" t="t" r="r" b="b"/>
              <a:pathLst>
                <a:path w="5152" h="3826" extrusionOk="0">
                  <a:moveTo>
                    <a:pt x="3818" y="87"/>
                  </a:moveTo>
                  <a:cubicBezTo>
                    <a:pt x="4191" y="206"/>
                    <a:pt x="4473" y="426"/>
                    <a:pt x="4666" y="759"/>
                  </a:cubicBezTo>
                  <a:cubicBezTo>
                    <a:pt x="5050" y="1426"/>
                    <a:pt x="4880" y="2284"/>
                    <a:pt x="4270" y="2781"/>
                  </a:cubicBezTo>
                  <a:cubicBezTo>
                    <a:pt x="3779" y="3199"/>
                    <a:pt x="3135" y="3487"/>
                    <a:pt x="2412" y="3622"/>
                  </a:cubicBezTo>
                  <a:cubicBezTo>
                    <a:pt x="2079" y="3685"/>
                    <a:pt x="1784" y="3717"/>
                    <a:pt x="1524" y="3717"/>
                  </a:cubicBezTo>
                  <a:cubicBezTo>
                    <a:pt x="1078" y="3717"/>
                    <a:pt x="739" y="3623"/>
                    <a:pt x="503" y="3430"/>
                  </a:cubicBezTo>
                  <a:cubicBezTo>
                    <a:pt x="549" y="3402"/>
                    <a:pt x="599" y="3368"/>
                    <a:pt x="650" y="3340"/>
                  </a:cubicBezTo>
                  <a:cubicBezTo>
                    <a:pt x="712" y="3306"/>
                    <a:pt x="774" y="3278"/>
                    <a:pt x="842" y="3250"/>
                  </a:cubicBezTo>
                  <a:cubicBezTo>
                    <a:pt x="904" y="3221"/>
                    <a:pt x="972" y="3199"/>
                    <a:pt x="1046" y="3171"/>
                  </a:cubicBezTo>
                  <a:lnTo>
                    <a:pt x="1255" y="3103"/>
                  </a:lnTo>
                  <a:cubicBezTo>
                    <a:pt x="1266" y="3103"/>
                    <a:pt x="1266" y="3092"/>
                    <a:pt x="1266" y="3086"/>
                  </a:cubicBezTo>
                  <a:cubicBezTo>
                    <a:pt x="1266" y="3080"/>
                    <a:pt x="1255" y="3075"/>
                    <a:pt x="1249" y="3075"/>
                  </a:cubicBezTo>
                  <a:cubicBezTo>
                    <a:pt x="1170" y="3075"/>
                    <a:pt x="1102" y="3080"/>
                    <a:pt x="1023" y="3092"/>
                  </a:cubicBezTo>
                  <a:cubicBezTo>
                    <a:pt x="944" y="3108"/>
                    <a:pt x="876" y="3131"/>
                    <a:pt x="803" y="3148"/>
                  </a:cubicBezTo>
                  <a:cubicBezTo>
                    <a:pt x="735" y="3176"/>
                    <a:pt x="662" y="3216"/>
                    <a:pt x="599" y="3255"/>
                  </a:cubicBezTo>
                  <a:cubicBezTo>
                    <a:pt x="543" y="3289"/>
                    <a:pt x="492" y="3334"/>
                    <a:pt x="453" y="3374"/>
                  </a:cubicBezTo>
                  <a:cubicBezTo>
                    <a:pt x="374" y="3306"/>
                    <a:pt x="311" y="3221"/>
                    <a:pt x="255" y="3120"/>
                  </a:cubicBezTo>
                  <a:cubicBezTo>
                    <a:pt x="182" y="2990"/>
                    <a:pt x="148" y="2854"/>
                    <a:pt x="142" y="2719"/>
                  </a:cubicBezTo>
                  <a:lnTo>
                    <a:pt x="306" y="2628"/>
                  </a:lnTo>
                  <a:cubicBezTo>
                    <a:pt x="368" y="2595"/>
                    <a:pt x="430" y="2555"/>
                    <a:pt x="492" y="2527"/>
                  </a:cubicBezTo>
                  <a:cubicBezTo>
                    <a:pt x="560" y="2499"/>
                    <a:pt x="628" y="2470"/>
                    <a:pt x="690" y="2442"/>
                  </a:cubicBezTo>
                  <a:lnTo>
                    <a:pt x="904" y="2380"/>
                  </a:lnTo>
                  <a:cubicBezTo>
                    <a:pt x="910" y="2380"/>
                    <a:pt x="910" y="2374"/>
                    <a:pt x="910" y="2369"/>
                  </a:cubicBezTo>
                  <a:cubicBezTo>
                    <a:pt x="910" y="2357"/>
                    <a:pt x="904" y="2352"/>
                    <a:pt x="899" y="2352"/>
                  </a:cubicBezTo>
                  <a:cubicBezTo>
                    <a:pt x="820" y="2352"/>
                    <a:pt x="741" y="2357"/>
                    <a:pt x="667" y="2374"/>
                  </a:cubicBezTo>
                  <a:cubicBezTo>
                    <a:pt x="594" y="2386"/>
                    <a:pt x="520" y="2408"/>
                    <a:pt x="453" y="2436"/>
                  </a:cubicBezTo>
                  <a:cubicBezTo>
                    <a:pt x="379" y="2465"/>
                    <a:pt x="311" y="2499"/>
                    <a:pt x="244" y="2544"/>
                  </a:cubicBezTo>
                  <a:cubicBezTo>
                    <a:pt x="210" y="2566"/>
                    <a:pt x="176" y="2595"/>
                    <a:pt x="142" y="2623"/>
                  </a:cubicBezTo>
                  <a:cubicBezTo>
                    <a:pt x="148" y="2538"/>
                    <a:pt x="170" y="2459"/>
                    <a:pt x="204" y="2374"/>
                  </a:cubicBezTo>
                  <a:cubicBezTo>
                    <a:pt x="407" y="1838"/>
                    <a:pt x="1136" y="1279"/>
                    <a:pt x="2039" y="962"/>
                  </a:cubicBezTo>
                  <a:cubicBezTo>
                    <a:pt x="2610" y="765"/>
                    <a:pt x="3152" y="505"/>
                    <a:pt x="3643" y="200"/>
                  </a:cubicBezTo>
                  <a:lnTo>
                    <a:pt x="3818" y="87"/>
                  </a:lnTo>
                  <a:close/>
                  <a:moveTo>
                    <a:pt x="3822" y="0"/>
                  </a:moveTo>
                  <a:cubicBezTo>
                    <a:pt x="3811" y="0"/>
                    <a:pt x="3802" y="4"/>
                    <a:pt x="3790" y="8"/>
                  </a:cubicBezTo>
                  <a:lnTo>
                    <a:pt x="3593" y="127"/>
                  </a:lnTo>
                  <a:cubicBezTo>
                    <a:pt x="3107" y="432"/>
                    <a:pt x="2570" y="686"/>
                    <a:pt x="2006" y="883"/>
                  </a:cubicBezTo>
                  <a:cubicBezTo>
                    <a:pt x="1300" y="1132"/>
                    <a:pt x="374" y="1668"/>
                    <a:pt x="114" y="2352"/>
                  </a:cubicBezTo>
                  <a:cubicBezTo>
                    <a:pt x="1" y="2640"/>
                    <a:pt x="23" y="2916"/>
                    <a:pt x="165" y="3188"/>
                  </a:cubicBezTo>
                  <a:cubicBezTo>
                    <a:pt x="396" y="3617"/>
                    <a:pt x="842" y="3826"/>
                    <a:pt x="1526" y="3826"/>
                  </a:cubicBezTo>
                  <a:cubicBezTo>
                    <a:pt x="1791" y="3826"/>
                    <a:pt x="2090" y="3792"/>
                    <a:pt x="2429" y="3730"/>
                  </a:cubicBezTo>
                  <a:cubicBezTo>
                    <a:pt x="3163" y="3588"/>
                    <a:pt x="3818" y="3289"/>
                    <a:pt x="4327" y="2866"/>
                  </a:cubicBezTo>
                  <a:cubicBezTo>
                    <a:pt x="4976" y="2323"/>
                    <a:pt x="5151" y="1420"/>
                    <a:pt x="4756" y="720"/>
                  </a:cubicBezTo>
                  <a:cubicBezTo>
                    <a:pt x="4558" y="370"/>
                    <a:pt x="4248" y="121"/>
                    <a:pt x="3835" y="2"/>
                  </a:cubicBezTo>
                  <a:cubicBezTo>
                    <a:pt x="3830" y="1"/>
                    <a:pt x="3826" y="0"/>
                    <a:pt x="3822" y="0"/>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grpSp>
      <p:sp>
        <p:nvSpPr>
          <p:cNvPr id="61" name="Rectangle 60">
            <a:extLst>
              <a:ext uri="{FF2B5EF4-FFF2-40B4-BE49-F238E27FC236}">
                <a16:creationId xmlns:a16="http://schemas.microsoft.com/office/drawing/2014/main" id="{DCE8A78A-69C5-4FE9-0F17-70DF4EE7469D}"/>
              </a:ext>
            </a:extLst>
          </p:cNvPr>
          <p:cNvSpPr/>
          <p:nvPr/>
        </p:nvSpPr>
        <p:spPr>
          <a:xfrm>
            <a:off x="1247578" y="3635662"/>
            <a:ext cx="1244251" cy="576825"/>
          </a:xfrm>
          <a:prstGeom prst="rect">
            <a:avLst/>
          </a:prstGeom>
        </p:spPr>
        <p:txBody>
          <a:bodyPr wrap="none">
            <a:spAutoFit/>
          </a:bodyPr>
          <a:lstStyle/>
          <a:p>
            <a:pPr algn="ctr" defTabSz="609436">
              <a:lnSpc>
                <a:spcPct val="150000"/>
              </a:lnSpc>
              <a:defRPr/>
            </a:pPr>
            <a:r>
              <a:rPr lang="en-US" sz="2412" b="1" kern="0" dirty="0" err="1">
                <a:solidFill>
                  <a:srgbClr val="262624"/>
                </a:solidFill>
                <a:cs typeface="Arial"/>
                <a:sym typeface="Arial"/>
              </a:rPr>
              <a:t>Trả</a:t>
            </a:r>
            <a:r>
              <a:rPr lang="en-US" sz="2412" b="1" kern="0" dirty="0">
                <a:solidFill>
                  <a:srgbClr val="262624"/>
                </a:solidFill>
                <a:cs typeface="Arial"/>
                <a:sym typeface="Arial"/>
              </a:rPr>
              <a:t> </a:t>
            </a:r>
            <a:r>
              <a:rPr lang="en-US" sz="2412" b="1" kern="0" dirty="0" err="1">
                <a:solidFill>
                  <a:srgbClr val="262624"/>
                </a:solidFill>
                <a:cs typeface="Arial"/>
                <a:sym typeface="Arial"/>
              </a:rPr>
              <a:t>lời</a:t>
            </a:r>
            <a:r>
              <a:rPr lang="en-US" sz="2412" b="1" kern="0" dirty="0">
                <a:solidFill>
                  <a:srgbClr val="262624"/>
                </a:solidFill>
                <a:cs typeface="Arial"/>
                <a:sym typeface="Arial"/>
              </a:rPr>
              <a:t>:</a:t>
            </a:r>
          </a:p>
        </p:txBody>
      </p:sp>
      <p:sp>
        <p:nvSpPr>
          <p:cNvPr id="62" name="Rectangle 61">
            <a:extLst>
              <a:ext uri="{FF2B5EF4-FFF2-40B4-BE49-F238E27FC236}">
                <a16:creationId xmlns:a16="http://schemas.microsoft.com/office/drawing/2014/main" id="{683758A2-FF69-DE85-2CF9-5D54167C3892}"/>
              </a:ext>
            </a:extLst>
          </p:cNvPr>
          <p:cNvSpPr/>
          <p:nvPr/>
        </p:nvSpPr>
        <p:spPr>
          <a:xfrm>
            <a:off x="1167834" y="4228247"/>
            <a:ext cx="10258928" cy="1683987"/>
          </a:xfrm>
          <a:prstGeom prst="rect">
            <a:avLst/>
          </a:prstGeom>
        </p:spPr>
        <p:txBody>
          <a:bodyPr wrap="square">
            <a:spAutoFit/>
          </a:bodyPr>
          <a:lstStyle/>
          <a:p>
            <a:pPr algn="just" defTabSz="2321662">
              <a:lnSpc>
                <a:spcPct val="150000"/>
              </a:lnSpc>
              <a:buClr>
                <a:srgbClr val="000000"/>
              </a:buClr>
            </a:pPr>
            <a:r>
              <a:rPr lang="vi-VN" sz="2412" kern="0" dirty="0">
                <a:solidFill>
                  <a:srgbClr val="000000"/>
                </a:solidFill>
                <a:latin typeface="+mj-lt"/>
                <a:cs typeface="Arial"/>
                <a:sym typeface="Arial"/>
              </a:rPr>
              <a:t>b) Nguyễn Trãi sinh vào năm:</a:t>
            </a:r>
          </a:p>
          <a:p>
            <a:pPr algn="ctr" defTabSz="2321662">
              <a:lnSpc>
                <a:spcPct val="150000"/>
              </a:lnSpc>
              <a:buClr>
                <a:srgbClr val="000000"/>
              </a:buClr>
            </a:pPr>
            <a:r>
              <a:rPr lang="vi-VN" sz="2412" kern="0" dirty="0">
                <a:solidFill>
                  <a:srgbClr val="000000"/>
                </a:solidFill>
                <a:latin typeface="+mj-lt"/>
                <a:cs typeface="Arial"/>
                <a:sym typeface="Arial"/>
              </a:rPr>
              <a:t>1 980 – 600 = 1 380</a:t>
            </a:r>
          </a:p>
          <a:p>
            <a:pPr algn="just" defTabSz="2321662">
              <a:lnSpc>
                <a:spcPct val="150000"/>
              </a:lnSpc>
              <a:buClr>
                <a:srgbClr val="000000"/>
              </a:buClr>
            </a:pPr>
            <a:r>
              <a:rPr lang="vi-VN" sz="2412" kern="0" dirty="0">
                <a:solidFill>
                  <a:srgbClr val="000000"/>
                </a:solidFill>
                <a:latin typeface="+mj-lt"/>
                <a:cs typeface="Arial"/>
                <a:sym typeface="Arial"/>
              </a:rPr>
              <a:t>Năm 1380 thuộc thế kỉ XIV</a:t>
            </a:r>
            <a:r>
              <a:rPr lang="en-US" sz="2412" kern="0" dirty="0">
                <a:solidFill>
                  <a:srgbClr val="000000"/>
                </a:solidFill>
                <a:latin typeface="+mj-lt"/>
                <a:cs typeface="Arial"/>
                <a:sym typeface="Arial"/>
              </a:rPr>
              <a:t>.</a:t>
            </a:r>
            <a:endParaRPr lang="vi-VN" sz="2412" kern="0" dirty="0">
              <a:solidFill>
                <a:srgbClr val="000000"/>
              </a:solidFill>
              <a:latin typeface="+mj-lt"/>
              <a:cs typeface="Arial"/>
              <a:sym typeface="Arial"/>
            </a:endParaRPr>
          </a:p>
        </p:txBody>
      </p:sp>
    </p:spTree>
    <p:extLst>
      <p:ext uri="{BB962C8B-B14F-4D97-AF65-F5344CB8AC3E}">
        <p14:creationId xmlns:p14="http://schemas.microsoft.com/office/powerpoint/2010/main" val="15019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ppt_x"/>
                                          </p:val>
                                        </p:tav>
                                        <p:tav tm="100000">
                                          <p:val>
                                            <p:strVal val="#ppt_x"/>
                                          </p:val>
                                        </p:tav>
                                      </p:tavLst>
                                    </p:anim>
                                    <p:anim calcmode="lin" valueType="num">
                                      <p:cBhvr additive="base">
                                        <p:cTn id="1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
                                            <p:txEl>
                                              <p:pRg st="1" end="1"/>
                                            </p:txEl>
                                          </p:spTgt>
                                        </p:tgtEl>
                                        <p:attrNameLst>
                                          <p:attrName>style.visibility</p:attrName>
                                        </p:attrNameLst>
                                      </p:cBhvr>
                                      <p:to>
                                        <p:strVal val="visible"/>
                                      </p:to>
                                    </p:set>
                                    <p:animEffect transition="in" filter="fade">
                                      <p:cBhvr>
                                        <p:cTn id="27" dur="500"/>
                                        <p:tgtEl>
                                          <p:spTgt spid="6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2">
                                            <p:txEl>
                                              <p:pRg st="2" end="2"/>
                                            </p:txEl>
                                          </p:spTgt>
                                        </p:tgtEl>
                                        <p:attrNameLst>
                                          <p:attrName>style.visibility</p:attrName>
                                        </p:attrNameLst>
                                      </p:cBhvr>
                                      <p:to>
                                        <p:strVal val="visible"/>
                                      </p:to>
                                    </p:set>
                                    <p:animEffect transition="in" filter="randombar(horizontal)">
                                      <p:cBhvr>
                                        <p:cTn id="32" dur="500"/>
                                        <p:tgtEl>
                                          <p:spTgt spid="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4B4CD5-8EAA-455F-89D6-6AB0E9FAF45B}"/>
              </a:ext>
            </a:extLst>
          </p:cNvPr>
          <p:cNvSpPr/>
          <p:nvPr/>
        </p:nvSpPr>
        <p:spPr>
          <a:xfrm>
            <a:off x="6936096" y="3752240"/>
            <a:ext cx="5252730" cy="3104867"/>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12"/>
          </a:p>
        </p:txBody>
      </p:sp>
      <p:sp>
        <p:nvSpPr>
          <p:cNvPr id="3" name="Rectangle 2">
            <a:extLst>
              <a:ext uri="{FF2B5EF4-FFF2-40B4-BE49-F238E27FC236}">
                <a16:creationId xmlns:a16="http://schemas.microsoft.com/office/drawing/2014/main" id="{6DBA6EC6-B1B8-473E-9F2C-7314D385EEEC}"/>
              </a:ext>
            </a:extLst>
          </p:cNvPr>
          <p:cNvSpPr/>
          <p:nvPr/>
        </p:nvSpPr>
        <p:spPr>
          <a:xfrm>
            <a:off x="4593152" y="966242"/>
            <a:ext cx="3613490" cy="581313"/>
          </a:xfrm>
          <a:prstGeom prst="rect">
            <a:avLst/>
          </a:prstGeom>
        </p:spPr>
        <p:txBody>
          <a:bodyPr wrap="none">
            <a:spAutoFit/>
          </a:bodyPr>
          <a:lstStyle/>
          <a:p>
            <a:pPr algn="ctr" defTabSz="609436">
              <a:lnSpc>
                <a:spcPct val="150000"/>
              </a:lnSpc>
              <a:defRPr/>
            </a:pPr>
            <a:r>
              <a:rPr lang="en-US" sz="2412" b="1" kern="0" dirty="0" err="1">
                <a:solidFill>
                  <a:srgbClr val="262624"/>
                </a:solidFill>
                <a:cs typeface="Arial"/>
                <a:sym typeface="Arial"/>
              </a:rPr>
              <a:t>Bài</a:t>
            </a:r>
            <a:r>
              <a:rPr lang="en-US" sz="2412" b="1" kern="0" dirty="0">
                <a:solidFill>
                  <a:srgbClr val="262624"/>
                </a:solidFill>
                <a:cs typeface="Arial"/>
                <a:sym typeface="Arial"/>
              </a:rPr>
              <a:t> </a:t>
            </a:r>
            <a:r>
              <a:rPr lang="en-US" sz="2412" b="1" kern="0" dirty="0" err="1">
                <a:solidFill>
                  <a:srgbClr val="262624"/>
                </a:solidFill>
                <a:cs typeface="Arial"/>
                <a:sym typeface="Arial"/>
              </a:rPr>
              <a:t>tập</a:t>
            </a:r>
            <a:r>
              <a:rPr lang="en-US" sz="2412" b="1" kern="0" dirty="0">
                <a:solidFill>
                  <a:srgbClr val="262624"/>
                </a:solidFill>
                <a:cs typeface="Arial"/>
                <a:sym typeface="Arial"/>
              </a:rPr>
              <a:t> 3 (SGK – tr40)</a:t>
            </a:r>
          </a:p>
        </p:txBody>
      </p:sp>
      <p:sp>
        <p:nvSpPr>
          <p:cNvPr id="4" name="Rectangle 3">
            <a:extLst>
              <a:ext uri="{FF2B5EF4-FFF2-40B4-BE49-F238E27FC236}">
                <a16:creationId xmlns:a16="http://schemas.microsoft.com/office/drawing/2014/main" id="{5919274E-9D7E-42CD-A098-D8A7370C12FB}"/>
              </a:ext>
            </a:extLst>
          </p:cNvPr>
          <p:cNvSpPr/>
          <p:nvPr/>
        </p:nvSpPr>
        <p:spPr>
          <a:xfrm>
            <a:off x="1062322" y="1949778"/>
            <a:ext cx="10475115" cy="570349"/>
          </a:xfrm>
          <a:prstGeom prst="rect">
            <a:avLst/>
          </a:prstGeom>
        </p:spPr>
        <p:txBody>
          <a:bodyPr wrap="square">
            <a:spAutoFit/>
          </a:bodyPr>
          <a:lstStyle/>
          <a:p>
            <a:pPr algn="just" defTabSz="2321662">
              <a:lnSpc>
                <a:spcPct val="150000"/>
              </a:lnSpc>
              <a:buClr>
                <a:srgbClr val="000000"/>
              </a:buClr>
            </a:pPr>
            <a:r>
              <a:rPr lang="vi-VN" sz="2412" kern="0" dirty="0">
                <a:solidFill>
                  <a:srgbClr val="000000"/>
                </a:solidFill>
                <a:cs typeface="Arial"/>
                <a:sym typeface="Arial"/>
              </a:rPr>
              <a:t>c) Bác Hồ sinh năm 1890. Như vậy, Bác Hồ sinh vào thế kỉ nào?</a:t>
            </a:r>
          </a:p>
        </p:txBody>
      </p:sp>
      <p:grpSp>
        <p:nvGrpSpPr>
          <p:cNvPr id="5" name="Google Shape;1175;p46">
            <a:extLst>
              <a:ext uri="{FF2B5EF4-FFF2-40B4-BE49-F238E27FC236}">
                <a16:creationId xmlns:a16="http://schemas.microsoft.com/office/drawing/2014/main" id="{63A6CF78-5CBA-49BB-8C2C-5C67BB07A4A3}"/>
              </a:ext>
            </a:extLst>
          </p:cNvPr>
          <p:cNvGrpSpPr/>
          <p:nvPr/>
        </p:nvGrpSpPr>
        <p:grpSpPr>
          <a:xfrm>
            <a:off x="50301" y="5496077"/>
            <a:ext cx="1161838" cy="1361639"/>
            <a:chOff x="5246832" y="3023356"/>
            <a:chExt cx="491405" cy="575912"/>
          </a:xfrm>
        </p:grpSpPr>
        <p:sp>
          <p:nvSpPr>
            <p:cNvPr id="6" name="Google Shape;1176;p46">
              <a:extLst>
                <a:ext uri="{FF2B5EF4-FFF2-40B4-BE49-F238E27FC236}">
                  <a16:creationId xmlns:a16="http://schemas.microsoft.com/office/drawing/2014/main" id="{50A11781-5615-43F2-AAED-72791D2F0553}"/>
                </a:ext>
              </a:extLst>
            </p:cNvPr>
            <p:cNvSpPr/>
            <p:nvPr/>
          </p:nvSpPr>
          <p:spPr>
            <a:xfrm>
              <a:off x="5246832" y="3023356"/>
              <a:ext cx="491405" cy="575912"/>
            </a:xfrm>
            <a:custGeom>
              <a:avLst/>
              <a:gdLst/>
              <a:ahLst/>
              <a:cxnLst/>
              <a:rect l="l" t="t" r="r" b="b"/>
              <a:pathLst>
                <a:path w="15305" h="17937" extrusionOk="0">
                  <a:moveTo>
                    <a:pt x="2499" y="0"/>
                  </a:moveTo>
                  <a:cubicBezTo>
                    <a:pt x="2101" y="0"/>
                    <a:pt x="1730" y="210"/>
                    <a:pt x="1514" y="560"/>
                  </a:cubicBezTo>
                  <a:lnTo>
                    <a:pt x="751" y="1825"/>
                  </a:lnTo>
                  <a:lnTo>
                    <a:pt x="751" y="1831"/>
                  </a:lnTo>
                  <a:lnTo>
                    <a:pt x="706" y="1910"/>
                  </a:lnTo>
                  <a:cubicBezTo>
                    <a:pt x="497" y="2248"/>
                    <a:pt x="480" y="2666"/>
                    <a:pt x="649" y="3028"/>
                  </a:cubicBezTo>
                  <a:lnTo>
                    <a:pt x="768" y="3282"/>
                  </a:lnTo>
                  <a:lnTo>
                    <a:pt x="689" y="3327"/>
                  </a:lnTo>
                  <a:cubicBezTo>
                    <a:pt x="683" y="3327"/>
                    <a:pt x="683" y="3338"/>
                    <a:pt x="683" y="3338"/>
                  </a:cubicBezTo>
                  <a:lnTo>
                    <a:pt x="661" y="3350"/>
                  </a:lnTo>
                  <a:lnTo>
                    <a:pt x="599" y="3395"/>
                  </a:lnTo>
                  <a:lnTo>
                    <a:pt x="593" y="3400"/>
                  </a:lnTo>
                  <a:cubicBezTo>
                    <a:pt x="576" y="3412"/>
                    <a:pt x="553" y="3429"/>
                    <a:pt x="542" y="3440"/>
                  </a:cubicBezTo>
                  <a:lnTo>
                    <a:pt x="525" y="3457"/>
                  </a:lnTo>
                  <a:lnTo>
                    <a:pt x="486" y="3496"/>
                  </a:lnTo>
                  <a:cubicBezTo>
                    <a:pt x="0" y="3999"/>
                    <a:pt x="57" y="4722"/>
                    <a:pt x="316" y="5185"/>
                  </a:cubicBezTo>
                  <a:lnTo>
                    <a:pt x="412" y="5360"/>
                  </a:lnTo>
                  <a:cubicBezTo>
                    <a:pt x="265" y="5518"/>
                    <a:pt x="169" y="5722"/>
                    <a:pt x="113" y="5942"/>
                  </a:cubicBezTo>
                  <a:cubicBezTo>
                    <a:pt x="17" y="6337"/>
                    <a:pt x="113" y="6761"/>
                    <a:pt x="339" y="7094"/>
                  </a:cubicBezTo>
                  <a:lnTo>
                    <a:pt x="977" y="8071"/>
                  </a:lnTo>
                  <a:cubicBezTo>
                    <a:pt x="1169" y="8370"/>
                    <a:pt x="1485" y="8562"/>
                    <a:pt x="1835" y="8596"/>
                  </a:cubicBezTo>
                  <a:lnTo>
                    <a:pt x="2101" y="8624"/>
                  </a:lnTo>
                  <a:lnTo>
                    <a:pt x="2107" y="8624"/>
                  </a:lnTo>
                  <a:lnTo>
                    <a:pt x="2361" y="8652"/>
                  </a:lnTo>
                  <a:lnTo>
                    <a:pt x="2378" y="8652"/>
                  </a:lnTo>
                  <a:lnTo>
                    <a:pt x="4439" y="8873"/>
                  </a:lnTo>
                  <a:lnTo>
                    <a:pt x="4337" y="9810"/>
                  </a:lnTo>
                  <a:lnTo>
                    <a:pt x="4337" y="9816"/>
                  </a:lnTo>
                  <a:lnTo>
                    <a:pt x="4072" y="12431"/>
                  </a:lnTo>
                  <a:lnTo>
                    <a:pt x="4072" y="12436"/>
                  </a:lnTo>
                  <a:lnTo>
                    <a:pt x="3676" y="16344"/>
                  </a:lnTo>
                  <a:cubicBezTo>
                    <a:pt x="3609" y="16926"/>
                    <a:pt x="3936" y="17468"/>
                    <a:pt x="4473" y="17694"/>
                  </a:cubicBezTo>
                  <a:cubicBezTo>
                    <a:pt x="4744" y="17807"/>
                    <a:pt x="5026" y="17880"/>
                    <a:pt x="5309" y="17914"/>
                  </a:cubicBezTo>
                  <a:lnTo>
                    <a:pt x="5331" y="17914"/>
                  </a:lnTo>
                  <a:cubicBezTo>
                    <a:pt x="5359" y="17920"/>
                    <a:pt x="5388" y="17920"/>
                    <a:pt x="5416" y="17920"/>
                  </a:cubicBezTo>
                  <a:lnTo>
                    <a:pt x="5433" y="17920"/>
                  </a:lnTo>
                  <a:cubicBezTo>
                    <a:pt x="5517" y="17925"/>
                    <a:pt x="5608" y="17937"/>
                    <a:pt x="5693" y="17937"/>
                  </a:cubicBezTo>
                  <a:cubicBezTo>
                    <a:pt x="5896" y="17937"/>
                    <a:pt x="6105" y="17914"/>
                    <a:pt x="6314" y="17880"/>
                  </a:cubicBezTo>
                  <a:cubicBezTo>
                    <a:pt x="6895" y="17773"/>
                    <a:pt x="7330" y="17293"/>
                    <a:pt x="7387" y="16711"/>
                  </a:cubicBezTo>
                  <a:lnTo>
                    <a:pt x="7443" y="16169"/>
                  </a:lnTo>
                  <a:lnTo>
                    <a:pt x="7443" y="16158"/>
                  </a:lnTo>
                  <a:lnTo>
                    <a:pt x="7630" y="14339"/>
                  </a:lnTo>
                  <a:lnTo>
                    <a:pt x="7630" y="14334"/>
                  </a:lnTo>
                  <a:lnTo>
                    <a:pt x="7641" y="14164"/>
                  </a:lnTo>
                  <a:lnTo>
                    <a:pt x="7889" y="11702"/>
                  </a:lnTo>
                  <a:lnTo>
                    <a:pt x="7889" y="11696"/>
                  </a:lnTo>
                  <a:lnTo>
                    <a:pt x="7889" y="11668"/>
                  </a:lnTo>
                  <a:lnTo>
                    <a:pt x="7912" y="11482"/>
                  </a:lnTo>
                  <a:lnTo>
                    <a:pt x="7912" y="11476"/>
                  </a:lnTo>
                  <a:lnTo>
                    <a:pt x="8138" y="9240"/>
                  </a:lnTo>
                  <a:lnTo>
                    <a:pt x="10775" y="9511"/>
                  </a:lnTo>
                  <a:cubicBezTo>
                    <a:pt x="10820" y="9522"/>
                    <a:pt x="10860" y="9522"/>
                    <a:pt x="10905" y="9522"/>
                  </a:cubicBezTo>
                  <a:cubicBezTo>
                    <a:pt x="11221" y="9522"/>
                    <a:pt x="11532" y="9387"/>
                    <a:pt x="11752" y="9155"/>
                  </a:cubicBezTo>
                  <a:lnTo>
                    <a:pt x="12385" y="8483"/>
                  </a:lnTo>
                  <a:lnTo>
                    <a:pt x="12515" y="8348"/>
                  </a:lnTo>
                  <a:lnTo>
                    <a:pt x="12520" y="8342"/>
                  </a:lnTo>
                  <a:lnTo>
                    <a:pt x="13492" y="7308"/>
                  </a:lnTo>
                  <a:lnTo>
                    <a:pt x="13508" y="7297"/>
                  </a:lnTo>
                  <a:lnTo>
                    <a:pt x="13599" y="7195"/>
                  </a:lnTo>
                  <a:lnTo>
                    <a:pt x="14830" y="5897"/>
                  </a:lnTo>
                  <a:cubicBezTo>
                    <a:pt x="15287" y="5462"/>
                    <a:pt x="15304" y="4784"/>
                    <a:pt x="14898" y="4327"/>
                  </a:cubicBezTo>
                  <a:lnTo>
                    <a:pt x="14824" y="4242"/>
                  </a:lnTo>
                  <a:lnTo>
                    <a:pt x="14683" y="4078"/>
                  </a:lnTo>
                  <a:lnTo>
                    <a:pt x="14610" y="3993"/>
                  </a:lnTo>
                  <a:lnTo>
                    <a:pt x="13757" y="3028"/>
                  </a:lnTo>
                  <a:lnTo>
                    <a:pt x="13723" y="2994"/>
                  </a:lnTo>
                  <a:lnTo>
                    <a:pt x="13147" y="2344"/>
                  </a:lnTo>
                  <a:lnTo>
                    <a:pt x="13085" y="2271"/>
                  </a:lnTo>
                  <a:lnTo>
                    <a:pt x="12097" y="1158"/>
                  </a:lnTo>
                  <a:cubicBezTo>
                    <a:pt x="12018" y="1074"/>
                    <a:pt x="11933" y="1000"/>
                    <a:pt x="11843" y="938"/>
                  </a:cubicBezTo>
                  <a:cubicBezTo>
                    <a:pt x="11690" y="837"/>
                    <a:pt x="11509" y="780"/>
                    <a:pt x="11329" y="769"/>
                  </a:cubicBezTo>
                  <a:lnTo>
                    <a:pt x="10905" y="735"/>
                  </a:lnTo>
                  <a:lnTo>
                    <a:pt x="6975" y="385"/>
                  </a:lnTo>
                  <a:lnTo>
                    <a:pt x="6958" y="385"/>
                  </a:lnTo>
                  <a:lnTo>
                    <a:pt x="2841" y="18"/>
                  </a:lnTo>
                  <a:lnTo>
                    <a:pt x="2807" y="18"/>
                  </a:lnTo>
                  <a:lnTo>
                    <a:pt x="2615" y="6"/>
                  </a:lnTo>
                  <a:cubicBezTo>
                    <a:pt x="2576" y="2"/>
                    <a:pt x="2537" y="0"/>
                    <a:pt x="2499"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7" name="Google Shape;1177;p46">
              <a:extLst>
                <a:ext uri="{FF2B5EF4-FFF2-40B4-BE49-F238E27FC236}">
                  <a16:creationId xmlns:a16="http://schemas.microsoft.com/office/drawing/2014/main" id="{AC2A6CEE-C04C-44AD-BAD2-9CE37EDF2821}"/>
                </a:ext>
              </a:extLst>
            </p:cNvPr>
            <p:cNvSpPr/>
            <p:nvPr/>
          </p:nvSpPr>
          <p:spPr>
            <a:xfrm>
              <a:off x="5398574" y="3275757"/>
              <a:ext cx="80365" cy="289224"/>
            </a:xfrm>
            <a:custGeom>
              <a:avLst/>
              <a:gdLst/>
              <a:ahLst/>
              <a:cxnLst/>
              <a:rect l="l" t="t" r="r" b="b"/>
              <a:pathLst>
                <a:path w="2503" h="9008" extrusionOk="0">
                  <a:moveTo>
                    <a:pt x="882" y="1"/>
                  </a:moveTo>
                  <a:lnTo>
                    <a:pt x="679" y="2028"/>
                  </a:lnTo>
                  <a:lnTo>
                    <a:pt x="413" y="4654"/>
                  </a:lnTo>
                  <a:lnTo>
                    <a:pt x="170" y="7054"/>
                  </a:lnTo>
                  <a:lnTo>
                    <a:pt x="159" y="7190"/>
                  </a:lnTo>
                  <a:lnTo>
                    <a:pt x="18" y="8585"/>
                  </a:lnTo>
                  <a:cubicBezTo>
                    <a:pt x="1" y="8698"/>
                    <a:pt x="63" y="8805"/>
                    <a:pt x="170" y="8845"/>
                  </a:cubicBezTo>
                  <a:cubicBezTo>
                    <a:pt x="362" y="8924"/>
                    <a:pt x="554" y="8974"/>
                    <a:pt x="758" y="8997"/>
                  </a:cubicBezTo>
                  <a:cubicBezTo>
                    <a:pt x="769" y="9003"/>
                    <a:pt x="791" y="9003"/>
                    <a:pt x="808" y="9003"/>
                  </a:cubicBezTo>
                  <a:cubicBezTo>
                    <a:pt x="864" y="9006"/>
                    <a:pt x="920" y="9008"/>
                    <a:pt x="976" y="9008"/>
                  </a:cubicBezTo>
                  <a:cubicBezTo>
                    <a:pt x="1121" y="9008"/>
                    <a:pt x="1268" y="8996"/>
                    <a:pt x="1418" y="8963"/>
                  </a:cubicBezTo>
                  <a:cubicBezTo>
                    <a:pt x="1531" y="8946"/>
                    <a:pt x="1616" y="8850"/>
                    <a:pt x="1633" y="8737"/>
                  </a:cubicBezTo>
                  <a:lnTo>
                    <a:pt x="1689" y="8195"/>
                  </a:lnTo>
                  <a:lnTo>
                    <a:pt x="1695" y="8116"/>
                  </a:lnTo>
                  <a:lnTo>
                    <a:pt x="1870" y="6365"/>
                  </a:lnTo>
                  <a:lnTo>
                    <a:pt x="1887" y="6196"/>
                  </a:lnTo>
                  <a:lnTo>
                    <a:pt x="1977" y="5275"/>
                  </a:lnTo>
                  <a:lnTo>
                    <a:pt x="1994" y="5129"/>
                  </a:lnTo>
                  <a:lnTo>
                    <a:pt x="2136" y="3734"/>
                  </a:lnTo>
                  <a:lnTo>
                    <a:pt x="2153" y="3508"/>
                  </a:lnTo>
                  <a:lnTo>
                    <a:pt x="2373" y="1384"/>
                  </a:lnTo>
                  <a:lnTo>
                    <a:pt x="2395" y="1204"/>
                  </a:lnTo>
                  <a:lnTo>
                    <a:pt x="2503" y="165"/>
                  </a:lnTo>
                  <a:lnTo>
                    <a:pt x="2164" y="131"/>
                  </a:lnTo>
                  <a:lnTo>
                    <a:pt x="2141" y="131"/>
                  </a:lnTo>
                  <a:lnTo>
                    <a:pt x="1531" y="63"/>
                  </a:lnTo>
                  <a:lnTo>
                    <a:pt x="1520" y="63"/>
                  </a:lnTo>
                  <a:lnTo>
                    <a:pt x="882" y="1"/>
                  </a:lnTo>
                  <a:close/>
                </a:path>
              </a:pathLst>
            </a:custGeom>
            <a:solidFill>
              <a:srgbClr val="8E5E25"/>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8" name="Google Shape;1178;p46">
              <a:extLst>
                <a:ext uri="{FF2B5EF4-FFF2-40B4-BE49-F238E27FC236}">
                  <a16:creationId xmlns:a16="http://schemas.microsoft.com/office/drawing/2014/main" id="{5A109E3D-969A-4DE6-A941-328BFD9F57F8}"/>
                </a:ext>
              </a:extLst>
            </p:cNvPr>
            <p:cNvSpPr/>
            <p:nvPr/>
          </p:nvSpPr>
          <p:spPr>
            <a:xfrm>
              <a:off x="5439576" y="3280124"/>
              <a:ext cx="28479" cy="165033"/>
            </a:xfrm>
            <a:custGeom>
              <a:avLst/>
              <a:gdLst/>
              <a:ahLst/>
              <a:cxnLst/>
              <a:rect l="l" t="t" r="r" b="b"/>
              <a:pathLst>
                <a:path w="887" h="5140" extrusionOk="0">
                  <a:moveTo>
                    <a:pt x="864" y="0"/>
                  </a:moveTo>
                  <a:cubicBezTo>
                    <a:pt x="700" y="441"/>
                    <a:pt x="491" y="876"/>
                    <a:pt x="311" y="1316"/>
                  </a:cubicBezTo>
                  <a:cubicBezTo>
                    <a:pt x="215" y="1570"/>
                    <a:pt x="130" y="1824"/>
                    <a:pt x="74" y="2096"/>
                  </a:cubicBezTo>
                  <a:cubicBezTo>
                    <a:pt x="57" y="2158"/>
                    <a:pt x="45" y="2220"/>
                    <a:pt x="40" y="2293"/>
                  </a:cubicBezTo>
                  <a:lnTo>
                    <a:pt x="23" y="2389"/>
                  </a:lnTo>
                  <a:cubicBezTo>
                    <a:pt x="23" y="2417"/>
                    <a:pt x="17" y="2457"/>
                    <a:pt x="17" y="2491"/>
                  </a:cubicBezTo>
                  <a:cubicBezTo>
                    <a:pt x="0" y="2626"/>
                    <a:pt x="0" y="2768"/>
                    <a:pt x="0" y="2897"/>
                  </a:cubicBezTo>
                  <a:cubicBezTo>
                    <a:pt x="17" y="3174"/>
                    <a:pt x="57" y="3445"/>
                    <a:pt x="124" y="3705"/>
                  </a:cubicBezTo>
                  <a:cubicBezTo>
                    <a:pt x="192" y="3965"/>
                    <a:pt x="283" y="4219"/>
                    <a:pt x="390" y="4467"/>
                  </a:cubicBezTo>
                  <a:cubicBezTo>
                    <a:pt x="491" y="4699"/>
                    <a:pt x="593" y="4919"/>
                    <a:pt x="706" y="5139"/>
                  </a:cubicBezTo>
                  <a:lnTo>
                    <a:pt x="723" y="4993"/>
                  </a:lnTo>
                  <a:cubicBezTo>
                    <a:pt x="638" y="4801"/>
                    <a:pt x="559" y="4614"/>
                    <a:pt x="491" y="4428"/>
                  </a:cubicBezTo>
                  <a:cubicBezTo>
                    <a:pt x="299" y="3931"/>
                    <a:pt x="158" y="3417"/>
                    <a:pt x="153" y="2897"/>
                  </a:cubicBezTo>
                  <a:cubicBezTo>
                    <a:pt x="153" y="2768"/>
                    <a:pt x="141" y="2632"/>
                    <a:pt x="158" y="2508"/>
                  </a:cubicBezTo>
                  <a:cubicBezTo>
                    <a:pt x="158" y="2468"/>
                    <a:pt x="164" y="2440"/>
                    <a:pt x="164" y="2406"/>
                  </a:cubicBezTo>
                  <a:lnTo>
                    <a:pt x="181" y="2305"/>
                  </a:lnTo>
                  <a:cubicBezTo>
                    <a:pt x="187" y="2242"/>
                    <a:pt x="198" y="2180"/>
                    <a:pt x="209" y="2118"/>
                  </a:cubicBezTo>
                  <a:cubicBezTo>
                    <a:pt x="254" y="1853"/>
                    <a:pt x="333" y="1610"/>
                    <a:pt x="418" y="1356"/>
                  </a:cubicBezTo>
                  <a:cubicBezTo>
                    <a:pt x="576" y="904"/>
                    <a:pt x="763" y="463"/>
                    <a:pt x="887" y="0"/>
                  </a:cubicBezTo>
                  <a:close/>
                </a:path>
              </a:pathLst>
            </a:custGeom>
            <a:solidFill>
              <a:srgbClr val="704516"/>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9" name="Google Shape;1179;p46">
              <a:extLst>
                <a:ext uri="{FF2B5EF4-FFF2-40B4-BE49-F238E27FC236}">
                  <a16:creationId xmlns:a16="http://schemas.microsoft.com/office/drawing/2014/main" id="{DCF1C2AC-C9F8-4672-920E-D7CAC1738D15}"/>
                </a:ext>
              </a:extLst>
            </p:cNvPr>
            <p:cNvSpPr/>
            <p:nvPr/>
          </p:nvSpPr>
          <p:spPr>
            <a:xfrm>
              <a:off x="5457524" y="3314383"/>
              <a:ext cx="17980" cy="81264"/>
            </a:xfrm>
            <a:custGeom>
              <a:avLst/>
              <a:gdLst/>
              <a:ahLst/>
              <a:cxnLst/>
              <a:rect l="l" t="t" r="r" b="b"/>
              <a:pathLst>
                <a:path w="560" h="2531" extrusionOk="0">
                  <a:moveTo>
                    <a:pt x="559" y="1"/>
                  </a:moveTo>
                  <a:cubicBezTo>
                    <a:pt x="480" y="102"/>
                    <a:pt x="401" y="210"/>
                    <a:pt x="333" y="323"/>
                  </a:cubicBezTo>
                  <a:cubicBezTo>
                    <a:pt x="243" y="481"/>
                    <a:pt x="164" y="639"/>
                    <a:pt x="108" y="820"/>
                  </a:cubicBezTo>
                  <a:cubicBezTo>
                    <a:pt x="51" y="995"/>
                    <a:pt x="17" y="1175"/>
                    <a:pt x="6" y="1362"/>
                  </a:cubicBezTo>
                  <a:cubicBezTo>
                    <a:pt x="0" y="1542"/>
                    <a:pt x="23" y="1734"/>
                    <a:pt x="62" y="1910"/>
                  </a:cubicBezTo>
                  <a:cubicBezTo>
                    <a:pt x="108" y="2096"/>
                    <a:pt x="170" y="2265"/>
                    <a:pt x="249" y="2429"/>
                  </a:cubicBezTo>
                  <a:cubicBezTo>
                    <a:pt x="260" y="2463"/>
                    <a:pt x="283" y="2497"/>
                    <a:pt x="300" y="2531"/>
                  </a:cubicBezTo>
                  <a:lnTo>
                    <a:pt x="317" y="2305"/>
                  </a:lnTo>
                  <a:cubicBezTo>
                    <a:pt x="271" y="2164"/>
                    <a:pt x="221" y="2022"/>
                    <a:pt x="192" y="1881"/>
                  </a:cubicBezTo>
                  <a:cubicBezTo>
                    <a:pt x="158" y="1712"/>
                    <a:pt x="141" y="1537"/>
                    <a:pt x="147" y="1367"/>
                  </a:cubicBezTo>
                  <a:lnTo>
                    <a:pt x="147" y="1305"/>
                  </a:lnTo>
                  <a:lnTo>
                    <a:pt x="158" y="1238"/>
                  </a:lnTo>
                  <a:cubicBezTo>
                    <a:pt x="158" y="1198"/>
                    <a:pt x="164" y="1153"/>
                    <a:pt x="170" y="1113"/>
                  </a:cubicBezTo>
                  <a:cubicBezTo>
                    <a:pt x="175" y="1068"/>
                    <a:pt x="187" y="1029"/>
                    <a:pt x="198" y="983"/>
                  </a:cubicBezTo>
                  <a:cubicBezTo>
                    <a:pt x="215" y="944"/>
                    <a:pt x="221" y="899"/>
                    <a:pt x="232" y="859"/>
                  </a:cubicBezTo>
                  <a:cubicBezTo>
                    <a:pt x="277" y="695"/>
                    <a:pt x="345" y="537"/>
                    <a:pt x="424" y="379"/>
                  </a:cubicBezTo>
                  <a:cubicBezTo>
                    <a:pt x="458" y="311"/>
                    <a:pt x="497" y="244"/>
                    <a:pt x="537" y="181"/>
                  </a:cubicBezTo>
                  <a:lnTo>
                    <a:pt x="559" y="1"/>
                  </a:lnTo>
                  <a:close/>
                </a:path>
              </a:pathLst>
            </a:custGeom>
            <a:solidFill>
              <a:srgbClr val="704516"/>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0" name="Google Shape;1180;p46">
              <a:extLst>
                <a:ext uri="{FF2B5EF4-FFF2-40B4-BE49-F238E27FC236}">
                  <a16:creationId xmlns:a16="http://schemas.microsoft.com/office/drawing/2014/main" id="{D481A5F9-70E8-4E60-9C67-E6772640A59E}"/>
                </a:ext>
              </a:extLst>
            </p:cNvPr>
            <p:cNvSpPr/>
            <p:nvPr/>
          </p:nvSpPr>
          <p:spPr>
            <a:xfrm>
              <a:off x="5411642" y="3277748"/>
              <a:ext cx="41194" cy="261162"/>
            </a:xfrm>
            <a:custGeom>
              <a:avLst/>
              <a:gdLst/>
              <a:ahLst/>
              <a:cxnLst/>
              <a:rect l="l" t="t" r="r" b="b"/>
              <a:pathLst>
                <a:path w="1283" h="8134" extrusionOk="0">
                  <a:moveTo>
                    <a:pt x="1096" y="1"/>
                  </a:moveTo>
                  <a:cubicBezTo>
                    <a:pt x="735" y="617"/>
                    <a:pt x="447" y="1272"/>
                    <a:pt x="255" y="1966"/>
                  </a:cubicBezTo>
                  <a:lnTo>
                    <a:pt x="0" y="4592"/>
                  </a:lnTo>
                  <a:cubicBezTo>
                    <a:pt x="34" y="4903"/>
                    <a:pt x="74" y="5213"/>
                    <a:pt x="142" y="5507"/>
                  </a:cubicBezTo>
                  <a:cubicBezTo>
                    <a:pt x="238" y="5897"/>
                    <a:pt x="356" y="6281"/>
                    <a:pt x="503" y="6648"/>
                  </a:cubicBezTo>
                  <a:cubicBezTo>
                    <a:pt x="718" y="7167"/>
                    <a:pt x="977" y="7664"/>
                    <a:pt x="1277" y="8133"/>
                  </a:cubicBezTo>
                  <a:lnTo>
                    <a:pt x="1282" y="8060"/>
                  </a:lnTo>
                  <a:cubicBezTo>
                    <a:pt x="1209" y="7930"/>
                    <a:pt x="1147" y="7811"/>
                    <a:pt x="1085" y="7681"/>
                  </a:cubicBezTo>
                  <a:cubicBezTo>
                    <a:pt x="904" y="7331"/>
                    <a:pt x="746" y="6970"/>
                    <a:pt x="605" y="6608"/>
                  </a:cubicBezTo>
                  <a:cubicBezTo>
                    <a:pt x="328" y="5874"/>
                    <a:pt x="142" y="5106"/>
                    <a:pt x="113" y="4321"/>
                  </a:cubicBezTo>
                  <a:cubicBezTo>
                    <a:pt x="80" y="3542"/>
                    <a:pt x="170" y="2757"/>
                    <a:pt x="362" y="1994"/>
                  </a:cubicBezTo>
                  <a:cubicBezTo>
                    <a:pt x="537" y="1311"/>
                    <a:pt x="791" y="639"/>
                    <a:pt x="1113" y="1"/>
                  </a:cubicBezTo>
                  <a:close/>
                </a:path>
              </a:pathLst>
            </a:custGeom>
            <a:solidFill>
              <a:srgbClr val="704516"/>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1" name="Google Shape;1181;p46">
              <a:extLst>
                <a:ext uri="{FF2B5EF4-FFF2-40B4-BE49-F238E27FC236}">
                  <a16:creationId xmlns:a16="http://schemas.microsoft.com/office/drawing/2014/main" id="{CCC6BB20-847D-4A30-9A45-95BDF1781111}"/>
                </a:ext>
              </a:extLst>
            </p:cNvPr>
            <p:cNvSpPr/>
            <p:nvPr/>
          </p:nvSpPr>
          <p:spPr>
            <a:xfrm>
              <a:off x="5432865" y="3413564"/>
              <a:ext cx="26328" cy="66784"/>
            </a:xfrm>
            <a:custGeom>
              <a:avLst/>
              <a:gdLst/>
              <a:ahLst/>
              <a:cxnLst/>
              <a:rect l="l" t="t" r="r" b="b"/>
              <a:pathLst>
                <a:path w="820" h="2080" extrusionOk="0">
                  <a:moveTo>
                    <a:pt x="6" y="1"/>
                  </a:moveTo>
                  <a:lnTo>
                    <a:pt x="6" y="1"/>
                  </a:lnTo>
                  <a:cubicBezTo>
                    <a:pt x="0" y="261"/>
                    <a:pt x="34" y="526"/>
                    <a:pt x="108" y="780"/>
                  </a:cubicBezTo>
                  <a:cubicBezTo>
                    <a:pt x="119" y="842"/>
                    <a:pt x="141" y="904"/>
                    <a:pt x="164" y="967"/>
                  </a:cubicBezTo>
                  <a:lnTo>
                    <a:pt x="232" y="1153"/>
                  </a:lnTo>
                  <a:cubicBezTo>
                    <a:pt x="254" y="1215"/>
                    <a:pt x="283" y="1271"/>
                    <a:pt x="311" y="1334"/>
                  </a:cubicBezTo>
                  <a:lnTo>
                    <a:pt x="401" y="1514"/>
                  </a:lnTo>
                  <a:lnTo>
                    <a:pt x="503" y="1684"/>
                  </a:lnTo>
                  <a:lnTo>
                    <a:pt x="616" y="1842"/>
                  </a:lnTo>
                  <a:lnTo>
                    <a:pt x="734" y="2000"/>
                  </a:lnTo>
                  <a:cubicBezTo>
                    <a:pt x="763" y="2028"/>
                    <a:pt x="785" y="2051"/>
                    <a:pt x="802" y="2079"/>
                  </a:cubicBezTo>
                  <a:lnTo>
                    <a:pt x="819" y="1910"/>
                  </a:lnTo>
                  <a:lnTo>
                    <a:pt x="740" y="1757"/>
                  </a:lnTo>
                  <a:lnTo>
                    <a:pt x="633" y="1599"/>
                  </a:lnTo>
                  <a:lnTo>
                    <a:pt x="537" y="1435"/>
                  </a:lnTo>
                  <a:lnTo>
                    <a:pt x="446" y="1266"/>
                  </a:lnTo>
                  <a:lnTo>
                    <a:pt x="362" y="1096"/>
                  </a:lnTo>
                  <a:lnTo>
                    <a:pt x="283" y="921"/>
                  </a:lnTo>
                  <a:cubicBezTo>
                    <a:pt x="260" y="865"/>
                    <a:pt x="232" y="797"/>
                    <a:pt x="209" y="741"/>
                  </a:cubicBezTo>
                  <a:cubicBezTo>
                    <a:pt x="124" y="503"/>
                    <a:pt x="62" y="255"/>
                    <a:pt x="6" y="1"/>
                  </a:cubicBezTo>
                  <a:close/>
                </a:path>
              </a:pathLst>
            </a:custGeom>
            <a:solidFill>
              <a:srgbClr val="704516"/>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2" name="Google Shape;1182;p46">
              <a:extLst>
                <a:ext uri="{FF2B5EF4-FFF2-40B4-BE49-F238E27FC236}">
                  <a16:creationId xmlns:a16="http://schemas.microsoft.com/office/drawing/2014/main" id="{3AD7EE41-6570-4D13-9FCF-E3437D236573}"/>
                </a:ext>
              </a:extLst>
            </p:cNvPr>
            <p:cNvSpPr/>
            <p:nvPr/>
          </p:nvSpPr>
          <p:spPr>
            <a:xfrm>
              <a:off x="5403294" y="3502054"/>
              <a:ext cx="21608" cy="62770"/>
            </a:xfrm>
            <a:custGeom>
              <a:avLst/>
              <a:gdLst/>
              <a:ahLst/>
              <a:cxnLst/>
              <a:rect l="l" t="t" r="r" b="b"/>
              <a:pathLst>
                <a:path w="673" h="1955" extrusionOk="0">
                  <a:moveTo>
                    <a:pt x="18" y="1"/>
                  </a:moveTo>
                  <a:lnTo>
                    <a:pt x="1" y="131"/>
                  </a:lnTo>
                  <a:cubicBezTo>
                    <a:pt x="23" y="170"/>
                    <a:pt x="46" y="198"/>
                    <a:pt x="68" y="232"/>
                  </a:cubicBezTo>
                  <a:lnTo>
                    <a:pt x="153" y="379"/>
                  </a:lnTo>
                  <a:lnTo>
                    <a:pt x="227" y="526"/>
                  </a:lnTo>
                  <a:cubicBezTo>
                    <a:pt x="249" y="582"/>
                    <a:pt x="277" y="633"/>
                    <a:pt x="300" y="684"/>
                  </a:cubicBezTo>
                  <a:lnTo>
                    <a:pt x="362" y="837"/>
                  </a:lnTo>
                  <a:lnTo>
                    <a:pt x="419" y="1000"/>
                  </a:lnTo>
                  <a:lnTo>
                    <a:pt x="469" y="1164"/>
                  </a:lnTo>
                  <a:lnTo>
                    <a:pt x="509" y="1328"/>
                  </a:lnTo>
                  <a:cubicBezTo>
                    <a:pt x="526" y="1384"/>
                    <a:pt x="532" y="1441"/>
                    <a:pt x="543" y="1497"/>
                  </a:cubicBezTo>
                  <a:cubicBezTo>
                    <a:pt x="577" y="1644"/>
                    <a:pt x="594" y="1791"/>
                    <a:pt x="605" y="1949"/>
                  </a:cubicBezTo>
                  <a:cubicBezTo>
                    <a:pt x="616" y="1955"/>
                    <a:pt x="639" y="1955"/>
                    <a:pt x="650" y="1955"/>
                  </a:cubicBezTo>
                  <a:cubicBezTo>
                    <a:pt x="673" y="1797"/>
                    <a:pt x="673" y="1644"/>
                    <a:pt x="661" y="1480"/>
                  </a:cubicBezTo>
                  <a:cubicBezTo>
                    <a:pt x="650" y="1424"/>
                    <a:pt x="644" y="1362"/>
                    <a:pt x="639" y="1305"/>
                  </a:cubicBezTo>
                  <a:lnTo>
                    <a:pt x="605" y="1130"/>
                  </a:lnTo>
                  <a:lnTo>
                    <a:pt x="554" y="961"/>
                  </a:lnTo>
                  <a:lnTo>
                    <a:pt x="498" y="791"/>
                  </a:lnTo>
                  <a:lnTo>
                    <a:pt x="424" y="628"/>
                  </a:lnTo>
                  <a:cubicBezTo>
                    <a:pt x="396" y="577"/>
                    <a:pt x="379" y="520"/>
                    <a:pt x="351" y="469"/>
                  </a:cubicBezTo>
                  <a:lnTo>
                    <a:pt x="255" y="317"/>
                  </a:lnTo>
                  <a:cubicBezTo>
                    <a:pt x="227" y="266"/>
                    <a:pt x="193" y="215"/>
                    <a:pt x="159" y="170"/>
                  </a:cubicBezTo>
                  <a:cubicBezTo>
                    <a:pt x="114" y="114"/>
                    <a:pt x="63" y="57"/>
                    <a:pt x="18" y="1"/>
                  </a:cubicBezTo>
                  <a:close/>
                </a:path>
              </a:pathLst>
            </a:custGeom>
            <a:solidFill>
              <a:srgbClr val="704516"/>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3" name="Google Shape;1183;p46">
              <a:extLst>
                <a:ext uri="{FF2B5EF4-FFF2-40B4-BE49-F238E27FC236}">
                  <a16:creationId xmlns:a16="http://schemas.microsoft.com/office/drawing/2014/main" id="{293F988F-81EA-423B-9F09-2431FB67151F}"/>
                </a:ext>
              </a:extLst>
            </p:cNvPr>
            <p:cNvSpPr/>
            <p:nvPr/>
          </p:nvSpPr>
          <p:spPr>
            <a:xfrm>
              <a:off x="5281991" y="3057070"/>
              <a:ext cx="419067" cy="237756"/>
            </a:xfrm>
            <a:custGeom>
              <a:avLst/>
              <a:gdLst/>
              <a:ahLst/>
              <a:cxnLst/>
              <a:rect l="l" t="t" r="r" b="b"/>
              <a:pathLst>
                <a:path w="13052" h="7405" extrusionOk="0">
                  <a:moveTo>
                    <a:pt x="1400" y="0"/>
                  </a:moveTo>
                  <a:cubicBezTo>
                    <a:pt x="1369" y="0"/>
                    <a:pt x="1336" y="17"/>
                    <a:pt x="1316" y="52"/>
                  </a:cubicBezTo>
                  <a:lnTo>
                    <a:pt x="616" y="1210"/>
                  </a:lnTo>
                  <a:lnTo>
                    <a:pt x="588" y="1255"/>
                  </a:lnTo>
                  <a:lnTo>
                    <a:pt x="554" y="1306"/>
                  </a:lnTo>
                  <a:lnTo>
                    <a:pt x="503" y="1390"/>
                  </a:lnTo>
                  <a:cubicBezTo>
                    <a:pt x="481" y="1424"/>
                    <a:pt x="481" y="1464"/>
                    <a:pt x="498" y="1498"/>
                  </a:cubicBezTo>
                  <a:lnTo>
                    <a:pt x="1017" y="2582"/>
                  </a:lnTo>
                  <a:lnTo>
                    <a:pt x="1091" y="2734"/>
                  </a:lnTo>
                  <a:cubicBezTo>
                    <a:pt x="1119" y="2774"/>
                    <a:pt x="1096" y="2836"/>
                    <a:pt x="1057" y="2864"/>
                  </a:cubicBezTo>
                  <a:lnTo>
                    <a:pt x="441" y="3051"/>
                  </a:lnTo>
                  <a:lnTo>
                    <a:pt x="419" y="3056"/>
                  </a:lnTo>
                  <a:lnTo>
                    <a:pt x="193" y="3130"/>
                  </a:lnTo>
                  <a:lnTo>
                    <a:pt x="164" y="3147"/>
                  </a:lnTo>
                  <a:cubicBezTo>
                    <a:pt x="1" y="3299"/>
                    <a:pt x="114" y="3542"/>
                    <a:pt x="142" y="3593"/>
                  </a:cubicBezTo>
                  <a:lnTo>
                    <a:pt x="605" y="4406"/>
                  </a:lnTo>
                  <a:lnTo>
                    <a:pt x="616" y="4429"/>
                  </a:lnTo>
                  <a:lnTo>
                    <a:pt x="752" y="4660"/>
                  </a:lnTo>
                  <a:lnTo>
                    <a:pt x="831" y="4801"/>
                  </a:lnTo>
                  <a:cubicBezTo>
                    <a:pt x="859" y="4852"/>
                    <a:pt x="836" y="4920"/>
                    <a:pt x="780" y="4948"/>
                  </a:cubicBezTo>
                  <a:lnTo>
                    <a:pt x="164" y="4943"/>
                  </a:lnTo>
                  <a:lnTo>
                    <a:pt x="125" y="4976"/>
                  </a:lnTo>
                  <a:cubicBezTo>
                    <a:pt x="40" y="5022"/>
                    <a:pt x="12" y="5253"/>
                    <a:pt x="125" y="5406"/>
                  </a:cubicBezTo>
                  <a:lnTo>
                    <a:pt x="300" y="5677"/>
                  </a:lnTo>
                  <a:lnTo>
                    <a:pt x="328" y="5728"/>
                  </a:lnTo>
                  <a:lnTo>
                    <a:pt x="780" y="6411"/>
                  </a:lnTo>
                  <a:cubicBezTo>
                    <a:pt x="791" y="6439"/>
                    <a:pt x="819" y="6462"/>
                    <a:pt x="859" y="6462"/>
                  </a:cubicBezTo>
                  <a:lnTo>
                    <a:pt x="1124" y="6490"/>
                  </a:lnTo>
                  <a:lnTo>
                    <a:pt x="1396" y="6518"/>
                  </a:lnTo>
                  <a:lnTo>
                    <a:pt x="3468" y="6733"/>
                  </a:lnTo>
                  <a:lnTo>
                    <a:pt x="3587" y="6750"/>
                  </a:lnTo>
                  <a:lnTo>
                    <a:pt x="5349" y="6930"/>
                  </a:lnTo>
                  <a:lnTo>
                    <a:pt x="5388" y="6942"/>
                  </a:lnTo>
                  <a:lnTo>
                    <a:pt x="9827" y="7405"/>
                  </a:lnTo>
                  <a:cubicBezTo>
                    <a:pt x="9867" y="7405"/>
                    <a:pt x="9900" y="7399"/>
                    <a:pt x="9923" y="7371"/>
                  </a:cubicBezTo>
                  <a:lnTo>
                    <a:pt x="10556" y="6699"/>
                  </a:lnTo>
                  <a:lnTo>
                    <a:pt x="10685" y="6563"/>
                  </a:lnTo>
                  <a:lnTo>
                    <a:pt x="11668" y="5536"/>
                  </a:lnTo>
                  <a:lnTo>
                    <a:pt x="11770" y="5423"/>
                  </a:lnTo>
                  <a:lnTo>
                    <a:pt x="13006" y="4124"/>
                  </a:lnTo>
                  <a:cubicBezTo>
                    <a:pt x="13040" y="4079"/>
                    <a:pt x="13052" y="4016"/>
                    <a:pt x="12990" y="3971"/>
                  </a:cubicBezTo>
                  <a:lnTo>
                    <a:pt x="12916" y="3887"/>
                  </a:lnTo>
                  <a:lnTo>
                    <a:pt x="12764" y="3728"/>
                  </a:lnTo>
                  <a:lnTo>
                    <a:pt x="12696" y="3644"/>
                  </a:lnTo>
                  <a:lnTo>
                    <a:pt x="11843" y="2672"/>
                  </a:lnTo>
                  <a:lnTo>
                    <a:pt x="11770" y="2599"/>
                  </a:lnTo>
                  <a:lnTo>
                    <a:pt x="11233" y="1989"/>
                  </a:lnTo>
                  <a:lnTo>
                    <a:pt x="11171" y="1921"/>
                  </a:lnTo>
                  <a:lnTo>
                    <a:pt x="10476" y="1136"/>
                  </a:lnTo>
                  <a:lnTo>
                    <a:pt x="10443" y="1097"/>
                  </a:lnTo>
                  <a:lnTo>
                    <a:pt x="10188" y="803"/>
                  </a:lnTo>
                  <a:cubicBezTo>
                    <a:pt x="10177" y="786"/>
                    <a:pt x="10149" y="769"/>
                    <a:pt x="10121" y="769"/>
                  </a:cubicBezTo>
                  <a:lnTo>
                    <a:pt x="5829" y="391"/>
                  </a:lnTo>
                  <a:lnTo>
                    <a:pt x="5750" y="380"/>
                  </a:lnTo>
                  <a:lnTo>
                    <a:pt x="1638" y="12"/>
                  </a:lnTo>
                  <a:lnTo>
                    <a:pt x="1520" y="7"/>
                  </a:lnTo>
                  <a:lnTo>
                    <a:pt x="1412" y="1"/>
                  </a:lnTo>
                  <a:cubicBezTo>
                    <a:pt x="1408" y="0"/>
                    <a:pt x="1404" y="0"/>
                    <a:pt x="1400" y="0"/>
                  </a:cubicBezTo>
                  <a:close/>
                </a:path>
              </a:pathLst>
            </a:custGeom>
            <a:solidFill>
              <a:srgbClr val="87531B"/>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4" name="Google Shape;1184;p46">
              <a:extLst>
                <a:ext uri="{FF2B5EF4-FFF2-40B4-BE49-F238E27FC236}">
                  <a16:creationId xmlns:a16="http://schemas.microsoft.com/office/drawing/2014/main" id="{1F880431-B010-456B-91C6-0D23947BDE0B}"/>
                </a:ext>
              </a:extLst>
            </p:cNvPr>
            <p:cNvSpPr/>
            <p:nvPr/>
          </p:nvSpPr>
          <p:spPr>
            <a:xfrm>
              <a:off x="5284880" y="3057006"/>
              <a:ext cx="412549" cy="228027"/>
            </a:xfrm>
            <a:custGeom>
              <a:avLst/>
              <a:gdLst/>
              <a:ahLst/>
              <a:cxnLst/>
              <a:rect l="l" t="t" r="r" b="b"/>
              <a:pathLst>
                <a:path w="12849" h="7102" extrusionOk="0">
                  <a:moveTo>
                    <a:pt x="1327" y="0"/>
                  </a:moveTo>
                  <a:cubicBezTo>
                    <a:pt x="1298" y="0"/>
                    <a:pt x="1268" y="20"/>
                    <a:pt x="1249" y="48"/>
                  </a:cubicBezTo>
                  <a:lnTo>
                    <a:pt x="487" y="1313"/>
                  </a:lnTo>
                  <a:lnTo>
                    <a:pt x="1023" y="2432"/>
                  </a:lnTo>
                  <a:cubicBezTo>
                    <a:pt x="1051" y="2471"/>
                    <a:pt x="1029" y="2533"/>
                    <a:pt x="989" y="2561"/>
                  </a:cubicBezTo>
                  <a:lnTo>
                    <a:pt x="950" y="2584"/>
                  </a:lnTo>
                  <a:lnTo>
                    <a:pt x="103" y="3143"/>
                  </a:lnTo>
                  <a:cubicBezTo>
                    <a:pt x="57" y="3171"/>
                    <a:pt x="41" y="3233"/>
                    <a:pt x="69" y="3284"/>
                  </a:cubicBezTo>
                  <a:lnTo>
                    <a:pt x="148" y="3425"/>
                  </a:lnTo>
                  <a:lnTo>
                    <a:pt x="746" y="4498"/>
                  </a:lnTo>
                  <a:cubicBezTo>
                    <a:pt x="775" y="4549"/>
                    <a:pt x="752" y="4617"/>
                    <a:pt x="696" y="4645"/>
                  </a:cubicBezTo>
                  <a:lnTo>
                    <a:pt x="662" y="4662"/>
                  </a:lnTo>
                  <a:lnTo>
                    <a:pt x="74" y="4950"/>
                  </a:lnTo>
                  <a:cubicBezTo>
                    <a:pt x="18" y="4978"/>
                    <a:pt x="1" y="5046"/>
                    <a:pt x="35" y="5103"/>
                  </a:cubicBezTo>
                  <a:lnTo>
                    <a:pt x="120" y="5238"/>
                  </a:lnTo>
                  <a:lnTo>
                    <a:pt x="690" y="6108"/>
                  </a:lnTo>
                  <a:cubicBezTo>
                    <a:pt x="701" y="6136"/>
                    <a:pt x="735" y="6159"/>
                    <a:pt x="769" y="6159"/>
                  </a:cubicBezTo>
                  <a:lnTo>
                    <a:pt x="9743" y="7102"/>
                  </a:lnTo>
                  <a:cubicBezTo>
                    <a:pt x="9777" y="7102"/>
                    <a:pt x="9810" y="7096"/>
                    <a:pt x="9833" y="7068"/>
                  </a:cubicBezTo>
                  <a:lnTo>
                    <a:pt x="12849" y="3894"/>
                  </a:lnTo>
                  <a:lnTo>
                    <a:pt x="10127" y="811"/>
                  </a:lnTo>
                  <a:cubicBezTo>
                    <a:pt x="10115" y="794"/>
                    <a:pt x="10087" y="777"/>
                    <a:pt x="10059" y="777"/>
                  </a:cubicBezTo>
                  <a:lnTo>
                    <a:pt x="1345" y="3"/>
                  </a:lnTo>
                  <a:cubicBezTo>
                    <a:pt x="1339" y="1"/>
                    <a:pt x="1333" y="0"/>
                    <a:pt x="1327" y="0"/>
                  </a:cubicBezTo>
                  <a:close/>
                </a:path>
              </a:pathLst>
            </a:custGeom>
            <a:solidFill>
              <a:srgbClr val="9F702D"/>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5" name="Google Shape;1185;p46">
              <a:extLst>
                <a:ext uri="{FF2B5EF4-FFF2-40B4-BE49-F238E27FC236}">
                  <a16:creationId xmlns:a16="http://schemas.microsoft.com/office/drawing/2014/main" id="{EC3B9278-6E8D-4204-BD36-06F31B7BA620}"/>
                </a:ext>
              </a:extLst>
            </p:cNvPr>
            <p:cNvSpPr/>
            <p:nvPr/>
          </p:nvSpPr>
          <p:spPr>
            <a:xfrm>
              <a:off x="5466771" y="3069046"/>
              <a:ext cx="152157" cy="41130"/>
            </a:xfrm>
            <a:custGeom>
              <a:avLst/>
              <a:gdLst/>
              <a:ahLst/>
              <a:cxnLst/>
              <a:rect l="l" t="t" r="r" b="b"/>
              <a:pathLst>
                <a:path w="4739" h="1281" extrusionOk="0">
                  <a:moveTo>
                    <a:pt x="0" y="1"/>
                  </a:moveTo>
                  <a:lnTo>
                    <a:pt x="0" y="1"/>
                  </a:lnTo>
                  <a:cubicBezTo>
                    <a:pt x="17" y="23"/>
                    <a:pt x="29" y="52"/>
                    <a:pt x="45" y="74"/>
                  </a:cubicBezTo>
                  <a:cubicBezTo>
                    <a:pt x="187" y="312"/>
                    <a:pt x="379" y="515"/>
                    <a:pt x="593" y="684"/>
                  </a:cubicBezTo>
                  <a:cubicBezTo>
                    <a:pt x="808" y="854"/>
                    <a:pt x="1056" y="984"/>
                    <a:pt x="1316" y="1080"/>
                  </a:cubicBezTo>
                  <a:cubicBezTo>
                    <a:pt x="1576" y="1176"/>
                    <a:pt x="1847" y="1232"/>
                    <a:pt x="2118" y="1260"/>
                  </a:cubicBezTo>
                  <a:cubicBezTo>
                    <a:pt x="2279" y="1274"/>
                    <a:pt x="2441" y="1280"/>
                    <a:pt x="2603" y="1280"/>
                  </a:cubicBezTo>
                  <a:cubicBezTo>
                    <a:pt x="2990" y="1280"/>
                    <a:pt x="3376" y="1241"/>
                    <a:pt x="3750" y="1153"/>
                  </a:cubicBezTo>
                  <a:cubicBezTo>
                    <a:pt x="4010" y="1091"/>
                    <a:pt x="4275" y="995"/>
                    <a:pt x="4518" y="876"/>
                  </a:cubicBezTo>
                  <a:cubicBezTo>
                    <a:pt x="4597" y="842"/>
                    <a:pt x="4671" y="797"/>
                    <a:pt x="4738" y="758"/>
                  </a:cubicBezTo>
                  <a:lnTo>
                    <a:pt x="4716" y="724"/>
                  </a:lnTo>
                  <a:cubicBezTo>
                    <a:pt x="4405" y="876"/>
                    <a:pt x="4078" y="984"/>
                    <a:pt x="3739" y="1051"/>
                  </a:cubicBezTo>
                  <a:cubicBezTo>
                    <a:pt x="3468" y="1102"/>
                    <a:pt x="3208" y="1136"/>
                    <a:pt x="2937" y="1147"/>
                  </a:cubicBezTo>
                  <a:cubicBezTo>
                    <a:pt x="2853" y="1151"/>
                    <a:pt x="2769" y="1153"/>
                    <a:pt x="2686" y="1153"/>
                  </a:cubicBezTo>
                  <a:cubicBezTo>
                    <a:pt x="2506" y="1153"/>
                    <a:pt x="2326" y="1144"/>
                    <a:pt x="2141" y="1125"/>
                  </a:cubicBezTo>
                  <a:cubicBezTo>
                    <a:pt x="1875" y="1102"/>
                    <a:pt x="1610" y="1046"/>
                    <a:pt x="1367" y="961"/>
                  </a:cubicBezTo>
                  <a:cubicBezTo>
                    <a:pt x="1113" y="876"/>
                    <a:pt x="876" y="758"/>
                    <a:pt x="661" y="600"/>
                  </a:cubicBezTo>
                  <a:cubicBezTo>
                    <a:pt x="441" y="447"/>
                    <a:pt x="249" y="255"/>
                    <a:pt x="102" y="35"/>
                  </a:cubicBezTo>
                  <a:cubicBezTo>
                    <a:pt x="96" y="23"/>
                    <a:pt x="85" y="18"/>
                    <a:pt x="79" y="7"/>
                  </a:cubicBezTo>
                  <a:lnTo>
                    <a:pt x="0" y="1"/>
                  </a:ln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6" name="Google Shape;1186;p46">
              <a:extLst>
                <a:ext uri="{FF2B5EF4-FFF2-40B4-BE49-F238E27FC236}">
                  <a16:creationId xmlns:a16="http://schemas.microsoft.com/office/drawing/2014/main" id="{926E47D0-BE7B-498A-85FC-181A98DA2BEA}"/>
                </a:ext>
              </a:extLst>
            </p:cNvPr>
            <p:cNvSpPr/>
            <p:nvPr/>
          </p:nvSpPr>
          <p:spPr>
            <a:xfrm>
              <a:off x="5330955" y="3056909"/>
              <a:ext cx="164487" cy="68036"/>
            </a:xfrm>
            <a:custGeom>
              <a:avLst/>
              <a:gdLst/>
              <a:ahLst/>
              <a:cxnLst/>
              <a:rect l="l" t="t" r="r" b="b"/>
              <a:pathLst>
                <a:path w="5123" h="2119" extrusionOk="0">
                  <a:moveTo>
                    <a:pt x="0" y="1"/>
                  </a:moveTo>
                  <a:lnTo>
                    <a:pt x="0" y="1"/>
                  </a:lnTo>
                  <a:cubicBezTo>
                    <a:pt x="23" y="17"/>
                    <a:pt x="46" y="40"/>
                    <a:pt x="68" y="57"/>
                  </a:cubicBezTo>
                  <a:cubicBezTo>
                    <a:pt x="277" y="226"/>
                    <a:pt x="503" y="373"/>
                    <a:pt x="752" y="486"/>
                  </a:cubicBezTo>
                  <a:cubicBezTo>
                    <a:pt x="876" y="543"/>
                    <a:pt x="1000" y="599"/>
                    <a:pt x="1130" y="633"/>
                  </a:cubicBezTo>
                  <a:cubicBezTo>
                    <a:pt x="1198" y="656"/>
                    <a:pt x="1265" y="667"/>
                    <a:pt x="1328" y="690"/>
                  </a:cubicBezTo>
                  <a:cubicBezTo>
                    <a:pt x="1395" y="706"/>
                    <a:pt x="1457" y="723"/>
                    <a:pt x="1525" y="735"/>
                  </a:cubicBezTo>
                  <a:cubicBezTo>
                    <a:pt x="1796" y="780"/>
                    <a:pt x="2062" y="780"/>
                    <a:pt x="2333" y="791"/>
                  </a:cubicBezTo>
                  <a:cubicBezTo>
                    <a:pt x="2468" y="791"/>
                    <a:pt x="2598" y="797"/>
                    <a:pt x="2728" y="808"/>
                  </a:cubicBezTo>
                  <a:cubicBezTo>
                    <a:pt x="2790" y="819"/>
                    <a:pt x="2852" y="825"/>
                    <a:pt x="2920" y="836"/>
                  </a:cubicBezTo>
                  <a:lnTo>
                    <a:pt x="3016" y="859"/>
                  </a:lnTo>
                  <a:cubicBezTo>
                    <a:pt x="3044" y="865"/>
                    <a:pt x="3084" y="876"/>
                    <a:pt x="3112" y="882"/>
                  </a:cubicBezTo>
                  <a:cubicBezTo>
                    <a:pt x="3231" y="915"/>
                    <a:pt x="3355" y="961"/>
                    <a:pt x="3479" y="1006"/>
                  </a:cubicBezTo>
                  <a:cubicBezTo>
                    <a:pt x="3598" y="1062"/>
                    <a:pt x="3716" y="1119"/>
                    <a:pt x="3829" y="1186"/>
                  </a:cubicBezTo>
                  <a:cubicBezTo>
                    <a:pt x="4298" y="1441"/>
                    <a:pt x="4705" y="1785"/>
                    <a:pt x="5123" y="2118"/>
                  </a:cubicBezTo>
                  <a:cubicBezTo>
                    <a:pt x="4750" y="1740"/>
                    <a:pt x="4355" y="1373"/>
                    <a:pt x="3886" y="1074"/>
                  </a:cubicBezTo>
                  <a:cubicBezTo>
                    <a:pt x="3660" y="932"/>
                    <a:pt x="3406" y="819"/>
                    <a:pt x="3146" y="740"/>
                  </a:cubicBezTo>
                  <a:cubicBezTo>
                    <a:pt x="3106" y="735"/>
                    <a:pt x="3078" y="718"/>
                    <a:pt x="3044" y="712"/>
                  </a:cubicBezTo>
                  <a:lnTo>
                    <a:pt x="2948" y="690"/>
                  </a:lnTo>
                  <a:cubicBezTo>
                    <a:pt x="2875" y="667"/>
                    <a:pt x="2813" y="661"/>
                    <a:pt x="2739" y="656"/>
                  </a:cubicBezTo>
                  <a:cubicBezTo>
                    <a:pt x="2609" y="639"/>
                    <a:pt x="2474" y="633"/>
                    <a:pt x="2338" y="627"/>
                  </a:cubicBezTo>
                  <a:cubicBezTo>
                    <a:pt x="2073" y="622"/>
                    <a:pt x="1808" y="627"/>
                    <a:pt x="1548" y="582"/>
                  </a:cubicBezTo>
                  <a:cubicBezTo>
                    <a:pt x="1288" y="554"/>
                    <a:pt x="1034" y="481"/>
                    <a:pt x="791" y="379"/>
                  </a:cubicBezTo>
                  <a:cubicBezTo>
                    <a:pt x="554" y="283"/>
                    <a:pt x="334" y="153"/>
                    <a:pt x="125" y="6"/>
                  </a:cubicBezTo>
                  <a:lnTo>
                    <a:pt x="0" y="1"/>
                  </a:ln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7" name="Google Shape;1187;p46">
              <a:extLst>
                <a:ext uri="{FF2B5EF4-FFF2-40B4-BE49-F238E27FC236}">
                  <a16:creationId xmlns:a16="http://schemas.microsoft.com/office/drawing/2014/main" id="{7A05E109-8693-46F5-98C6-AB9AA846C621}"/>
                </a:ext>
              </a:extLst>
            </p:cNvPr>
            <p:cNvSpPr/>
            <p:nvPr/>
          </p:nvSpPr>
          <p:spPr>
            <a:xfrm>
              <a:off x="5518979" y="3118557"/>
              <a:ext cx="124417" cy="26264"/>
            </a:xfrm>
            <a:custGeom>
              <a:avLst/>
              <a:gdLst/>
              <a:ahLst/>
              <a:cxnLst/>
              <a:rect l="l" t="t" r="r" b="b"/>
              <a:pathLst>
                <a:path w="3875" h="818" extrusionOk="0">
                  <a:moveTo>
                    <a:pt x="3813" y="1"/>
                  </a:moveTo>
                  <a:cubicBezTo>
                    <a:pt x="3739" y="40"/>
                    <a:pt x="3671" y="74"/>
                    <a:pt x="3592" y="119"/>
                  </a:cubicBezTo>
                  <a:cubicBezTo>
                    <a:pt x="3412" y="215"/>
                    <a:pt x="3225" y="300"/>
                    <a:pt x="3028" y="379"/>
                  </a:cubicBezTo>
                  <a:cubicBezTo>
                    <a:pt x="2830" y="458"/>
                    <a:pt x="2632" y="520"/>
                    <a:pt x="2435" y="571"/>
                  </a:cubicBezTo>
                  <a:cubicBezTo>
                    <a:pt x="2231" y="627"/>
                    <a:pt x="2028" y="656"/>
                    <a:pt x="1819" y="678"/>
                  </a:cubicBezTo>
                  <a:cubicBezTo>
                    <a:pt x="1717" y="684"/>
                    <a:pt x="1614" y="687"/>
                    <a:pt x="1511" y="687"/>
                  </a:cubicBezTo>
                  <a:cubicBezTo>
                    <a:pt x="1407" y="687"/>
                    <a:pt x="1302" y="684"/>
                    <a:pt x="1198" y="678"/>
                  </a:cubicBezTo>
                  <a:cubicBezTo>
                    <a:pt x="786" y="639"/>
                    <a:pt x="373" y="537"/>
                    <a:pt x="1" y="345"/>
                  </a:cubicBezTo>
                  <a:lnTo>
                    <a:pt x="1" y="345"/>
                  </a:lnTo>
                  <a:cubicBezTo>
                    <a:pt x="345" y="594"/>
                    <a:pt x="763" y="735"/>
                    <a:pt x="1187" y="791"/>
                  </a:cubicBezTo>
                  <a:cubicBezTo>
                    <a:pt x="1320" y="809"/>
                    <a:pt x="1454" y="817"/>
                    <a:pt x="1589" y="817"/>
                  </a:cubicBezTo>
                  <a:cubicBezTo>
                    <a:pt x="1882" y="817"/>
                    <a:pt x="2176" y="778"/>
                    <a:pt x="2463" y="712"/>
                  </a:cubicBezTo>
                  <a:cubicBezTo>
                    <a:pt x="2666" y="656"/>
                    <a:pt x="2875" y="594"/>
                    <a:pt x="3073" y="509"/>
                  </a:cubicBezTo>
                  <a:cubicBezTo>
                    <a:pt x="3271" y="424"/>
                    <a:pt x="3457" y="323"/>
                    <a:pt x="3643" y="215"/>
                  </a:cubicBezTo>
                  <a:cubicBezTo>
                    <a:pt x="3722" y="176"/>
                    <a:pt x="3796" y="125"/>
                    <a:pt x="3875" y="74"/>
                  </a:cubicBezTo>
                  <a:lnTo>
                    <a:pt x="3813" y="1"/>
                  </a:ln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8" name="Google Shape;1188;p46">
              <a:extLst>
                <a:ext uri="{FF2B5EF4-FFF2-40B4-BE49-F238E27FC236}">
                  <a16:creationId xmlns:a16="http://schemas.microsoft.com/office/drawing/2014/main" id="{16711DAF-60AB-4931-9C97-7E10A1485A70}"/>
                </a:ext>
              </a:extLst>
            </p:cNvPr>
            <p:cNvSpPr/>
            <p:nvPr/>
          </p:nvSpPr>
          <p:spPr>
            <a:xfrm>
              <a:off x="5301031" y="3095342"/>
              <a:ext cx="168115" cy="44116"/>
            </a:xfrm>
            <a:custGeom>
              <a:avLst/>
              <a:gdLst/>
              <a:ahLst/>
              <a:cxnLst/>
              <a:rect l="l" t="t" r="r" b="b"/>
              <a:pathLst>
                <a:path w="5236" h="1374" extrusionOk="0">
                  <a:moveTo>
                    <a:pt x="29" y="1"/>
                  </a:moveTo>
                  <a:lnTo>
                    <a:pt x="1" y="52"/>
                  </a:lnTo>
                  <a:cubicBezTo>
                    <a:pt x="40" y="91"/>
                    <a:pt x="74" y="131"/>
                    <a:pt x="108" y="165"/>
                  </a:cubicBezTo>
                  <a:cubicBezTo>
                    <a:pt x="300" y="345"/>
                    <a:pt x="520" y="498"/>
                    <a:pt x="763" y="611"/>
                  </a:cubicBezTo>
                  <a:cubicBezTo>
                    <a:pt x="1011" y="724"/>
                    <a:pt x="1271" y="786"/>
                    <a:pt x="1542" y="808"/>
                  </a:cubicBezTo>
                  <a:cubicBezTo>
                    <a:pt x="1585" y="811"/>
                    <a:pt x="1628" y="812"/>
                    <a:pt x="1671" y="812"/>
                  </a:cubicBezTo>
                  <a:cubicBezTo>
                    <a:pt x="1893" y="812"/>
                    <a:pt x="2115" y="778"/>
                    <a:pt x="2333" y="741"/>
                  </a:cubicBezTo>
                  <a:cubicBezTo>
                    <a:pt x="2587" y="701"/>
                    <a:pt x="2841" y="645"/>
                    <a:pt x="3095" y="639"/>
                  </a:cubicBezTo>
                  <a:cubicBezTo>
                    <a:pt x="3145" y="636"/>
                    <a:pt x="3196" y="634"/>
                    <a:pt x="3246" y="634"/>
                  </a:cubicBezTo>
                  <a:cubicBezTo>
                    <a:pt x="3450" y="634"/>
                    <a:pt x="3654" y="660"/>
                    <a:pt x="3858" y="701"/>
                  </a:cubicBezTo>
                  <a:cubicBezTo>
                    <a:pt x="4106" y="752"/>
                    <a:pt x="4355" y="837"/>
                    <a:pt x="4586" y="950"/>
                  </a:cubicBezTo>
                  <a:cubicBezTo>
                    <a:pt x="4818" y="1062"/>
                    <a:pt x="5032" y="1209"/>
                    <a:pt x="5236" y="1373"/>
                  </a:cubicBezTo>
                  <a:cubicBezTo>
                    <a:pt x="5049" y="1181"/>
                    <a:pt x="4846" y="1017"/>
                    <a:pt x="4620" y="882"/>
                  </a:cubicBezTo>
                  <a:cubicBezTo>
                    <a:pt x="4389" y="758"/>
                    <a:pt x="4140" y="650"/>
                    <a:pt x="3886" y="588"/>
                  </a:cubicBezTo>
                  <a:cubicBezTo>
                    <a:pt x="3668" y="525"/>
                    <a:pt x="3441" y="495"/>
                    <a:pt x="3210" y="495"/>
                  </a:cubicBezTo>
                  <a:cubicBezTo>
                    <a:pt x="3172" y="495"/>
                    <a:pt x="3134" y="496"/>
                    <a:pt x="3095" y="498"/>
                  </a:cubicBezTo>
                  <a:cubicBezTo>
                    <a:pt x="2830" y="503"/>
                    <a:pt x="2564" y="554"/>
                    <a:pt x="2310" y="594"/>
                  </a:cubicBezTo>
                  <a:cubicBezTo>
                    <a:pt x="2086" y="634"/>
                    <a:pt x="1862" y="669"/>
                    <a:pt x="1637" y="669"/>
                  </a:cubicBezTo>
                  <a:cubicBezTo>
                    <a:pt x="1608" y="669"/>
                    <a:pt x="1578" y="668"/>
                    <a:pt x="1548" y="667"/>
                  </a:cubicBezTo>
                  <a:cubicBezTo>
                    <a:pt x="1294" y="656"/>
                    <a:pt x="1045" y="594"/>
                    <a:pt x="808" y="503"/>
                  </a:cubicBezTo>
                  <a:cubicBezTo>
                    <a:pt x="565" y="402"/>
                    <a:pt x="351" y="272"/>
                    <a:pt x="153" y="108"/>
                  </a:cubicBezTo>
                  <a:cubicBezTo>
                    <a:pt x="108" y="80"/>
                    <a:pt x="68" y="35"/>
                    <a:pt x="29" y="1"/>
                  </a:cubicBez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19" name="Google Shape;1189;p46">
              <a:extLst>
                <a:ext uri="{FF2B5EF4-FFF2-40B4-BE49-F238E27FC236}">
                  <a16:creationId xmlns:a16="http://schemas.microsoft.com/office/drawing/2014/main" id="{7B667527-AC42-41BD-9062-8B0479C8A600}"/>
                </a:ext>
              </a:extLst>
            </p:cNvPr>
            <p:cNvSpPr/>
            <p:nvPr/>
          </p:nvSpPr>
          <p:spPr>
            <a:xfrm>
              <a:off x="5539303" y="3140326"/>
              <a:ext cx="123678" cy="34837"/>
            </a:xfrm>
            <a:custGeom>
              <a:avLst/>
              <a:gdLst/>
              <a:ahLst/>
              <a:cxnLst/>
              <a:rect l="l" t="t" r="r" b="b"/>
              <a:pathLst>
                <a:path w="3852" h="1085" extrusionOk="0">
                  <a:moveTo>
                    <a:pt x="3773" y="0"/>
                  </a:moveTo>
                  <a:cubicBezTo>
                    <a:pt x="3744" y="29"/>
                    <a:pt x="3705" y="45"/>
                    <a:pt x="3671" y="68"/>
                  </a:cubicBezTo>
                  <a:cubicBezTo>
                    <a:pt x="3496" y="187"/>
                    <a:pt x="3310" y="300"/>
                    <a:pt x="3123" y="407"/>
                  </a:cubicBezTo>
                  <a:cubicBezTo>
                    <a:pt x="3078" y="435"/>
                    <a:pt x="3027" y="458"/>
                    <a:pt x="2982" y="486"/>
                  </a:cubicBezTo>
                  <a:cubicBezTo>
                    <a:pt x="2937" y="509"/>
                    <a:pt x="2886" y="537"/>
                    <a:pt x="2841" y="554"/>
                  </a:cubicBezTo>
                  <a:cubicBezTo>
                    <a:pt x="2739" y="599"/>
                    <a:pt x="2643" y="650"/>
                    <a:pt x="2542" y="684"/>
                  </a:cubicBezTo>
                  <a:cubicBezTo>
                    <a:pt x="2146" y="847"/>
                    <a:pt x="1728" y="943"/>
                    <a:pt x="1299" y="972"/>
                  </a:cubicBezTo>
                  <a:cubicBezTo>
                    <a:pt x="1225" y="977"/>
                    <a:pt x="1150" y="979"/>
                    <a:pt x="1075" y="979"/>
                  </a:cubicBezTo>
                  <a:cubicBezTo>
                    <a:pt x="718" y="979"/>
                    <a:pt x="355" y="929"/>
                    <a:pt x="0" y="887"/>
                  </a:cubicBezTo>
                  <a:lnTo>
                    <a:pt x="0" y="887"/>
                  </a:lnTo>
                  <a:cubicBezTo>
                    <a:pt x="412" y="991"/>
                    <a:pt x="829" y="1085"/>
                    <a:pt x="1261" y="1085"/>
                  </a:cubicBezTo>
                  <a:cubicBezTo>
                    <a:pt x="1274" y="1085"/>
                    <a:pt x="1287" y="1085"/>
                    <a:pt x="1299" y="1085"/>
                  </a:cubicBezTo>
                  <a:lnTo>
                    <a:pt x="1469" y="1079"/>
                  </a:lnTo>
                  <a:cubicBezTo>
                    <a:pt x="1519" y="1079"/>
                    <a:pt x="1576" y="1073"/>
                    <a:pt x="1632" y="1062"/>
                  </a:cubicBezTo>
                  <a:cubicBezTo>
                    <a:pt x="1745" y="1056"/>
                    <a:pt x="1858" y="1034"/>
                    <a:pt x="1965" y="1017"/>
                  </a:cubicBezTo>
                  <a:cubicBezTo>
                    <a:pt x="2180" y="966"/>
                    <a:pt x="2395" y="904"/>
                    <a:pt x="2598" y="819"/>
                  </a:cubicBezTo>
                  <a:cubicBezTo>
                    <a:pt x="2807" y="740"/>
                    <a:pt x="3005" y="633"/>
                    <a:pt x="3191" y="526"/>
                  </a:cubicBezTo>
                  <a:cubicBezTo>
                    <a:pt x="3293" y="469"/>
                    <a:pt x="3383" y="413"/>
                    <a:pt x="3473" y="350"/>
                  </a:cubicBezTo>
                  <a:cubicBezTo>
                    <a:pt x="3519" y="322"/>
                    <a:pt x="3569" y="294"/>
                    <a:pt x="3609" y="260"/>
                  </a:cubicBezTo>
                  <a:lnTo>
                    <a:pt x="3744" y="158"/>
                  </a:lnTo>
                  <a:cubicBezTo>
                    <a:pt x="3778" y="141"/>
                    <a:pt x="3812" y="113"/>
                    <a:pt x="3852" y="85"/>
                  </a:cubicBezTo>
                  <a:lnTo>
                    <a:pt x="3773" y="0"/>
                  </a:ln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20" name="Google Shape;1190;p46">
              <a:extLst>
                <a:ext uri="{FF2B5EF4-FFF2-40B4-BE49-F238E27FC236}">
                  <a16:creationId xmlns:a16="http://schemas.microsoft.com/office/drawing/2014/main" id="{16A43754-2333-476F-BB56-7BDDB639204D}"/>
                </a:ext>
              </a:extLst>
            </p:cNvPr>
            <p:cNvSpPr/>
            <p:nvPr/>
          </p:nvSpPr>
          <p:spPr>
            <a:xfrm>
              <a:off x="5295412" y="3148931"/>
              <a:ext cx="270570" cy="51244"/>
            </a:xfrm>
            <a:custGeom>
              <a:avLst/>
              <a:gdLst/>
              <a:ahLst/>
              <a:cxnLst/>
              <a:rect l="l" t="t" r="r" b="b"/>
              <a:pathLst>
                <a:path w="8427" h="1596" extrusionOk="0">
                  <a:moveTo>
                    <a:pt x="3982" y="1"/>
                  </a:moveTo>
                  <a:cubicBezTo>
                    <a:pt x="3689" y="1"/>
                    <a:pt x="3402" y="45"/>
                    <a:pt x="3118" y="105"/>
                  </a:cubicBezTo>
                  <a:cubicBezTo>
                    <a:pt x="2739" y="184"/>
                    <a:pt x="2384" y="274"/>
                    <a:pt x="2017" y="354"/>
                  </a:cubicBezTo>
                  <a:cubicBezTo>
                    <a:pt x="1729" y="412"/>
                    <a:pt x="1435" y="452"/>
                    <a:pt x="1136" y="452"/>
                  </a:cubicBezTo>
                  <a:cubicBezTo>
                    <a:pt x="1059" y="452"/>
                    <a:pt x="982" y="450"/>
                    <a:pt x="904" y="444"/>
                  </a:cubicBezTo>
                  <a:cubicBezTo>
                    <a:pt x="718" y="427"/>
                    <a:pt x="531" y="393"/>
                    <a:pt x="356" y="337"/>
                  </a:cubicBezTo>
                  <a:cubicBezTo>
                    <a:pt x="243" y="297"/>
                    <a:pt x="130" y="252"/>
                    <a:pt x="23" y="190"/>
                  </a:cubicBezTo>
                  <a:lnTo>
                    <a:pt x="1" y="195"/>
                  </a:lnTo>
                  <a:cubicBezTo>
                    <a:pt x="108" y="269"/>
                    <a:pt x="221" y="325"/>
                    <a:pt x="339" y="370"/>
                  </a:cubicBezTo>
                  <a:cubicBezTo>
                    <a:pt x="520" y="438"/>
                    <a:pt x="701" y="483"/>
                    <a:pt x="893" y="506"/>
                  </a:cubicBezTo>
                  <a:cubicBezTo>
                    <a:pt x="1019" y="521"/>
                    <a:pt x="1146" y="528"/>
                    <a:pt x="1272" y="528"/>
                  </a:cubicBezTo>
                  <a:cubicBezTo>
                    <a:pt x="1526" y="528"/>
                    <a:pt x="1779" y="500"/>
                    <a:pt x="2028" y="455"/>
                  </a:cubicBezTo>
                  <a:cubicBezTo>
                    <a:pt x="2401" y="393"/>
                    <a:pt x="2768" y="303"/>
                    <a:pt x="3135" y="229"/>
                  </a:cubicBezTo>
                  <a:cubicBezTo>
                    <a:pt x="3426" y="176"/>
                    <a:pt x="3724" y="136"/>
                    <a:pt x="4018" y="136"/>
                  </a:cubicBezTo>
                  <a:cubicBezTo>
                    <a:pt x="4095" y="136"/>
                    <a:pt x="4171" y="139"/>
                    <a:pt x="4247" y="145"/>
                  </a:cubicBezTo>
                  <a:cubicBezTo>
                    <a:pt x="4614" y="173"/>
                    <a:pt x="4970" y="274"/>
                    <a:pt x="5303" y="438"/>
                  </a:cubicBezTo>
                  <a:cubicBezTo>
                    <a:pt x="5637" y="591"/>
                    <a:pt x="5930" y="834"/>
                    <a:pt x="6252" y="1037"/>
                  </a:cubicBezTo>
                  <a:cubicBezTo>
                    <a:pt x="6410" y="1144"/>
                    <a:pt x="6574" y="1240"/>
                    <a:pt x="6749" y="1319"/>
                  </a:cubicBezTo>
                  <a:cubicBezTo>
                    <a:pt x="6930" y="1398"/>
                    <a:pt x="7111" y="1455"/>
                    <a:pt x="7297" y="1494"/>
                  </a:cubicBezTo>
                  <a:cubicBezTo>
                    <a:pt x="7483" y="1539"/>
                    <a:pt x="7670" y="1556"/>
                    <a:pt x="7862" y="1573"/>
                  </a:cubicBezTo>
                  <a:cubicBezTo>
                    <a:pt x="8048" y="1585"/>
                    <a:pt x="8234" y="1596"/>
                    <a:pt x="8426" y="1596"/>
                  </a:cubicBezTo>
                  <a:cubicBezTo>
                    <a:pt x="8048" y="1568"/>
                    <a:pt x="7675" y="1528"/>
                    <a:pt x="7308" y="1432"/>
                  </a:cubicBezTo>
                  <a:cubicBezTo>
                    <a:pt x="7127" y="1381"/>
                    <a:pt x="6952" y="1319"/>
                    <a:pt x="6783" y="1240"/>
                  </a:cubicBezTo>
                  <a:cubicBezTo>
                    <a:pt x="6625" y="1155"/>
                    <a:pt x="6467" y="1059"/>
                    <a:pt x="6314" y="952"/>
                  </a:cubicBezTo>
                  <a:cubicBezTo>
                    <a:pt x="6009" y="738"/>
                    <a:pt x="5716" y="500"/>
                    <a:pt x="5366" y="325"/>
                  </a:cubicBezTo>
                  <a:cubicBezTo>
                    <a:pt x="5021" y="145"/>
                    <a:pt x="4643" y="43"/>
                    <a:pt x="4259" y="15"/>
                  </a:cubicBezTo>
                  <a:cubicBezTo>
                    <a:pt x="4166" y="5"/>
                    <a:pt x="4074" y="1"/>
                    <a:pt x="3982" y="1"/>
                  </a:cubicBez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21" name="Google Shape;1191;p46">
              <a:extLst>
                <a:ext uri="{FF2B5EF4-FFF2-40B4-BE49-F238E27FC236}">
                  <a16:creationId xmlns:a16="http://schemas.microsoft.com/office/drawing/2014/main" id="{F070954E-7640-417A-B4C1-81430CA5371D}"/>
                </a:ext>
              </a:extLst>
            </p:cNvPr>
            <p:cNvSpPr/>
            <p:nvPr/>
          </p:nvSpPr>
          <p:spPr>
            <a:xfrm>
              <a:off x="5301576" y="3178342"/>
              <a:ext cx="358320" cy="70733"/>
            </a:xfrm>
            <a:custGeom>
              <a:avLst/>
              <a:gdLst/>
              <a:ahLst/>
              <a:cxnLst/>
              <a:rect l="l" t="t" r="r" b="b"/>
              <a:pathLst>
                <a:path w="11160" h="2203" extrusionOk="0">
                  <a:moveTo>
                    <a:pt x="2881" y="1"/>
                  </a:moveTo>
                  <a:cubicBezTo>
                    <a:pt x="2624" y="1"/>
                    <a:pt x="2364" y="49"/>
                    <a:pt x="2113" y="121"/>
                  </a:cubicBezTo>
                  <a:cubicBezTo>
                    <a:pt x="1836" y="200"/>
                    <a:pt x="1571" y="290"/>
                    <a:pt x="1299" y="381"/>
                  </a:cubicBezTo>
                  <a:cubicBezTo>
                    <a:pt x="1034" y="471"/>
                    <a:pt x="757" y="550"/>
                    <a:pt x="481" y="595"/>
                  </a:cubicBezTo>
                  <a:cubicBezTo>
                    <a:pt x="358" y="617"/>
                    <a:pt x="235" y="625"/>
                    <a:pt x="110" y="625"/>
                  </a:cubicBezTo>
                  <a:cubicBezTo>
                    <a:pt x="74" y="625"/>
                    <a:pt x="37" y="625"/>
                    <a:pt x="1" y="623"/>
                  </a:cubicBezTo>
                  <a:lnTo>
                    <a:pt x="1" y="623"/>
                  </a:lnTo>
                  <a:lnTo>
                    <a:pt x="12" y="640"/>
                  </a:lnTo>
                  <a:cubicBezTo>
                    <a:pt x="29" y="652"/>
                    <a:pt x="51" y="652"/>
                    <a:pt x="63" y="652"/>
                  </a:cubicBezTo>
                  <a:cubicBezTo>
                    <a:pt x="98" y="653"/>
                    <a:pt x="133" y="654"/>
                    <a:pt x="169" y="654"/>
                  </a:cubicBezTo>
                  <a:cubicBezTo>
                    <a:pt x="274" y="654"/>
                    <a:pt x="380" y="647"/>
                    <a:pt x="486" y="635"/>
                  </a:cubicBezTo>
                  <a:cubicBezTo>
                    <a:pt x="769" y="607"/>
                    <a:pt x="1051" y="527"/>
                    <a:pt x="1322" y="454"/>
                  </a:cubicBezTo>
                  <a:cubicBezTo>
                    <a:pt x="1593" y="369"/>
                    <a:pt x="1859" y="285"/>
                    <a:pt x="2130" y="211"/>
                  </a:cubicBezTo>
                  <a:cubicBezTo>
                    <a:pt x="2370" y="151"/>
                    <a:pt x="2619" y="113"/>
                    <a:pt x="2865" y="113"/>
                  </a:cubicBezTo>
                  <a:cubicBezTo>
                    <a:pt x="2897" y="113"/>
                    <a:pt x="2928" y="114"/>
                    <a:pt x="2960" y="115"/>
                  </a:cubicBezTo>
                  <a:cubicBezTo>
                    <a:pt x="3508" y="132"/>
                    <a:pt x="4050" y="313"/>
                    <a:pt x="4552" y="556"/>
                  </a:cubicBezTo>
                  <a:cubicBezTo>
                    <a:pt x="5061" y="804"/>
                    <a:pt x="5535" y="1109"/>
                    <a:pt x="6026" y="1391"/>
                  </a:cubicBezTo>
                  <a:cubicBezTo>
                    <a:pt x="6275" y="1533"/>
                    <a:pt x="6529" y="1668"/>
                    <a:pt x="6794" y="1776"/>
                  </a:cubicBezTo>
                  <a:lnTo>
                    <a:pt x="6890" y="1821"/>
                  </a:lnTo>
                  <a:lnTo>
                    <a:pt x="6992" y="1855"/>
                  </a:lnTo>
                  <a:lnTo>
                    <a:pt x="7195" y="1934"/>
                  </a:lnTo>
                  <a:lnTo>
                    <a:pt x="7246" y="1956"/>
                  </a:lnTo>
                  <a:lnTo>
                    <a:pt x="7291" y="1968"/>
                  </a:lnTo>
                  <a:lnTo>
                    <a:pt x="7399" y="1996"/>
                  </a:lnTo>
                  <a:cubicBezTo>
                    <a:pt x="7461" y="2013"/>
                    <a:pt x="7534" y="2030"/>
                    <a:pt x="7602" y="2052"/>
                  </a:cubicBezTo>
                  <a:cubicBezTo>
                    <a:pt x="8025" y="2155"/>
                    <a:pt x="8454" y="2202"/>
                    <a:pt x="8885" y="2202"/>
                  </a:cubicBezTo>
                  <a:cubicBezTo>
                    <a:pt x="9024" y="2202"/>
                    <a:pt x="9163" y="2197"/>
                    <a:pt x="9302" y="2188"/>
                  </a:cubicBezTo>
                  <a:cubicBezTo>
                    <a:pt x="9906" y="2148"/>
                    <a:pt x="10505" y="1996"/>
                    <a:pt x="11058" y="1759"/>
                  </a:cubicBezTo>
                  <a:lnTo>
                    <a:pt x="11160" y="1646"/>
                  </a:lnTo>
                  <a:lnTo>
                    <a:pt x="11160" y="1646"/>
                  </a:lnTo>
                  <a:cubicBezTo>
                    <a:pt x="11086" y="1680"/>
                    <a:pt x="11013" y="1708"/>
                    <a:pt x="10945" y="1708"/>
                  </a:cubicBezTo>
                  <a:lnTo>
                    <a:pt x="10843" y="1742"/>
                  </a:lnTo>
                  <a:cubicBezTo>
                    <a:pt x="10815" y="1759"/>
                    <a:pt x="10781" y="1764"/>
                    <a:pt x="10747" y="1781"/>
                  </a:cubicBezTo>
                  <a:lnTo>
                    <a:pt x="10550" y="1843"/>
                  </a:lnTo>
                  <a:cubicBezTo>
                    <a:pt x="10476" y="1872"/>
                    <a:pt x="10414" y="1883"/>
                    <a:pt x="10341" y="1900"/>
                  </a:cubicBezTo>
                  <a:lnTo>
                    <a:pt x="10138" y="1951"/>
                  </a:lnTo>
                  <a:lnTo>
                    <a:pt x="9934" y="1984"/>
                  </a:lnTo>
                  <a:lnTo>
                    <a:pt x="9827" y="2007"/>
                  </a:lnTo>
                  <a:lnTo>
                    <a:pt x="9776" y="2013"/>
                  </a:lnTo>
                  <a:lnTo>
                    <a:pt x="9731" y="2018"/>
                  </a:lnTo>
                  <a:lnTo>
                    <a:pt x="9516" y="2041"/>
                  </a:lnTo>
                  <a:cubicBezTo>
                    <a:pt x="9482" y="2047"/>
                    <a:pt x="9449" y="2052"/>
                    <a:pt x="9409" y="2052"/>
                  </a:cubicBezTo>
                  <a:lnTo>
                    <a:pt x="9307" y="2064"/>
                  </a:lnTo>
                  <a:cubicBezTo>
                    <a:pt x="9202" y="2069"/>
                    <a:pt x="9096" y="2072"/>
                    <a:pt x="8991" y="2072"/>
                  </a:cubicBezTo>
                  <a:cubicBezTo>
                    <a:pt x="8534" y="2072"/>
                    <a:pt x="8082" y="2020"/>
                    <a:pt x="7641" y="1905"/>
                  </a:cubicBezTo>
                  <a:lnTo>
                    <a:pt x="7444" y="1849"/>
                  </a:lnTo>
                  <a:lnTo>
                    <a:pt x="7342" y="1821"/>
                  </a:lnTo>
                  <a:lnTo>
                    <a:pt x="7291" y="1809"/>
                  </a:lnTo>
                  <a:lnTo>
                    <a:pt x="7246" y="1787"/>
                  </a:lnTo>
                  <a:lnTo>
                    <a:pt x="7048" y="1713"/>
                  </a:lnTo>
                  <a:lnTo>
                    <a:pt x="6947" y="1680"/>
                  </a:lnTo>
                  <a:lnTo>
                    <a:pt x="6851" y="1640"/>
                  </a:lnTo>
                  <a:cubicBezTo>
                    <a:pt x="6597" y="1527"/>
                    <a:pt x="6348" y="1397"/>
                    <a:pt x="6100" y="1256"/>
                  </a:cubicBezTo>
                  <a:cubicBezTo>
                    <a:pt x="5614" y="979"/>
                    <a:pt x="5134" y="680"/>
                    <a:pt x="4620" y="431"/>
                  </a:cubicBezTo>
                  <a:cubicBezTo>
                    <a:pt x="4355" y="313"/>
                    <a:pt x="4089" y="206"/>
                    <a:pt x="3812" y="126"/>
                  </a:cubicBezTo>
                  <a:cubicBezTo>
                    <a:pt x="3536" y="47"/>
                    <a:pt x="3248" y="2"/>
                    <a:pt x="2960" y="2"/>
                  </a:cubicBezTo>
                  <a:cubicBezTo>
                    <a:pt x="2933" y="1"/>
                    <a:pt x="2907" y="1"/>
                    <a:pt x="2881" y="1"/>
                  </a:cubicBez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22" name="Google Shape;1192;p46">
              <a:extLst>
                <a:ext uri="{FF2B5EF4-FFF2-40B4-BE49-F238E27FC236}">
                  <a16:creationId xmlns:a16="http://schemas.microsoft.com/office/drawing/2014/main" id="{2DD291BE-8B57-4B3C-8FCE-DE422B4D30DD}"/>
                </a:ext>
              </a:extLst>
            </p:cNvPr>
            <p:cNvSpPr/>
            <p:nvPr/>
          </p:nvSpPr>
          <p:spPr>
            <a:xfrm>
              <a:off x="5592409" y="3174232"/>
              <a:ext cx="100143" cy="36314"/>
            </a:xfrm>
            <a:custGeom>
              <a:avLst/>
              <a:gdLst/>
              <a:ahLst/>
              <a:cxnLst/>
              <a:rect l="l" t="t" r="r" b="b"/>
              <a:pathLst>
                <a:path w="3119" h="1131" extrusionOk="0">
                  <a:moveTo>
                    <a:pt x="3034" y="0"/>
                  </a:moveTo>
                  <a:cubicBezTo>
                    <a:pt x="2966" y="57"/>
                    <a:pt x="2898" y="108"/>
                    <a:pt x="2830" y="164"/>
                  </a:cubicBezTo>
                  <a:lnTo>
                    <a:pt x="2604" y="317"/>
                  </a:lnTo>
                  <a:lnTo>
                    <a:pt x="2373" y="469"/>
                  </a:lnTo>
                  <a:lnTo>
                    <a:pt x="2130" y="593"/>
                  </a:lnTo>
                  <a:lnTo>
                    <a:pt x="1881" y="712"/>
                  </a:lnTo>
                  <a:lnTo>
                    <a:pt x="1627" y="814"/>
                  </a:lnTo>
                  <a:lnTo>
                    <a:pt x="1368" y="898"/>
                  </a:lnTo>
                  <a:cubicBezTo>
                    <a:pt x="1277" y="921"/>
                    <a:pt x="1192" y="949"/>
                    <a:pt x="1102" y="966"/>
                  </a:cubicBezTo>
                  <a:cubicBezTo>
                    <a:pt x="741" y="1051"/>
                    <a:pt x="374" y="1096"/>
                    <a:pt x="1" y="1096"/>
                  </a:cubicBezTo>
                  <a:cubicBezTo>
                    <a:pt x="154" y="1120"/>
                    <a:pt x="310" y="1130"/>
                    <a:pt x="467" y="1130"/>
                  </a:cubicBezTo>
                  <a:cubicBezTo>
                    <a:pt x="684" y="1130"/>
                    <a:pt x="905" y="1109"/>
                    <a:pt x="1125" y="1073"/>
                  </a:cubicBezTo>
                  <a:lnTo>
                    <a:pt x="1396" y="1011"/>
                  </a:lnTo>
                  <a:lnTo>
                    <a:pt x="1672" y="932"/>
                  </a:lnTo>
                  <a:lnTo>
                    <a:pt x="1944" y="836"/>
                  </a:lnTo>
                  <a:lnTo>
                    <a:pt x="2203" y="712"/>
                  </a:lnTo>
                  <a:lnTo>
                    <a:pt x="2452" y="582"/>
                  </a:lnTo>
                  <a:lnTo>
                    <a:pt x="2689" y="424"/>
                  </a:lnTo>
                  <a:lnTo>
                    <a:pt x="2915" y="254"/>
                  </a:lnTo>
                  <a:cubicBezTo>
                    <a:pt x="2988" y="198"/>
                    <a:pt x="3056" y="136"/>
                    <a:pt x="3118" y="79"/>
                  </a:cubicBezTo>
                  <a:lnTo>
                    <a:pt x="3034" y="0"/>
                  </a:ln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23" name="Google Shape;1193;p46">
              <a:extLst>
                <a:ext uri="{FF2B5EF4-FFF2-40B4-BE49-F238E27FC236}">
                  <a16:creationId xmlns:a16="http://schemas.microsoft.com/office/drawing/2014/main" id="{6133F25C-424E-4CDD-B61E-F3B466A95D7B}"/>
                </a:ext>
              </a:extLst>
            </p:cNvPr>
            <p:cNvSpPr/>
            <p:nvPr/>
          </p:nvSpPr>
          <p:spPr>
            <a:xfrm>
              <a:off x="5410743" y="3209775"/>
              <a:ext cx="214350" cy="72402"/>
            </a:xfrm>
            <a:custGeom>
              <a:avLst/>
              <a:gdLst/>
              <a:ahLst/>
              <a:cxnLst/>
              <a:rect l="l" t="t" r="r" b="b"/>
              <a:pathLst>
                <a:path w="6676" h="2255" extrusionOk="0">
                  <a:moveTo>
                    <a:pt x="0" y="0"/>
                  </a:moveTo>
                  <a:lnTo>
                    <a:pt x="0" y="0"/>
                  </a:lnTo>
                  <a:cubicBezTo>
                    <a:pt x="181" y="23"/>
                    <a:pt x="350" y="79"/>
                    <a:pt x="509" y="158"/>
                  </a:cubicBezTo>
                  <a:cubicBezTo>
                    <a:pt x="667" y="226"/>
                    <a:pt x="819" y="328"/>
                    <a:pt x="960" y="429"/>
                  </a:cubicBezTo>
                  <a:cubicBezTo>
                    <a:pt x="1254" y="638"/>
                    <a:pt x="1514" y="887"/>
                    <a:pt x="1790" y="1118"/>
                  </a:cubicBezTo>
                  <a:cubicBezTo>
                    <a:pt x="1932" y="1231"/>
                    <a:pt x="2073" y="1344"/>
                    <a:pt x="2225" y="1440"/>
                  </a:cubicBezTo>
                  <a:cubicBezTo>
                    <a:pt x="2304" y="1497"/>
                    <a:pt x="2383" y="1542"/>
                    <a:pt x="2457" y="1587"/>
                  </a:cubicBezTo>
                  <a:cubicBezTo>
                    <a:pt x="2536" y="1638"/>
                    <a:pt x="2615" y="1683"/>
                    <a:pt x="2700" y="1723"/>
                  </a:cubicBezTo>
                  <a:cubicBezTo>
                    <a:pt x="3016" y="1892"/>
                    <a:pt x="3360" y="2022"/>
                    <a:pt x="3716" y="2112"/>
                  </a:cubicBezTo>
                  <a:cubicBezTo>
                    <a:pt x="3891" y="2146"/>
                    <a:pt x="4066" y="2191"/>
                    <a:pt x="4253" y="2208"/>
                  </a:cubicBezTo>
                  <a:cubicBezTo>
                    <a:pt x="4292" y="2220"/>
                    <a:pt x="4343" y="2220"/>
                    <a:pt x="4388" y="2225"/>
                  </a:cubicBezTo>
                  <a:lnTo>
                    <a:pt x="4524" y="2242"/>
                  </a:lnTo>
                  <a:cubicBezTo>
                    <a:pt x="4614" y="2248"/>
                    <a:pt x="4704" y="2254"/>
                    <a:pt x="4795" y="2254"/>
                  </a:cubicBezTo>
                  <a:cubicBezTo>
                    <a:pt x="4821" y="2254"/>
                    <a:pt x="4846" y="2254"/>
                    <a:pt x="4872" y="2254"/>
                  </a:cubicBezTo>
                  <a:cubicBezTo>
                    <a:pt x="5208" y="2254"/>
                    <a:pt x="5549" y="2220"/>
                    <a:pt x="5879" y="2146"/>
                  </a:cubicBezTo>
                  <a:cubicBezTo>
                    <a:pt x="6105" y="2101"/>
                    <a:pt x="6331" y="2033"/>
                    <a:pt x="6546" y="1949"/>
                  </a:cubicBezTo>
                  <a:lnTo>
                    <a:pt x="6675" y="1819"/>
                  </a:lnTo>
                  <a:lnTo>
                    <a:pt x="6675" y="1819"/>
                  </a:lnTo>
                  <a:cubicBezTo>
                    <a:pt x="6404" y="1915"/>
                    <a:pt x="6133" y="1994"/>
                    <a:pt x="5857" y="2033"/>
                  </a:cubicBezTo>
                  <a:cubicBezTo>
                    <a:pt x="5557" y="2092"/>
                    <a:pt x="5251" y="2121"/>
                    <a:pt x="4946" y="2121"/>
                  </a:cubicBezTo>
                  <a:cubicBezTo>
                    <a:pt x="4544" y="2121"/>
                    <a:pt x="4141" y="2071"/>
                    <a:pt x="3750" y="1971"/>
                  </a:cubicBezTo>
                  <a:cubicBezTo>
                    <a:pt x="3061" y="1802"/>
                    <a:pt x="2417" y="1474"/>
                    <a:pt x="1858" y="1034"/>
                  </a:cubicBezTo>
                  <a:cubicBezTo>
                    <a:pt x="1576" y="813"/>
                    <a:pt x="1310" y="571"/>
                    <a:pt x="1005" y="373"/>
                  </a:cubicBezTo>
                  <a:cubicBezTo>
                    <a:pt x="853" y="277"/>
                    <a:pt x="695" y="192"/>
                    <a:pt x="525" y="119"/>
                  </a:cubicBezTo>
                  <a:cubicBezTo>
                    <a:pt x="362" y="57"/>
                    <a:pt x="181" y="6"/>
                    <a:pt x="0" y="0"/>
                  </a:cubicBez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24" name="Google Shape;1194;p46">
              <a:extLst>
                <a:ext uri="{FF2B5EF4-FFF2-40B4-BE49-F238E27FC236}">
                  <a16:creationId xmlns:a16="http://schemas.microsoft.com/office/drawing/2014/main" id="{B024A649-EFB7-482D-AD8E-A5A4760B2589}"/>
                </a:ext>
              </a:extLst>
            </p:cNvPr>
            <p:cNvSpPr/>
            <p:nvPr/>
          </p:nvSpPr>
          <p:spPr>
            <a:xfrm>
              <a:off x="5291591" y="3230389"/>
              <a:ext cx="163427" cy="49767"/>
            </a:xfrm>
            <a:custGeom>
              <a:avLst/>
              <a:gdLst/>
              <a:ahLst/>
              <a:cxnLst/>
              <a:rect l="l" t="t" r="r" b="b"/>
              <a:pathLst>
                <a:path w="5090" h="1550" extrusionOk="0">
                  <a:moveTo>
                    <a:pt x="1668" y="1"/>
                  </a:moveTo>
                  <a:cubicBezTo>
                    <a:pt x="1442" y="1"/>
                    <a:pt x="1217" y="14"/>
                    <a:pt x="989" y="47"/>
                  </a:cubicBezTo>
                  <a:cubicBezTo>
                    <a:pt x="650" y="92"/>
                    <a:pt x="317" y="171"/>
                    <a:pt x="1" y="290"/>
                  </a:cubicBezTo>
                  <a:lnTo>
                    <a:pt x="29" y="341"/>
                  </a:lnTo>
                  <a:cubicBezTo>
                    <a:pt x="345" y="251"/>
                    <a:pt x="679" y="188"/>
                    <a:pt x="1006" y="160"/>
                  </a:cubicBezTo>
                  <a:cubicBezTo>
                    <a:pt x="1179" y="145"/>
                    <a:pt x="1353" y="138"/>
                    <a:pt x="1526" y="138"/>
                  </a:cubicBezTo>
                  <a:cubicBezTo>
                    <a:pt x="1612" y="138"/>
                    <a:pt x="1699" y="139"/>
                    <a:pt x="1785" y="143"/>
                  </a:cubicBezTo>
                  <a:cubicBezTo>
                    <a:pt x="2051" y="149"/>
                    <a:pt x="2311" y="188"/>
                    <a:pt x="2565" y="245"/>
                  </a:cubicBezTo>
                  <a:cubicBezTo>
                    <a:pt x="2819" y="290"/>
                    <a:pt x="3067" y="369"/>
                    <a:pt x="3310" y="459"/>
                  </a:cubicBezTo>
                  <a:cubicBezTo>
                    <a:pt x="3553" y="555"/>
                    <a:pt x="3790" y="668"/>
                    <a:pt x="4016" y="793"/>
                  </a:cubicBezTo>
                  <a:cubicBezTo>
                    <a:pt x="4395" y="996"/>
                    <a:pt x="4733" y="1250"/>
                    <a:pt x="5050" y="1544"/>
                  </a:cubicBezTo>
                  <a:lnTo>
                    <a:pt x="5089" y="1549"/>
                  </a:lnTo>
                  <a:cubicBezTo>
                    <a:pt x="4796" y="1216"/>
                    <a:pt x="4451" y="934"/>
                    <a:pt x="4084" y="697"/>
                  </a:cubicBezTo>
                  <a:cubicBezTo>
                    <a:pt x="3847" y="555"/>
                    <a:pt x="3610" y="431"/>
                    <a:pt x="3361" y="335"/>
                  </a:cubicBezTo>
                  <a:cubicBezTo>
                    <a:pt x="3113" y="234"/>
                    <a:pt x="2853" y="160"/>
                    <a:pt x="2593" y="104"/>
                  </a:cubicBezTo>
                  <a:cubicBezTo>
                    <a:pt x="2333" y="47"/>
                    <a:pt x="2062" y="8"/>
                    <a:pt x="1797" y="2"/>
                  </a:cubicBezTo>
                  <a:cubicBezTo>
                    <a:pt x="1754" y="1"/>
                    <a:pt x="1711" y="1"/>
                    <a:pt x="1668" y="1"/>
                  </a:cubicBez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sp>
          <p:nvSpPr>
            <p:cNvPr id="25" name="Google Shape;1195;p46">
              <a:extLst>
                <a:ext uri="{FF2B5EF4-FFF2-40B4-BE49-F238E27FC236}">
                  <a16:creationId xmlns:a16="http://schemas.microsoft.com/office/drawing/2014/main" id="{141D56D5-977D-485D-8544-2969DE81E8BE}"/>
                </a:ext>
              </a:extLst>
            </p:cNvPr>
            <p:cNvSpPr/>
            <p:nvPr/>
          </p:nvSpPr>
          <p:spPr>
            <a:xfrm>
              <a:off x="5317887" y="3259446"/>
              <a:ext cx="79466" cy="14545"/>
            </a:xfrm>
            <a:custGeom>
              <a:avLst/>
              <a:gdLst/>
              <a:ahLst/>
              <a:cxnLst/>
              <a:rect l="l" t="t" r="r" b="b"/>
              <a:pathLst>
                <a:path w="2475" h="453" extrusionOk="0">
                  <a:moveTo>
                    <a:pt x="1040" y="1"/>
                  </a:moveTo>
                  <a:lnTo>
                    <a:pt x="820" y="6"/>
                  </a:lnTo>
                  <a:cubicBezTo>
                    <a:pt x="746" y="18"/>
                    <a:pt x="673" y="23"/>
                    <a:pt x="599" y="29"/>
                  </a:cubicBezTo>
                  <a:lnTo>
                    <a:pt x="390" y="74"/>
                  </a:lnTo>
                  <a:cubicBezTo>
                    <a:pt x="317" y="85"/>
                    <a:pt x="249" y="108"/>
                    <a:pt x="176" y="130"/>
                  </a:cubicBezTo>
                  <a:cubicBezTo>
                    <a:pt x="114" y="147"/>
                    <a:pt x="57" y="170"/>
                    <a:pt x="1" y="193"/>
                  </a:cubicBezTo>
                  <a:lnTo>
                    <a:pt x="272" y="221"/>
                  </a:lnTo>
                  <a:cubicBezTo>
                    <a:pt x="311" y="215"/>
                    <a:pt x="362" y="204"/>
                    <a:pt x="413" y="193"/>
                  </a:cubicBezTo>
                  <a:lnTo>
                    <a:pt x="616" y="164"/>
                  </a:lnTo>
                  <a:cubicBezTo>
                    <a:pt x="684" y="164"/>
                    <a:pt x="758" y="159"/>
                    <a:pt x="825" y="147"/>
                  </a:cubicBezTo>
                  <a:lnTo>
                    <a:pt x="1040" y="147"/>
                  </a:lnTo>
                  <a:lnTo>
                    <a:pt x="1249" y="159"/>
                  </a:lnTo>
                  <a:lnTo>
                    <a:pt x="1458" y="176"/>
                  </a:lnTo>
                  <a:lnTo>
                    <a:pt x="1661" y="215"/>
                  </a:lnTo>
                  <a:cubicBezTo>
                    <a:pt x="1729" y="227"/>
                    <a:pt x="1797" y="249"/>
                    <a:pt x="1864" y="260"/>
                  </a:cubicBezTo>
                  <a:cubicBezTo>
                    <a:pt x="2034" y="306"/>
                    <a:pt x="2198" y="368"/>
                    <a:pt x="2350" y="441"/>
                  </a:cubicBezTo>
                  <a:lnTo>
                    <a:pt x="2474" y="452"/>
                  </a:lnTo>
                  <a:cubicBezTo>
                    <a:pt x="2294" y="328"/>
                    <a:pt x="2107" y="227"/>
                    <a:pt x="1898" y="159"/>
                  </a:cubicBezTo>
                  <a:lnTo>
                    <a:pt x="1689" y="91"/>
                  </a:lnTo>
                  <a:lnTo>
                    <a:pt x="1475" y="46"/>
                  </a:lnTo>
                  <a:lnTo>
                    <a:pt x="1255" y="18"/>
                  </a:lnTo>
                  <a:lnTo>
                    <a:pt x="1040" y="1"/>
                  </a:lnTo>
                  <a:close/>
                </a:path>
              </a:pathLst>
            </a:custGeom>
            <a:solidFill>
              <a:srgbClr val="7A4B12"/>
            </a:solidFill>
            <a:ln>
              <a:noFill/>
            </a:ln>
          </p:spPr>
          <p:txBody>
            <a:bodyPr spcFirstLastPara="1" wrap="square" lIns="60934" tIns="60934" rIns="60934" bIns="60934" anchor="ctr" anchorCtr="0">
              <a:noAutofit/>
            </a:bodyPr>
            <a:lstStyle/>
            <a:p>
              <a:pPr defTabSz="2321662">
                <a:lnSpc>
                  <a:spcPct val="150000"/>
                </a:lnSpc>
                <a:buClr>
                  <a:srgbClr val="000000"/>
                </a:buClr>
              </a:pPr>
              <a:endParaRPr sz="2412" kern="0">
                <a:solidFill>
                  <a:srgbClr val="000000"/>
                </a:solidFill>
                <a:cs typeface="Arial"/>
                <a:sym typeface="Arial"/>
              </a:endParaRPr>
            </a:p>
          </p:txBody>
        </p:sp>
      </p:grpSp>
      <p:grpSp>
        <p:nvGrpSpPr>
          <p:cNvPr id="26" name="Google Shape;1327;p46">
            <a:extLst>
              <a:ext uri="{FF2B5EF4-FFF2-40B4-BE49-F238E27FC236}">
                <a16:creationId xmlns:a16="http://schemas.microsoft.com/office/drawing/2014/main" id="{7B45CDB0-EBCD-49DB-A07F-125048C7F6CC}"/>
              </a:ext>
            </a:extLst>
          </p:cNvPr>
          <p:cNvGrpSpPr/>
          <p:nvPr/>
        </p:nvGrpSpPr>
        <p:grpSpPr>
          <a:xfrm>
            <a:off x="10512861" y="5986901"/>
            <a:ext cx="1465079" cy="866375"/>
            <a:chOff x="1038839" y="4302088"/>
            <a:chExt cx="901193" cy="532920"/>
          </a:xfrm>
        </p:grpSpPr>
        <p:sp>
          <p:nvSpPr>
            <p:cNvPr id="27" name="Google Shape;1328;p46">
              <a:extLst>
                <a:ext uri="{FF2B5EF4-FFF2-40B4-BE49-F238E27FC236}">
                  <a16:creationId xmlns:a16="http://schemas.microsoft.com/office/drawing/2014/main" id="{AEE16B02-2C43-4F37-A5A3-78E9D2E55310}"/>
                </a:ext>
              </a:extLst>
            </p:cNvPr>
            <p:cNvSpPr/>
            <p:nvPr/>
          </p:nvSpPr>
          <p:spPr>
            <a:xfrm>
              <a:off x="1038839" y="4302088"/>
              <a:ext cx="901193" cy="532920"/>
            </a:xfrm>
            <a:custGeom>
              <a:avLst/>
              <a:gdLst/>
              <a:ahLst/>
              <a:cxnLst/>
              <a:rect l="l" t="t" r="r" b="b"/>
              <a:pathLst>
                <a:path w="28068" h="16598" extrusionOk="0">
                  <a:moveTo>
                    <a:pt x="10322" y="1"/>
                  </a:moveTo>
                  <a:cubicBezTo>
                    <a:pt x="9875" y="1"/>
                    <a:pt x="9425" y="66"/>
                    <a:pt x="8979" y="197"/>
                  </a:cubicBezTo>
                  <a:cubicBezTo>
                    <a:pt x="6896" y="813"/>
                    <a:pt x="5371" y="2694"/>
                    <a:pt x="4631" y="4258"/>
                  </a:cubicBezTo>
                  <a:cubicBezTo>
                    <a:pt x="4405" y="4738"/>
                    <a:pt x="4253" y="5218"/>
                    <a:pt x="4100" y="5675"/>
                  </a:cubicBezTo>
                  <a:cubicBezTo>
                    <a:pt x="4038" y="5879"/>
                    <a:pt x="3976" y="6076"/>
                    <a:pt x="3908" y="6268"/>
                  </a:cubicBezTo>
                  <a:cubicBezTo>
                    <a:pt x="3722" y="6788"/>
                    <a:pt x="3428" y="7211"/>
                    <a:pt x="3061" y="7742"/>
                  </a:cubicBezTo>
                  <a:lnTo>
                    <a:pt x="3021" y="7793"/>
                  </a:lnTo>
                  <a:cubicBezTo>
                    <a:pt x="2733" y="8217"/>
                    <a:pt x="2276" y="9007"/>
                    <a:pt x="2220" y="9905"/>
                  </a:cubicBezTo>
                  <a:cubicBezTo>
                    <a:pt x="1451" y="9979"/>
                    <a:pt x="757" y="10368"/>
                    <a:pt x="384" y="10961"/>
                  </a:cubicBezTo>
                  <a:cubicBezTo>
                    <a:pt x="158" y="11323"/>
                    <a:pt x="57" y="11735"/>
                    <a:pt x="102" y="12130"/>
                  </a:cubicBezTo>
                  <a:cubicBezTo>
                    <a:pt x="28" y="12345"/>
                    <a:pt x="11" y="12582"/>
                    <a:pt x="40" y="12802"/>
                  </a:cubicBezTo>
                  <a:cubicBezTo>
                    <a:pt x="0" y="13073"/>
                    <a:pt x="40" y="13356"/>
                    <a:pt x="141" y="13604"/>
                  </a:cubicBezTo>
                  <a:cubicBezTo>
                    <a:pt x="328" y="14039"/>
                    <a:pt x="700" y="14372"/>
                    <a:pt x="1180" y="14547"/>
                  </a:cubicBezTo>
                  <a:cubicBezTo>
                    <a:pt x="1254" y="14655"/>
                    <a:pt x="1339" y="14756"/>
                    <a:pt x="1429" y="14835"/>
                  </a:cubicBezTo>
                  <a:cubicBezTo>
                    <a:pt x="1794" y="15183"/>
                    <a:pt x="2283" y="15351"/>
                    <a:pt x="2903" y="15351"/>
                  </a:cubicBezTo>
                  <a:cubicBezTo>
                    <a:pt x="3068" y="15351"/>
                    <a:pt x="3243" y="15339"/>
                    <a:pt x="3428" y="15315"/>
                  </a:cubicBezTo>
                  <a:cubicBezTo>
                    <a:pt x="3936" y="15598"/>
                    <a:pt x="4676" y="15812"/>
                    <a:pt x="5676" y="15953"/>
                  </a:cubicBezTo>
                  <a:cubicBezTo>
                    <a:pt x="5916" y="15986"/>
                    <a:pt x="6590" y="16075"/>
                    <a:pt x="7279" y="16075"/>
                  </a:cubicBezTo>
                  <a:cubicBezTo>
                    <a:pt x="7431" y="16075"/>
                    <a:pt x="7583" y="16071"/>
                    <a:pt x="7731" y="16061"/>
                  </a:cubicBezTo>
                  <a:cubicBezTo>
                    <a:pt x="7839" y="16134"/>
                    <a:pt x="7946" y="16202"/>
                    <a:pt x="8065" y="16258"/>
                  </a:cubicBezTo>
                  <a:cubicBezTo>
                    <a:pt x="8390" y="16412"/>
                    <a:pt x="8780" y="16489"/>
                    <a:pt x="9192" y="16489"/>
                  </a:cubicBezTo>
                  <a:cubicBezTo>
                    <a:pt x="9538" y="16489"/>
                    <a:pt x="9899" y="16434"/>
                    <a:pt x="10250" y="16326"/>
                  </a:cubicBezTo>
                  <a:cubicBezTo>
                    <a:pt x="10278" y="16343"/>
                    <a:pt x="10307" y="16354"/>
                    <a:pt x="10346" y="16371"/>
                  </a:cubicBezTo>
                  <a:cubicBezTo>
                    <a:pt x="10602" y="16472"/>
                    <a:pt x="10866" y="16512"/>
                    <a:pt x="11122" y="16512"/>
                  </a:cubicBezTo>
                  <a:cubicBezTo>
                    <a:pt x="11488" y="16512"/>
                    <a:pt x="11840" y="16430"/>
                    <a:pt x="12142" y="16321"/>
                  </a:cubicBezTo>
                  <a:cubicBezTo>
                    <a:pt x="12481" y="16439"/>
                    <a:pt x="12899" y="16518"/>
                    <a:pt x="13407" y="16569"/>
                  </a:cubicBezTo>
                  <a:cubicBezTo>
                    <a:pt x="13638" y="16592"/>
                    <a:pt x="13893" y="16597"/>
                    <a:pt x="14135" y="16597"/>
                  </a:cubicBezTo>
                  <a:cubicBezTo>
                    <a:pt x="14531" y="16597"/>
                    <a:pt x="15101" y="16569"/>
                    <a:pt x="15598" y="16434"/>
                  </a:cubicBezTo>
                  <a:cubicBezTo>
                    <a:pt x="15660" y="16422"/>
                    <a:pt x="15722" y="16400"/>
                    <a:pt x="15779" y="16377"/>
                  </a:cubicBezTo>
                  <a:cubicBezTo>
                    <a:pt x="16171" y="16536"/>
                    <a:pt x="16522" y="16589"/>
                    <a:pt x="16818" y="16589"/>
                  </a:cubicBezTo>
                  <a:cubicBezTo>
                    <a:pt x="17144" y="16589"/>
                    <a:pt x="17403" y="16524"/>
                    <a:pt x="17575" y="16462"/>
                  </a:cubicBezTo>
                  <a:cubicBezTo>
                    <a:pt x="17693" y="16417"/>
                    <a:pt x="17812" y="16360"/>
                    <a:pt x="17919" y="16298"/>
                  </a:cubicBezTo>
                  <a:cubicBezTo>
                    <a:pt x="18253" y="16371"/>
                    <a:pt x="18609" y="16404"/>
                    <a:pt x="18964" y="16404"/>
                  </a:cubicBezTo>
                  <a:cubicBezTo>
                    <a:pt x="19815" y="16404"/>
                    <a:pt x="20658" y="16217"/>
                    <a:pt x="21172" y="15953"/>
                  </a:cubicBezTo>
                  <a:cubicBezTo>
                    <a:pt x="21200" y="15937"/>
                    <a:pt x="21228" y="15925"/>
                    <a:pt x="21262" y="15903"/>
                  </a:cubicBezTo>
                  <a:cubicBezTo>
                    <a:pt x="21407" y="15915"/>
                    <a:pt x="21559" y="15921"/>
                    <a:pt x="21715" y="15921"/>
                  </a:cubicBezTo>
                  <a:cubicBezTo>
                    <a:pt x="22478" y="15921"/>
                    <a:pt x="23343" y="15772"/>
                    <a:pt x="23905" y="15468"/>
                  </a:cubicBezTo>
                  <a:cubicBezTo>
                    <a:pt x="24066" y="15482"/>
                    <a:pt x="24234" y="15492"/>
                    <a:pt x="24405" y="15492"/>
                  </a:cubicBezTo>
                  <a:cubicBezTo>
                    <a:pt x="24963" y="15492"/>
                    <a:pt x="25546" y="15387"/>
                    <a:pt x="25944" y="14993"/>
                  </a:cubicBezTo>
                  <a:cubicBezTo>
                    <a:pt x="26797" y="14892"/>
                    <a:pt x="27186" y="14468"/>
                    <a:pt x="27373" y="14118"/>
                  </a:cubicBezTo>
                  <a:cubicBezTo>
                    <a:pt x="27390" y="14084"/>
                    <a:pt x="27412" y="14033"/>
                    <a:pt x="27429" y="13983"/>
                  </a:cubicBezTo>
                  <a:cubicBezTo>
                    <a:pt x="27548" y="13875"/>
                    <a:pt x="27644" y="13757"/>
                    <a:pt x="27740" y="13621"/>
                  </a:cubicBezTo>
                  <a:cubicBezTo>
                    <a:pt x="27954" y="13282"/>
                    <a:pt x="28050" y="12876"/>
                    <a:pt x="28000" y="12463"/>
                  </a:cubicBezTo>
                  <a:cubicBezTo>
                    <a:pt x="28067" y="12085"/>
                    <a:pt x="27983" y="11678"/>
                    <a:pt x="27785" y="11323"/>
                  </a:cubicBezTo>
                  <a:cubicBezTo>
                    <a:pt x="27638" y="11063"/>
                    <a:pt x="27209" y="10464"/>
                    <a:pt x="26283" y="10250"/>
                  </a:cubicBezTo>
                  <a:cubicBezTo>
                    <a:pt x="26176" y="10131"/>
                    <a:pt x="26051" y="10024"/>
                    <a:pt x="25910" y="9933"/>
                  </a:cubicBezTo>
                  <a:cubicBezTo>
                    <a:pt x="25718" y="9815"/>
                    <a:pt x="25509" y="9736"/>
                    <a:pt x="25283" y="9691"/>
                  </a:cubicBezTo>
                  <a:cubicBezTo>
                    <a:pt x="25170" y="8911"/>
                    <a:pt x="24781" y="8222"/>
                    <a:pt x="24510" y="7844"/>
                  </a:cubicBezTo>
                  <a:lnTo>
                    <a:pt x="24476" y="7793"/>
                  </a:lnTo>
                  <a:cubicBezTo>
                    <a:pt x="24109" y="7257"/>
                    <a:pt x="23821" y="6833"/>
                    <a:pt x="23634" y="6308"/>
                  </a:cubicBezTo>
                  <a:cubicBezTo>
                    <a:pt x="23572" y="6121"/>
                    <a:pt x="23510" y="5924"/>
                    <a:pt x="23442" y="5715"/>
                  </a:cubicBezTo>
                  <a:cubicBezTo>
                    <a:pt x="23301" y="5257"/>
                    <a:pt x="23149" y="4777"/>
                    <a:pt x="22923" y="4292"/>
                  </a:cubicBezTo>
                  <a:cubicBezTo>
                    <a:pt x="22194" y="2733"/>
                    <a:pt x="20681" y="841"/>
                    <a:pt x="18608" y="209"/>
                  </a:cubicBezTo>
                  <a:cubicBezTo>
                    <a:pt x="18155" y="73"/>
                    <a:pt x="17698" y="5"/>
                    <a:pt x="17243" y="5"/>
                  </a:cubicBezTo>
                  <a:cubicBezTo>
                    <a:pt x="16564" y="5"/>
                    <a:pt x="15891" y="156"/>
                    <a:pt x="15248" y="457"/>
                  </a:cubicBezTo>
                  <a:cubicBezTo>
                    <a:pt x="14785" y="350"/>
                    <a:pt x="14316" y="293"/>
                    <a:pt x="13853" y="288"/>
                  </a:cubicBezTo>
                  <a:lnTo>
                    <a:pt x="13825" y="288"/>
                  </a:lnTo>
                  <a:cubicBezTo>
                    <a:pt x="13328" y="288"/>
                    <a:pt x="12825" y="344"/>
                    <a:pt x="12334" y="463"/>
                  </a:cubicBezTo>
                  <a:cubicBezTo>
                    <a:pt x="11687" y="155"/>
                    <a:pt x="11008" y="1"/>
                    <a:pt x="10322" y="1"/>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28" name="Google Shape;1329;p46">
              <a:extLst>
                <a:ext uri="{FF2B5EF4-FFF2-40B4-BE49-F238E27FC236}">
                  <a16:creationId xmlns:a16="http://schemas.microsoft.com/office/drawing/2014/main" id="{BA2BAED5-74B0-43C4-9277-0FBCAED8947B}"/>
                </a:ext>
              </a:extLst>
            </p:cNvPr>
            <p:cNvSpPr/>
            <p:nvPr/>
          </p:nvSpPr>
          <p:spPr>
            <a:xfrm>
              <a:off x="1071653" y="4637327"/>
              <a:ext cx="837749" cy="158162"/>
            </a:xfrm>
            <a:custGeom>
              <a:avLst/>
              <a:gdLst/>
              <a:ahLst/>
              <a:cxnLst/>
              <a:rect l="l" t="t" r="r" b="b"/>
              <a:pathLst>
                <a:path w="26092" h="4926" extrusionOk="0">
                  <a:moveTo>
                    <a:pt x="12944" y="1"/>
                  </a:moveTo>
                  <a:cubicBezTo>
                    <a:pt x="9629" y="1"/>
                    <a:pt x="6619" y="232"/>
                    <a:pt x="4377" y="616"/>
                  </a:cubicBezTo>
                  <a:cubicBezTo>
                    <a:pt x="3941" y="448"/>
                    <a:pt x="3521" y="356"/>
                    <a:pt x="3155" y="356"/>
                  </a:cubicBezTo>
                  <a:cubicBezTo>
                    <a:pt x="2548" y="356"/>
                    <a:pt x="2090" y="609"/>
                    <a:pt x="1960" y="1187"/>
                  </a:cubicBezTo>
                  <a:cubicBezTo>
                    <a:pt x="1791" y="1139"/>
                    <a:pt x="1629" y="1118"/>
                    <a:pt x="1476" y="1118"/>
                  </a:cubicBezTo>
                  <a:cubicBezTo>
                    <a:pt x="607" y="1118"/>
                    <a:pt x="53" y="1804"/>
                    <a:pt x="446" y="2265"/>
                  </a:cubicBezTo>
                  <a:cubicBezTo>
                    <a:pt x="1" y="2614"/>
                    <a:pt x="364" y="3018"/>
                    <a:pt x="950" y="3018"/>
                  </a:cubicBezTo>
                  <a:cubicBezTo>
                    <a:pt x="1010" y="3018"/>
                    <a:pt x="1072" y="3014"/>
                    <a:pt x="1135" y="3005"/>
                  </a:cubicBezTo>
                  <a:lnTo>
                    <a:pt x="1135" y="3005"/>
                  </a:lnTo>
                  <a:cubicBezTo>
                    <a:pt x="1050" y="3516"/>
                    <a:pt x="1409" y="3685"/>
                    <a:pt x="1903" y="3685"/>
                  </a:cubicBezTo>
                  <a:cubicBezTo>
                    <a:pt x="2163" y="3685"/>
                    <a:pt x="2461" y="3638"/>
                    <a:pt x="2751" y="3570"/>
                  </a:cubicBezTo>
                  <a:cubicBezTo>
                    <a:pt x="3012" y="4054"/>
                    <a:pt x="4961" y="4407"/>
                    <a:pt x="6258" y="4407"/>
                  </a:cubicBezTo>
                  <a:cubicBezTo>
                    <a:pt x="6699" y="4407"/>
                    <a:pt x="7065" y="4366"/>
                    <a:pt x="7263" y="4276"/>
                  </a:cubicBezTo>
                  <a:cubicBezTo>
                    <a:pt x="7298" y="4656"/>
                    <a:pt x="7701" y="4822"/>
                    <a:pt x="8185" y="4822"/>
                  </a:cubicBezTo>
                  <a:cubicBezTo>
                    <a:pt x="8628" y="4822"/>
                    <a:pt x="9140" y="4683"/>
                    <a:pt x="9499" y="4439"/>
                  </a:cubicBezTo>
                  <a:cubicBezTo>
                    <a:pt x="9585" y="4737"/>
                    <a:pt x="9826" y="4846"/>
                    <a:pt x="10116" y="4846"/>
                  </a:cubicBezTo>
                  <a:cubicBezTo>
                    <a:pt x="10474" y="4846"/>
                    <a:pt x="10905" y="4680"/>
                    <a:pt x="11205" y="4502"/>
                  </a:cubicBezTo>
                  <a:cubicBezTo>
                    <a:pt x="11384" y="4777"/>
                    <a:pt x="12292" y="4925"/>
                    <a:pt x="13139" y="4925"/>
                  </a:cubicBezTo>
                  <a:cubicBezTo>
                    <a:pt x="13946" y="4925"/>
                    <a:pt x="14698" y="4791"/>
                    <a:pt x="14717" y="4502"/>
                  </a:cubicBezTo>
                  <a:cubicBezTo>
                    <a:pt x="15143" y="4799"/>
                    <a:pt x="15526" y="4921"/>
                    <a:pt x="15835" y="4921"/>
                  </a:cubicBezTo>
                  <a:cubicBezTo>
                    <a:pt x="16231" y="4921"/>
                    <a:pt x="16504" y="4720"/>
                    <a:pt x="16587" y="4428"/>
                  </a:cubicBezTo>
                  <a:cubicBezTo>
                    <a:pt x="16901" y="4648"/>
                    <a:pt x="17415" y="4737"/>
                    <a:pt x="17945" y="4737"/>
                  </a:cubicBezTo>
                  <a:cubicBezTo>
                    <a:pt x="18883" y="4737"/>
                    <a:pt x="19868" y="4460"/>
                    <a:pt x="19868" y="4146"/>
                  </a:cubicBezTo>
                  <a:cubicBezTo>
                    <a:pt x="20073" y="4226"/>
                    <a:pt x="20371" y="4261"/>
                    <a:pt x="20692" y="4261"/>
                  </a:cubicBezTo>
                  <a:cubicBezTo>
                    <a:pt x="21548" y="4261"/>
                    <a:pt x="22571" y="4015"/>
                    <a:pt x="22460" y="3728"/>
                  </a:cubicBezTo>
                  <a:lnTo>
                    <a:pt x="22460" y="3728"/>
                  </a:lnTo>
                  <a:cubicBezTo>
                    <a:pt x="22863" y="3797"/>
                    <a:pt x="23185" y="3826"/>
                    <a:pt x="23434" y="3826"/>
                  </a:cubicBezTo>
                  <a:cubicBezTo>
                    <a:pt x="24148" y="3826"/>
                    <a:pt x="24270" y="3582"/>
                    <a:pt x="24018" y="3310"/>
                  </a:cubicBezTo>
                  <a:lnTo>
                    <a:pt x="24018" y="3310"/>
                  </a:lnTo>
                  <a:cubicBezTo>
                    <a:pt x="24231" y="3339"/>
                    <a:pt x="24416" y="3353"/>
                    <a:pt x="24574" y="3353"/>
                  </a:cubicBezTo>
                  <a:cubicBezTo>
                    <a:pt x="25275" y="3353"/>
                    <a:pt x="25450" y="3089"/>
                    <a:pt x="25137" y="2762"/>
                  </a:cubicBezTo>
                  <a:lnTo>
                    <a:pt x="25137" y="2762"/>
                  </a:lnTo>
                  <a:cubicBezTo>
                    <a:pt x="25163" y="2765"/>
                    <a:pt x="25189" y="2766"/>
                    <a:pt x="25214" y="2766"/>
                  </a:cubicBezTo>
                  <a:cubicBezTo>
                    <a:pt x="26092" y="2766"/>
                    <a:pt x="26006" y="1383"/>
                    <a:pt x="24539" y="1383"/>
                  </a:cubicBezTo>
                  <a:cubicBezTo>
                    <a:pt x="24511" y="1383"/>
                    <a:pt x="24482" y="1383"/>
                    <a:pt x="24453" y="1384"/>
                  </a:cubicBezTo>
                  <a:cubicBezTo>
                    <a:pt x="24442" y="1045"/>
                    <a:pt x="24212" y="873"/>
                    <a:pt x="23892" y="873"/>
                  </a:cubicBezTo>
                  <a:cubicBezTo>
                    <a:pt x="23726" y="873"/>
                    <a:pt x="23537" y="919"/>
                    <a:pt x="23341" y="1012"/>
                  </a:cubicBezTo>
                  <a:cubicBezTo>
                    <a:pt x="23093" y="601"/>
                    <a:pt x="22647" y="453"/>
                    <a:pt x="22146" y="453"/>
                  </a:cubicBezTo>
                  <a:cubicBezTo>
                    <a:pt x="21861" y="453"/>
                    <a:pt x="21558" y="501"/>
                    <a:pt x="21263" y="577"/>
                  </a:cubicBezTo>
                  <a:cubicBezTo>
                    <a:pt x="19054" y="221"/>
                    <a:pt x="16140" y="1"/>
                    <a:pt x="12944" y="1"/>
                  </a:cubicBezTo>
                  <a:close/>
                </a:path>
              </a:pathLst>
            </a:custGeom>
            <a:solidFill>
              <a:srgbClr val="45994A"/>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29" name="Google Shape;1330;p46">
              <a:extLst>
                <a:ext uri="{FF2B5EF4-FFF2-40B4-BE49-F238E27FC236}">
                  <a16:creationId xmlns:a16="http://schemas.microsoft.com/office/drawing/2014/main" id="{52FD58EB-E54B-446E-8B31-49BC5169B76B}"/>
                </a:ext>
              </a:extLst>
            </p:cNvPr>
            <p:cNvSpPr/>
            <p:nvPr/>
          </p:nvSpPr>
          <p:spPr>
            <a:xfrm>
              <a:off x="1071589" y="4623906"/>
              <a:ext cx="837877" cy="158354"/>
            </a:xfrm>
            <a:custGeom>
              <a:avLst/>
              <a:gdLst/>
              <a:ahLst/>
              <a:cxnLst/>
              <a:rect l="l" t="t" r="r" b="b"/>
              <a:pathLst>
                <a:path w="26096" h="4932" extrusionOk="0">
                  <a:moveTo>
                    <a:pt x="12946" y="1"/>
                  </a:moveTo>
                  <a:cubicBezTo>
                    <a:pt x="9631" y="1"/>
                    <a:pt x="6621" y="232"/>
                    <a:pt x="4379" y="616"/>
                  </a:cubicBezTo>
                  <a:cubicBezTo>
                    <a:pt x="3943" y="448"/>
                    <a:pt x="3523" y="357"/>
                    <a:pt x="3157" y="357"/>
                  </a:cubicBezTo>
                  <a:cubicBezTo>
                    <a:pt x="2550" y="357"/>
                    <a:pt x="2092" y="609"/>
                    <a:pt x="1962" y="1187"/>
                  </a:cubicBezTo>
                  <a:cubicBezTo>
                    <a:pt x="1793" y="1139"/>
                    <a:pt x="1631" y="1118"/>
                    <a:pt x="1478" y="1118"/>
                  </a:cubicBezTo>
                  <a:cubicBezTo>
                    <a:pt x="609" y="1118"/>
                    <a:pt x="55" y="1804"/>
                    <a:pt x="448" y="2265"/>
                  </a:cubicBezTo>
                  <a:cubicBezTo>
                    <a:pt x="0" y="2616"/>
                    <a:pt x="370" y="3022"/>
                    <a:pt x="961" y="3022"/>
                  </a:cubicBezTo>
                  <a:cubicBezTo>
                    <a:pt x="1018" y="3022"/>
                    <a:pt x="1077" y="3019"/>
                    <a:pt x="1137" y="3011"/>
                  </a:cubicBezTo>
                  <a:lnTo>
                    <a:pt x="1137" y="3011"/>
                  </a:lnTo>
                  <a:cubicBezTo>
                    <a:pt x="1052" y="3520"/>
                    <a:pt x="1414" y="3689"/>
                    <a:pt x="1911" y="3689"/>
                  </a:cubicBezTo>
                  <a:cubicBezTo>
                    <a:pt x="2169" y="3689"/>
                    <a:pt x="2465" y="3643"/>
                    <a:pt x="2753" y="3576"/>
                  </a:cubicBezTo>
                  <a:cubicBezTo>
                    <a:pt x="3014" y="4061"/>
                    <a:pt x="4967" y="4410"/>
                    <a:pt x="6264" y="4410"/>
                  </a:cubicBezTo>
                  <a:cubicBezTo>
                    <a:pt x="6704" y="4410"/>
                    <a:pt x="7068" y="4370"/>
                    <a:pt x="7265" y="4281"/>
                  </a:cubicBezTo>
                  <a:cubicBezTo>
                    <a:pt x="7300" y="4658"/>
                    <a:pt x="7701" y="4823"/>
                    <a:pt x="8184" y="4823"/>
                  </a:cubicBezTo>
                  <a:cubicBezTo>
                    <a:pt x="8628" y="4823"/>
                    <a:pt x="9141" y="4683"/>
                    <a:pt x="9501" y="4440"/>
                  </a:cubicBezTo>
                  <a:cubicBezTo>
                    <a:pt x="9587" y="4738"/>
                    <a:pt x="9829" y="4846"/>
                    <a:pt x="10120" y="4846"/>
                  </a:cubicBezTo>
                  <a:cubicBezTo>
                    <a:pt x="10477" y="4846"/>
                    <a:pt x="10907" y="4682"/>
                    <a:pt x="11207" y="4507"/>
                  </a:cubicBezTo>
                  <a:cubicBezTo>
                    <a:pt x="11386" y="4782"/>
                    <a:pt x="12294" y="4931"/>
                    <a:pt x="13141" y="4931"/>
                  </a:cubicBezTo>
                  <a:cubicBezTo>
                    <a:pt x="13948" y="4931"/>
                    <a:pt x="14700" y="4796"/>
                    <a:pt x="14719" y="4507"/>
                  </a:cubicBezTo>
                  <a:cubicBezTo>
                    <a:pt x="15143" y="4803"/>
                    <a:pt x="15525" y="4924"/>
                    <a:pt x="15833" y="4924"/>
                  </a:cubicBezTo>
                  <a:cubicBezTo>
                    <a:pt x="16231" y="4924"/>
                    <a:pt x="16506" y="4721"/>
                    <a:pt x="16589" y="4428"/>
                  </a:cubicBezTo>
                  <a:cubicBezTo>
                    <a:pt x="16902" y="4650"/>
                    <a:pt x="17417" y="4739"/>
                    <a:pt x="17946" y="4739"/>
                  </a:cubicBezTo>
                  <a:cubicBezTo>
                    <a:pt x="18884" y="4739"/>
                    <a:pt x="19870" y="4460"/>
                    <a:pt x="19870" y="4146"/>
                  </a:cubicBezTo>
                  <a:cubicBezTo>
                    <a:pt x="20075" y="4226"/>
                    <a:pt x="20373" y="4261"/>
                    <a:pt x="20694" y="4261"/>
                  </a:cubicBezTo>
                  <a:cubicBezTo>
                    <a:pt x="21550" y="4261"/>
                    <a:pt x="22573" y="4015"/>
                    <a:pt x="22462" y="3728"/>
                  </a:cubicBezTo>
                  <a:lnTo>
                    <a:pt x="22462" y="3728"/>
                  </a:lnTo>
                  <a:cubicBezTo>
                    <a:pt x="22867" y="3798"/>
                    <a:pt x="23189" y="3829"/>
                    <a:pt x="23439" y="3829"/>
                  </a:cubicBezTo>
                  <a:cubicBezTo>
                    <a:pt x="24151" y="3829"/>
                    <a:pt x="24271" y="3582"/>
                    <a:pt x="24020" y="3310"/>
                  </a:cubicBezTo>
                  <a:lnTo>
                    <a:pt x="24020" y="3310"/>
                  </a:lnTo>
                  <a:cubicBezTo>
                    <a:pt x="24233" y="3339"/>
                    <a:pt x="24418" y="3353"/>
                    <a:pt x="24576" y="3353"/>
                  </a:cubicBezTo>
                  <a:cubicBezTo>
                    <a:pt x="25277" y="3353"/>
                    <a:pt x="25452" y="3089"/>
                    <a:pt x="25139" y="2762"/>
                  </a:cubicBezTo>
                  <a:lnTo>
                    <a:pt x="25139" y="2762"/>
                  </a:lnTo>
                  <a:cubicBezTo>
                    <a:pt x="25165" y="2765"/>
                    <a:pt x="25191" y="2766"/>
                    <a:pt x="25216" y="2766"/>
                  </a:cubicBezTo>
                  <a:cubicBezTo>
                    <a:pt x="26096" y="2766"/>
                    <a:pt x="26008" y="1383"/>
                    <a:pt x="24533" y="1383"/>
                  </a:cubicBezTo>
                  <a:cubicBezTo>
                    <a:pt x="24507" y="1383"/>
                    <a:pt x="24482" y="1384"/>
                    <a:pt x="24455" y="1384"/>
                  </a:cubicBezTo>
                  <a:cubicBezTo>
                    <a:pt x="24444" y="1045"/>
                    <a:pt x="24214" y="874"/>
                    <a:pt x="23894" y="874"/>
                  </a:cubicBezTo>
                  <a:cubicBezTo>
                    <a:pt x="23728" y="874"/>
                    <a:pt x="23539" y="919"/>
                    <a:pt x="23343" y="1012"/>
                  </a:cubicBezTo>
                  <a:cubicBezTo>
                    <a:pt x="23096" y="604"/>
                    <a:pt x="22653" y="454"/>
                    <a:pt x="22156" y="454"/>
                  </a:cubicBezTo>
                  <a:cubicBezTo>
                    <a:pt x="21868" y="454"/>
                    <a:pt x="21562" y="504"/>
                    <a:pt x="21265" y="582"/>
                  </a:cubicBezTo>
                  <a:cubicBezTo>
                    <a:pt x="19056" y="221"/>
                    <a:pt x="16142" y="1"/>
                    <a:pt x="12946" y="1"/>
                  </a:cubicBezTo>
                  <a:close/>
                </a:path>
              </a:pathLst>
            </a:custGeom>
            <a:solidFill>
              <a:srgbClr val="7AD681"/>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0" name="Google Shape;1331;p46">
              <a:extLst>
                <a:ext uri="{FF2B5EF4-FFF2-40B4-BE49-F238E27FC236}">
                  <a16:creationId xmlns:a16="http://schemas.microsoft.com/office/drawing/2014/main" id="{D7419EA9-41D6-42C4-857A-73E29DBE4985}"/>
                </a:ext>
              </a:extLst>
            </p:cNvPr>
            <p:cNvSpPr/>
            <p:nvPr/>
          </p:nvSpPr>
          <p:spPr>
            <a:xfrm>
              <a:off x="1207084" y="4631034"/>
              <a:ext cx="548717" cy="107207"/>
            </a:xfrm>
            <a:custGeom>
              <a:avLst/>
              <a:gdLst/>
              <a:ahLst/>
              <a:cxnLst/>
              <a:rect l="l" t="t" r="r" b="b"/>
              <a:pathLst>
                <a:path w="17090" h="3339" extrusionOk="0">
                  <a:moveTo>
                    <a:pt x="12360" y="1"/>
                  </a:moveTo>
                  <a:cubicBezTo>
                    <a:pt x="11238" y="1"/>
                    <a:pt x="10123" y="104"/>
                    <a:pt x="9008" y="191"/>
                  </a:cubicBezTo>
                  <a:cubicBezTo>
                    <a:pt x="7489" y="310"/>
                    <a:pt x="5964" y="321"/>
                    <a:pt x="4440" y="389"/>
                  </a:cubicBezTo>
                  <a:cubicBezTo>
                    <a:pt x="3141" y="445"/>
                    <a:pt x="1480" y="338"/>
                    <a:pt x="374" y="1162"/>
                  </a:cubicBezTo>
                  <a:cubicBezTo>
                    <a:pt x="379" y="1168"/>
                    <a:pt x="368" y="1179"/>
                    <a:pt x="362" y="1185"/>
                  </a:cubicBezTo>
                  <a:cubicBezTo>
                    <a:pt x="153" y="1349"/>
                    <a:pt x="1" y="1580"/>
                    <a:pt x="1" y="1840"/>
                  </a:cubicBezTo>
                  <a:cubicBezTo>
                    <a:pt x="1" y="2281"/>
                    <a:pt x="419" y="2591"/>
                    <a:pt x="803" y="2772"/>
                  </a:cubicBezTo>
                  <a:cubicBezTo>
                    <a:pt x="1552" y="3134"/>
                    <a:pt x="2276" y="3257"/>
                    <a:pt x="2999" y="3257"/>
                  </a:cubicBezTo>
                  <a:cubicBezTo>
                    <a:pt x="4014" y="3257"/>
                    <a:pt x="5027" y="3014"/>
                    <a:pt x="6106" y="2845"/>
                  </a:cubicBezTo>
                  <a:cubicBezTo>
                    <a:pt x="6771" y="2740"/>
                    <a:pt x="7443" y="2694"/>
                    <a:pt x="8116" y="2694"/>
                  </a:cubicBezTo>
                  <a:cubicBezTo>
                    <a:pt x="9248" y="2694"/>
                    <a:pt x="10383" y="2823"/>
                    <a:pt x="11499" y="3015"/>
                  </a:cubicBezTo>
                  <a:cubicBezTo>
                    <a:pt x="12348" y="3159"/>
                    <a:pt x="13187" y="3338"/>
                    <a:pt x="14049" y="3338"/>
                  </a:cubicBezTo>
                  <a:cubicBezTo>
                    <a:pt x="14099" y="3338"/>
                    <a:pt x="14149" y="3338"/>
                    <a:pt x="14198" y="3337"/>
                  </a:cubicBezTo>
                  <a:cubicBezTo>
                    <a:pt x="14966" y="3325"/>
                    <a:pt x="15949" y="3054"/>
                    <a:pt x="16576" y="2591"/>
                  </a:cubicBezTo>
                  <a:cubicBezTo>
                    <a:pt x="16830" y="2405"/>
                    <a:pt x="17033" y="2128"/>
                    <a:pt x="17056" y="1812"/>
                  </a:cubicBezTo>
                  <a:cubicBezTo>
                    <a:pt x="17090" y="1433"/>
                    <a:pt x="16841" y="1066"/>
                    <a:pt x="16525" y="846"/>
                  </a:cubicBezTo>
                  <a:cubicBezTo>
                    <a:pt x="15565" y="174"/>
                    <a:pt x="14063" y="61"/>
                    <a:pt x="12933" y="10"/>
                  </a:cubicBezTo>
                  <a:cubicBezTo>
                    <a:pt x="12742" y="4"/>
                    <a:pt x="12551" y="1"/>
                    <a:pt x="12360" y="1"/>
                  </a:cubicBezTo>
                  <a:close/>
                </a:path>
              </a:pathLst>
            </a:custGeom>
            <a:solidFill>
              <a:srgbClr val="45994A"/>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1" name="Google Shape;1332;p46">
              <a:extLst>
                <a:ext uri="{FF2B5EF4-FFF2-40B4-BE49-F238E27FC236}">
                  <a16:creationId xmlns:a16="http://schemas.microsoft.com/office/drawing/2014/main" id="{C99B21CD-87F3-49FF-8127-A9937B4FD7EB}"/>
                </a:ext>
              </a:extLst>
            </p:cNvPr>
            <p:cNvSpPr/>
            <p:nvPr/>
          </p:nvSpPr>
          <p:spPr>
            <a:xfrm>
              <a:off x="1773018" y="4695025"/>
              <a:ext cx="52239" cy="51436"/>
            </a:xfrm>
            <a:custGeom>
              <a:avLst/>
              <a:gdLst/>
              <a:ahLst/>
              <a:cxnLst/>
              <a:rect l="l" t="t" r="r" b="b"/>
              <a:pathLst>
                <a:path w="1627" h="1602" extrusionOk="0">
                  <a:moveTo>
                    <a:pt x="660" y="0"/>
                  </a:moveTo>
                  <a:cubicBezTo>
                    <a:pt x="582" y="0"/>
                    <a:pt x="502" y="26"/>
                    <a:pt x="435" y="79"/>
                  </a:cubicBezTo>
                  <a:cubicBezTo>
                    <a:pt x="333" y="175"/>
                    <a:pt x="294" y="316"/>
                    <a:pt x="333" y="440"/>
                  </a:cubicBezTo>
                  <a:cubicBezTo>
                    <a:pt x="266" y="446"/>
                    <a:pt x="209" y="474"/>
                    <a:pt x="164" y="519"/>
                  </a:cubicBezTo>
                  <a:cubicBezTo>
                    <a:pt x="12" y="638"/>
                    <a:pt x="0" y="858"/>
                    <a:pt x="119" y="1005"/>
                  </a:cubicBezTo>
                  <a:cubicBezTo>
                    <a:pt x="187" y="1086"/>
                    <a:pt x="280" y="1125"/>
                    <a:pt x="378" y="1125"/>
                  </a:cubicBezTo>
                  <a:cubicBezTo>
                    <a:pt x="410" y="1125"/>
                    <a:pt x="442" y="1120"/>
                    <a:pt x="475" y="1112"/>
                  </a:cubicBezTo>
                  <a:lnTo>
                    <a:pt x="475" y="1112"/>
                  </a:lnTo>
                  <a:cubicBezTo>
                    <a:pt x="418" y="1231"/>
                    <a:pt x="435" y="1372"/>
                    <a:pt x="520" y="1479"/>
                  </a:cubicBezTo>
                  <a:cubicBezTo>
                    <a:pt x="588" y="1560"/>
                    <a:pt x="684" y="1602"/>
                    <a:pt x="782" y="1602"/>
                  </a:cubicBezTo>
                  <a:cubicBezTo>
                    <a:pt x="862" y="1602"/>
                    <a:pt x="943" y="1574"/>
                    <a:pt x="1011" y="1519"/>
                  </a:cubicBezTo>
                  <a:cubicBezTo>
                    <a:pt x="1068" y="1473"/>
                    <a:pt x="1101" y="1417"/>
                    <a:pt x="1113" y="1349"/>
                  </a:cubicBezTo>
                  <a:cubicBezTo>
                    <a:pt x="1153" y="1363"/>
                    <a:pt x="1194" y="1370"/>
                    <a:pt x="1236" y="1370"/>
                  </a:cubicBezTo>
                  <a:cubicBezTo>
                    <a:pt x="1316" y="1370"/>
                    <a:pt x="1396" y="1343"/>
                    <a:pt x="1463" y="1287"/>
                  </a:cubicBezTo>
                  <a:cubicBezTo>
                    <a:pt x="1610" y="1169"/>
                    <a:pt x="1627" y="948"/>
                    <a:pt x="1502" y="801"/>
                  </a:cubicBezTo>
                  <a:cubicBezTo>
                    <a:pt x="1474" y="773"/>
                    <a:pt x="1446" y="745"/>
                    <a:pt x="1418" y="728"/>
                  </a:cubicBezTo>
                  <a:cubicBezTo>
                    <a:pt x="1435" y="722"/>
                    <a:pt x="1440" y="717"/>
                    <a:pt x="1452" y="711"/>
                  </a:cubicBezTo>
                  <a:cubicBezTo>
                    <a:pt x="1604" y="587"/>
                    <a:pt x="1615" y="372"/>
                    <a:pt x="1497" y="220"/>
                  </a:cubicBezTo>
                  <a:cubicBezTo>
                    <a:pt x="1432" y="139"/>
                    <a:pt x="1336" y="100"/>
                    <a:pt x="1239" y="100"/>
                  </a:cubicBezTo>
                  <a:cubicBezTo>
                    <a:pt x="1159" y="100"/>
                    <a:pt x="1077" y="127"/>
                    <a:pt x="1011" y="180"/>
                  </a:cubicBezTo>
                  <a:cubicBezTo>
                    <a:pt x="1000" y="186"/>
                    <a:pt x="988" y="192"/>
                    <a:pt x="983" y="208"/>
                  </a:cubicBezTo>
                  <a:cubicBezTo>
                    <a:pt x="966" y="180"/>
                    <a:pt x="955" y="152"/>
                    <a:pt x="926" y="124"/>
                  </a:cubicBezTo>
                  <a:cubicBezTo>
                    <a:pt x="857" y="42"/>
                    <a:pt x="759" y="0"/>
                    <a:pt x="660" y="0"/>
                  </a:cubicBezTo>
                  <a:close/>
                </a:path>
              </a:pathLst>
            </a:custGeom>
            <a:solidFill>
              <a:srgbClr val="45994A"/>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2" name="Google Shape;1333;p46">
              <a:extLst>
                <a:ext uri="{FF2B5EF4-FFF2-40B4-BE49-F238E27FC236}">
                  <a16:creationId xmlns:a16="http://schemas.microsoft.com/office/drawing/2014/main" id="{1536E128-E760-49E2-936B-00E924273F0F}"/>
                </a:ext>
              </a:extLst>
            </p:cNvPr>
            <p:cNvSpPr/>
            <p:nvPr/>
          </p:nvSpPr>
          <p:spPr>
            <a:xfrm>
              <a:off x="1773018" y="4688668"/>
              <a:ext cx="52239" cy="51436"/>
            </a:xfrm>
            <a:custGeom>
              <a:avLst/>
              <a:gdLst/>
              <a:ahLst/>
              <a:cxnLst/>
              <a:rect l="l" t="t" r="r" b="b"/>
              <a:pathLst>
                <a:path w="1627" h="1602" extrusionOk="0">
                  <a:moveTo>
                    <a:pt x="660" y="1"/>
                  </a:moveTo>
                  <a:cubicBezTo>
                    <a:pt x="582" y="1"/>
                    <a:pt x="502" y="27"/>
                    <a:pt x="435" y="79"/>
                  </a:cubicBezTo>
                  <a:cubicBezTo>
                    <a:pt x="333" y="175"/>
                    <a:pt x="294" y="316"/>
                    <a:pt x="333" y="440"/>
                  </a:cubicBezTo>
                  <a:cubicBezTo>
                    <a:pt x="266" y="446"/>
                    <a:pt x="209" y="474"/>
                    <a:pt x="164" y="519"/>
                  </a:cubicBezTo>
                  <a:cubicBezTo>
                    <a:pt x="12" y="638"/>
                    <a:pt x="0" y="858"/>
                    <a:pt x="119" y="1005"/>
                  </a:cubicBezTo>
                  <a:cubicBezTo>
                    <a:pt x="187" y="1086"/>
                    <a:pt x="280" y="1125"/>
                    <a:pt x="378" y="1125"/>
                  </a:cubicBezTo>
                  <a:cubicBezTo>
                    <a:pt x="410" y="1125"/>
                    <a:pt x="442" y="1121"/>
                    <a:pt x="475" y="1112"/>
                  </a:cubicBezTo>
                  <a:lnTo>
                    <a:pt x="475" y="1112"/>
                  </a:lnTo>
                  <a:cubicBezTo>
                    <a:pt x="418" y="1231"/>
                    <a:pt x="435" y="1372"/>
                    <a:pt x="520" y="1479"/>
                  </a:cubicBezTo>
                  <a:cubicBezTo>
                    <a:pt x="588" y="1561"/>
                    <a:pt x="684" y="1602"/>
                    <a:pt x="782" y="1602"/>
                  </a:cubicBezTo>
                  <a:cubicBezTo>
                    <a:pt x="862" y="1602"/>
                    <a:pt x="943" y="1575"/>
                    <a:pt x="1011" y="1519"/>
                  </a:cubicBezTo>
                  <a:cubicBezTo>
                    <a:pt x="1068" y="1468"/>
                    <a:pt x="1101" y="1417"/>
                    <a:pt x="1113" y="1350"/>
                  </a:cubicBezTo>
                  <a:cubicBezTo>
                    <a:pt x="1153" y="1365"/>
                    <a:pt x="1194" y="1372"/>
                    <a:pt x="1235" y="1372"/>
                  </a:cubicBezTo>
                  <a:cubicBezTo>
                    <a:pt x="1316" y="1372"/>
                    <a:pt x="1396" y="1344"/>
                    <a:pt x="1463" y="1287"/>
                  </a:cubicBezTo>
                  <a:cubicBezTo>
                    <a:pt x="1610" y="1169"/>
                    <a:pt x="1627" y="949"/>
                    <a:pt x="1502" y="802"/>
                  </a:cubicBezTo>
                  <a:cubicBezTo>
                    <a:pt x="1474" y="774"/>
                    <a:pt x="1446" y="745"/>
                    <a:pt x="1418" y="728"/>
                  </a:cubicBezTo>
                  <a:cubicBezTo>
                    <a:pt x="1435" y="723"/>
                    <a:pt x="1440" y="717"/>
                    <a:pt x="1452" y="711"/>
                  </a:cubicBezTo>
                  <a:cubicBezTo>
                    <a:pt x="1604" y="587"/>
                    <a:pt x="1615" y="373"/>
                    <a:pt x="1497" y="220"/>
                  </a:cubicBezTo>
                  <a:cubicBezTo>
                    <a:pt x="1431" y="139"/>
                    <a:pt x="1335" y="98"/>
                    <a:pt x="1237" y="98"/>
                  </a:cubicBezTo>
                  <a:cubicBezTo>
                    <a:pt x="1157" y="98"/>
                    <a:pt x="1077" y="125"/>
                    <a:pt x="1011" y="181"/>
                  </a:cubicBezTo>
                  <a:cubicBezTo>
                    <a:pt x="1000" y="186"/>
                    <a:pt x="988" y="192"/>
                    <a:pt x="983" y="209"/>
                  </a:cubicBezTo>
                  <a:cubicBezTo>
                    <a:pt x="966" y="181"/>
                    <a:pt x="955" y="152"/>
                    <a:pt x="926" y="124"/>
                  </a:cubicBezTo>
                  <a:cubicBezTo>
                    <a:pt x="857" y="42"/>
                    <a:pt x="759" y="1"/>
                    <a:pt x="660" y="1"/>
                  </a:cubicBezTo>
                  <a:close/>
                </a:path>
              </a:pathLst>
            </a:custGeom>
            <a:solidFill>
              <a:srgbClr val="F95955"/>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3" name="Google Shape;1334;p46">
              <a:extLst>
                <a:ext uri="{FF2B5EF4-FFF2-40B4-BE49-F238E27FC236}">
                  <a16:creationId xmlns:a16="http://schemas.microsoft.com/office/drawing/2014/main" id="{2C0D727C-3D2B-47FC-919B-50B5212003C5}"/>
                </a:ext>
              </a:extLst>
            </p:cNvPr>
            <p:cNvSpPr/>
            <p:nvPr/>
          </p:nvSpPr>
          <p:spPr>
            <a:xfrm>
              <a:off x="1793695" y="4705268"/>
              <a:ext cx="15797" cy="14224"/>
            </a:xfrm>
            <a:custGeom>
              <a:avLst/>
              <a:gdLst/>
              <a:ahLst/>
              <a:cxnLst/>
              <a:rect l="l" t="t" r="r" b="b"/>
              <a:pathLst>
                <a:path w="492" h="443" extrusionOk="0">
                  <a:moveTo>
                    <a:pt x="248" y="1"/>
                  </a:moveTo>
                  <a:cubicBezTo>
                    <a:pt x="197" y="1"/>
                    <a:pt x="147" y="18"/>
                    <a:pt x="107" y="53"/>
                  </a:cubicBezTo>
                  <a:cubicBezTo>
                    <a:pt x="11" y="127"/>
                    <a:pt x="0" y="268"/>
                    <a:pt x="79" y="364"/>
                  </a:cubicBezTo>
                  <a:cubicBezTo>
                    <a:pt x="119" y="417"/>
                    <a:pt x="179" y="442"/>
                    <a:pt x="241" y="442"/>
                  </a:cubicBezTo>
                  <a:cubicBezTo>
                    <a:pt x="291" y="442"/>
                    <a:pt x="344" y="425"/>
                    <a:pt x="390" y="392"/>
                  </a:cubicBezTo>
                  <a:cubicBezTo>
                    <a:pt x="480" y="313"/>
                    <a:pt x="491" y="172"/>
                    <a:pt x="418" y="82"/>
                  </a:cubicBezTo>
                  <a:cubicBezTo>
                    <a:pt x="374" y="28"/>
                    <a:pt x="311" y="1"/>
                    <a:pt x="248" y="1"/>
                  </a:cubicBezTo>
                  <a:close/>
                </a:path>
              </a:pathLst>
            </a:custGeom>
            <a:solidFill>
              <a:srgbClr val="FEB343"/>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4" name="Google Shape;1335;p46">
              <a:extLst>
                <a:ext uri="{FF2B5EF4-FFF2-40B4-BE49-F238E27FC236}">
                  <a16:creationId xmlns:a16="http://schemas.microsoft.com/office/drawing/2014/main" id="{0BEE6FEC-6351-4ABF-A114-DE7AAADE7406}"/>
                </a:ext>
              </a:extLst>
            </p:cNvPr>
            <p:cNvSpPr/>
            <p:nvPr/>
          </p:nvSpPr>
          <p:spPr>
            <a:xfrm>
              <a:off x="1136190" y="4341581"/>
              <a:ext cx="689412" cy="355526"/>
            </a:xfrm>
            <a:custGeom>
              <a:avLst/>
              <a:gdLst/>
              <a:ahLst/>
              <a:cxnLst/>
              <a:rect l="l" t="t" r="r" b="b"/>
              <a:pathLst>
                <a:path w="21472" h="11073" extrusionOk="0">
                  <a:moveTo>
                    <a:pt x="7292" y="1"/>
                  </a:moveTo>
                  <a:cubicBezTo>
                    <a:pt x="5333" y="1"/>
                    <a:pt x="3577" y="1740"/>
                    <a:pt x="2723" y="3547"/>
                  </a:cubicBezTo>
                  <a:cubicBezTo>
                    <a:pt x="2435" y="4157"/>
                    <a:pt x="2271" y="4818"/>
                    <a:pt x="2045" y="5451"/>
                  </a:cubicBezTo>
                  <a:cubicBezTo>
                    <a:pt x="1797" y="6145"/>
                    <a:pt x="1430" y="6670"/>
                    <a:pt x="1017" y="7269"/>
                  </a:cubicBezTo>
                  <a:cubicBezTo>
                    <a:pt x="402" y="8167"/>
                    <a:pt x="1" y="9466"/>
                    <a:pt x="1215" y="10053"/>
                  </a:cubicBezTo>
                  <a:cubicBezTo>
                    <a:pt x="1498" y="10182"/>
                    <a:pt x="2028" y="10341"/>
                    <a:pt x="2666" y="10341"/>
                  </a:cubicBezTo>
                  <a:cubicBezTo>
                    <a:pt x="3428" y="10341"/>
                    <a:pt x="4344" y="10114"/>
                    <a:pt x="5174" y="9336"/>
                  </a:cubicBezTo>
                  <a:cubicBezTo>
                    <a:pt x="5241" y="9421"/>
                    <a:pt x="5321" y="9500"/>
                    <a:pt x="5405" y="9579"/>
                  </a:cubicBezTo>
                  <a:cubicBezTo>
                    <a:pt x="5665" y="9816"/>
                    <a:pt x="5970" y="10025"/>
                    <a:pt x="6298" y="10177"/>
                  </a:cubicBezTo>
                  <a:cubicBezTo>
                    <a:pt x="6484" y="10268"/>
                    <a:pt x="6682" y="10352"/>
                    <a:pt x="6879" y="10420"/>
                  </a:cubicBezTo>
                  <a:cubicBezTo>
                    <a:pt x="8076" y="10827"/>
                    <a:pt x="9347" y="11041"/>
                    <a:pt x="10601" y="11070"/>
                  </a:cubicBezTo>
                  <a:cubicBezTo>
                    <a:pt x="10696" y="11072"/>
                    <a:pt x="10795" y="11073"/>
                    <a:pt x="10898" y="11073"/>
                  </a:cubicBezTo>
                  <a:cubicBezTo>
                    <a:pt x="12146" y="11073"/>
                    <a:pt x="13928" y="10902"/>
                    <a:pt x="15237" y="10234"/>
                  </a:cubicBezTo>
                  <a:cubicBezTo>
                    <a:pt x="15678" y="10014"/>
                    <a:pt x="16056" y="9731"/>
                    <a:pt x="16355" y="9392"/>
                  </a:cubicBezTo>
                  <a:cubicBezTo>
                    <a:pt x="17174" y="10143"/>
                    <a:pt x="18076" y="10364"/>
                    <a:pt x="18827" y="10364"/>
                  </a:cubicBezTo>
                  <a:cubicBezTo>
                    <a:pt x="19455" y="10364"/>
                    <a:pt x="19978" y="10210"/>
                    <a:pt x="20258" y="10081"/>
                  </a:cubicBezTo>
                  <a:cubicBezTo>
                    <a:pt x="21472" y="9517"/>
                    <a:pt x="21077" y="8206"/>
                    <a:pt x="20461" y="7314"/>
                  </a:cubicBezTo>
                  <a:cubicBezTo>
                    <a:pt x="20054" y="6710"/>
                    <a:pt x="19687" y="6185"/>
                    <a:pt x="19439" y="5484"/>
                  </a:cubicBezTo>
                  <a:cubicBezTo>
                    <a:pt x="19219" y="4846"/>
                    <a:pt x="19061" y="4191"/>
                    <a:pt x="18778" y="3576"/>
                  </a:cubicBezTo>
                  <a:cubicBezTo>
                    <a:pt x="17928" y="1758"/>
                    <a:pt x="16173" y="6"/>
                    <a:pt x="14207" y="6"/>
                  </a:cubicBezTo>
                  <a:cubicBezTo>
                    <a:pt x="13602" y="6"/>
                    <a:pt x="12977" y="173"/>
                    <a:pt x="12351" y="554"/>
                  </a:cubicBezTo>
                  <a:cubicBezTo>
                    <a:pt x="11843" y="413"/>
                    <a:pt x="11307" y="340"/>
                    <a:pt x="10759" y="340"/>
                  </a:cubicBezTo>
                  <a:cubicBezTo>
                    <a:pt x="10205" y="340"/>
                    <a:pt x="9686" y="413"/>
                    <a:pt x="9183" y="571"/>
                  </a:cubicBezTo>
                  <a:cubicBezTo>
                    <a:pt x="8547" y="173"/>
                    <a:pt x="7909" y="1"/>
                    <a:pt x="7292" y="1"/>
                  </a:cubicBezTo>
                  <a:close/>
                </a:path>
              </a:pathLst>
            </a:custGeom>
            <a:solidFill>
              <a:srgbClr val="F4EDED"/>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5" name="Google Shape;1336;p46">
              <a:extLst>
                <a:ext uri="{FF2B5EF4-FFF2-40B4-BE49-F238E27FC236}">
                  <a16:creationId xmlns:a16="http://schemas.microsoft.com/office/drawing/2014/main" id="{83A51583-09C2-4E3C-A200-EC78BD5FD9F4}"/>
                </a:ext>
              </a:extLst>
            </p:cNvPr>
            <p:cNvSpPr/>
            <p:nvPr/>
          </p:nvSpPr>
          <p:spPr>
            <a:xfrm>
              <a:off x="1178251" y="4382486"/>
              <a:ext cx="202759" cy="248608"/>
            </a:xfrm>
            <a:custGeom>
              <a:avLst/>
              <a:gdLst/>
              <a:ahLst/>
              <a:cxnLst/>
              <a:rect l="l" t="t" r="r" b="b"/>
              <a:pathLst>
                <a:path w="6315" h="7743" extrusionOk="0">
                  <a:moveTo>
                    <a:pt x="5839" y="0"/>
                  </a:moveTo>
                  <a:cubicBezTo>
                    <a:pt x="4905" y="0"/>
                    <a:pt x="4059" y="611"/>
                    <a:pt x="3474" y="1370"/>
                  </a:cubicBezTo>
                  <a:cubicBezTo>
                    <a:pt x="2435" y="2708"/>
                    <a:pt x="2141" y="4419"/>
                    <a:pt x="1153" y="5814"/>
                  </a:cubicBezTo>
                  <a:cubicBezTo>
                    <a:pt x="848" y="6227"/>
                    <a:pt x="1" y="7068"/>
                    <a:pt x="571" y="7542"/>
                  </a:cubicBezTo>
                  <a:cubicBezTo>
                    <a:pt x="745" y="7684"/>
                    <a:pt x="943" y="7742"/>
                    <a:pt x="1148" y="7742"/>
                  </a:cubicBezTo>
                  <a:cubicBezTo>
                    <a:pt x="1736" y="7742"/>
                    <a:pt x="2390" y="7266"/>
                    <a:pt x="2746" y="6910"/>
                  </a:cubicBezTo>
                  <a:cubicBezTo>
                    <a:pt x="2932" y="6729"/>
                    <a:pt x="3101" y="6537"/>
                    <a:pt x="3254" y="6334"/>
                  </a:cubicBezTo>
                  <a:cubicBezTo>
                    <a:pt x="3271" y="6012"/>
                    <a:pt x="3355" y="5690"/>
                    <a:pt x="3480" y="5408"/>
                  </a:cubicBezTo>
                  <a:cubicBezTo>
                    <a:pt x="3547" y="5261"/>
                    <a:pt x="3621" y="5125"/>
                    <a:pt x="3717" y="5001"/>
                  </a:cubicBezTo>
                  <a:cubicBezTo>
                    <a:pt x="3875" y="4770"/>
                    <a:pt x="3977" y="4487"/>
                    <a:pt x="3999" y="4205"/>
                  </a:cubicBezTo>
                  <a:cubicBezTo>
                    <a:pt x="4011" y="4002"/>
                    <a:pt x="4039" y="3753"/>
                    <a:pt x="4095" y="3471"/>
                  </a:cubicBezTo>
                  <a:cubicBezTo>
                    <a:pt x="4231" y="2782"/>
                    <a:pt x="4507" y="1923"/>
                    <a:pt x="5089" y="1189"/>
                  </a:cubicBezTo>
                  <a:cubicBezTo>
                    <a:pt x="5445" y="749"/>
                    <a:pt x="5852" y="370"/>
                    <a:pt x="6315" y="54"/>
                  </a:cubicBezTo>
                  <a:cubicBezTo>
                    <a:pt x="6154" y="18"/>
                    <a:pt x="5995" y="0"/>
                    <a:pt x="5839" y="0"/>
                  </a:cubicBezTo>
                  <a:close/>
                </a:path>
              </a:pathLst>
            </a:custGeom>
            <a:solidFill>
              <a:srgbClr val="F99A91"/>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6" name="Google Shape;1337;p46">
              <a:extLst>
                <a:ext uri="{FF2B5EF4-FFF2-40B4-BE49-F238E27FC236}">
                  <a16:creationId xmlns:a16="http://schemas.microsoft.com/office/drawing/2014/main" id="{0964B04B-C18E-45FB-917F-80479A1C3ADE}"/>
                </a:ext>
              </a:extLst>
            </p:cNvPr>
            <p:cNvSpPr/>
            <p:nvPr/>
          </p:nvSpPr>
          <p:spPr>
            <a:xfrm>
              <a:off x="1584416" y="4382486"/>
              <a:ext cx="198778" cy="249475"/>
            </a:xfrm>
            <a:custGeom>
              <a:avLst/>
              <a:gdLst/>
              <a:ahLst/>
              <a:cxnLst/>
              <a:rect l="l" t="t" r="r" b="b"/>
              <a:pathLst>
                <a:path w="6191" h="7770" extrusionOk="0">
                  <a:moveTo>
                    <a:pt x="394" y="1"/>
                  </a:moveTo>
                  <a:cubicBezTo>
                    <a:pt x="265" y="1"/>
                    <a:pt x="134" y="12"/>
                    <a:pt x="1" y="37"/>
                  </a:cubicBezTo>
                  <a:cubicBezTo>
                    <a:pt x="391" y="314"/>
                    <a:pt x="735" y="647"/>
                    <a:pt x="1023" y="1020"/>
                  </a:cubicBezTo>
                  <a:cubicBezTo>
                    <a:pt x="1690" y="1901"/>
                    <a:pt x="2006" y="2782"/>
                    <a:pt x="2147" y="3459"/>
                  </a:cubicBezTo>
                  <a:cubicBezTo>
                    <a:pt x="2203" y="3753"/>
                    <a:pt x="2237" y="3996"/>
                    <a:pt x="2254" y="4194"/>
                  </a:cubicBezTo>
                  <a:cubicBezTo>
                    <a:pt x="2271" y="4487"/>
                    <a:pt x="2373" y="4770"/>
                    <a:pt x="2537" y="5007"/>
                  </a:cubicBezTo>
                  <a:cubicBezTo>
                    <a:pt x="2627" y="5142"/>
                    <a:pt x="2712" y="5283"/>
                    <a:pt x="2774" y="5436"/>
                  </a:cubicBezTo>
                  <a:cubicBezTo>
                    <a:pt x="2904" y="5735"/>
                    <a:pt x="2977" y="6057"/>
                    <a:pt x="2988" y="6396"/>
                  </a:cubicBezTo>
                  <a:cubicBezTo>
                    <a:pt x="3135" y="6588"/>
                    <a:pt x="3293" y="6763"/>
                    <a:pt x="3457" y="6932"/>
                  </a:cubicBezTo>
                  <a:cubicBezTo>
                    <a:pt x="3809" y="7289"/>
                    <a:pt x="4466" y="7770"/>
                    <a:pt x="5054" y="7770"/>
                  </a:cubicBezTo>
                  <a:cubicBezTo>
                    <a:pt x="5258" y="7770"/>
                    <a:pt x="5454" y="7712"/>
                    <a:pt x="5626" y="7571"/>
                  </a:cubicBezTo>
                  <a:cubicBezTo>
                    <a:pt x="6190" y="7102"/>
                    <a:pt x="5355" y="6255"/>
                    <a:pt x="5061" y="5831"/>
                  </a:cubicBezTo>
                  <a:cubicBezTo>
                    <a:pt x="4084" y="4442"/>
                    <a:pt x="3790" y="2720"/>
                    <a:pt x="2763" y="1381"/>
                  </a:cubicBezTo>
                  <a:cubicBezTo>
                    <a:pt x="2177" y="617"/>
                    <a:pt x="1334" y="1"/>
                    <a:pt x="394" y="1"/>
                  </a:cubicBezTo>
                  <a:close/>
                </a:path>
              </a:pathLst>
            </a:custGeom>
            <a:solidFill>
              <a:srgbClr val="F99A91"/>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7" name="Google Shape;1338;p46">
              <a:extLst>
                <a:ext uri="{FF2B5EF4-FFF2-40B4-BE49-F238E27FC236}">
                  <a16:creationId xmlns:a16="http://schemas.microsoft.com/office/drawing/2014/main" id="{B9CAE2B3-8772-4673-9E66-53B8EE55FD8D}"/>
                </a:ext>
              </a:extLst>
            </p:cNvPr>
            <p:cNvSpPr/>
            <p:nvPr/>
          </p:nvSpPr>
          <p:spPr>
            <a:xfrm>
              <a:off x="1591865" y="4554103"/>
              <a:ext cx="88520" cy="116614"/>
            </a:xfrm>
            <a:custGeom>
              <a:avLst/>
              <a:gdLst/>
              <a:ahLst/>
              <a:cxnLst/>
              <a:rect l="l" t="t" r="r" b="b"/>
              <a:pathLst>
                <a:path w="2757" h="3632" extrusionOk="0">
                  <a:moveTo>
                    <a:pt x="1921" y="1"/>
                  </a:moveTo>
                  <a:cubicBezTo>
                    <a:pt x="865" y="1"/>
                    <a:pt x="1" y="865"/>
                    <a:pt x="1" y="1921"/>
                  </a:cubicBezTo>
                  <a:cubicBezTo>
                    <a:pt x="1" y="2660"/>
                    <a:pt x="424" y="3310"/>
                    <a:pt x="1045" y="3632"/>
                  </a:cubicBezTo>
                  <a:cubicBezTo>
                    <a:pt x="2034" y="3129"/>
                    <a:pt x="2756" y="2339"/>
                    <a:pt x="2756" y="1130"/>
                  </a:cubicBezTo>
                  <a:cubicBezTo>
                    <a:pt x="2756" y="763"/>
                    <a:pt x="2677" y="413"/>
                    <a:pt x="2536" y="102"/>
                  </a:cubicBezTo>
                  <a:cubicBezTo>
                    <a:pt x="2344" y="34"/>
                    <a:pt x="2135" y="1"/>
                    <a:pt x="1921" y="1"/>
                  </a:cubicBezTo>
                  <a:close/>
                </a:path>
              </a:pathLst>
            </a:custGeom>
            <a:solidFill>
              <a:srgbClr val="F99A91"/>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8" name="Google Shape;1339;p46">
              <a:extLst>
                <a:ext uri="{FF2B5EF4-FFF2-40B4-BE49-F238E27FC236}">
                  <a16:creationId xmlns:a16="http://schemas.microsoft.com/office/drawing/2014/main" id="{5384C4DA-8C23-412A-AF81-E11FDA9F9C65}"/>
                </a:ext>
              </a:extLst>
            </p:cNvPr>
            <p:cNvSpPr/>
            <p:nvPr/>
          </p:nvSpPr>
          <p:spPr>
            <a:xfrm>
              <a:off x="1282538" y="4553911"/>
              <a:ext cx="85438" cy="114463"/>
            </a:xfrm>
            <a:custGeom>
              <a:avLst/>
              <a:gdLst/>
              <a:ahLst/>
              <a:cxnLst/>
              <a:rect l="l" t="t" r="r" b="b"/>
              <a:pathLst>
                <a:path w="2661" h="3565" extrusionOk="0">
                  <a:moveTo>
                    <a:pt x="734" y="1"/>
                  </a:moveTo>
                  <a:cubicBezTo>
                    <a:pt x="565" y="1"/>
                    <a:pt x="395" y="24"/>
                    <a:pt x="232" y="63"/>
                  </a:cubicBezTo>
                  <a:cubicBezTo>
                    <a:pt x="85" y="391"/>
                    <a:pt x="0" y="746"/>
                    <a:pt x="0" y="1130"/>
                  </a:cubicBezTo>
                  <a:cubicBezTo>
                    <a:pt x="0" y="1215"/>
                    <a:pt x="6" y="1305"/>
                    <a:pt x="17" y="1390"/>
                  </a:cubicBezTo>
                  <a:cubicBezTo>
                    <a:pt x="119" y="2412"/>
                    <a:pt x="864" y="3135"/>
                    <a:pt x="1728" y="3564"/>
                  </a:cubicBezTo>
                  <a:cubicBezTo>
                    <a:pt x="2287" y="3226"/>
                    <a:pt x="2660" y="2621"/>
                    <a:pt x="2660" y="1921"/>
                  </a:cubicBezTo>
                  <a:cubicBezTo>
                    <a:pt x="2660" y="859"/>
                    <a:pt x="1802" y="1"/>
                    <a:pt x="734" y="1"/>
                  </a:cubicBezTo>
                  <a:close/>
                </a:path>
              </a:pathLst>
            </a:custGeom>
            <a:solidFill>
              <a:srgbClr val="F99A91"/>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39" name="Google Shape;1340;p46">
              <a:extLst>
                <a:ext uri="{FF2B5EF4-FFF2-40B4-BE49-F238E27FC236}">
                  <a16:creationId xmlns:a16="http://schemas.microsoft.com/office/drawing/2014/main" id="{EC85C687-A6B7-4ACE-9E1E-B4DED5724CF8}"/>
                </a:ext>
              </a:extLst>
            </p:cNvPr>
            <p:cNvSpPr/>
            <p:nvPr/>
          </p:nvSpPr>
          <p:spPr>
            <a:xfrm>
              <a:off x="1452260" y="4383835"/>
              <a:ext cx="77636" cy="54968"/>
            </a:xfrm>
            <a:custGeom>
              <a:avLst/>
              <a:gdLst/>
              <a:ahLst/>
              <a:cxnLst/>
              <a:rect l="l" t="t" r="r" b="b"/>
              <a:pathLst>
                <a:path w="2418" h="1712" extrusionOk="0">
                  <a:moveTo>
                    <a:pt x="1214" y="887"/>
                  </a:moveTo>
                  <a:cubicBezTo>
                    <a:pt x="1220" y="887"/>
                    <a:pt x="1231" y="887"/>
                    <a:pt x="1237" y="893"/>
                  </a:cubicBezTo>
                  <a:lnTo>
                    <a:pt x="1242" y="893"/>
                  </a:lnTo>
                  <a:lnTo>
                    <a:pt x="1248" y="899"/>
                  </a:lnTo>
                  <a:lnTo>
                    <a:pt x="1265" y="910"/>
                  </a:lnTo>
                  <a:cubicBezTo>
                    <a:pt x="1271" y="921"/>
                    <a:pt x="1288" y="927"/>
                    <a:pt x="1293" y="938"/>
                  </a:cubicBezTo>
                  <a:cubicBezTo>
                    <a:pt x="1327" y="978"/>
                    <a:pt x="1350" y="1029"/>
                    <a:pt x="1361" y="1074"/>
                  </a:cubicBezTo>
                  <a:cubicBezTo>
                    <a:pt x="1372" y="1119"/>
                    <a:pt x="1372" y="1158"/>
                    <a:pt x="1361" y="1204"/>
                  </a:cubicBezTo>
                  <a:lnTo>
                    <a:pt x="1344" y="1187"/>
                  </a:lnTo>
                  <a:cubicBezTo>
                    <a:pt x="1338" y="1181"/>
                    <a:pt x="1322" y="1175"/>
                    <a:pt x="1316" y="1170"/>
                  </a:cubicBezTo>
                  <a:cubicBezTo>
                    <a:pt x="1288" y="1147"/>
                    <a:pt x="1265" y="1125"/>
                    <a:pt x="1254" y="1113"/>
                  </a:cubicBezTo>
                  <a:cubicBezTo>
                    <a:pt x="1214" y="1074"/>
                    <a:pt x="1186" y="1029"/>
                    <a:pt x="1175" y="978"/>
                  </a:cubicBezTo>
                  <a:cubicBezTo>
                    <a:pt x="1175" y="972"/>
                    <a:pt x="1169" y="961"/>
                    <a:pt x="1169" y="955"/>
                  </a:cubicBezTo>
                  <a:lnTo>
                    <a:pt x="1169" y="938"/>
                  </a:lnTo>
                  <a:lnTo>
                    <a:pt x="1169" y="921"/>
                  </a:lnTo>
                  <a:cubicBezTo>
                    <a:pt x="1169" y="904"/>
                    <a:pt x="1180" y="893"/>
                    <a:pt x="1197" y="893"/>
                  </a:cubicBezTo>
                  <a:cubicBezTo>
                    <a:pt x="1203" y="893"/>
                    <a:pt x="1209" y="887"/>
                    <a:pt x="1214" y="887"/>
                  </a:cubicBezTo>
                  <a:close/>
                  <a:moveTo>
                    <a:pt x="1152" y="1"/>
                  </a:moveTo>
                  <a:cubicBezTo>
                    <a:pt x="1135" y="1"/>
                    <a:pt x="1130" y="6"/>
                    <a:pt x="1124" y="23"/>
                  </a:cubicBezTo>
                  <a:cubicBezTo>
                    <a:pt x="1124" y="40"/>
                    <a:pt x="1130" y="52"/>
                    <a:pt x="1146" y="52"/>
                  </a:cubicBezTo>
                  <a:cubicBezTo>
                    <a:pt x="1265" y="74"/>
                    <a:pt x="1384" y="91"/>
                    <a:pt x="1497" y="125"/>
                  </a:cubicBezTo>
                  <a:cubicBezTo>
                    <a:pt x="1610" y="153"/>
                    <a:pt x="1722" y="187"/>
                    <a:pt x="1830" y="244"/>
                  </a:cubicBezTo>
                  <a:cubicBezTo>
                    <a:pt x="1926" y="294"/>
                    <a:pt x="2022" y="362"/>
                    <a:pt x="2095" y="447"/>
                  </a:cubicBezTo>
                  <a:cubicBezTo>
                    <a:pt x="2169" y="532"/>
                    <a:pt x="2219" y="633"/>
                    <a:pt x="2236" y="735"/>
                  </a:cubicBezTo>
                  <a:cubicBezTo>
                    <a:pt x="2276" y="944"/>
                    <a:pt x="2152" y="1158"/>
                    <a:pt x="1971" y="1254"/>
                  </a:cubicBezTo>
                  <a:cubicBezTo>
                    <a:pt x="1894" y="1293"/>
                    <a:pt x="1806" y="1311"/>
                    <a:pt x="1715" y="1311"/>
                  </a:cubicBezTo>
                  <a:cubicBezTo>
                    <a:pt x="1632" y="1311"/>
                    <a:pt x="1547" y="1295"/>
                    <a:pt x="1468" y="1266"/>
                  </a:cubicBezTo>
                  <a:lnTo>
                    <a:pt x="1468" y="1260"/>
                  </a:lnTo>
                  <a:cubicBezTo>
                    <a:pt x="1485" y="1187"/>
                    <a:pt x="1485" y="1119"/>
                    <a:pt x="1463" y="1057"/>
                  </a:cubicBezTo>
                  <a:cubicBezTo>
                    <a:pt x="1440" y="983"/>
                    <a:pt x="1412" y="927"/>
                    <a:pt x="1361" y="870"/>
                  </a:cubicBezTo>
                  <a:cubicBezTo>
                    <a:pt x="1350" y="859"/>
                    <a:pt x="1344" y="842"/>
                    <a:pt x="1327" y="837"/>
                  </a:cubicBezTo>
                  <a:cubicBezTo>
                    <a:pt x="1322" y="831"/>
                    <a:pt x="1316" y="820"/>
                    <a:pt x="1310" y="820"/>
                  </a:cubicBezTo>
                  <a:lnTo>
                    <a:pt x="1299" y="814"/>
                  </a:lnTo>
                  <a:lnTo>
                    <a:pt x="1288" y="808"/>
                  </a:lnTo>
                  <a:cubicBezTo>
                    <a:pt x="1261" y="793"/>
                    <a:pt x="1230" y="786"/>
                    <a:pt x="1199" y="786"/>
                  </a:cubicBezTo>
                  <a:cubicBezTo>
                    <a:pt x="1183" y="786"/>
                    <a:pt x="1167" y="788"/>
                    <a:pt x="1152" y="791"/>
                  </a:cubicBezTo>
                  <a:cubicBezTo>
                    <a:pt x="1107" y="808"/>
                    <a:pt x="1073" y="842"/>
                    <a:pt x="1056" y="887"/>
                  </a:cubicBezTo>
                  <a:cubicBezTo>
                    <a:pt x="1045" y="904"/>
                    <a:pt x="1039" y="927"/>
                    <a:pt x="1039" y="955"/>
                  </a:cubicBezTo>
                  <a:lnTo>
                    <a:pt x="1039" y="983"/>
                  </a:lnTo>
                  <a:cubicBezTo>
                    <a:pt x="1039" y="989"/>
                    <a:pt x="1039" y="1000"/>
                    <a:pt x="1045" y="1012"/>
                  </a:cubicBezTo>
                  <a:cubicBezTo>
                    <a:pt x="1073" y="1153"/>
                    <a:pt x="1158" y="1271"/>
                    <a:pt x="1271" y="1350"/>
                  </a:cubicBezTo>
                  <a:cubicBezTo>
                    <a:pt x="1282" y="1350"/>
                    <a:pt x="1282" y="1356"/>
                    <a:pt x="1288" y="1356"/>
                  </a:cubicBezTo>
                  <a:cubicBezTo>
                    <a:pt x="1254" y="1407"/>
                    <a:pt x="1209" y="1441"/>
                    <a:pt x="1158" y="1469"/>
                  </a:cubicBezTo>
                  <a:cubicBezTo>
                    <a:pt x="1075" y="1516"/>
                    <a:pt x="978" y="1543"/>
                    <a:pt x="884" y="1543"/>
                  </a:cubicBezTo>
                  <a:cubicBezTo>
                    <a:pt x="876" y="1543"/>
                    <a:pt x="867" y="1543"/>
                    <a:pt x="858" y="1542"/>
                  </a:cubicBezTo>
                  <a:cubicBezTo>
                    <a:pt x="802" y="1542"/>
                    <a:pt x="751" y="1537"/>
                    <a:pt x="695" y="1520"/>
                  </a:cubicBezTo>
                  <a:cubicBezTo>
                    <a:pt x="644" y="1509"/>
                    <a:pt x="587" y="1492"/>
                    <a:pt x="537" y="1469"/>
                  </a:cubicBezTo>
                  <a:cubicBezTo>
                    <a:pt x="339" y="1379"/>
                    <a:pt x="169" y="1232"/>
                    <a:pt x="45" y="1029"/>
                  </a:cubicBezTo>
                  <a:cubicBezTo>
                    <a:pt x="40" y="1017"/>
                    <a:pt x="28" y="1012"/>
                    <a:pt x="23" y="1012"/>
                  </a:cubicBezTo>
                  <a:cubicBezTo>
                    <a:pt x="11" y="1012"/>
                    <a:pt x="0" y="1029"/>
                    <a:pt x="0" y="1040"/>
                  </a:cubicBezTo>
                  <a:cubicBezTo>
                    <a:pt x="11" y="1102"/>
                    <a:pt x="28" y="1170"/>
                    <a:pt x="57" y="1226"/>
                  </a:cubicBezTo>
                  <a:cubicBezTo>
                    <a:pt x="85" y="1283"/>
                    <a:pt x="124" y="1339"/>
                    <a:pt x="164" y="1384"/>
                  </a:cubicBezTo>
                  <a:cubicBezTo>
                    <a:pt x="249" y="1486"/>
                    <a:pt x="356" y="1571"/>
                    <a:pt x="474" y="1627"/>
                  </a:cubicBezTo>
                  <a:cubicBezTo>
                    <a:pt x="537" y="1655"/>
                    <a:pt x="593" y="1678"/>
                    <a:pt x="666" y="1689"/>
                  </a:cubicBezTo>
                  <a:cubicBezTo>
                    <a:pt x="729" y="1706"/>
                    <a:pt x="802" y="1712"/>
                    <a:pt x="864" y="1712"/>
                  </a:cubicBezTo>
                  <a:cubicBezTo>
                    <a:pt x="1000" y="1706"/>
                    <a:pt x="1130" y="1667"/>
                    <a:pt x="1242" y="1593"/>
                  </a:cubicBezTo>
                  <a:cubicBezTo>
                    <a:pt x="1310" y="1542"/>
                    <a:pt x="1367" y="1486"/>
                    <a:pt x="1406" y="1413"/>
                  </a:cubicBezTo>
                  <a:cubicBezTo>
                    <a:pt x="1485" y="1452"/>
                    <a:pt x="1570" y="1469"/>
                    <a:pt x="1655" y="1480"/>
                  </a:cubicBezTo>
                  <a:cubicBezTo>
                    <a:pt x="1674" y="1482"/>
                    <a:pt x="1694" y="1483"/>
                    <a:pt x="1714" y="1483"/>
                  </a:cubicBezTo>
                  <a:cubicBezTo>
                    <a:pt x="1831" y="1483"/>
                    <a:pt x="1949" y="1454"/>
                    <a:pt x="2050" y="1401"/>
                  </a:cubicBezTo>
                  <a:cubicBezTo>
                    <a:pt x="2169" y="1328"/>
                    <a:pt x="2270" y="1232"/>
                    <a:pt x="2332" y="1102"/>
                  </a:cubicBezTo>
                  <a:cubicBezTo>
                    <a:pt x="2395" y="983"/>
                    <a:pt x="2417" y="842"/>
                    <a:pt x="2389" y="701"/>
                  </a:cubicBezTo>
                  <a:cubicBezTo>
                    <a:pt x="2361" y="565"/>
                    <a:pt x="2287" y="447"/>
                    <a:pt x="2197" y="357"/>
                  </a:cubicBezTo>
                  <a:cubicBezTo>
                    <a:pt x="2107" y="266"/>
                    <a:pt x="1999" y="187"/>
                    <a:pt x="1881" y="136"/>
                  </a:cubicBezTo>
                  <a:cubicBezTo>
                    <a:pt x="1762" y="85"/>
                    <a:pt x="1638" y="57"/>
                    <a:pt x="1519" y="40"/>
                  </a:cubicBezTo>
                  <a:cubicBezTo>
                    <a:pt x="1401" y="18"/>
                    <a:pt x="1282" y="6"/>
                    <a:pt x="1152"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0" name="Google Shape;1341;p46">
              <a:extLst>
                <a:ext uri="{FF2B5EF4-FFF2-40B4-BE49-F238E27FC236}">
                  <a16:creationId xmlns:a16="http://schemas.microsoft.com/office/drawing/2014/main" id="{17D128E7-9CF8-4FA7-9DBE-0B5AEDB7D05F}"/>
                </a:ext>
              </a:extLst>
            </p:cNvPr>
            <p:cNvSpPr/>
            <p:nvPr/>
          </p:nvSpPr>
          <p:spPr>
            <a:xfrm>
              <a:off x="1443719" y="4526555"/>
              <a:ext cx="74200" cy="6999"/>
            </a:xfrm>
            <a:custGeom>
              <a:avLst/>
              <a:gdLst/>
              <a:ahLst/>
              <a:cxnLst/>
              <a:rect l="l" t="t" r="r" b="b"/>
              <a:pathLst>
                <a:path w="2311" h="218" extrusionOk="0">
                  <a:moveTo>
                    <a:pt x="1164" y="0"/>
                  </a:moveTo>
                  <a:cubicBezTo>
                    <a:pt x="966" y="0"/>
                    <a:pt x="774" y="11"/>
                    <a:pt x="588" y="45"/>
                  </a:cubicBezTo>
                  <a:cubicBezTo>
                    <a:pt x="396" y="74"/>
                    <a:pt x="210" y="124"/>
                    <a:pt x="29" y="187"/>
                  </a:cubicBezTo>
                  <a:cubicBezTo>
                    <a:pt x="25" y="195"/>
                    <a:pt x="18" y="200"/>
                    <a:pt x="10" y="200"/>
                  </a:cubicBezTo>
                  <a:cubicBezTo>
                    <a:pt x="7" y="200"/>
                    <a:pt x="4" y="199"/>
                    <a:pt x="1" y="198"/>
                  </a:cubicBezTo>
                  <a:lnTo>
                    <a:pt x="1" y="198"/>
                  </a:lnTo>
                  <a:cubicBezTo>
                    <a:pt x="6" y="203"/>
                    <a:pt x="12" y="209"/>
                    <a:pt x="23" y="209"/>
                  </a:cubicBezTo>
                  <a:cubicBezTo>
                    <a:pt x="210" y="181"/>
                    <a:pt x="396" y="158"/>
                    <a:pt x="588" y="141"/>
                  </a:cubicBezTo>
                  <a:cubicBezTo>
                    <a:pt x="774" y="124"/>
                    <a:pt x="961" y="113"/>
                    <a:pt x="1153" y="113"/>
                  </a:cubicBezTo>
                  <a:lnTo>
                    <a:pt x="1294" y="113"/>
                  </a:lnTo>
                  <a:lnTo>
                    <a:pt x="1435" y="119"/>
                  </a:lnTo>
                  <a:lnTo>
                    <a:pt x="1576" y="124"/>
                  </a:lnTo>
                  <a:cubicBezTo>
                    <a:pt x="1621" y="130"/>
                    <a:pt x="1667" y="130"/>
                    <a:pt x="1717" y="136"/>
                  </a:cubicBezTo>
                  <a:cubicBezTo>
                    <a:pt x="1904" y="153"/>
                    <a:pt x="2090" y="181"/>
                    <a:pt x="2282" y="215"/>
                  </a:cubicBezTo>
                  <a:cubicBezTo>
                    <a:pt x="2284" y="216"/>
                    <a:pt x="2286" y="217"/>
                    <a:pt x="2288" y="217"/>
                  </a:cubicBezTo>
                  <a:cubicBezTo>
                    <a:pt x="2293" y="217"/>
                    <a:pt x="2299" y="213"/>
                    <a:pt x="2299" y="209"/>
                  </a:cubicBezTo>
                  <a:cubicBezTo>
                    <a:pt x="2310" y="203"/>
                    <a:pt x="2299" y="187"/>
                    <a:pt x="2293" y="187"/>
                  </a:cubicBezTo>
                  <a:cubicBezTo>
                    <a:pt x="2118" y="119"/>
                    <a:pt x="1926" y="74"/>
                    <a:pt x="1734" y="40"/>
                  </a:cubicBezTo>
                  <a:cubicBezTo>
                    <a:pt x="1695" y="34"/>
                    <a:pt x="1644" y="23"/>
                    <a:pt x="1593" y="17"/>
                  </a:cubicBezTo>
                  <a:lnTo>
                    <a:pt x="1452" y="6"/>
                  </a:lnTo>
                  <a:lnTo>
                    <a:pt x="1311" y="0"/>
                  </a:ln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1" name="Google Shape;1342;p46">
              <a:extLst>
                <a:ext uri="{FF2B5EF4-FFF2-40B4-BE49-F238E27FC236}">
                  <a16:creationId xmlns:a16="http://schemas.microsoft.com/office/drawing/2014/main" id="{0FC59E53-9A21-448E-9B49-4B38D4EE2919}"/>
                </a:ext>
              </a:extLst>
            </p:cNvPr>
            <p:cNvSpPr/>
            <p:nvPr/>
          </p:nvSpPr>
          <p:spPr>
            <a:xfrm>
              <a:off x="1436656" y="4566080"/>
              <a:ext cx="89773" cy="29571"/>
            </a:xfrm>
            <a:custGeom>
              <a:avLst/>
              <a:gdLst/>
              <a:ahLst/>
              <a:cxnLst/>
              <a:rect l="l" t="t" r="r" b="b"/>
              <a:pathLst>
                <a:path w="2796" h="921" extrusionOk="0">
                  <a:moveTo>
                    <a:pt x="1401" y="0"/>
                  </a:moveTo>
                  <a:cubicBezTo>
                    <a:pt x="1361" y="0"/>
                    <a:pt x="1328" y="40"/>
                    <a:pt x="1328" y="74"/>
                  </a:cubicBezTo>
                  <a:lnTo>
                    <a:pt x="1328" y="638"/>
                  </a:lnTo>
                  <a:cubicBezTo>
                    <a:pt x="1171" y="723"/>
                    <a:pt x="1010" y="765"/>
                    <a:pt x="855" y="765"/>
                  </a:cubicBezTo>
                  <a:cubicBezTo>
                    <a:pt x="585" y="765"/>
                    <a:pt x="331" y="639"/>
                    <a:pt x="142" y="396"/>
                  </a:cubicBezTo>
                  <a:cubicBezTo>
                    <a:pt x="129" y="377"/>
                    <a:pt x="110" y="369"/>
                    <a:pt x="88" y="369"/>
                  </a:cubicBezTo>
                  <a:cubicBezTo>
                    <a:pt x="71" y="369"/>
                    <a:pt x="52" y="374"/>
                    <a:pt x="34" y="384"/>
                  </a:cubicBezTo>
                  <a:cubicBezTo>
                    <a:pt x="0" y="407"/>
                    <a:pt x="0" y="452"/>
                    <a:pt x="23" y="492"/>
                  </a:cubicBezTo>
                  <a:cubicBezTo>
                    <a:pt x="243" y="774"/>
                    <a:pt x="531" y="921"/>
                    <a:pt x="847" y="921"/>
                  </a:cubicBezTo>
                  <a:cubicBezTo>
                    <a:pt x="1034" y="921"/>
                    <a:pt x="1215" y="870"/>
                    <a:pt x="1401" y="774"/>
                  </a:cubicBezTo>
                  <a:cubicBezTo>
                    <a:pt x="1582" y="870"/>
                    <a:pt x="1768" y="921"/>
                    <a:pt x="1949" y="921"/>
                  </a:cubicBezTo>
                  <a:cubicBezTo>
                    <a:pt x="2259" y="921"/>
                    <a:pt x="2559" y="774"/>
                    <a:pt x="2773" y="492"/>
                  </a:cubicBezTo>
                  <a:cubicBezTo>
                    <a:pt x="2796" y="446"/>
                    <a:pt x="2790" y="407"/>
                    <a:pt x="2762" y="384"/>
                  </a:cubicBezTo>
                  <a:cubicBezTo>
                    <a:pt x="2747" y="374"/>
                    <a:pt x="2729" y="369"/>
                    <a:pt x="2712" y="369"/>
                  </a:cubicBezTo>
                  <a:cubicBezTo>
                    <a:pt x="2691" y="369"/>
                    <a:pt x="2670" y="377"/>
                    <a:pt x="2655" y="396"/>
                  </a:cubicBezTo>
                  <a:cubicBezTo>
                    <a:pt x="2468" y="639"/>
                    <a:pt x="2213" y="767"/>
                    <a:pt x="1942" y="767"/>
                  </a:cubicBezTo>
                  <a:cubicBezTo>
                    <a:pt x="1786" y="767"/>
                    <a:pt x="1625" y="725"/>
                    <a:pt x="1469" y="638"/>
                  </a:cubicBezTo>
                  <a:lnTo>
                    <a:pt x="1469" y="74"/>
                  </a:lnTo>
                  <a:cubicBezTo>
                    <a:pt x="1469" y="29"/>
                    <a:pt x="1435" y="0"/>
                    <a:pt x="1401" y="0"/>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2" name="Google Shape;1343;p46">
              <a:extLst>
                <a:ext uri="{FF2B5EF4-FFF2-40B4-BE49-F238E27FC236}">
                  <a16:creationId xmlns:a16="http://schemas.microsoft.com/office/drawing/2014/main" id="{D7EFE206-E70A-41FE-A9A6-963BB2F4E71D}"/>
                </a:ext>
              </a:extLst>
            </p:cNvPr>
            <p:cNvSpPr/>
            <p:nvPr/>
          </p:nvSpPr>
          <p:spPr>
            <a:xfrm>
              <a:off x="1459131" y="4541967"/>
              <a:ext cx="44822" cy="26489"/>
            </a:xfrm>
            <a:custGeom>
              <a:avLst/>
              <a:gdLst/>
              <a:ahLst/>
              <a:cxnLst/>
              <a:rect l="l" t="t" r="r" b="b"/>
              <a:pathLst>
                <a:path w="1396" h="825" extrusionOk="0">
                  <a:moveTo>
                    <a:pt x="701" y="0"/>
                  </a:moveTo>
                  <a:cubicBezTo>
                    <a:pt x="311" y="0"/>
                    <a:pt x="1" y="130"/>
                    <a:pt x="1" y="300"/>
                  </a:cubicBezTo>
                  <a:cubicBezTo>
                    <a:pt x="1" y="469"/>
                    <a:pt x="317" y="825"/>
                    <a:pt x="701" y="825"/>
                  </a:cubicBezTo>
                  <a:cubicBezTo>
                    <a:pt x="1085" y="825"/>
                    <a:pt x="1396" y="469"/>
                    <a:pt x="1396" y="300"/>
                  </a:cubicBezTo>
                  <a:cubicBezTo>
                    <a:pt x="1396" y="130"/>
                    <a:pt x="1079" y="0"/>
                    <a:pt x="701" y="0"/>
                  </a:cubicBezTo>
                  <a:close/>
                </a:path>
              </a:pathLst>
            </a:custGeom>
            <a:solidFill>
              <a:srgbClr val="F99A91"/>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3" name="Google Shape;1344;p46">
              <a:extLst>
                <a:ext uri="{FF2B5EF4-FFF2-40B4-BE49-F238E27FC236}">
                  <a16:creationId xmlns:a16="http://schemas.microsoft.com/office/drawing/2014/main" id="{9053B60C-8468-45E8-921A-FAC53EA77F50}"/>
                </a:ext>
              </a:extLst>
            </p:cNvPr>
            <p:cNvSpPr/>
            <p:nvPr/>
          </p:nvSpPr>
          <p:spPr>
            <a:xfrm>
              <a:off x="1468378" y="4544664"/>
              <a:ext cx="25429" cy="8220"/>
            </a:xfrm>
            <a:custGeom>
              <a:avLst/>
              <a:gdLst/>
              <a:ahLst/>
              <a:cxnLst/>
              <a:rect l="l" t="t" r="r" b="b"/>
              <a:pathLst>
                <a:path w="792" h="256" extrusionOk="0">
                  <a:moveTo>
                    <a:pt x="396" y="1"/>
                  </a:moveTo>
                  <a:cubicBezTo>
                    <a:pt x="176" y="1"/>
                    <a:pt x="1" y="57"/>
                    <a:pt x="1" y="125"/>
                  </a:cubicBezTo>
                  <a:cubicBezTo>
                    <a:pt x="1" y="199"/>
                    <a:pt x="176" y="255"/>
                    <a:pt x="396" y="255"/>
                  </a:cubicBezTo>
                  <a:cubicBezTo>
                    <a:pt x="616" y="255"/>
                    <a:pt x="791" y="199"/>
                    <a:pt x="791" y="125"/>
                  </a:cubicBezTo>
                  <a:cubicBezTo>
                    <a:pt x="791" y="57"/>
                    <a:pt x="611" y="1"/>
                    <a:pt x="396" y="1"/>
                  </a:cubicBezTo>
                  <a:close/>
                </a:path>
              </a:pathLst>
            </a:custGeom>
            <a:solidFill>
              <a:srgbClr val="F7C6C4"/>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4" name="Google Shape;1345;p46">
              <a:extLst>
                <a:ext uri="{FF2B5EF4-FFF2-40B4-BE49-F238E27FC236}">
                  <a16:creationId xmlns:a16="http://schemas.microsoft.com/office/drawing/2014/main" id="{A316FAF5-31F4-483C-8ED3-86A2D4D2CA7D}"/>
                </a:ext>
              </a:extLst>
            </p:cNvPr>
            <p:cNvSpPr/>
            <p:nvPr/>
          </p:nvSpPr>
          <p:spPr>
            <a:xfrm>
              <a:off x="1362840" y="4486837"/>
              <a:ext cx="35575" cy="15701"/>
            </a:xfrm>
            <a:custGeom>
              <a:avLst/>
              <a:gdLst/>
              <a:ahLst/>
              <a:cxnLst/>
              <a:rect l="l" t="t" r="r" b="b"/>
              <a:pathLst>
                <a:path w="1108" h="489" extrusionOk="0">
                  <a:moveTo>
                    <a:pt x="618" y="1"/>
                  </a:moveTo>
                  <a:cubicBezTo>
                    <a:pt x="571" y="1"/>
                    <a:pt x="523" y="6"/>
                    <a:pt x="475" y="17"/>
                  </a:cubicBezTo>
                  <a:cubicBezTo>
                    <a:pt x="368" y="40"/>
                    <a:pt x="261" y="96"/>
                    <a:pt x="176" y="175"/>
                  </a:cubicBezTo>
                  <a:cubicBezTo>
                    <a:pt x="91" y="255"/>
                    <a:pt x="29" y="345"/>
                    <a:pt x="1" y="452"/>
                  </a:cubicBezTo>
                  <a:lnTo>
                    <a:pt x="1" y="469"/>
                  </a:lnTo>
                  <a:cubicBezTo>
                    <a:pt x="5" y="482"/>
                    <a:pt x="19" y="488"/>
                    <a:pt x="30" y="488"/>
                  </a:cubicBezTo>
                  <a:cubicBezTo>
                    <a:pt x="34" y="488"/>
                    <a:pt x="38" y="487"/>
                    <a:pt x="40" y="486"/>
                  </a:cubicBezTo>
                  <a:cubicBezTo>
                    <a:pt x="142" y="441"/>
                    <a:pt x="216" y="401"/>
                    <a:pt x="300" y="367"/>
                  </a:cubicBezTo>
                  <a:cubicBezTo>
                    <a:pt x="385" y="328"/>
                    <a:pt x="464" y="311"/>
                    <a:pt x="543" y="288"/>
                  </a:cubicBezTo>
                  <a:cubicBezTo>
                    <a:pt x="622" y="266"/>
                    <a:pt x="707" y="260"/>
                    <a:pt x="792" y="255"/>
                  </a:cubicBezTo>
                  <a:cubicBezTo>
                    <a:pt x="837" y="252"/>
                    <a:pt x="882" y="252"/>
                    <a:pt x="929" y="252"/>
                  </a:cubicBezTo>
                  <a:cubicBezTo>
                    <a:pt x="976" y="252"/>
                    <a:pt x="1026" y="252"/>
                    <a:pt x="1080" y="249"/>
                  </a:cubicBezTo>
                  <a:cubicBezTo>
                    <a:pt x="1085" y="249"/>
                    <a:pt x="1091" y="249"/>
                    <a:pt x="1096" y="238"/>
                  </a:cubicBezTo>
                  <a:cubicBezTo>
                    <a:pt x="1108" y="226"/>
                    <a:pt x="1108" y="209"/>
                    <a:pt x="1096" y="198"/>
                  </a:cubicBezTo>
                  <a:cubicBezTo>
                    <a:pt x="1023" y="113"/>
                    <a:pt x="921" y="57"/>
                    <a:pt x="814" y="29"/>
                  </a:cubicBezTo>
                  <a:cubicBezTo>
                    <a:pt x="754" y="12"/>
                    <a:pt x="687" y="1"/>
                    <a:pt x="618"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5" name="Google Shape;1346;p46">
              <a:extLst>
                <a:ext uri="{FF2B5EF4-FFF2-40B4-BE49-F238E27FC236}">
                  <a16:creationId xmlns:a16="http://schemas.microsoft.com/office/drawing/2014/main" id="{7BB10AA1-1516-4E43-8C65-32E010FDE41D}"/>
                </a:ext>
              </a:extLst>
            </p:cNvPr>
            <p:cNvSpPr/>
            <p:nvPr/>
          </p:nvSpPr>
          <p:spPr>
            <a:xfrm>
              <a:off x="1358858" y="4519170"/>
              <a:ext cx="56798" cy="37566"/>
            </a:xfrm>
            <a:custGeom>
              <a:avLst/>
              <a:gdLst/>
              <a:ahLst/>
              <a:cxnLst/>
              <a:rect l="l" t="t" r="r" b="b"/>
              <a:pathLst>
                <a:path w="1769" h="1170" extrusionOk="0">
                  <a:moveTo>
                    <a:pt x="1678" y="1"/>
                  </a:moveTo>
                  <a:cubicBezTo>
                    <a:pt x="1660" y="1"/>
                    <a:pt x="1647" y="16"/>
                    <a:pt x="1638" y="38"/>
                  </a:cubicBezTo>
                  <a:cubicBezTo>
                    <a:pt x="1616" y="145"/>
                    <a:pt x="1588" y="247"/>
                    <a:pt x="1554" y="343"/>
                  </a:cubicBezTo>
                  <a:cubicBezTo>
                    <a:pt x="1520" y="433"/>
                    <a:pt x="1469" y="518"/>
                    <a:pt x="1413" y="597"/>
                  </a:cubicBezTo>
                  <a:cubicBezTo>
                    <a:pt x="1300" y="744"/>
                    <a:pt x="1141" y="840"/>
                    <a:pt x="961" y="868"/>
                  </a:cubicBezTo>
                  <a:cubicBezTo>
                    <a:pt x="928" y="874"/>
                    <a:pt x="895" y="877"/>
                    <a:pt x="861" y="877"/>
                  </a:cubicBezTo>
                  <a:cubicBezTo>
                    <a:pt x="722" y="877"/>
                    <a:pt x="580" y="829"/>
                    <a:pt x="452" y="738"/>
                  </a:cubicBezTo>
                  <a:cubicBezTo>
                    <a:pt x="373" y="682"/>
                    <a:pt x="311" y="609"/>
                    <a:pt x="249" y="529"/>
                  </a:cubicBezTo>
                  <a:cubicBezTo>
                    <a:pt x="187" y="456"/>
                    <a:pt x="136" y="360"/>
                    <a:pt x="85" y="264"/>
                  </a:cubicBezTo>
                  <a:cubicBezTo>
                    <a:pt x="80" y="247"/>
                    <a:pt x="63" y="241"/>
                    <a:pt x="46" y="241"/>
                  </a:cubicBezTo>
                  <a:cubicBezTo>
                    <a:pt x="18" y="247"/>
                    <a:pt x="1" y="270"/>
                    <a:pt x="1" y="292"/>
                  </a:cubicBezTo>
                  <a:cubicBezTo>
                    <a:pt x="18" y="405"/>
                    <a:pt x="46" y="524"/>
                    <a:pt x="91" y="631"/>
                  </a:cubicBezTo>
                  <a:cubicBezTo>
                    <a:pt x="136" y="738"/>
                    <a:pt x="204" y="840"/>
                    <a:pt x="300" y="925"/>
                  </a:cubicBezTo>
                  <a:cubicBezTo>
                    <a:pt x="390" y="1010"/>
                    <a:pt x="503" y="1083"/>
                    <a:pt x="622" y="1122"/>
                  </a:cubicBezTo>
                  <a:cubicBezTo>
                    <a:pt x="714" y="1154"/>
                    <a:pt x="806" y="1169"/>
                    <a:pt x="898" y="1169"/>
                  </a:cubicBezTo>
                  <a:cubicBezTo>
                    <a:pt x="936" y="1169"/>
                    <a:pt x="974" y="1167"/>
                    <a:pt x="1012" y="1162"/>
                  </a:cubicBezTo>
                  <a:cubicBezTo>
                    <a:pt x="1141" y="1139"/>
                    <a:pt x="1266" y="1089"/>
                    <a:pt x="1373" y="1021"/>
                  </a:cubicBezTo>
                  <a:cubicBezTo>
                    <a:pt x="1475" y="947"/>
                    <a:pt x="1565" y="851"/>
                    <a:pt x="1627" y="744"/>
                  </a:cubicBezTo>
                  <a:cubicBezTo>
                    <a:pt x="1689" y="631"/>
                    <a:pt x="1723" y="518"/>
                    <a:pt x="1746" y="400"/>
                  </a:cubicBezTo>
                  <a:cubicBezTo>
                    <a:pt x="1768" y="287"/>
                    <a:pt x="1768" y="162"/>
                    <a:pt x="1746" y="49"/>
                  </a:cubicBezTo>
                  <a:cubicBezTo>
                    <a:pt x="1746" y="33"/>
                    <a:pt x="1734" y="16"/>
                    <a:pt x="1695" y="4"/>
                  </a:cubicBezTo>
                  <a:cubicBezTo>
                    <a:pt x="1689" y="2"/>
                    <a:pt x="1683" y="1"/>
                    <a:pt x="1678"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6" name="Google Shape;1347;p46">
              <a:extLst>
                <a:ext uri="{FF2B5EF4-FFF2-40B4-BE49-F238E27FC236}">
                  <a16:creationId xmlns:a16="http://schemas.microsoft.com/office/drawing/2014/main" id="{42B5A2B0-5F27-4539-A2FF-7958FF1032B0}"/>
                </a:ext>
              </a:extLst>
            </p:cNvPr>
            <p:cNvSpPr/>
            <p:nvPr/>
          </p:nvSpPr>
          <p:spPr>
            <a:xfrm>
              <a:off x="1565023" y="4486901"/>
              <a:ext cx="35768" cy="15733"/>
            </a:xfrm>
            <a:custGeom>
              <a:avLst/>
              <a:gdLst/>
              <a:ahLst/>
              <a:cxnLst/>
              <a:rect l="l" t="t" r="r" b="b"/>
              <a:pathLst>
                <a:path w="1114" h="490" extrusionOk="0">
                  <a:moveTo>
                    <a:pt x="479" y="0"/>
                  </a:moveTo>
                  <a:cubicBezTo>
                    <a:pt x="414" y="0"/>
                    <a:pt x="349" y="11"/>
                    <a:pt x="289" y="27"/>
                  </a:cubicBezTo>
                  <a:cubicBezTo>
                    <a:pt x="176" y="55"/>
                    <a:pt x="74" y="111"/>
                    <a:pt x="6" y="196"/>
                  </a:cubicBezTo>
                  <a:cubicBezTo>
                    <a:pt x="6" y="202"/>
                    <a:pt x="1" y="207"/>
                    <a:pt x="1" y="219"/>
                  </a:cubicBezTo>
                  <a:cubicBezTo>
                    <a:pt x="1" y="236"/>
                    <a:pt x="6" y="253"/>
                    <a:pt x="29" y="253"/>
                  </a:cubicBezTo>
                  <a:cubicBezTo>
                    <a:pt x="131" y="253"/>
                    <a:pt x="227" y="253"/>
                    <a:pt x="311" y="258"/>
                  </a:cubicBezTo>
                  <a:cubicBezTo>
                    <a:pt x="402" y="264"/>
                    <a:pt x="481" y="275"/>
                    <a:pt x="554" y="292"/>
                  </a:cubicBezTo>
                  <a:cubicBezTo>
                    <a:pt x="633" y="309"/>
                    <a:pt x="712" y="337"/>
                    <a:pt x="791" y="371"/>
                  </a:cubicBezTo>
                  <a:cubicBezTo>
                    <a:pt x="876" y="405"/>
                    <a:pt x="949" y="450"/>
                    <a:pt x="1051" y="490"/>
                  </a:cubicBezTo>
                  <a:lnTo>
                    <a:pt x="1079" y="490"/>
                  </a:lnTo>
                  <a:cubicBezTo>
                    <a:pt x="1096" y="490"/>
                    <a:pt x="1113" y="473"/>
                    <a:pt x="1108" y="450"/>
                  </a:cubicBezTo>
                  <a:cubicBezTo>
                    <a:pt x="1079" y="343"/>
                    <a:pt x="1017" y="253"/>
                    <a:pt x="933" y="173"/>
                  </a:cubicBezTo>
                  <a:cubicBezTo>
                    <a:pt x="848" y="106"/>
                    <a:pt x="741" y="49"/>
                    <a:pt x="628" y="21"/>
                  </a:cubicBezTo>
                  <a:cubicBezTo>
                    <a:pt x="579" y="6"/>
                    <a:pt x="528" y="0"/>
                    <a:pt x="479" y="0"/>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7" name="Google Shape;1348;p46">
              <a:extLst>
                <a:ext uri="{FF2B5EF4-FFF2-40B4-BE49-F238E27FC236}">
                  <a16:creationId xmlns:a16="http://schemas.microsoft.com/office/drawing/2014/main" id="{93298131-4B29-4294-91EE-665C7AC83653}"/>
                </a:ext>
              </a:extLst>
            </p:cNvPr>
            <p:cNvSpPr/>
            <p:nvPr/>
          </p:nvSpPr>
          <p:spPr>
            <a:xfrm>
              <a:off x="1547428" y="4519170"/>
              <a:ext cx="56798" cy="37566"/>
            </a:xfrm>
            <a:custGeom>
              <a:avLst/>
              <a:gdLst/>
              <a:ahLst/>
              <a:cxnLst/>
              <a:rect l="l" t="t" r="r" b="b"/>
              <a:pathLst>
                <a:path w="1769" h="1170" extrusionOk="0">
                  <a:moveTo>
                    <a:pt x="92" y="1"/>
                  </a:moveTo>
                  <a:cubicBezTo>
                    <a:pt x="86" y="1"/>
                    <a:pt x="80" y="2"/>
                    <a:pt x="74" y="4"/>
                  </a:cubicBezTo>
                  <a:cubicBezTo>
                    <a:pt x="40" y="16"/>
                    <a:pt x="23" y="33"/>
                    <a:pt x="23" y="49"/>
                  </a:cubicBezTo>
                  <a:cubicBezTo>
                    <a:pt x="1" y="162"/>
                    <a:pt x="1" y="287"/>
                    <a:pt x="23" y="400"/>
                  </a:cubicBezTo>
                  <a:cubicBezTo>
                    <a:pt x="46" y="518"/>
                    <a:pt x="80" y="631"/>
                    <a:pt x="142" y="744"/>
                  </a:cubicBezTo>
                  <a:cubicBezTo>
                    <a:pt x="210" y="851"/>
                    <a:pt x="295" y="947"/>
                    <a:pt x="396" y="1021"/>
                  </a:cubicBezTo>
                  <a:cubicBezTo>
                    <a:pt x="504" y="1089"/>
                    <a:pt x="633" y="1139"/>
                    <a:pt x="758" y="1162"/>
                  </a:cubicBezTo>
                  <a:cubicBezTo>
                    <a:pt x="796" y="1167"/>
                    <a:pt x="833" y="1169"/>
                    <a:pt x="871" y="1169"/>
                  </a:cubicBezTo>
                  <a:cubicBezTo>
                    <a:pt x="963" y="1169"/>
                    <a:pt x="1055" y="1154"/>
                    <a:pt x="1147" y="1122"/>
                  </a:cubicBezTo>
                  <a:cubicBezTo>
                    <a:pt x="1266" y="1083"/>
                    <a:pt x="1379" y="1010"/>
                    <a:pt x="1469" y="925"/>
                  </a:cubicBezTo>
                  <a:cubicBezTo>
                    <a:pt x="1565" y="840"/>
                    <a:pt x="1633" y="738"/>
                    <a:pt x="1678" y="631"/>
                  </a:cubicBezTo>
                  <a:cubicBezTo>
                    <a:pt x="1723" y="524"/>
                    <a:pt x="1752" y="405"/>
                    <a:pt x="1769" y="292"/>
                  </a:cubicBezTo>
                  <a:cubicBezTo>
                    <a:pt x="1769" y="270"/>
                    <a:pt x="1752" y="247"/>
                    <a:pt x="1723" y="241"/>
                  </a:cubicBezTo>
                  <a:cubicBezTo>
                    <a:pt x="1706" y="241"/>
                    <a:pt x="1689" y="247"/>
                    <a:pt x="1684" y="264"/>
                  </a:cubicBezTo>
                  <a:cubicBezTo>
                    <a:pt x="1633" y="360"/>
                    <a:pt x="1582" y="456"/>
                    <a:pt x="1520" y="529"/>
                  </a:cubicBezTo>
                  <a:cubicBezTo>
                    <a:pt x="1458" y="609"/>
                    <a:pt x="1396" y="682"/>
                    <a:pt x="1317" y="738"/>
                  </a:cubicBezTo>
                  <a:cubicBezTo>
                    <a:pt x="1189" y="829"/>
                    <a:pt x="1047" y="877"/>
                    <a:pt x="908" y="877"/>
                  </a:cubicBezTo>
                  <a:cubicBezTo>
                    <a:pt x="875" y="877"/>
                    <a:pt x="841" y="874"/>
                    <a:pt x="808" y="868"/>
                  </a:cubicBezTo>
                  <a:cubicBezTo>
                    <a:pt x="633" y="840"/>
                    <a:pt x="470" y="744"/>
                    <a:pt x="357" y="597"/>
                  </a:cubicBezTo>
                  <a:cubicBezTo>
                    <a:pt x="300" y="518"/>
                    <a:pt x="249" y="433"/>
                    <a:pt x="216" y="343"/>
                  </a:cubicBezTo>
                  <a:cubicBezTo>
                    <a:pt x="182" y="247"/>
                    <a:pt x="153" y="145"/>
                    <a:pt x="131" y="38"/>
                  </a:cubicBezTo>
                  <a:cubicBezTo>
                    <a:pt x="126" y="16"/>
                    <a:pt x="111" y="1"/>
                    <a:pt x="92"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8" name="Google Shape;1349;p46">
              <a:extLst>
                <a:ext uri="{FF2B5EF4-FFF2-40B4-BE49-F238E27FC236}">
                  <a16:creationId xmlns:a16="http://schemas.microsoft.com/office/drawing/2014/main" id="{72AF18A2-661B-4710-BB56-6DB74253A2B0}"/>
                </a:ext>
              </a:extLst>
            </p:cNvPr>
            <p:cNvSpPr/>
            <p:nvPr/>
          </p:nvSpPr>
          <p:spPr>
            <a:xfrm>
              <a:off x="1652260" y="4489021"/>
              <a:ext cx="29218" cy="133664"/>
            </a:xfrm>
            <a:custGeom>
              <a:avLst/>
              <a:gdLst/>
              <a:ahLst/>
              <a:cxnLst/>
              <a:rect l="l" t="t" r="r" b="b"/>
              <a:pathLst>
                <a:path w="910" h="4163" extrusionOk="0">
                  <a:moveTo>
                    <a:pt x="0" y="0"/>
                  </a:moveTo>
                  <a:lnTo>
                    <a:pt x="0" y="0"/>
                  </a:lnTo>
                  <a:cubicBezTo>
                    <a:pt x="23" y="181"/>
                    <a:pt x="51" y="356"/>
                    <a:pt x="79" y="548"/>
                  </a:cubicBezTo>
                  <a:cubicBezTo>
                    <a:pt x="85" y="638"/>
                    <a:pt x="96" y="723"/>
                    <a:pt x="107" y="813"/>
                  </a:cubicBezTo>
                  <a:cubicBezTo>
                    <a:pt x="107" y="859"/>
                    <a:pt x="113" y="898"/>
                    <a:pt x="113" y="949"/>
                  </a:cubicBezTo>
                  <a:cubicBezTo>
                    <a:pt x="113" y="988"/>
                    <a:pt x="119" y="1039"/>
                    <a:pt x="124" y="1084"/>
                  </a:cubicBezTo>
                  <a:cubicBezTo>
                    <a:pt x="164" y="1265"/>
                    <a:pt x="220" y="1440"/>
                    <a:pt x="311" y="1604"/>
                  </a:cubicBezTo>
                  <a:cubicBezTo>
                    <a:pt x="333" y="1649"/>
                    <a:pt x="350" y="1689"/>
                    <a:pt x="378" y="1723"/>
                  </a:cubicBezTo>
                  <a:cubicBezTo>
                    <a:pt x="401" y="1762"/>
                    <a:pt x="429" y="1802"/>
                    <a:pt x="452" y="1836"/>
                  </a:cubicBezTo>
                  <a:cubicBezTo>
                    <a:pt x="503" y="1915"/>
                    <a:pt x="542" y="1994"/>
                    <a:pt x="576" y="2073"/>
                  </a:cubicBezTo>
                  <a:cubicBezTo>
                    <a:pt x="734" y="2395"/>
                    <a:pt x="819" y="2750"/>
                    <a:pt x="830" y="3101"/>
                  </a:cubicBezTo>
                  <a:cubicBezTo>
                    <a:pt x="847" y="3456"/>
                    <a:pt x="802" y="3812"/>
                    <a:pt x="683" y="4162"/>
                  </a:cubicBezTo>
                  <a:cubicBezTo>
                    <a:pt x="842" y="3835"/>
                    <a:pt x="909" y="3468"/>
                    <a:pt x="909" y="3101"/>
                  </a:cubicBezTo>
                  <a:cubicBezTo>
                    <a:pt x="909" y="2909"/>
                    <a:pt x="887" y="2728"/>
                    <a:pt x="847" y="2553"/>
                  </a:cubicBezTo>
                  <a:cubicBezTo>
                    <a:pt x="802" y="2366"/>
                    <a:pt x="740" y="2191"/>
                    <a:pt x="661" y="2028"/>
                  </a:cubicBezTo>
                  <a:cubicBezTo>
                    <a:pt x="621" y="1949"/>
                    <a:pt x="576" y="1864"/>
                    <a:pt x="531" y="1790"/>
                  </a:cubicBezTo>
                  <a:cubicBezTo>
                    <a:pt x="503" y="1751"/>
                    <a:pt x="480" y="1711"/>
                    <a:pt x="452" y="1677"/>
                  </a:cubicBezTo>
                  <a:cubicBezTo>
                    <a:pt x="429" y="1638"/>
                    <a:pt x="401" y="1598"/>
                    <a:pt x="378" y="1564"/>
                  </a:cubicBezTo>
                  <a:cubicBezTo>
                    <a:pt x="339" y="1485"/>
                    <a:pt x="305" y="1406"/>
                    <a:pt x="265" y="1322"/>
                  </a:cubicBezTo>
                  <a:cubicBezTo>
                    <a:pt x="232" y="1237"/>
                    <a:pt x="209" y="1152"/>
                    <a:pt x="192" y="1068"/>
                  </a:cubicBezTo>
                  <a:cubicBezTo>
                    <a:pt x="181" y="1017"/>
                    <a:pt x="175" y="977"/>
                    <a:pt x="169" y="932"/>
                  </a:cubicBezTo>
                  <a:lnTo>
                    <a:pt x="153" y="802"/>
                  </a:lnTo>
                  <a:cubicBezTo>
                    <a:pt x="147" y="706"/>
                    <a:pt x="124" y="621"/>
                    <a:pt x="113" y="531"/>
                  </a:cubicBezTo>
                  <a:cubicBezTo>
                    <a:pt x="79" y="356"/>
                    <a:pt x="40" y="181"/>
                    <a:pt x="0" y="0"/>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49" name="Google Shape;1350;p46">
              <a:extLst>
                <a:ext uri="{FF2B5EF4-FFF2-40B4-BE49-F238E27FC236}">
                  <a16:creationId xmlns:a16="http://schemas.microsoft.com/office/drawing/2014/main" id="{432DB2C5-9DBF-47E8-B2E7-0BCA8E6B9EB0}"/>
                </a:ext>
              </a:extLst>
            </p:cNvPr>
            <p:cNvSpPr/>
            <p:nvPr/>
          </p:nvSpPr>
          <p:spPr>
            <a:xfrm>
              <a:off x="1383710" y="4350828"/>
              <a:ext cx="198392" cy="31594"/>
            </a:xfrm>
            <a:custGeom>
              <a:avLst/>
              <a:gdLst/>
              <a:ahLst/>
              <a:cxnLst/>
              <a:rect l="l" t="t" r="r" b="b"/>
              <a:pathLst>
                <a:path w="6179" h="984" extrusionOk="0">
                  <a:moveTo>
                    <a:pt x="3089" y="1"/>
                  </a:moveTo>
                  <a:cubicBezTo>
                    <a:pt x="2542" y="1"/>
                    <a:pt x="1988" y="91"/>
                    <a:pt x="1469" y="255"/>
                  </a:cubicBezTo>
                  <a:cubicBezTo>
                    <a:pt x="1203" y="340"/>
                    <a:pt x="949" y="436"/>
                    <a:pt x="706" y="554"/>
                  </a:cubicBezTo>
                  <a:cubicBezTo>
                    <a:pt x="639" y="583"/>
                    <a:pt x="582" y="622"/>
                    <a:pt x="520" y="650"/>
                  </a:cubicBezTo>
                  <a:cubicBezTo>
                    <a:pt x="458" y="684"/>
                    <a:pt x="401" y="712"/>
                    <a:pt x="339" y="746"/>
                  </a:cubicBezTo>
                  <a:cubicBezTo>
                    <a:pt x="283" y="786"/>
                    <a:pt x="215" y="820"/>
                    <a:pt x="158" y="854"/>
                  </a:cubicBezTo>
                  <a:cubicBezTo>
                    <a:pt x="102" y="888"/>
                    <a:pt x="46" y="933"/>
                    <a:pt x="0" y="972"/>
                  </a:cubicBezTo>
                  <a:cubicBezTo>
                    <a:pt x="68" y="955"/>
                    <a:pt x="125" y="916"/>
                    <a:pt x="181" y="876"/>
                  </a:cubicBezTo>
                  <a:cubicBezTo>
                    <a:pt x="238" y="837"/>
                    <a:pt x="300" y="808"/>
                    <a:pt x="356" y="775"/>
                  </a:cubicBezTo>
                  <a:cubicBezTo>
                    <a:pt x="418" y="746"/>
                    <a:pt x="475" y="712"/>
                    <a:pt x="543" y="684"/>
                  </a:cubicBezTo>
                  <a:cubicBezTo>
                    <a:pt x="605" y="656"/>
                    <a:pt x="661" y="628"/>
                    <a:pt x="723" y="600"/>
                  </a:cubicBezTo>
                  <a:cubicBezTo>
                    <a:pt x="972" y="487"/>
                    <a:pt x="1226" y="396"/>
                    <a:pt x="1486" y="317"/>
                  </a:cubicBezTo>
                  <a:cubicBezTo>
                    <a:pt x="1993" y="175"/>
                    <a:pt x="2517" y="97"/>
                    <a:pt x="3036" y="97"/>
                  </a:cubicBezTo>
                  <a:cubicBezTo>
                    <a:pt x="3054" y="97"/>
                    <a:pt x="3072" y="97"/>
                    <a:pt x="3089" y="97"/>
                  </a:cubicBezTo>
                  <a:cubicBezTo>
                    <a:pt x="3632" y="97"/>
                    <a:pt x="4168" y="193"/>
                    <a:pt x="4693" y="340"/>
                  </a:cubicBezTo>
                  <a:cubicBezTo>
                    <a:pt x="4953" y="408"/>
                    <a:pt x="5207" y="509"/>
                    <a:pt x="5456" y="616"/>
                  </a:cubicBezTo>
                  <a:cubicBezTo>
                    <a:pt x="5518" y="645"/>
                    <a:pt x="5574" y="673"/>
                    <a:pt x="5636" y="701"/>
                  </a:cubicBezTo>
                  <a:cubicBezTo>
                    <a:pt x="5699" y="729"/>
                    <a:pt x="5755" y="763"/>
                    <a:pt x="5823" y="792"/>
                  </a:cubicBezTo>
                  <a:cubicBezTo>
                    <a:pt x="5879" y="825"/>
                    <a:pt x="5936" y="859"/>
                    <a:pt x="5998" y="888"/>
                  </a:cubicBezTo>
                  <a:cubicBezTo>
                    <a:pt x="6060" y="916"/>
                    <a:pt x="6116" y="955"/>
                    <a:pt x="6179" y="984"/>
                  </a:cubicBezTo>
                  <a:cubicBezTo>
                    <a:pt x="6128" y="938"/>
                    <a:pt x="6066" y="899"/>
                    <a:pt x="6015" y="859"/>
                  </a:cubicBezTo>
                  <a:cubicBezTo>
                    <a:pt x="5958" y="825"/>
                    <a:pt x="5891" y="792"/>
                    <a:pt x="5834" y="758"/>
                  </a:cubicBezTo>
                  <a:cubicBezTo>
                    <a:pt x="5772" y="718"/>
                    <a:pt x="5715" y="684"/>
                    <a:pt x="5653" y="656"/>
                  </a:cubicBezTo>
                  <a:cubicBezTo>
                    <a:pt x="5591" y="628"/>
                    <a:pt x="5529" y="594"/>
                    <a:pt x="5467" y="566"/>
                  </a:cubicBezTo>
                  <a:cubicBezTo>
                    <a:pt x="5219" y="453"/>
                    <a:pt x="4970" y="351"/>
                    <a:pt x="4705" y="266"/>
                  </a:cubicBezTo>
                  <a:cubicBezTo>
                    <a:pt x="4185" y="108"/>
                    <a:pt x="3637" y="7"/>
                    <a:pt x="3089"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0" name="Google Shape;1351;p46">
              <a:extLst>
                <a:ext uri="{FF2B5EF4-FFF2-40B4-BE49-F238E27FC236}">
                  <a16:creationId xmlns:a16="http://schemas.microsoft.com/office/drawing/2014/main" id="{70A4E80B-A191-4862-8BFB-F6562AE495EC}"/>
                </a:ext>
              </a:extLst>
            </p:cNvPr>
            <p:cNvSpPr/>
            <p:nvPr/>
          </p:nvSpPr>
          <p:spPr>
            <a:xfrm>
              <a:off x="1281446" y="4489374"/>
              <a:ext cx="29025" cy="132765"/>
            </a:xfrm>
            <a:custGeom>
              <a:avLst/>
              <a:gdLst/>
              <a:ahLst/>
              <a:cxnLst/>
              <a:rect l="l" t="t" r="r" b="b"/>
              <a:pathLst>
                <a:path w="904" h="4135" extrusionOk="0">
                  <a:moveTo>
                    <a:pt x="904" y="0"/>
                  </a:moveTo>
                  <a:lnTo>
                    <a:pt x="904" y="0"/>
                  </a:lnTo>
                  <a:cubicBezTo>
                    <a:pt x="859" y="176"/>
                    <a:pt x="825" y="351"/>
                    <a:pt x="797" y="526"/>
                  </a:cubicBezTo>
                  <a:cubicBezTo>
                    <a:pt x="785" y="616"/>
                    <a:pt x="768" y="706"/>
                    <a:pt x="757" y="797"/>
                  </a:cubicBezTo>
                  <a:lnTo>
                    <a:pt x="740" y="932"/>
                  </a:lnTo>
                  <a:cubicBezTo>
                    <a:pt x="734" y="977"/>
                    <a:pt x="729" y="1023"/>
                    <a:pt x="717" y="1062"/>
                  </a:cubicBezTo>
                  <a:cubicBezTo>
                    <a:pt x="701" y="1147"/>
                    <a:pt x="678" y="1232"/>
                    <a:pt x="644" y="1316"/>
                  </a:cubicBezTo>
                  <a:cubicBezTo>
                    <a:pt x="616" y="1395"/>
                    <a:pt x="571" y="1474"/>
                    <a:pt x="531" y="1553"/>
                  </a:cubicBezTo>
                  <a:cubicBezTo>
                    <a:pt x="509" y="1593"/>
                    <a:pt x="486" y="1627"/>
                    <a:pt x="458" y="1661"/>
                  </a:cubicBezTo>
                  <a:cubicBezTo>
                    <a:pt x="429" y="1700"/>
                    <a:pt x="401" y="1734"/>
                    <a:pt x="379" y="1774"/>
                  </a:cubicBezTo>
                  <a:cubicBezTo>
                    <a:pt x="333" y="1853"/>
                    <a:pt x="288" y="1932"/>
                    <a:pt x="249" y="2017"/>
                  </a:cubicBezTo>
                  <a:cubicBezTo>
                    <a:pt x="170" y="2186"/>
                    <a:pt x="108" y="2361"/>
                    <a:pt x="62" y="2542"/>
                  </a:cubicBezTo>
                  <a:cubicBezTo>
                    <a:pt x="23" y="2717"/>
                    <a:pt x="0" y="2898"/>
                    <a:pt x="0" y="3084"/>
                  </a:cubicBezTo>
                  <a:cubicBezTo>
                    <a:pt x="0" y="3445"/>
                    <a:pt x="85" y="3818"/>
                    <a:pt x="254" y="4134"/>
                  </a:cubicBezTo>
                  <a:cubicBezTo>
                    <a:pt x="119" y="3795"/>
                    <a:pt x="62" y="3434"/>
                    <a:pt x="79" y="3084"/>
                  </a:cubicBezTo>
                  <a:cubicBezTo>
                    <a:pt x="91" y="2728"/>
                    <a:pt x="175" y="2378"/>
                    <a:pt x="333" y="2062"/>
                  </a:cubicBezTo>
                  <a:cubicBezTo>
                    <a:pt x="367" y="1983"/>
                    <a:pt x="407" y="1904"/>
                    <a:pt x="458" y="1825"/>
                  </a:cubicBezTo>
                  <a:cubicBezTo>
                    <a:pt x="480" y="1785"/>
                    <a:pt x="503" y="1751"/>
                    <a:pt x="531" y="1712"/>
                  </a:cubicBezTo>
                  <a:cubicBezTo>
                    <a:pt x="548" y="1672"/>
                    <a:pt x="576" y="1638"/>
                    <a:pt x="599" y="1593"/>
                  </a:cubicBezTo>
                  <a:cubicBezTo>
                    <a:pt x="689" y="1429"/>
                    <a:pt x="757" y="1254"/>
                    <a:pt x="785" y="1073"/>
                  </a:cubicBezTo>
                  <a:cubicBezTo>
                    <a:pt x="791" y="1028"/>
                    <a:pt x="791" y="977"/>
                    <a:pt x="797" y="938"/>
                  </a:cubicBezTo>
                  <a:cubicBezTo>
                    <a:pt x="797" y="893"/>
                    <a:pt x="797" y="842"/>
                    <a:pt x="802" y="802"/>
                  </a:cubicBezTo>
                  <a:cubicBezTo>
                    <a:pt x="813" y="712"/>
                    <a:pt x="825" y="627"/>
                    <a:pt x="830" y="531"/>
                  </a:cubicBezTo>
                  <a:cubicBezTo>
                    <a:pt x="853" y="356"/>
                    <a:pt x="881" y="176"/>
                    <a:pt x="904" y="0"/>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1" name="Google Shape;1352;p46">
              <a:extLst>
                <a:ext uri="{FF2B5EF4-FFF2-40B4-BE49-F238E27FC236}">
                  <a16:creationId xmlns:a16="http://schemas.microsoft.com/office/drawing/2014/main" id="{C7C3BBD1-D58C-44FF-8CFD-74F47BC2BFC6}"/>
                </a:ext>
              </a:extLst>
            </p:cNvPr>
            <p:cNvSpPr/>
            <p:nvPr/>
          </p:nvSpPr>
          <p:spPr>
            <a:xfrm>
              <a:off x="1295028" y="4617292"/>
              <a:ext cx="123710" cy="120724"/>
            </a:xfrm>
            <a:custGeom>
              <a:avLst/>
              <a:gdLst/>
              <a:ahLst/>
              <a:cxnLst/>
              <a:rect l="l" t="t" r="r" b="b"/>
              <a:pathLst>
                <a:path w="3853" h="3760" extrusionOk="0">
                  <a:moveTo>
                    <a:pt x="2440" y="0"/>
                  </a:moveTo>
                  <a:cubicBezTo>
                    <a:pt x="2125" y="0"/>
                    <a:pt x="1811" y="125"/>
                    <a:pt x="1576" y="371"/>
                  </a:cubicBezTo>
                  <a:cubicBezTo>
                    <a:pt x="1311" y="647"/>
                    <a:pt x="1305" y="947"/>
                    <a:pt x="1198" y="1285"/>
                  </a:cubicBezTo>
                  <a:cubicBezTo>
                    <a:pt x="1102" y="1596"/>
                    <a:pt x="876" y="1895"/>
                    <a:pt x="543" y="1974"/>
                  </a:cubicBezTo>
                  <a:cubicBezTo>
                    <a:pt x="182" y="2065"/>
                    <a:pt x="1" y="2466"/>
                    <a:pt x="193" y="2793"/>
                  </a:cubicBezTo>
                  <a:cubicBezTo>
                    <a:pt x="528" y="3360"/>
                    <a:pt x="1158" y="3760"/>
                    <a:pt x="1962" y="3760"/>
                  </a:cubicBezTo>
                  <a:cubicBezTo>
                    <a:pt x="1984" y="3760"/>
                    <a:pt x="2006" y="3760"/>
                    <a:pt x="2028" y="3759"/>
                  </a:cubicBezTo>
                  <a:cubicBezTo>
                    <a:pt x="3186" y="3725"/>
                    <a:pt x="3852" y="2528"/>
                    <a:pt x="3621" y="1116"/>
                  </a:cubicBezTo>
                  <a:cubicBezTo>
                    <a:pt x="3609" y="828"/>
                    <a:pt x="3480" y="540"/>
                    <a:pt x="3254" y="325"/>
                  </a:cubicBezTo>
                  <a:cubicBezTo>
                    <a:pt x="3025" y="108"/>
                    <a:pt x="2732" y="0"/>
                    <a:pt x="2440" y="0"/>
                  </a:cubicBezTo>
                  <a:close/>
                </a:path>
              </a:pathLst>
            </a:custGeom>
            <a:solidFill>
              <a:srgbClr val="FEB343"/>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2" name="Google Shape;1353;p46">
              <a:extLst>
                <a:ext uri="{FF2B5EF4-FFF2-40B4-BE49-F238E27FC236}">
                  <a16:creationId xmlns:a16="http://schemas.microsoft.com/office/drawing/2014/main" id="{79405031-DFDD-484E-ACBF-65F7789507F0}"/>
                </a:ext>
              </a:extLst>
            </p:cNvPr>
            <p:cNvSpPr/>
            <p:nvPr/>
          </p:nvSpPr>
          <p:spPr>
            <a:xfrm>
              <a:off x="1368651" y="4639511"/>
              <a:ext cx="21608" cy="13742"/>
            </a:xfrm>
            <a:custGeom>
              <a:avLst/>
              <a:gdLst/>
              <a:ahLst/>
              <a:cxnLst/>
              <a:rect l="l" t="t" r="r" b="b"/>
              <a:pathLst>
                <a:path w="673" h="428" extrusionOk="0">
                  <a:moveTo>
                    <a:pt x="339" y="0"/>
                  </a:moveTo>
                  <a:cubicBezTo>
                    <a:pt x="289" y="0"/>
                    <a:pt x="232" y="17"/>
                    <a:pt x="193" y="34"/>
                  </a:cubicBezTo>
                  <a:cubicBezTo>
                    <a:pt x="142" y="63"/>
                    <a:pt x="108" y="102"/>
                    <a:pt x="80" y="136"/>
                  </a:cubicBezTo>
                  <a:cubicBezTo>
                    <a:pt x="23" y="215"/>
                    <a:pt x="1" y="311"/>
                    <a:pt x="1" y="396"/>
                  </a:cubicBezTo>
                  <a:cubicBezTo>
                    <a:pt x="1" y="401"/>
                    <a:pt x="1" y="413"/>
                    <a:pt x="6" y="413"/>
                  </a:cubicBezTo>
                  <a:cubicBezTo>
                    <a:pt x="8" y="414"/>
                    <a:pt x="10" y="415"/>
                    <a:pt x="13" y="415"/>
                  </a:cubicBezTo>
                  <a:cubicBezTo>
                    <a:pt x="20" y="415"/>
                    <a:pt x="29" y="410"/>
                    <a:pt x="29" y="401"/>
                  </a:cubicBezTo>
                  <a:cubicBezTo>
                    <a:pt x="63" y="328"/>
                    <a:pt x="102" y="255"/>
                    <a:pt x="153" y="204"/>
                  </a:cubicBezTo>
                  <a:cubicBezTo>
                    <a:pt x="215" y="159"/>
                    <a:pt x="277" y="130"/>
                    <a:pt x="339" y="130"/>
                  </a:cubicBezTo>
                  <a:cubicBezTo>
                    <a:pt x="368" y="130"/>
                    <a:pt x="402" y="136"/>
                    <a:pt x="430" y="147"/>
                  </a:cubicBezTo>
                  <a:cubicBezTo>
                    <a:pt x="464" y="164"/>
                    <a:pt x="486" y="187"/>
                    <a:pt x="515" y="215"/>
                  </a:cubicBezTo>
                  <a:cubicBezTo>
                    <a:pt x="571" y="272"/>
                    <a:pt x="599" y="339"/>
                    <a:pt x="639" y="418"/>
                  </a:cubicBezTo>
                  <a:cubicBezTo>
                    <a:pt x="642" y="422"/>
                    <a:pt x="644" y="427"/>
                    <a:pt x="644" y="427"/>
                  </a:cubicBezTo>
                  <a:cubicBezTo>
                    <a:pt x="644" y="427"/>
                    <a:pt x="644" y="425"/>
                    <a:pt x="644" y="418"/>
                  </a:cubicBezTo>
                  <a:cubicBezTo>
                    <a:pt x="646" y="419"/>
                    <a:pt x="649" y="420"/>
                    <a:pt x="651" y="420"/>
                  </a:cubicBezTo>
                  <a:cubicBezTo>
                    <a:pt x="659" y="420"/>
                    <a:pt x="667" y="411"/>
                    <a:pt x="667" y="401"/>
                  </a:cubicBezTo>
                  <a:cubicBezTo>
                    <a:pt x="673" y="311"/>
                    <a:pt x="650" y="221"/>
                    <a:pt x="594" y="142"/>
                  </a:cubicBezTo>
                  <a:cubicBezTo>
                    <a:pt x="565" y="108"/>
                    <a:pt x="531" y="74"/>
                    <a:pt x="486" y="46"/>
                  </a:cubicBezTo>
                  <a:cubicBezTo>
                    <a:pt x="447" y="17"/>
                    <a:pt x="390" y="0"/>
                    <a:pt x="339" y="0"/>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3" name="Google Shape;1354;p46">
              <a:extLst>
                <a:ext uri="{FF2B5EF4-FFF2-40B4-BE49-F238E27FC236}">
                  <a16:creationId xmlns:a16="http://schemas.microsoft.com/office/drawing/2014/main" id="{E93FCA3D-58D8-4F4A-89FC-D9011E3649C5}"/>
                </a:ext>
              </a:extLst>
            </p:cNvPr>
            <p:cNvSpPr/>
            <p:nvPr/>
          </p:nvSpPr>
          <p:spPr>
            <a:xfrm>
              <a:off x="1402750" y="4642176"/>
              <a:ext cx="17788" cy="12297"/>
            </a:xfrm>
            <a:custGeom>
              <a:avLst/>
              <a:gdLst/>
              <a:ahLst/>
              <a:cxnLst/>
              <a:rect l="l" t="t" r="r" b="b"/>
              <a:pathLst>
                <a:path w="554" h="383" extrusionOk="0">
                  <a:moveTo>
                    <a:pt x="166" y="0"/>
                  </a:moveTo>
                  <a:cubicBezTo>
                    <a:pt x="134" y="0"/>
                    <a:pt x="101" y="1"/>
                    <a:pt x="68" y="2"/>
                  </a:cubicBezTo>
                  <a:cubicBezTo>
                    <a:pt x="65" y="2"/>
                    <a:pt x="62" y="1"/>
                    <a:pt x="59" y="1"/>
                  </a:cubicBezTo>
                  <a:cubicBezTo>
                    <a:pt x="35" y="1"/>
                    <a:pt x="17" y="22"/>
                    <a:pt x="12" y="47"/>
                  </a:cubicBezTo>
                  <a:cubicBezTo>
                    <a:pt x="0" y="166"/>
                    <a:pt x="29" y="273"/>
                    <a:pt x="96" y="358"/>
                  </a:cubicBezTo>
                  <a:cubicBezTo>
                    <a:pt x="109" y="375"/>
                    <a:pt x="129" y="383"/>
                    <a:pt x="145" y="383"/>
                  </a:cubicBezTo>
                  <a:cubicBezTo>
                    <a:pt x="150" y="383"/>
                    <a:pt x="154" y="382"/>
                    <a:pt x="158" y="381"/>
                  </a:cubicBezTo>
                  <a:cubicBezTo>
                    <a:pt x="300" y="324"/>
                    <a:pt x="424" y="239"/>
                    <a:pt x="526" y="126"/>
                  </a:cubicBezTo>
                  <a:cubicBezTo>
                    <a:pt x="554" y="87"/>
                    <a:pt x="542" y="42"/>
                    <a:pt x="497" y="30"/>
                  </a:cubicBezTo>
                  <a:cubicBezTo>
                    <a:pt x="388" y="9"/>
                    <a:pt x="278" y="0"/>
                    <a:pt x="166" y="0"/>
                  </a:cubicBezTo>
                  <a:close/>
                </a:path>
              </a:pathLst>
            </a:custGeom>
            <a:solidFill>
              <a:srgbClr val="F95955"/>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4" name="Google Shape;1355;p46">
              <a:extLst>
                <a:ext uri="{FF2B5EF4-FFF2-40B4-BE49-F238E27FC236}">
                  <a16:creationId xmlns:a16="http://schemas.microsoft.com/office/drawing/2014/main" id="{2DFED932-BB98-408D-A39C-894AF0EEE6AF}"/>
                </a:ext>
              </a:extLst>
            </p:cNvPr>
            <p:cNvSpPr/>
            <p:nvPr/>
          </p:nvSpPr>
          <p:spPr>
            <a:xfrm>
              <a:off x="1247893" y="4622269"/>
              <a:ext cx="176110" cy="119761"/>
            </a:xfrm>
            <a:custGeom>
              <a:avLst/>
              <a:gdLst/>
              <a:ahLst/>
              <a:cxnLst/>
              <a:rect l="l" t="t" r="r" b="b"/>
              <a:pathLst>
                <a:path w="5485" h="3730" extrusionOk="0">
                  <a:moveTo>
                    <a:pt x="1277" y="1"/>
                  </a:moveTo>
                  <a:cubicBezTo>
                    <a:pt x="859" y="131"/>
                    <a:pt x="565" y="368"/>
                    <a:pt x="379" y="707"/>
                  </a:cubicBezTo>
                  <a:cubicBezTo>
                    <a:pt x="0" y="1402"/>
                    <a:pt x="193" y="2266"/>
                    <a:pt x="797" y="2779"/>
                  </a:cubicBezTo>
                  <a:cubicBezTo>
                    <a:pt x="1333" y="3220"/>
                    <a:pt x="2000" y="3497"/>
                    <a:pt x="2677" y="3632"/>
                  </a:cubicBezTo>
                  <a:cubicBezTo>
                    <a:pt x="2946" y="3684"/>
                    <a:pt x="3260" y="3729"/>
                    <a:pt x="3570" y="3729"/>
                  </a:cubicBezTo>
                  <a:cubicBezTo>
                    <a:pt x="4107" y="3729"/>
                    <a:pt x="4633" y="3592"/>
                    <a:pt x="4891" y="3113"/>
                  </a:cubicBezTo>
                  <a:cubicBezTo>
                    <a:pt x="5484" y="2028"/>
                    <a:pt x="3722" y="933"/>
                    <a:pt x="2423" y="713"/>
                  </a:cubicBezTo>
                  <a:lnTo>
                    <a:pt x="1277" y="1"/>
                  </a:lnTo>
                  <a:close/>
                </a:path>
              </a:pathLst>
            </a:custGeom>
            <a:solidFill>
              <a:srgbClr val="F4EDED"/>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5" name="Google Shape;1356;p46">
              <a:extLst>
                <a:ext uri="{FF2B5EF4-FFF2-40B4-BE49-F238E27FC236}">
                  <a16:creationId xmlns:a16="http://schemas.microsoft.com/office/drawing/2014/main" id="{430191EB-7B69-46C6-9240-26873D916167}"/>
                </a:ext>
              </a:extLst>
            </p:cNvPr>
            <p:cNvSpPr/>
            <p:nvPr/>
          </p:nvSpPr>
          <p:spPr>
            <a:xfrm>
              <a:off x="1246095" y="4620824"/>
              <a:ext cx="165193" cy="122619"/>
            </a:xfrm>
            <a:custGeom>
              <a:avLst/>
              <a:gdLst/>
              <a:ahLst/>
              <a:cxnLst/>
              <a:rect l="l" t="t" r="r" b="b"/>
              <a:pathLst>
                <a:path w="5145" h="3819" extrusionOk="0">
                  <a:moveTo>
                    <a:pt x="1327" y="102"/>
                  </a:moveTo>
                  <a:lnTo>
                    <a:pt x="2174" y="628"/>
                  </a:lnTo>
                  <a:cubicBezTo>
                    <a:pt x="2344" y="735"/>
                    <a:pt x="2524" y="808"/>
                    <a:pt x="2711" y="859"/>
                  </a:cubicBezTo>
                  <a:cubicBezTo>
                    <a:pt x="3575" y="1074"/>
                    <a:pt x="4614" y="1650"/>
                    <a:pt x="4925" y="2333"/>
                  </a:cubicBezTo>
                  <a:cubicBezTo>
                    <a:pt x="4975" y="2440"/>
                    <a:pt x="5004" y="2548"/>
                    <a:pt x="5009" y="2644"/>
                  </a:cubicBezTo>
                  <a:cubicBezTo>
                    <a:pt x="4975" y="2616"/>
                    <a:pt x="4941" y="2587"/>
                    <a:pt x="4896" y="2559"/>
                  </a:cubicBezTo>
                  <a:cubicBezTo>
                    <a:pt x="4834" y="2519"/>
                    <a:pt x="4772" y="2486"/>
                    <a:pt x="4699" y="2457"/>
                  </a:cubicBezTo>
                  <a:cubicBezTo>
                    <a:pt x="4631" y="2429"/>
                    <a:pt x="4557" y="2401"/>
                    <a:pt x="4484" y="2384"/>
                  </a:cubicBezTo>
                  <a:cubicBezTo>
                    <a:pt x="4405" y="2373"/>
                    <a:pt x="4332" y="2361"/>
                    <a:pt x="4252" y="2361"/>
                  </a:cubicBezTo>
                  <a:cubicBezTo>
                    <a:pt x="4247" y="2361"/>
                    <a:pt x="4241" y="2373"/>
                    <a:pt x="4241" y="2373"/>
                  </a:cubicBezTo>
                  <a:cubicBezTo>
                    <a:pt x="4241" y="2378"/>
                    <a:pt x="4241" y="2384"/>
                    <a:pt x="4247" y="2384"/>
                  </a:cubicBezTo>
                  <a:cubicBezTo>
                    <a:pt x="4320" y="2407"/>
                    <a:pt x="4388" y="2429"/>
                    <a:pt x="4461" y="2457"/>
                  </a:cubicBezTo>
                  <a:cubicBezTo>
                    <a:pt x="4529" y="2474"/>
                    <a:pt x="4591" y="2503"/>
                    <a:pt x="4659" y="2531"/>
                  </a:cubicBezTo>
                  <a:cubicBezTo>
                    <a:pt x="4721" y="2559"/>
                    <a:pt x="4783" y="2599"/>
                    <a:pt x="4857" y="2627"/>
                  </a:cubicBezTo>
                  <a:cubicBezTo>
                    <a:pt x="4902" y="2655"/>
                    <a:pt x="4958" y="2683"/>
                    <a:pt x="5009" y="2712"/>
                  </a:cubicBezTo>
                  <a:cubicBezTo>
                    <a:pt x="5009" y="2864"/>
                    <a:pt x="4970" y="3005"/>
                    <a:pt x="4896" y="3141"/>
                  </a:cubicBezTo>
                  <a:cubicBezTo>
                    <a:pt x="4840" y="3237"/>
                    <a:pt x="4778" y="3321"/>
                    <a:pt x="4693" y="3400"/>
                  </a:cubicBezTo>
                  <a:cubicBezTo>
                    <a:pt x="4653" y="3350"/>
                    <a:pt x="4603" y="3310"/>
                    <a:pt x="4546" y="3276"/>
                  </a:cubicBezTo>
                  <a:cubicBezTo>
                    <a:pt x="4484" y="3231"/>
                    <a:pt x="4411" y="3197"/>
                    <a:pt x="4343" y="3169"/>
                  </a:cubicBezTo>
                  <a:cubicBezTo>
                    <a:pt x="4269" y="3141"/>
                    <a:pt x="4190" y="3118"/>
                    <a:pt x="4123" y="3107"/>
                  </a:cubicBezTo>
                  <a:cubicBezTo>
                    <a:pt x="4063" y="3094"/>
                    <a:pt x="4010" y="3088"/>
                    <a:pt x="3954" y="3088"/>
                  </a:cubicBezTo>
                  <a:cubicBezTo>
                    <a:pt x="3936" y="3088"/>
                    <a:pt x="3916" y="3088"/>
                    <a:pt x="3897" y="3090"/>
                  </a:cubicBezTo>
                  <a:cubicBezTo>
                    <a:pt x="3891" y="3090"/>
                    <a:pt x="3891" y="3096"/>
                    <a:pt x="3880" y="3096"/>
                  </a:cubicBezTo>
                  <a:cubicBezTo>
                    <a:pt x="3880" y="3107"/>
                    <a:pt x="3880" y="3112"/>
                    <a:pt x="3891" y="3112"/>
                  </a:cubicBezTo>
                  <a:cubicBezTo>
                    <a:pt x="3959" y="3141"/>
                    <a:pt x="4032" y="3163"/>
                    <a:pt x="4100" y="3180"/>
                  </a:cubicBezTo>
                  <a:cubicBezTo>
                    <a:pt x="4173" y="3203"/>
                    <a:pt x="4241" y="3231"/>
                    <a:pt x="4303" y="3259"/>
                  </a:cubicBezTo>
                  <a:cubicBezTo>
                    <a:pt x="4371" y="3288"/>
                    <a:pt x="4439" y="3316"/>
                    <a:pt x="4501" y="3350"/>
                  </a:cubicBezTo>
                  <a:lnTo>
                    <a:pt x="4653" y="3434"/>
                  </a:lnTo>
                  <a:cubicBezTo>
                    <a:pt x="4412" y="3629"/>
                    <a:pt x="4068" y="3724"/>
                    <a:pt x="3613" y="3724"/>
                  </a:cubicBezTo>
                  <a:cubicBezTo>
                    <a:pt x="3354" y="3724"/>
                    <a:pt x="3059" y="3693"/>
                    <a:pt x="2728" y="3632"/>
                  </a:cubicBezTo>
                  <a:cubicBezTo>
                    <a:pt x="2010" y="3496"/>
                    <a:pt x="1367" y="3203"/>
                    <a:pt x="875" y="2791"/>
                  </a:cubicBezTo>
                  <a:cubicBezTo>
                    <a:pt x="265" y="2282"/>
                    <a:pt x="107" y="1435"/>
                    <a:pt x="480" y="774"/>
                  </a:cubicBezTo>
                  <a:cubicBezTo>
                    <a:pt x="661" y="453"/>
                    <a:pt x="943" y="227"/>
                    <a:pt x="1327" y="102"/>
                  </a:cubicBezTo>
                  <a:close/>
                  <a:moveTo>
                    <a:pt x="1316" y="1"/>
                  </a:moveTo>
                  <a:cubicBezTo>
                    <a:pt x="909" y="119"/>
                    <a:pt x="599" y="368"/>
                    <a:pt x="395" y="718"/>
                  </a:cubicBezTo>
                  <a:cubicBezTo>
                    <a:pt x="0" y="1424"/>
                    <a:pt x="175" y="2322"/>
                    <a:pt x="819" y="2858"/>
                  </a:cubicBezTo>
                  <a:cubicBezTo>
                    <a:pt x="1327" y="3282"/>
                    <a:pt x="1982" y="3576"/>
                    <a:pt x="2716" y="3717"/>
                  </a:cubicBezTo>
                  <a:cubicBezTo>
                    <a:pt x="3055" y="3784"/>
                    <a:pt x="3360" y="3818"/>
                    <a:pt x="3620" y="3818"/>
                  </a:cubicBezTo>
                  <a:cubicBezTo>
                    <a:pt x="4303" y="3818"/>
                    <a:pt x="4749" y="3604"/>
                    <a:pt x="4981" y="3175"/>
                  </a:cubicBezTo>
                  <a:cubicBezTo>
                    <a:pt x="5139" y="2898"/>
                    <a:pt x="5145" y="2604"/>
                    <a:pt x="5009" y="2294"/>
                  </a:cubicBezTo>
                  <a:cubicBezTo>
                    <a:pt x="4693" y="1571"/>
                    <a:pt x="3620" y="978"/>
                    <a:pt x="2733" y="763"/>
                  </a:cubicBezTo>
                  <a:cubicBezTo>
                    <a:pt x="2553" y="718"/>
                    <a:pt x="2383" y="650"/>
                    <a:pt x="2225" y="543"/>
                  </a:cubicBezTo>
                  <a:lnTo>
                    <a:pt x="1361" y="6"/>
                  </a:lnTo>
                  <a:cubicBezTo>
                    <a:pt x="1344" y="1"/>
                    <a:pt x="1333" y="1"/>
                    <a:pt x="1316"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6" name="Google Shape;1357;p46">
              <a:extLst>
                <a:ext uri="{FF2B5EF4-FFF2-40B4-BE49-F238E27FC236}">
                  <a16:creationId xmlns:a16="http://schemas.microsoft.com/office/drawing/2014/main" id="{4111F018-7CDD-49B4-BF65-3887DB55D0A7}"/>
                </a:ext>
              </a:extLst>
            </p:cNvPr>
            <p:cNvSpPr/>
            <p:nvPr/>
          </p:nvSpPr>
          <p:spPr>
            <a:xfrm>
              <a:off x="1540910" y="4616393"/>
              <a:ext cx="121687" cy="122265"/>
            </a:xfrm>
            <a:custGeom>
              <a:avLst/>
              <a:gdLst/>
              <a:ahLst/>
              <a:cxnLst/>
              <a:rect l="l" t="t" r="r" b="b"/>
              <a:pathLst>
                <a:path w="3790" h="3808" extrusionOk="0">
                  <a:moveTo>
                    <a:pt x="1604" y="0"/>
                  </a:moveTo>
                  <a:cubicBezTo>
                    <a:pt x="1374" y="0"/>
                    <a:pt x="1142" y="67"/>
                    <a:pt x="938" y="207"/>
                  </a:cubicBezTo>
                  <a:cubicBezTo>
                    <a:pt x="684" y="382"/>
                    <a:pt x="515" y="647"/>
                    <a:pt x="452" y="929"/>
                  </a:cubicBezTo>
                  <a:cubicBezTo>
                    <a:pt x="1" y="2273"/>
                    <a:pt x="469" y="3555"/>
                    <a:pt x="1604" y="3764"/>
                  </a:cubicBezTo>
                  <a:cubicBezTo>
                    <a:pt x="1753" y="3793"/>
                    <a:pt x="1897" y="3807"/>
                    <a:pt x="2037" y="3807"/>
                  </a:cubicBezTo>
                  <a:cubicBezTo>
                    <a:pt x="2662" y="3807"/>
                    <a:pt x="3198" y="3534"/>
                    <a:pt x="3553" y="3109"/>
                  </a:cubicBezTo>
                  <a:cubicBezTo>
                    <a:pt x="3790" y="2821"/>
                    <a:pt x="3671" y="2398"/>
                    <a:pt x="3333" y="2245"/>
                  </a:cubicBezTo>
                  <a:cubicBezTo>
                    <a:pt x="2593" y="1929"/>
                    <a:pt x="2943" y="1048"/>
                    <a:pt x="2576" y="512"/>
                  </a:cubicBezTo>
                  <a:cubicBezTo>
                    <a:pt x="2348" y="179"/>
                    <a:pt x="1979" y="0"/>
                    <a:pt x="1604" y="0"/>
                  </a:cubicBezTo>
                  <a:close/>
                </a:path>
              </a:pathLst>
            </a:custGeom>
            <a:solidFill>
              <a:srgbClr val="FEB343"/>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7" name="Google Shape;1358;p46">
              <a:extLst>
                <a:ext uri="{FF2B5EF4-FFF2-40B4-BE49-F238E27FC236}">
                  <a16:creationId xmlns:a16="http://schemas.microsoft.com/office/drawing/2014/main" id="{2F639216-0B6E-449C-A69E-446F400D909B}"/>
                </a:ext>
              </a:extLst>
            </p:cNvPr>
            <p:cNvSpPr/>
            <p:nvPr/>
          </p:nvSpPr>
          <p:spPr>
            <a:xfrm>
              <a:off x="1574463" y="4637680"/>
              <a:ext cx="21063" cy="13357"/>
            </a:xfrm>
            <a:custGeom>
              <a:avLst/>
              <a:gdLst/>
              <a:ahLst/>
              <a:cxnLst/>
              <a:rect l="l" t="t" r="r" b="b"/>
              <a:pathLst>
                <a:path w="656" h="416" extrusionOk="0">
                  <a:moveTo>
                    <a:pt x="331" y="1"/>
                  </a:moveTo>
                  <a:cubicBezTo>
                    <a:pt x="327" y="1"/>
                    <a:pt x="322" y="1"/>
                    <a:pt x="317" y="1"/>
                  </a:cubicBezTo>
                  <a:cubicBezTo>
                    <a:pt x="271" y="1"/>
                    <a:pt x="221" y="18"/>
                    <a:pt x="175" y="46"/>
                  </a:cubicBezTo>
                  <a:cubicBezTo>
                    <a:pt x="136" y="69"/>
                    <a:pt x="102" y="103"/>
                    <a:pt x="74" y="142"/>
                  </a:cubicBezTo>
                  <a:cubicBezTo>
                    <a:pt x="17" y="227"/>
                    <a:pt x="0" y="323"/>
                    <a:pt x="0" y="408"/>
                  </a:cubicBezTo>
                  <a:cubicBezTo>
                    <a:pt x="0" y="410"/>
                    <a:pt x="2" y="413"/>
                    <a:pt x="2" y="415"/>
                  </a:cubicBezTo>
                  <a:lnTo>
                    <a:pt x="2" y="415"/>
                  </a:lnTo>
                  <a:cubicBezTo>
                    <a:pt x="2" y="414"/>
                    <a:pt x="1" y="414"/>
                    <a:pt x="0" y="413"/>
                  </a:cubicBezTo>
                  <a:lnTo>
                    <a:pt x="0" y="413"/>
                  </a:lnTo>
                  <a:cubicBezTo>
                    <a:pt x="2" y="415"/>
                    <a:pt x="3" y="416"/>
                    <a:pt x="3" y="416"/>
                  </a:cubicBezTo>
                  <a:cubicBezTo>
                    <a:pt x="3" y="416"/>
                    <a:pt x="3" y="415"/>
                    <a:pt x="2" y="415"/>
                  </a:cubicBezTo>
                  <a:lnTo>
                    <a:pt x="2" y="415"/>
                  </a:lnTo>
                  <a:cubicBezTo>
                    <a:pt x="4" y="415"/>
                    <a:pt x="6" y="416"/>
                    <a:pt x="8" y="416"/>
                  </a:cubicBezTo>
                  <a:cubicBezTo>
                    <a:pt x="14" y="416"/>
                    <a:pt x="23" y="412"/>
                    <a:pt x="23" y="408"/>
                  </a:cubicBezTo>
                  <a:cubicBezTo>
                    <a:pt x="57" y="334"/>
                    <a:pt x="91" y="255"/>
                    <a:pt x="142" y="210"/>
                  </a:cubicBezTo>
                  <a:cubicBezTo>
                    <a:pt x="192" y="159"/>
                    <a:pt x="254" y="125"/>
                    <a:pt x="317" y="125"/>
                  </a:cubicBezTo>
                  <a:cubicBezTo>
                    <a:pt x="327" y="124"/>
                    <a:pt x="338" y="123"/>
                    <a:pt x="348" y="123"/>
                  </a:cubicBezTo>
                  <a:cubicBezTo>
                    <a:pt x="408" y="123"/>
                    <a:pt x="460" y="150"/>
                    <a:pt x="503" y="193"/>
                  </a:cubicBezTo>
                  <a:cubicBezTo>
                    <a:pt x="559" y="244"/>
                    <a:pt x="593" y="312"/>
                    <a:pt x="622" y="391"/>
                  </a:cubicBezTo>
                  <a:cubicBezTo>
                    <a:pt x="622" y="396"/>
                    <a:pt x="627" y="408"/>
                    <a:pt x="639" y="408"/>
                  </a:cubicBezTo>
                  <a:cubicBezTo>
                    <a:pt x="650" y="408"/>
                    <a:pt x="655" y="396"/>
                    <a:pt x="655" y="391"/>
                  </a:cubicBezTo>
                  <a:cubicBezTo>
                    <a:pt x="655" y="300"/>
                    <a:pt x="639" y="204"/>
                    <a:pt x="582" y="131"/>
                  </a:cubicBezTo>
                  <a:cubicBezTo>
                    <a:pt x="528" y="55"/>
                    <a:pt x="433" y="1"/>
                    <a:pt x="331" y="1"/>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8" name="Google Shape;1359;p46">
              <a:extLst>
                <a:ext uri="{FF2B5EF4-FFF2-40B4-BE49-F238E27FC236}">
                  <a16:creationId xmlns:a16="http://schemas.microsoft.com/office/drawing/2014/main" id="{367AD8CF-9D88-4D1D-AA53-38B21287B1D0}"/>
                </a:ext>
              </a:extLst>
            </p:cNvPr>
            <p:cNvSpPr/>
            <p:nvPr/>
          </p:nvSpPr>
          <p:spPr>
            <a:xfrm>
              <a:off x="1542194" y="4640217"/>
              <a:ext cx="22315" cy="19264"/>
            </a:xfrm>
            <a:custGeom>
              <a:avLst/>
              <a:gdLst/>
              <a:ahLst/>
              <a:cxnLst/>
              <a:rect l="l" t="t" r="r" b="b"/>
              <a:pathLst>
                <a:path w="695" h="600" extrusionOk="0">
                  <a:moveTo>
                    <a:pt x="151" y="0"/>
                  </a:moveTo>
                  <a:cubicBezTo>
                    <a:pt x="132" y="0"/>
                    <a:pt x="119" y="20"/>
                    <a:pt x="124" y="35"/>
                  </a:cubicBezTo>
                  <a:lnTo>
                    <a:pt x="215" y="283"/>
                  </a:lnTo>
                  <a:cubicBezTo>
                    <a:pt x="220" y="289"/>
                    <a:pt x="215" y="306"/>
                    <a:pt x="209" y="312"/>
                  </a:cubicBezTo>
                  <a:lnTo>
                    <a:pt x="17" y="504"/>
                  </a:lnTo>
                  <a:cubicBezTo>
                    <a:pt x="0" y="515"/>
                    <a:pt x="11" y="543"/>
                    <a:pt x="34" y="554"/>
                  </a:cubicBezTo>
                  <a:cubicBezTo>
                    <a:pt x="136" y="583"/>
                    <a:pt x="237" y="600"/>
                    <a:pt x="345" y="600"/>
                  </a:cubicBezTo>
                  <a:cubicBezTo>
                    <a:pt x="616" y="600"/>
                    <a:pt x="695" y="227"/>
                    <a:pt x="446" y="108"/>
                  </a:cubicBezTo>
                  <a:cubicBezTo>
                    <a:pt x="356" y="63"/>
                    <a:pt x="266" y="29"/>
                    <a:pt x="158" y="1"/>
                  </a:cubicBezTo>
                  <a:cubicBezTo>
                    <a:pt x="156" y="0"/>
                    <a:pt x="153" y="0"/>
                    <a:pt x="151" y="0"/>
                  </a:cubicBezTo>
                  <a:close/>
                </a:path>
              </a:pathLst>
            </a:custGeom>
            <a:solidFill>
              <a:srgbClr val="F95955"/>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59" name="Google Shape;1360;p46">
              <a:extLst>
                <a:ext uri="{FF2B5EF4-FFF2-40B4-BE49-F238E27FC236}">
                  <a16:creationId xmlns:a16="http://schemas.microsoft.com/office/drawing/2014/main" id="{E0C8E072-336B-49E2-A14A-CDA8196B17EF}"/>
                </a:ext>
              </a:extLst>
            </p:cNvPr>
            <p:cNvSpPr/>
            <p:nvPr/>
          </p:nvSpPr>
          <p:spPr>
            <a:xfrm>
              <a:off x="1540364" y="4622269"/>
              <a:ext cx="175179" cy="119568"/>
            </a:xfrm>
            <a:custGeom>
              <a:avLst/>
              <a:gdLst/>
              <a:ahLst/>
              <a:cxnLst/>
              <a:rect l="l" t="t" r="r" b="b"/>
              <a:pathLst>
                <a:path w="5456" h="3724" extrusionOk="0">
                  <a:moveTo>
                    <a:pt x="4168" y="1"/>
                  </a:moveTo>
                  <a:lnTo>
                    <a:pt x="3344" y="492"/>
                  </a:lnTo>
                  <a:cubicBezTo>
                    <a:pt x="3180" y="588"/>
                    <a:pt x="2926" y="718"/>
                    <a:pt x="2734" y="758"/>
                  </a:cubicBezTo>
                  <a:cubicBezTo>
                    <a:pt x="1469" y="1068"/>
                    <a:pt x="1" y="2090"/>
                    <a:pt x="554" y="3107"/>
                  </a:cubicBezTo>
                  <a:cubicBezTo>
                    <a:pt x="812" y="3587"/>
                    <a:pt x="1338" y="3724"/>
                    <a:pt x="1875" y="3724"/>
                  </a:cubicBezTo>
                  <a:cubicBezTo>
                    <a:pt x="2185" y="3724"/>
                    <a:pt x="2499" y="3678"/>
                    <a:pt x="2768" y="3627"/>
                  </a:cubicBezTo>
                  <a:cubicBezTo>
                    <a:pt x="3446" y="3497"/>
                    <a:pt x="4112" y="3220"/>
                    <a:pt x="4648" y="2768"/>
                  </a:cubicBezTo>
                  <a:cubicBezTo>
                    <a:pt x="5264" y="2271"/>
                    <a:pt x="5456" y="1402"/>
                    <a:pt x="5066" y="701"/>
                  </a:cubicBezTo>
                  <a:cubicBezTo>
                    <a:pt x="4874" y="362"/>
                    <a:pt x="4586" y="131"/>
                    <a:pt x="4168" y="1"/>
                  </a:cubicBezTo>
                  <a:close/>
                </a:path>
              </a:pathLst>
            </a:custGeom>
            <a:solidFill>
              <a:srgbClr val="F4EDED"/>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sp>
          <p:nvSpPr>
            <p:cNvPr id="60" name="Google Shape;1361;p46">
              <a:extLst>
                <a:ext uri="{FF2B5EF4-FFF2-40B4-BE49-F238E27FC236}">
                  <a16:creationId xmlns:a16="http://schemas.microsoft.com/office/drawing/2014/main" id="{C0CA873B-A433-43A4-9FE1-71D45D3FEF0B}"/>
                </a:ext>
              </a:extLst>
            </p:cNvPr>
            <p:cNvSpPr/>
            <p:nvPr/>
          </p:nvSpPr>
          <p:spPr>
            <a:xfrm>
              <a:off x="1551602" y="4620952"/>
              <a:ext cx="165418" cy="122843"/>
            </a:xfrm>
            <a:custGeom>
              <a:avLst/>
              <a:gdLst/>
              <a:ahLst/>
              <a:cxnLst/>
              <a:rect l="l" t="t" r="r" b="b"/>
              <a:pathLst>
                <a:path w="5152" h="3826" extrusionOk="0">
                  <a:moveTo>
                    <a:pt x="3818" y="87"/>
                  </a:moveTo>
                  <a:cubicBezTo>
                    <a:pt x="4191" y="206"/>
                    <a:pt x="4473" y="426"/>
                    <a:pt x="4666" y="759"/>
                  </a:cubicBezTo>
                  <a:cubicBezTo>
                    <a:pt x="5050" y="1426"/>
                    <a:pt x="4880" y="2284"/>
                    <a:pt x="4270" y="2781"/>
                  </a:cubicBezTo>
                  <a:cubicBezTo>
                    <a:pt x="3779" y="3199"/>
                    <a:pt x="3135" y="3487"/>
                    <a:pt x="2412" y="3622"/>
                  </a:cubicBezTo>
                  <a:cubicBezTo>
                    <a:pt x="2079" y="3685"/>
                    <a:pt x="1784" y="3717"/>
                    <a:pt x="1524" y="3717"/>
                  </a:cubicBezTo>
                  <a:cubicBezTo>
                    <a:pt x="1078" y="3717"/>
                    <a:pt x="739" y="3623"/>
                    <a:pt x="503" y="3430"/>
                  </a:cubicBezTo>
                  <a:cubicBezTo>
                    <a:pt x="549" y="3402"/>
                    <a:pt x="599" y="3368"/>
                    <a:pt x="650" y="3340"/>
                  </a:cubicBezTo>
                  <a:cubicBezTo>
                    <a:pt x="712" y="3306"/>
                    <a:pt x="774" y="3278"/>
                    <a:pt x="842" y="3250"/>
                  </a:cubicBezTo>
                  <a:cubicBezTo>
                    <a:pt x="904" y="3221"/>
                    <a:pt x="972" y="3199"/>
                    <a:pt x="1046" y="3171"/>
                  </a:cubicBezTo>
                  <a:lnTo>
                    <a:pt x="1255" y="3103"/>
                  </a:lnTo>
                  <a:cubicBezTo>
                    <a:pt x="1266" y="3103"/>
                    <a:pt x="1266" y="3092"/>
                    <a:pt x="1266" y="3086"/>
                  </a:cubicBezTo>
                  <a:cubicBezTo>
                    <a:pt x="1266" y="3080"/>
                    <a:pt x="1255" y="3075"/>
                    <a:pt x="1249" y="3075"/>
                  </a:cubicBezTo>
                  <a:cubicBezTo>
                    <a:pt x="1170" y="3075"/>
                    <a:pt x="1102" y="3080"/>
                    <a:pt x="1023" y="3092"/>
                  </a:cubicBezTo>
                  <a:cubicBezTo>
                    <a:pt x="944" y="3108"/>
                    <a:pt x="876" y="3131"/>
                    <a:pt x="803" y="3148"/>
                  </a:cubicBezTo>
                  <a:cubicBezTo>
                    <a:pt x="735" y="3176"/>
                    <a:pt x="662" y="3216"/>
                    <a:pt x="599" y="3255"/>
                  </a:cubicBezTo>
                  <a:cubicBezTo>
                    <a:pt x="543" y="3289"/>
                    <a:pt x="492" y="3334"/>
                    <a:pt x="453" y="3374"/>
                  </a:cubicBezTo>
                  <a:cubicBezTo>
                    <a:pt x="374" y="3306"/>
                    <a:pt x="311" y="3221"/>
                    <a:pt x="255" y="3120"/>
                  </a:cubicBezTo>
                  <a:cubicBezTo>
                    <a:pt x="182" y="2990"/>
                    <a:pt x="148" y="2854"/>
                    <a:pt x="142" y="2719"/>
                  </a:cubicBezTo>
                  <a:lnTo>
                    <a:pt x="306" y="2628"/>
                  </a:lnTo>
                  <a:cubicBezTo>
                    <a:pt x="368" y="2595"/>
                    <a:pt x="430" y="2555"/>
                    <a:pt x="492" y="2527"/>
                  </a:cubicBezTo>
                  <a:cubicBezTo>
                    <a:pt x="560" y="2499"/>
                    <a:pt x="628" y="2470"/>
                    <a:pt x="690" y="2442"/>
                  </a:cubicBezTo>
                  <a:lnTo>
                    <a:pt x="904" y="2380"/>
                  </a:lnTo>
                  <a:cubicBezTo>
                    <a:pt x="910" y="2380"/>
                    <a:pt x="910" y="2374"/>
                    <a:pt x="910" y="2369"/>
                  </a:cubicBezTo>
                  <a:cubicBezTo>
                    <a:pt x="910" y="2357"/>
                    <a:pt x="904" y="2352"/>
                    <a:pt x="899" y="2352"/>
                  </a:cubicBezTo>
                  <a:cubicBezTo>
                    <a:pt x="820" y="2352"/>
                    <a:pt x="741" y="2357"/>
                    <a:pt x="667" y="2374"/>
                  </a:cubicBezTo>
                  <a:cubicBezTo>
                    <a:pt x="594" y="2386"/>
                    <a:pt x="520" y="2408"/>
                    <a:pt x="453" y="2436"/>
                  </a:cubicBezTo>
                  <a:cubicBezTo>
                    <a:pt x="379" y="2465"/>
                    <a:pt x="311" y="2499"/>
                    <a:pt x="244" y="2544"/>
                  </a:cubicBezTo>
                  <a:cubicBezTo>
                    <a:pt x="210" y="2566"/>
                    <a:pt x="176" y="2595"/>
                    <a:pt x="142" y="2623"/>
                  </a:cubicBezTo>
                  <a:cubicBezTo>
                    <a:pt x="148" y="2538"/>
                    <a:pt x="170" y="2459"/>
                    <a:pt x="204" y="2374"/>
                  </a:cubicBezTo>
                  <a:cubicBezTo>
                    <a:pt x="407" y="1838"/>
                    <a:pt x="1136" y="1279"/>
                    <a:pt x="2039" y="962"/>
                  </a:cubicBezTo>
                  <a:cubicBezTo>
                    <a:pt x="2610" y="765"/>
                    <a:pt x="3152" y="505"/>
                    <a:pt x="3643" y="200"/>
                  </a:cubicBezTo>
                  <a:lnTo>
                    <a:pt x="3818" y="87"/>
                  </a:lnTo>
                  <a:close/>
                  <a:moveTo>
                    <a:pt x="3822" y="0"/>
                  </a:moveTo>
                  <a:cubicBezTo>
                    <a:pt x="3811" y="0"/>
                    <a:pt x="3802" y="4"/>
                    <a:pt x="3790" y="8"/>
                  </a:cubicBezTo>
                  <a:lnTo>
                    <a:pt x="3593" y="127"/>
                  </a:lnTo>
                  <a:cubicBezTo>
                    <a:pt x="3107" y="432"/>
                    <a:pt x="2570" y="686"/>
                    <a:pt x="2006" y="883"/>
                  </a:cubicBezTo>
                  <a:cubicBezTo>
                    <a:pt x="1300" y="1132"/>
                    <a:pt x="374" y="1668"/>
                    <a:pt x="114" y="2352"/>
                  </a:cubicBezTo>
                  <a:cubicBezTo>
                    <a:pt x="1" y="2640"/>
                    <a:pt x="23" y="2916"/>
                    <a:pt x="165" y="3188"/>
                  </a:cubicBezTo>
                  <a:cubicBezTo>
                    <a:pt x="396" y="3617"/>
                    <a:pt x="842" y="3826"/>
                    <a:pt x="1526" y="3826"/>
                  </a:cubicBezTo>
                  <a:cubicBezTo>
                    <a:pt x="1791" y="3826"/>
                    <a:pt x="2090" y="3792"/>
                    <a:pt x="2429" y="3730"/>
                  </a:cubicBezTo>
                  <a:cubicBezTo>
                    <a:pt x="3163" y="3588"/>
                    <a:pt x="3818" y="3289"/>
                    <a:pt x="4327" y="2866"/>
                  </a:cubicBezTo>
                  <a:cubicBezTo>
                    <a:pt x="4976" y="2323"/>
                    <a:pt x="5151" y="1420"/>
                    <a:pt x="4756" y="720"/>
                  </a:cubicBezTo>
                  <a:cubicBezTo>
                    <a:pt x="4558" y="370"/>
                    <a:pt x="4248" y="121"/>
                    <a:pt x="3835" y="2"/>
                  </a:cubicBezTo>
                  <a:cubicBezTo>
                    <a:pt x="3830" y="1"/>
                    <a:pt x="3826" y="0"/>
                    <a:pt x="3822" y="0"/>
                  </a:cubicBezTo>
                  <a:close/>
                </a:path>
              </a:pathLst>
            </a:custGeom>
            <a:solidFill>
              <a:srgbClr val="0F95A8"/>
            </a:solidFill>
            <a:ln>
              <a:noFill/>
            </a:ln>
          </p:spPr>
          <p:txBody>
            <a:bodyPr spcFirstLastPara="1" wrap="square" lIns="60934" tIns="60934" rIns="60934" bIns="60934" anchor="ctr" anchorCtr="0">
              <a:noAutofit/>
            </a:bodyPr>
            <a:lstStyle/>
            <a:p>
              <a:pPr defTabSz="2321662">
                <a:lnSpc>
                  <a:spcPct val="150000"/>
                </a:lnSpc>
                <a:buClr>
                  <a:srgbClr val="000000"/>
                </a:buClr>
                <a:defRPr/>
              </a:pPr>
              <a:endParaRPr sz="2412" kern="0">
                <a:solidFill>
                  <a:srgbClr val="000000"/>
                </a:solidFill>
                <a:cs typeface="Arial"/>
                <a:sym typeface="Arial"/>
              </a:endParaRPr>
            </a:p>
          </p:txBody>
        </p:sp>
      </p:grpSp>
      <p:sp>
        <p:nvSpPr>
          <p:cNvPr id="61" name="Rectangle 60">
            <a:extLst>
              <a:ext uri="{FF2B5EF4-FFF2-40B4-BE49-F238E27FC236}">
                <a16:creationId xmlns:a16="http://schemas.microsoft.com/office/drawing/2014/main" id="{FB75DD32-221C-77D6-585F-D0C886BB2750}"/>
              </a:ext>
            </a:extLst>
          </p:cNvPr>
          <p:cNvSpPr/>
          <p:nvPr/>
        </p:nvSpPr>
        <p:spPr>
          <a:xfrm>
            <a:off x="1267690" y="2636969"/>
            <a:ext cx="1244251" cy="576825"/>
          </a:xfrm>
          <a:prstGeom prst="rect">
            <a:avLst/>
          </a:prstGeom>
        </p:spPr>
        <p:txBody>
          <a:bodyPr wrap="none">
            <a:spAutoFit/>
          </a:bodyPr>
          <a:lstStyle/>
          <a:p>
            <a:pPr algn="ctr" defTabSz="609436">
              <a:lnSpc>
                <a:spcPct val="150000"/>
              </a:lnSpc>
              <a:defRPr/>
            </a:pPr>
            <a:r>
              <a:rPr lang="en-US" sz="2412" b="1" kern="0" dirty="0" err="1">
                <a:solidFill>
                  <a:srgbClr val="262624"/>
                </a:solidFill>
                <a:cs typeface="Arial"/>
                <a:sym typeface="Arial"/>
              </a:rPr>
              <a:t>Trả</a:t>
            </a:r>
            <a:r>
              <a:rPr lang="en-US" sz="2412" b="1" kern="0" dirty="0">
                <a:solidFill>
                  <a:srgbClr val="262624"/>
                </a:solidFill>
                <a:cs typeface="Arial"/>
                <a:sym typeface="Arial"/>
              </a:rPr>
              <a:t> </a:t>
            </a:r>
            <a:r>
              <a:rPr lang="en-US" sz="2412" b="1" kern="0" dirty="0" err="1">
                <a:solidFill>
                  <a:srgbClr val="262624"/>
                </a:solidFill>
                <a:cs typeface="Arial"/>
                <a:sym typeface="Arial"/>
              </a:rPr>
              <a:t>lời</a:t>
            </a:r>
            <a:r>
              <a:rPr lang="en-US" sz="2412" b="1" kern="0" dirty="0">
                <a:solidFill>
                  <a:srgbClr val="262624"/>
                </a:solidFill>
                <a:cs typeface="Arial"/>
                <a:sym typeface="Arial"/>
              </a:rPr>
              <a:t>:</a:t>
            </a:r>
          </a:p>
        </p:txBody>
      </p:sp>
      <p:sp>
        <p:nvSpPr>
          <p:cNvPr id="62" name="Rectangle 61">
            <a:extLst>
              <a:ext uri="{FF2B5EF4-FFF2-40B4-BE49-F238E27FC236}">
                <a16:creationId xmlns:a16="http://schemas.microsoft.com/office/drawing/2014/main" id="{B28D4273-23D4-26D4-82A6-51CB0BAA996E}"/>
              </a:ext>
            </a:extLst>
          </p:cNvPr>
          <p:cNvSpPr/>
          <p:nvPr/>
        </p:nvSpPr>
        <p:spPr>
          <a:xfrm>
            <a:off x="1170413" y="3417352"/>
            <a:ext cx="10258928" cy="570349"/>
          </a:xfrm>
          <a:prstGeom prst="rect">
            <a:avLst/>
          </a:prstGeom>
        </p:spPr>
        <p:txBody>
          <a:bodyPr wrap="square">
            <a:spAutoFit/>
          </a:bodyPr>
          <a:lstStyle/>
          <a:p>
            <a:pPr algn="just" defTabSz="2321662">
              <a:lnSpc>
                <a:spcPct val="150000"/>
              </a:lnSpc>
              <a:buClr>
                <a:srgbClr val="000000"/>
              </a:buClr>
            </a:pPr>
            <a:r>
              <a:rPr lang="vi-VN" sz="2412" kern="0" dirty="0">
                <a:solidFill>
                  <a:srgbClr val="000000"/>
                </a:solidFill>
                <a:latin typeface="+mj-lt"/>
                <a:cs typeface="Arial"/>
                <a:sym typeface="Arial"/>
              </a:rPr>
              <a:t>c) Bác Hồ sinh năm 1890. Như vậy Bác Hồ sinh vào thế kỉ XIX</a:t>
            </a:r>
            <a:r>
              <a:rPr lang="en-US" sz="2412" kern="0" dirty="0">
                <a:solidFill>
                  <a:srgbClr val="000000"/>
                </a:solidFill>
                <a:latin typeface="+mj-lt"/>
                <a:cs typeface="Arial"/>
                <a:sym typeface="Arial"/>
              </a:rPr>
              <a:t>.</a:t>
            </a:r>
            <a:endParaRPr lang="vi-VN" sz="2412" kern="0" dirty="0">
              <a:solidFill>
                <a:srgbClr val="000000"/>
              </a:solidFill>
              <a:latin typeface="+mj-lt"/>
              <a:cs typeface="Arial"/>
              <a:sym typeface="Arial"/>
            </a:endParaRPr>
          </a:p>
        </p:txBody>
      </p:sp>
    </p:spTree>
    <p:extLst>
      <p:ext uri="{BB962C8B-B14F-4D97-AF65-F5344CB8AC3E}">
        <p14:creationId xmlns:p14="http://schemas.microsoft.com/office/powerpoint/2010/main" val="2674899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ppt_x"/>
                                          </p:val>
                                        </p:tav>
                                        <p:tav tm="100000">
                                          <p:val>
                                            <p:strVal val="#ppt_x"/>
                                          </p:val>
                                        </p:tav>
                                      </p:tavLst>
                                    </p:anim>
                                    <p:anim calcmode="lin" valueType="num">
                                      <p:cBhvr additive="base">
                                        <p:cTn id="1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4B4CD5-8EAA-455F-89D6-6AB0E9FAF45B}"/>
              </a:ext>
            </a:extLst>
          </p:cNvPr>
          <p:cNvSpPr/>
          <p:nvPr/>
        </p:nvSpPr>
        <p:spPr>
          <a:xfrm>
            <a:off x="6936096" y="3752240"/>
            <a:ext cx="5252730" cy="3104867"/>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70"/>
          </a:p>
        </p:txBody>
      </p:sp>
      <p:sp>
        <p:nvSpPr>
          <p:cNvPr id="3" name="Rectangle 2">
            <a:extLst>
              <a:ext uri="{FF2B5EF4-FFF2-40B4-BE49-F238E27FC236}">
                <a16:creationId xmlns:a16="http://schemas.microsoft.com/office/drawing/2014/main" id="{9E3D9510-6FF5-45F2-9D3B-3EAD2627C04B}"/>
              </a:ext>
            </a:extLst>
          </p:cNvPr>
          <p:cNvSpPr/>
          <p:nvPr/>
        </p:nvSpPr>
        <p:spPr>
          <a:xfrm>
            <a:off x="2313167" y="994839"/>
            <a:ext cx="7540847" cy="1078821"/>
          </a:xfrm>
          <a:prstGeom prst="rect">
            <a:avLst/>
          </a:prstGeom>
        </p:spPr>
        <p:txBody>
          <a:bodyPr wrap="none">
            <a:spAutoFit/>
          </a:bodyPr>
          <a:lstStyle/>
          <a:p>
            <a:pPr algn="ctr" defTabSz="609436">
              <a:lnSpc>
                <a:spcPct val="150000"/>
              </a:lnSpc>
              <a:defRPr/>
            </a:pPr>
            <a:r>
              <a:rPr lang="en-US" sz="2285" b="1" kern="0" dirty="0" err="1">
                <a:solidFill>
                  <a:srgbClr val="262624"/>
                </a:solidFill>
                <a:cs typeface="Arial"/>
                <a:sym typeface="Arial"/>
              </a:rPr>
              <a:t>Bài</a:t>
            </a:r>
            <a:r>
              <a:rPr lang="en-US" sz="2285" b="1" kern="0" dirty="0">
                <a:solidFill>
                  <a:srgbClr val="262624"/>
                </a:solidFill>
                <a:cs typeface="Arial"/>
                <a:sym typeface="Arial"/>
              </a:rPr>
              <a:t> </a:t>
            </a:r>
            <a:r>
              <a:rPr lang="en-US" sz="2285" b="1" kern="0" dirty="0" err="1">
                <a:solidFill>
                  <a:srgbClr val="262624"/>
                </a:solidFill>
                <a:cs typeface="Arial"/>
                <a:sym typeface="Arial"/>
              </a:rPr>
              <a:t>tập</a:t>
            </a:r>
            <a:r>
              <a:rPr lang="en-US" sz="2285" b="1" kern="0" dirty="0">
                <a:solidFill>
                  <a:srgbClr val="262624"/>
                </a:solidFill>
                <a:cs typeface="Arial"/>
                <a:sym typeface="Arial"/>
              </a:rPr>
              <a:t> 4 (SGK – tr40):</a:t>
            </a:r>
          </a:p>
          <a:p>
            <a:pPr algn="ctr" defTabSz="609436">
              <a:lnSpc>
                <a:spcPct val="150000"/>
              </a:lnSpc>
              <a:defRPr/>
            </a:pPr>
            <a:r>
              <a:rPr lang="en-US" sz="2285" b="1" kern="0" dirty="0" err="1">
                <a:solidFill>
                  <a:srgbClr val="262624"/>
                </a:solidFill>
                <a:cs typeface="Arial"/>
                <a:sym typeface="Arial"/>
              </a:rPr>
              <a:t>Hãy</a:t>
            </a:r>
            <a:r>
              <a:rPr lang="en-US" sz="2285" b="1" kern="0" dirty="0">
                <a:solidFill>
                  <a:srgbClr val="262624"/>
                </a:solidFill>
                <a:cs typeface="Arial"/>
                <a:sym typeface="Arial"/>
              </a:rPr>
              <a:t> </a:t>
            </a:r>
            <a:r>
              <a:rPr lang="en-US" sz="2285" b="1" kern="0" dirty="0" err="1">
                <a:solidFill>
                  <a:srgbClr val="262624"/>
                </a:solidFill>
                <a:cs typeface="Arial"/>
                <a:sym typeface="Arial"/>
              </a:rPr>
              <a:t>cho</a:t>
            </a:r>
            <a:r>
              <a:rPr lang="en-US" sz="2285" b="1" kern="0" dirty="0">
                <a:solidFill>
                  <a:srgbClr val="262624"/>
                </a:solidFill>
                <a:cs typeface="Arial"/>
                <a:sym typeface="Arial"/>
              </a:rPr>
              <a:t> </a:t>
            </a:r>
            <a:r>
              <a:rPr lang="en-US" sz="2285" b="1" kern="0" dirty="0" err="1">
                <a:solidFill>
                  <a:srgbClr val="262624"/>
                </a:solidFill>
                <a:cs typeface="Arial"/>
                <a:sym typeface="Arial"/>
              </a:rPr>
              <a:t>biết</a:t>
            </a:r>
            <a:r>
              <a:rPr lang="en-US" sz="2285" b="1" kern="0" dirty="0">
                <a:solidFill>
                  <a:srgbClr val="262624"/>
                </a:solidFill>
                <a:cs typeface="Arial"/>
                <a:sym typeface="Arial"/>
              </a:rPr>
              <a:t> </a:t>
            </a:r>
            <a:r>
              <a:rPr lang="en-US" sz="2285" b="1" kern="0" dirty="0" err="1">
                <a:solidFill>
                  <a:srgbClr val="262624"/>
                </a:solidFill>
                <a:cs typeface="Arial"/>
                <a:sym typeface="Arial"/>
              </a:rPr>
              <a:t>những</a:t>
            </a:r>
            <a:r>
              <a:rPr lang="en-US" sz="2285" b="1" kern="0" dirty="0">
                <a:solidFill>
                  <a:srgbClr val="262624"/>
                </a:solidFill>
                <a:cs typeface="Arial"/>
                <a:sym typeface="Arial"/>
              </a:rPr>
              <a:t> </a:t>
            </a:r>
            <a:r>
              <a:rPr lang="en-US" sz="2285" b="1" kern="0" dirty="0" err="1">
                <a:solidFill>
                  <a:srgbClr val="262624"/>
                </a:solidFill>
                <a:cs typeface="Arial"/>
                <a:sym typeface="Arial"/>
              </a:rPr>
              <a:t>sự</a:t>
            </a:r>
            <a:r>
              <a:rPr lang="en-US" sz="2285" b="1" kern="0" dirty="0">
                <a:solidFill>
                  <a:srgbClr val="262624"/>
                </a:solidFill>
                <a:cs typeface="Arial"/>
                <a:sym typeface="Arial"/>
              </a:rPr>
              <a:t> </a:t>
            </a:r>
            <a:r>
              <a:rPr lang="en-US" sz="2285" b="1" kern="0" dirty="0" err="1">
                <a:solidFill>
                  <a:srgbClr val="262624"/>
                </a:solidFill>
                <a:cs typeface="Arial"/>
                <a:sym typeface="Arial"/>
              </a:rPr>
              <a:t>kiện</a:t>
            </a:r>
            <a:r>
              <a:rPr lang="en-US" sz="2285" b="1" kern="0" dirty="0">
                <a:solidFill>
                  <a:srgbClr val="262624"/>
                </a:solidFill>
                <a:cs typeface="Arial"/>
                <a:sym typeface="Arial"/>
              </a:rPr>
              <a:t> </a:t>
            </a:r>
            <a:r>
              <a:rPr lang="en-US" sz="2285" b="1" kern="0" dirty="0" err="1">
                <a:solidFill>
                  <a:srgbClr val="262624"/>
                </a:solidFill>
                <a:cs typeface="Arial"/>
                <a:sym typeface="Arial"/>
              </a:rPr>
              <a:t>sau</a:t>
            </a:r>
            <a:r>
              <a:rPr lang="en-US" sz="2285" b="1" kern="0" dirty="0">
                <a:solidFill>
                  <a:srgbClr val="262624"/>
                </a:solidFill>
                <a:cs typeface="Arial"/>
                <a:sym typeface="Arial"/>
              </a:rPr>
              <a:t> </a:t>
            </a:r>
            <a:r>
              <a:rPr lang="en-US" sz="2285" b="1" kern="0" dirty="0" err="1">
                <a:solidFill>
                  <a:srgbClr val="262624"/>
                </a:solidFill>
                <a:cs typeface="Arial"/>
                <a:sym typeface="Arial"/>
              </a:rPr>
              <a:t>thuộc</a:t>
            </a:r>
            <a:r>
              <a:rPr lang="en-US" sz="2285" b="1" kern="0" dirty="0">
                <a:solidFill>
                  <a:srgbClr val="262624"/>
                </a:solidFill>
                <a:cs typeface="Arial"/>
                <a:sym typeface="Arial"/>
              </a:rPr>
              <a:t> </a:t>
            </a:r>
            <a:r>
              <a:rPr lang="en-US" sz="2285" b="1" kern="0" dirty="0" err="1">
                <a:solidFill>
                  <a:srgbClr val="262624"/>
                </a:solidFill>
                <a:cs typeface="Arial"/>
                <a:sym typeface="Arial"/>
              </a:rPr>
              <a:t>thế</a:t>
            </a:r>
            <a:r>
              <a:rPr lang="en-US" sz="2285" b="1" kern="0" dirty="0">
                <a:solidFill>
                  <a:srgbClr val="262624"/>
                </a:solidFill>
                <a:cs typeface="Arial"/>
                <a:sym typeface="Arial"/>
              </a:rPr>
              <a:t> </a:t>
            </a:r>
            <a:r>
              <a:rPr lang="en-US" sz="2285" b="1" kern="0" dirty="0" err="1">
                <a:solidFill>
                  <a:srgbClr val="262624"/>
                </a:solidFill>
                <a:cs typeface="Arial"/>
                <a:sym typeface="Arial"/>
              </a:rPr>
              <a:t>kỉ</a:t>
            </a:r>
            <a:r>
              <a:rPr lang="en-US" sz="2285" b="1" kern="0" dirty="0">
                <a:solidFill>
                  <a:srgbClr val="262624"/>
                </a:solidFill>
                <a:cs typeface="Arial"/>
                <a:sym typeface="Arial"/>
              </a:rPr>
              <a:t> </a:t>
            </a:r>
            <a:r>
              <a:rPr lang="en-US" sz="2285" b="1" kern="0" dirty="0" err="1">
                <a:solidFill>
                  <a:srgbClr val="262624"/>
                </a:solidFill>
                <a:cs typeface="Arial"/>
                <a:sym typeface="Arial"/>
              </a:rPr>
              <a:t>nào</a:t>
            </a:r>
            <a:r>
              <a:rPr lang="en-US" sz="2285" b="1" kern="0" dirty="0">
                <a:solidFill>
                  <a:srgbClr val="262624"/>
                </a:solidFill>
                <a:cs typeface="Arial"/>
                <a:sym typeface="Arial"/>
              </a:rPr>
              <a:t>.</a:t>
            </a:r>
          </a:p>
        </p:txBody>
      </p:sp>
      <p:grpSp>
        <p:nvGrpSpPr>
          <p:cNvPr id="5" name="Google Shape;1087;p45">
            <a:extLst>
              <a:ext uri="{FF2B5EF4-FFF2-40B4-BE49-F238E27FC236}">
                <a16:creationId xmlns:a16="http://schemas.microsoft.com/office/drawing/2014/main" id="{1016D5F8-4169-40A7-8819-F5B26C40E71E}"/>
              </a:ext>
            </a:extLst>
          </p:cNvPr>
          <p:cNvGrpSpPr/>
          <p:nvPr/>
        </p:nvGrpSpPr>
        <p:grpSpPr>
          <a:xfrm>
            <a:off x="11016448" y="5833623"/>
            <a:ext cx="1174198" cy="1023485"/>
            <a:chOff x="3453351" y="4117339"/>
            <a:chExt cx="947235" cy="798514"/>
          </a:xfrm>
        </p:grpSpPr>
        <p:sp>
          <p:nvSpPr>
            <p:cNvPr id="6" name="Google Shape;1088;p45">
              <a:extLst>
                <a:ext uri="{FF2B5EF4-FFF2-40B4-BE49-F238E27FC236}">
                  <a16:creationId xmlns:a16="http://schemas.microsoft.com/office/drawing/2014/main" id="{E8592521-F7B2-4496-B9C3-69AFF5302545}"/>
                </a:ext>
              </a:extLst>
            </p:cNvPr>
            <p:cNvSpPr/>
            <p:nvPr/>
          </p:nvSpPr>
          <p:spPr>
            <a:xfrm>
              <a:off x="3453351" y="4117339"/>
              <a:ext cx="947235" cy="798514"/>
            </a:xfrm>
            <a:custGeom>
              <a:avLst/>
              <a:gdLst/>
              <a:ahLst/>
              <a:cxnLst/>
              <a:rect l="l" t="t" r="r" b="b"/>
              <a:pathLst>
                <a:path w="29502" h="24870" extrusionOk="0">
                  <a:moveTo>
                    <a:pt x="20974" y="0"/>
                  </a:moveTo>
                  <a:cubicBezTo>
                    <a:pt x="20593" y="0"/>
                    <a:pt x="20206" y="55"/>
                    <a:pt x="19834" y="169"/>
                  </a:cubicBezTo>
                  <a:cubicBezTo>
                    <a:pt x="17930" y="745"/>
                    <a:pt x="16259" y="2382"/>
                    <a:pt x="15288" y="4585"/>
                  </a:cubicBezTo>
                  <a:cubicBezTo>
                    <a:pt x="15070" y="4563"/>
                    <a:pt x="14853" y="4551"/>
                    <a:pt x="14638" y="4551"/>
                  </a:cubicBezTo>
                  <a:cubicBezTo>
                    <a:pt x="14467" y="4551"/>
                    <a:pt x="14297" y="4558"/>
                    <a:pt x="14130" y="4573"/>
                  </a:cubicBezTo>
                  <a:cubicBezTo>
                    <a:pt x="13147" y="2371"/>
                    <a:pt x="11476" y="745"/>
                    <a:pt x="9584" y="169"/>
                  </a:cubicBezTo>
                  <a:cubicBezTo>
                    <a:pt x="9211" y="56"/>
                    <a:pt x="8827" y="1"/>
                    <a:pt x="8447" y="1"/>
                  </a:cubicBezTo>
                  <a:cubicBezTo>
                    <a:pt x="7664" y="1"/>
                    <a:pt x="6901" y="234"/>
                    <a:pt x="6308" y="671"/>
                  </a:cubicBezTo>
                  <a:cubicBezTo>
                    <a:pt x="5546" y="1236"/>
                    <a:pt x="5128" y="2083"/>
                    <a:pt x="5128" y="3060"/>
                  </a:cubicBezTo>
                  <a:cubicBezTo>
                    <a:pt x="5128" y="4771"/>
                    <a:pt x="6438" y="5573"/>
                    <a:pt x="7313" y="6098"/>
                  </a:cubicBezTo>
                  <a:cubicBezTo>
                    <a:pt x="7472" y="6194"/>
                    <a:pt x="7618" y="6285"/>
                    <a:pt x="7748" y="6369"/>
                  </a:cubicBezTo>
                  <a:cubicBezTo>
                    <a:pt x="7867" y="6448"/>
                    <a:pt x="7980" y="6533"/>
                    <a:pt x="8093" y="6607"/>
                  </a:cubicBezTo>
                  <a:cubicBezTo>
                    <a:pt x="8172" y="6663"/>
                    <a:pt x="8257" y="6731"/>
                    <a:pt x="8347" y="6799"/>
                  </a:cubicBezTo>
                  <a:cubicBezTo>
                    <a:pt x="8358" y="6815"/>
                    <a:pt x="8375" y="6821"/>
                    <a:pt x="8398" y="6832"/>
                  </a:cubicBezTo>
                  <a:lnTo>
                    <a:pt x="8432" y="6861"/>
                  </a:lnTo>
                  <a:cubicBezTo>
                    <a:pt x="8488" y="6906"/>
                    <a:pt x="8545" y="6957"/>
                    <a:pt x="8601" y="6996"/>
                  </a:cubicBezTo>
                  <a:cubicBezTo>
                    <a:pt x="8629" y="7019"/>
                    <a:pt x="8658" y="7047"/>
                    <a:pt x="8686" y="7070"/>
                  </a:cubicBezTo>
                  <a:lnTo>
                    <a:pt x="8833" y="7194"/>
                  </a:lnTo>
                  <a:cubicBezTo>
                    <a:pt x="8861" y="7216"/>
                    <a:pt x="8889" y="7245"/>
                    <a:pt x="8912" y="7267"/>
                  </a:cubicBezTo>
                  <a:cubicBezTo>
                    <a:pt x="8962" y="7312"/>
                    <a:pt x="9019" y="7358"/>
                    <a:pt x="9064" y="7408"/>
                  </a:cubicBezTo>
                  <a:lnTo>
                    <a:pt x="9132" y="7465"/>
                  </a:lnTo>
                  <a:cubicBezTo>
                    <a:pt x="9205" y="7533"/>
                    <a:pt x="9273" y="7595"/>
                    <a:pt x="9335" y="7668"/>
                  </a:cubicBezTo>
                  <a:lnTo>
                    <a:pt x="9363" y="7696"/>
                  </a:lnTo>
                  <a:lnTo>
                    <a:pt x="9369" y="7702"/>
                  </a:lnTo>
                  <a:cubicBezTo>
                    <a:pt x="8889" y="8651"/>
                    <a:pt x="8748" y="9611"/>
                    <a:pt x="8708" y="10136"/>
                  </a:cubicBezTo>
                  <a:cubicBezTo>
                    <a:pt x="8708" y="10176"/>
                    <a:pt x="8691" y="10204"/>
                    <a:pt x="8686" y="10215"/>
                  </a:cubicBezTo>
                  <a:cubicBezTo>
                    <a:pt x="8573" y="10379"/>
                    <a:pt x="8471" y="10548"/>
                    <a:pt x="8386" y="10723"/>
                  </a:cubicBezTo>
                  <a:cubicBezTo>
                    <a:pt x="8104" y="11237"/>
                    <a:pt x="7985" y="11842"/>
                    <a:pt x="8019" y="12435"/>
                  </a:cubicBezTo>
                  <a:cubicBezTo>
                    <a:pt x="7512" y="12256"/>
                    <a:pt x="6999" y="12164"/>
                    <a:pt x="6516" y="12164"/>
                  </a:cubicBezTo>
                  <a:cubicBezTo>
                    <a:pt x="6310" y="12164"/>
                    <a:pt x="6110" y="12181"/>
                    <a:pt x="5919" y="12214"/>
                  </a:cubicBezTo>
                  <a:lnTo>
                    <a:pt x="5868" y="12214"/>
                  </a:lnTo>
                  <a:lnTo>
                    <a:pt x="5811" y="12237"/>
                  </a:lnTo>
                  <a:lnTo>
                    <a:pt x="5772" y="12243"/>
                  </a:lnTo>
                  <a:lnTo>
                    <a:pt x="5760" y="12243"/>
                  </a:lnTo>
                  <a:cubicBezTo>
                    <a:pt x="5275" y="12350"/>
                    <a:pt x="4857" y="12559"/>
                    <a:pt x="4512" y="12864"/>
                  </a:cubicBezTo>
                  <a:cubicBezTo>
                    <a:pt x="4094" y="13231"/>
                    <a:pt x="3801" y="13711"/>
                    <a:pt x="3626" y="14281"/>
                  </a:cubicBezTo>
                  <a:cubicBezTo>
                    <a:pt x="3609" y="14326"/>
                    <a:pt x="3598" y="14372"/>
                    <a:pt x="3581" y="14422"/>
                  </a:cubicBezTo>
                  <a:cubicBezTo>
                    <a:pt x="3490" y="14784"/>
                    <a:pt x="3439" y="15185"/>
                    <a:pt x="3445" y="15603"/>
                  </a:cubicBezTo>
                  <a:cubicBezTo>
                    <a:pt x="3055" y="15659"/>
                    <a:pt x="2683" y="15806"/>
                    <a:pt x="2400" y="16049"/>
                  </a:cubicBezTo>
                  <a:cubicBezTo>
                    <a:pt x="2338" y="16094"/>
                    <a:pt x="2282" y="16151"/>
                    <a:pt x="2225" y="16218"/>
                  </a:cubicBezTo>
                  <a:cubicBezTo>
                    <a:pt x="1683" y="16320"/>
                    <a:pt x="1209" y="16614"/>
                    <a:pt x="904" y="17037"/>
                  </a:cubicBezTo>
                  <a:cubicBezTo>
                    <a:pt x="751" y="17246"/>
                    <a:pt x="644" y="17489"/>
                    <a:pt x="593" y="17732"/>
                  </a:cubicBezTo>
                  <a:cubicBezTo>
                    <a:pt x="198" y="18155"/>
                    <a:pt x="0" y="18743"/>
                    <a:pt x="51" y="19364"/>
                  </a:cubicBezTo>
                  <a:cubicBezTo>
                    <a:pt x="57" y="19415"/>
                    <a:pt x="57" y="19465"/>
                    <a:pt x="68" y="19511"/>
                  </a:cubicBezTo>
                  <a:cubicBezTo>
                    <a:pt x="51" y="19641"/>
                    <a:pt x="51" y="19765"/>
                    <a:pt x="68" y="19895"/>
                  </a:cubicBezTo>
                  <a:cubicBezTo>
                    <a:pt x="107" y="20414"/>
                    <a:pt x="322" y="20889"/>
                    <a:pt x="667" y="21233"/>
                  </a:cubicBezTo>
                  <a:cubicBezTo>
                    <a:pt x="672" y="21561"/>
                    <a:pt x="779" y="21815"/>
                    <a:pt x="875" y="21990"/>
                  </a:cubicBezTo>
                  <a:cubicBezTo>
                    <a:pt x="1246" y="22629"/>
                    <a:pt x="1959" y="22941"/>
                    <a:pt x="3013" y="22941"/>
                  </a:cubicBezTo>
                  <a:cubicBezTo>
                    <a:pt x="3068" y="22941"/>
                    <a:pt x="3123" y="22940"/>
                    <a:pt x="3180" y="22939"/>
                  </a:cubicBezTo>
                  <a:cubicBezTo>
                    <a:pt x="3202" y="22956"/>
                    <a:pt x="3213" y="22972"/>
                    <a:pt x="3236" y="22984"/>
                  </a:cubicBezTo>
                  <a:cubicBezTo>
                    <a:pt x="3812" y="23492"/>
                    <a:pt x="4733" y="23701"/>
                    <a:pt x="5410" y="23774"/>
                  </a:cubicBezTo>
                  <a:cubicBezTo>
                    <a:pt x="5642" y="23800"/>
                    <a:pt x="5950" y="23826"/>
                    <a:pt x="6272" y="23826"/>
                  </a:cubicBezTo>
                  <a:cubicBezTo>
                    <a:pt x="6303" y="23826"/>
                    <a:pt x="6334" y="23826"/>
                    <a:pt x="6365" y="23825"/>
                  </a:cubicBezTo>
                  <a:cubicBezTo>
                    <a:pt x="6478" y="23921"/>
                    <a:pt x="6602" y="24017"/>
                    <a:pt x="6743" y="24085"/>
                  </a:cubicBezTo>
                  <a:cubicBezTo>
                    <a:pt x="7064" y="24256"/>
                    <a:pt x="7430" y="24342"/>
                    <a:pt x="7811" y="24342"/>
                  </a:cubicBezTo>
                  <a:cubicBezTo>
                    <a:pt x="8034" y="24342"/>
                    <a:pt x="8261" y="24313"/>
                    <a:pt x="8488" y="24254"/>
                  </a:cubicBezTo>
                  <a:cubicBezTo>
                    <a:pt x="8578" y="24305"/>
                    <a:pt x="8669" y="24356"/>
                    <a:pt x="8770" y="24390"/>
                  </a:cubicBezTo>
                  <a:cubicBezTo>
                    <a:pt x="9000" y="24476"/>
                    <a:pt x="9251" y="24520"/>
                    <a:pt x="9513" y="24520"/>
                  </a:cubicBezTo>
                  <a:cubicBezTo>
                    <a:pt x="9799" y="24520"/>
                    <a:pt x="10096" y="24468"/>
                    <a:pt x="10391" y="24362"/>
                  </a:cubicBezTo>
                  <a:cubicBezTo>
                    <a:pt x="10781" y="24503"/>
                    <a:pt x="11261" y="24571"/>
                    <a:pt x="11826" y="24588"/>
                  </a:cubicBezTo>
                  <a:cubicBezTo>
                    <a:pt x="11861" y="24588"/>
                    <a:pt x="11896" y="24588"/>
                    <a:pt x="11930" y="24588"/>
                  </a:cubicBezTo>
                  <a:cubicBezTo>
                    <a:pt x="12232" y="24588"/>
                    <a:pt x="12503" y="24567"/>
                    <a:pt x="12746" y="24531"/>
                  </a:cubicBezTo>
                  <a:cubicBezTo>
                    <a:pt x="13125" y="24751"/>
                    <a:pt x="13542" y="24870"/>
                    <a:pt x="13972" y="24870"/>
                  </a:cubicBezTo>
                  <a:cubicBezTo>
                    <a:pt x="14119" y="24870"/>
                    <a:pt x="14260" y="24853"/>
                    <a:pt x="14412" y="24825"/>
                  </a:cubicBezTo>
                  <a:cubicBezTo>
                    <a:pt x="14655" y="24785"/>
                    <a:pt x="14892" y="24695"/>
                    <a:pt x="15096" y="24571"/>
                  </a:cubicBezTo>
                  <a:cubicBezTo>
                    <a:pt x="15533" y="24683"/>
                    <a:pt x="16019" y="24739"/>
                    <a:pt x="16491" y="24739"/>
                  </a:cubicBezTo>
                  <a:cubicBezTo>
                    <a:pt x="17084" y="24739"/>
                    <a:pt x="17655" y="24651"/>
                    <a:pt x="18083" y="24475"/>
                  </a:cubicBezTo>
                  <a:cubicBezTo>
                    <a:pt x="18433" y="24577"/>
                    <a:pt x="18810" y="24621"/>
                    <a:pt x="19184" y="24621"/>
                  </a:cubicBezTo>
                  <a:cubicBezTo>
                    <a:pt x="19987" y="24621"/>
                    <a:pt x="20777" y="24420"/>
                    <a:pt x="21262" y="24170"/>
                  </a:cubicBezTo>
                  <a:cubicBezTo>
                    <a:pt x="21536" y="24233"/>
                    <a:pt x="21821" y="24262"/>
                    <a:pt x="22103" y="24262"/>
                  </a:cubicBezTo>
                  <a:cubicBezTo>
                    <a:pt x="22923" y="24262"/>
                    <a:pt x="23727" y="24020"/>
                    <a:pt x="24210" y="23684"/>
                  </a:cubicBezTo>
                  <a:cubicBezTo>
                    <a:pt x="24244" y="23661"/>
                    <a:pt x="24272" y="23633"/>
                    <a:pt x="24306" y="23611"/>
                  </a:cubicBezTo>
                  <a:cubicBezTo>
                    <a:pt x="24423" y="23622"/>
                    <a:pt x="24540" y="23628"/>
                    <a:pt x="24655" y="23628"/>
                  </a:cubicBezTo>
                  <a:cubicBezTo>
                    <a:pt x="25482" y="23628"/>
                    <a:pt x="26239" y="23330"/>
                    <a:pt x="26695" y="22814"/>
                  </a:cubicBezTo>
                  <a:cubicBezTo>
                    <a:pt x="27322" y="22707"/>
                    <a:pt x="27859" y="22408"/>
                    <a:pt x="28169" y="21990"/>
                  </a:cubicBezTo>
                  <a:cubicBezTo>
                    <a:pt x="28745" y="21741"/>
                    <a:pt x="29208" y="21256"/>
                    <a:pt x="29400" y="20668"/>
                  </a:cubicBezTo>
                  <a:cubicBezTo>
                    <a:pt x="29485" y="20375"/>
                    <a:pt x="29502" y="20058"/>
                    <a:pt x="29457" y="19759"/>
                  </a:cubicBezTo>
                  <a:cubicBezTo>
                    <a:pt x="29485" y="19499"/>
                    <a:pt x="29462" y="19240"/>
                    <a:pt x="29378" y="18997"/>
                  </a:cubicBezTo>
                  <a:cubicBezTo>
                    <a:pt x="29372" y="18969"/>
                    <a:pt x="29372" y="18940"/>
                    <a:pt x="29361" y="18918"/>
                  </a:cubicBezTo>
                  <a:cubicBezTo>
                    <a:pt x="29400" y="18675"/>
                    <a:pt x="29372" y="18460"/>
                    <a:pt x="29327" y="18313"/>
                  </a:cubicBezTo>
                  <a:cubicBezTo>
                    <a:pt x="29270" y="18093"/>
                    <a:pt x="29135" y="17805"/>
                    <a:pt x="28841" y="17551"/>
                  </a:cubicBezTo>
                  <a:cubicBezTo>
                    <a:pt x="28813" y="17466"/>
                    <a:pt x="28779" y="17393"/>
                    <a:pt x="28751" y="17336"/>
                  </a:cubicBezTo>
                  <a:cubicBezTo>
                    <a:pt x="28627" y="17105"/>
                    <a:pt x="28395" y="16817"/>
                    <a:pt x="27960" y="16625"/>
                  </a:cubicBezTo>
                  <a:cubicBezTo>
                    <a:pt x="27904" y="16512"/>
                    <a:pt x="27836" y="16422"/>
                    <a:pt x="27791" y="16359"/>
                  </a:cubicBezTo>
                  <a:cubicBezTo>
                    <a:pt x="27548" y="16055"/>
                    <a:pt x="27096" y="15716"/>
                    <a:pt x="26300" y="15693"/>
                  </a:cubicBezTo>
                  <a:cubicBezTo>
                    <a:pt x="26125" y="15529"/>
                    <a:pt x="25899" y="15405"/>
                    <a:pt x="25645" y="15315"/>
                  </a:cubicBezTo>
                  <a:lnTo>
                    <a:pt x="25645" y="15270"/>
                  </a:lnTo>
                  <a:lnTo>
                    <a:pt x="25645" y="15264"/>
                  </a:lnTo>
                  <a:cubicBezTo>
                    <a:pt x="25633" y="15145"/>
                    <a:pt x="25628" y="15021"/>
                    <a:pt x="25617" y="14902"/>
                  </a:cubicBezTo>
                  <a:lnTo>
                    <a:pt x="25605" y="14874"/>
                  </a:lnTo>
                  <a:cubicBezTo>
                    <a:pt x="25436" y="13541"/>
                    <a:pt x="24832" y="12519"/>
                    <a:pt x="23894" y="12000"/>
                  </a:cubicBezTo>
                  <a:cubicBezTo>
                    <a:pt x="23781" y="11938"/>
                    <a:pt x="23668" y="11887"/>
                    <a:pt x="23544" y="11842"/>
                  </a:cubicBezTo>
                  <a:lnTo>
                    <a:pt x="23482" y="11819"/>
                  </a:lnTo>
                  <a:cubicBezTo>
                    <a:pt x="23476" y="11819"/>
                    <a:pt x="23471" y="11813"/>
                    <a:pt x="23459" y="11813"/>
                  </a:cubicBezTo>
                  <a:lnTo>
                    <a:pt x="23380" y="11785"/>
                  </a:lnTo>
                  <a:lnTo>
                    <a:pt x="23375" y="11785"/>
                  </a:lnTo>
                  <a:cubicBezTo>
                    <a:pt x="23284" y="11757"/>
                    <a:pt x="23188" y="11734"/>
                    <a:pt x="23086" y="11712"/>
                  </a:cubicBezTo>
                  <a:cubicBezTo>
                    <a:pt x="23047" y="11706"/>
                    <a:pt x="22996" y="11700"/>
                    <a:pt x="22945" y="11689"/>
                  </a:cubicBezTo>
                  <a:lnTo>
                    <a:pt x="22940" y="11689"/>
                  </a:lnTo>
                  <a:cubicBezTo>
                    <a:pt x="22819" y="11674"/>
                    <a:pt x="22696" y="11666"/>
                    <a:pt x="22570" y="11666"/>
                  </a:cubicBezTo>
                  <a:cubicBezTo>
                    <a:pt x="22139" y="11666"/>
                    <a:pt x="21686" y="11756"/>
                    <a:pt x="21240" y="11926"/>
                  </a:cubicBezTo>
                  <a:cubicBezTo>
                    <a:pt x="21212" y="11593"/>
                    <a:pt x="21138" y="11277"/>
                    <a:pt x="21025" y="10972"/>
                  </a:cubicBezTo>
                  <a:cubicBezTo>
                    <a:pt x="21003" y="10915"/>
                    <a:pt x="20986" y="10859"/>
                    <a:pt x="20963" y="10808"/>
                  </a:cubicBezTo>
                  <a:lnTo>
                    <a:pt x="20946" y="10774"/>
                  </a:lnTo>
                  <a:cubicBezTo>
                    <a:pt x="20861" y="10582"/>
                    <a:pt x="20760" y="10402"/>
                    <a:pt x="20636" y="10221"/>
                  </a:cubicBezTo>
                  <a:cubicBezTo>
                    <a:pt x="20630" y="10215"/>
                    <a:pt x="20619" y="10181"/>
                    <a:pt x="20607" y="10130"/>
                  </a:cubicBezTo>
                  <a:cubicBezTo>
                    <a:pt x="20573" y="9656"/>
                    <a:pt x="20438" y="8775"/>
                    <a:pt x="19958" y="7804"/>
                  </a:cubicBezTo>
                  <a:cubicBezTo>
                    <a:pt x="20043" y="7719"/>
                    <a:pt x="20122" y="7623"/>
                    <a:pt x="20212" y="7538"/>
                  </a:cubicBezTo>
                  <a:lnTo>
                    <a:pt x="20229" y="7527"/>
                  </a:lnTo>
                  <a:cubicBezTo>
                    <a:pt x="20291" y="7465"/>
                    <a:pt x="20353" y="7408"/>
                    <a:pt x="20421" y="7341"/>
                  </a:cubicBezTo>
                  <a:lnTo>
                    <a:pt x="20432" y="7329"/>
                  </a:lnTo>
                  <a:cubicBezTo>
                    <a:pt x="20494" y="7273"/>
                    <a:pt x="20568" y="7211"/>
                    <a:pt x="20630" y="7154"/>
                  </a:cubicBezTo>
                  <a:lnTo>
                    <a:pt x="20636" y="7143"/>
                  </a:lnTo>
                  <a:cubicBezTo>
                    <a:pt x="20703" y="7087"/>
                    <a:pt x="20765" y="7030"/>
                    <a:pt x="20833" y="6985"/>
                  </a:cubicBezTo>
                  <a:lnTo>
                    <a:pt x="20867" y="6957"/>
                  </a:lnTo>
                  <a:cubicBezTo>
                    <a:pt x="20935" y="6906"/>
                    <a:pt x="21003" y="6849"/>
                    <a:pt x="21070" y="6799"/>
                  </a:cubicBezTo>
                  <a:lnTo>
                    <a:pt x="21110" y="6770"/>
                  </a:lnTo>
                  <a:cubicBezTo>
                    <a:pt x="21178" y="6714"/>
                    <a:pt x="21251" y="6663"/>
                    <a:pt x="21319" y="6618"/>
                  </a:cubicBezTo>
                  <a:cubicBezTo>
                    <a:pt x="21330" y="6607"/>
                    <a:pt x="21341" y="6601"/>
                    <a:pt x="21353" y="6595"/>
                  </a:cubicBezTo>
                  <a:cubicBezTo>
                    <a:pt x="21454" y="6516"/>
                    <a:pt x="21562" y="6448"/>
                    <a:pt x="21675" y="6369"/>
                  </a:cubicBezTo>
                  <a:cubicBezTo>
                    <a:pt x="21805" y="6285"/>
                    <a:pt x="21951" y="6194"/>
                    <a:pt x="22104" y="6098"/>
                  </a:cubicBezTo>
                  <a:cubicBezTo>
                    <a:pt x="22974" y="5573"/>
                    <a:pt x="24284" y="4771"/>
                    <a:pt x="24284" y="3060"/>
                  </a:cubicBezTo>
                  <a:cubicBezTo>
                    <a:pt x="24284" y="2083"/>
                    <a:pt x="23871" y="1236"/>
                    <a:pt x="23109" y="671"/>
                  </a:cubicBezTo>
                  <a:cubicBezTo>
                    <a:pt x="22517" y="231"/>
                    <a:pt x="21755" y="0"/>
                    <a:pt x="20974"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 name="Google Shape;1089;p45">
              <a:extLst>
                <a:ext uri="{FF2B5EF4-FFF2-40B4-BE49-F238E27FC236}">
                  <a16:creationId xmlns:a16="http://schemas.microsoft.com/office/drawing/2014/main" id="{157A0DFF-9A78-4690-BA63-184779120914}"/>
                </a:ext>
              </a:extLst>
            </p:cNvPr>
            <p:cNvSpPr/>
            <p:nvPr/>
          </p:nvSpPr>
          <p:spPr>
            <a:xfrm>
              <a:off x="3485973" y="4633892"/>
              <a:ext cx="885396" cy="242219"/>
            </a:xfrm>
            <a:custGeom>
              <a:avLst/>
              <a:gdLst/>
              <a:ahLst/>
              <a:cxnLst/>
              <a:rect l="l" t="t" r="r" b="b"/>
              <a:pathLst>
                <a:path w="27576" h="7544" extrusionOk="0">
                  <a:moveTo>
                    <a:pt x="13763" y="0"/>
                  </a:moveTo>
                  <a:cubicBezTo>
                    <a:pt x="10188" y="0"/>
                    <a:pt x="6958" y="384"/>
                    <a:pt x="4586" y="1006"/>
                  </a:cubicBezTo>
                  <a:cubicBezTo>
                    <a:pt x="4386" y="862"/>
                    <a:pt x="4157" y="798"/>
                    <a:pt x="3946" y="798"/>
                  </a:cubicBezTo>
                  <a:cubicBezTo>
                    <a:pt x="3543" y="798"/>
                    <a:pt x="3206" y="1032"/>
                    <a:pt x="3265" y="1395"/>
                  </a:cubicBezTo>
                  <a:cubicBezTo>
                    <a:pt x="3126" y="1307"/>
                    <a:pt x="2945" y="1265"/>
                    <a:pt x="2766" y="1265"/>
                  </a:cubicBezTo>
                  <a:cubicBezTo>
                    <a:pt x="2338" y="1265"/>
                    <a:pt x="1918" y="1500"/>
                    <a:pt x="2085" y="1898"/>
                  </a:cubicBezTo>
                  <a:cubicBezTo>
                    <a:pt x="1954" y="1865"/>
                    <a:pt x="1830" y="1850"/>
                    <a:pt x="1713" y="1850"/>
                  </a:cubicBezTo>
                  <a:cubicBezTo>
                    <a:pt x="1016" y="1850"/>
                    <a:pt x="599" y="2388"/>
                    <a:pt x="870" y="2818"/>
                  </a:cubicBezTo>
                  <a:cubicBezTo>
                    <a:pt x="1" y="2971"/>
                    <a:pt x="80" y="4518"/>
                    <a:pt x="1147" y="4530"/>
                  </a:cubicBezTo>
                  <a:cubicBezTo>
                    <a:pt x="541" y="5266"/>
                    <a:pt x="1035" y="5606"/>
                    <a:pt x="1972" y="5606"/>
                  </a:cubicBezTo>
                  <a:cubicBezTo>
                    <a:pt x="2249" y="5606"/>
                    <a:pt x="2565" y="5576"/>
                    <a:pt x="2903" y="5518"/>
                  </a:cubicBezTo>
                  <a:lnTo>
                    <a:pt x="2903" y="5518"/>
                  </a:lnTo>
                  <a:cubicBezTo>
                    <a:pt x="2621" y="6129"/>
                    <a:pt x="4144" y="6498"/>
                    <a:pt x="5170" y="6498"/>
                  </a:cubicBezTo>
                  <a:cubicBezTo>
                    <a:pt x="5518" y="6498"/>
                    <a:pt x="5810" y="6455"/>
                    <a:pt x="5953" y="6365"/>
                  </a:cubicBezTo>
                  <a:cubicBezTo>
                    <a:pt x="5953" y="6748"/>
                    <a:pt x="6305" y="7015"/>
                    <a:pt x="6789" y="7015"/>
                  </a:cubicBezTo>
                  <a:cubicBezTo>
                    <a:pt x="7089" y="7015"/>
                    <a:pt x="7440" y="6912"/>
                    <a:pt x="7788" y="6670"/>
                  </a:cubicBezTo>
                  <a:cubicBezTo>
                    <a:pt x="7874" y="7029"/>
                    <a:pt x="8151" y="7191"/>
                    <a:pt x="8491" y="7191"/>
                  </a:cubicBezTo>
                  <a:cubicBezTo>
                    <a:pt x="8783" y="7191"/>
                    <a:pt x="9121" y="7072"/>
                    <a:pt x="9426" y="6856"/>
                  </a:cubicBezTo>
                  <a:cubicBezTo>
                    <a:pt x="9517" y="7122"/>
                    <a:pt x="10279" y="7265"/>
                    <a:pt x="10940" y="7265"/>
                  </a:cubicBezTo>
                  <a:cubicBezTo>
                    <a:pt x="11430" y="7265"/>
                    <a:pt x="11865" y="7186"/>
                    <a:pt x="11928" y="7020"/>
                  </a:cubicBezTo>
                  <a:cubicBezTo>
                    <a:pt x="12231" y="7392"/>
                    <a:pt x="12611" y="7543"/>
                    <a:pt x="12948" y="7543"/>
                  </a:cubicBezTo>
                  <a:cubicBezTo>
                    <a:pt x="13333" y="7543"/>
                    <a:pt x="13664" y="7346"/>
                    <a:pt x="13763" y="7054"/>
                  </a:cubicBezTo>
                  <a:cubicBezTo>
                    <a:pt x="14186" y="7301"/>
                    <a:pt x="14842" y="7414"/>
                    <a:pt x="15447" y="7414"/>
                  </a:cubicBezTo>
                  <a:cubicBezTo>
                    <a:pt x="16183" y="7414"/>
                    <a:pt x="16843" y="7247"/>
                    <a:pt x="16914" y="6952"/>
                  </a:cubicBezTo>
                  <a:cubicBezTo>
                    <a:pt x="17198" y="7200"/>
                    <a:pt x="17670" y="7297"/>
                    <a:pt x="18160" y="7297"/>
                  </a:cubicBezTo>
                  <a:cubicBezTo>
                    <a:pt x="19067" y="7297"/>
                    <a:pt x="20034" y="6964"/>
                    <a:pt x="19964" y="6642"/>
                  </a:cubicBezTo>
                  <a:lnTo>
                    <a:pt x="19964" y="6642"/>
                  </a:lnTo>
                  <a:cubicBezTo>
                    <a:pt x="20233" y="6854"/>
                    <a:pt x="20647" y="6944"/>
                    <a:pt x="21072" y="6944"/>
                  </a:cubicBezTo>
                  <a:cubicBezTo>
                    <a:pt x="21936" y="6944"/>
                    <a:pt x="22849" y="6576"/>
                    <a:pt x="22697" y="6122"/>
                  </a:cubicBezTo>
                  <a:lnTo>
                    <a:pt x="22697" y="6122"/>
                  </a:lnTo>
                  <a:cubicBezTo>
                    <a:pt x="23020" y="6258"/>
                    <a:pt x="23332" y="6312"/>
                    <a:pt x="23613" y="6312"/>
                  </a:cubicBezTo>
                  <a:cubicBezTo>
                    <a:pt x="24504" y="6312"/>
                    <a:pt x="25091" y="5762"/>
                    <a:pt x="24747" y="5478"/>
                  </a:cubicBezTo>
                  <a:lnTo>
                    <a:pt x="24747" y="5478"/>
                  </a:lnTo>
                  <a:cubicBezTo>
                    <a:pt x="24881" y="5524"/>
                    <a:pt x="25026" y="5545"/>
                    <a:pt x="25170" y="5545"/>
                  </a:cubicBezTo>
                  <a:cubicBezTo>
                    <a:pt x="25841" y="5545"/>
                    <a:pt x="26510" y="5112"/>
                    <a:pt x="26018" y="4829"/>
                  </a:cubicBezTo>
                  <a:lnTo>
                    <a:pt x="26018" y="4823"/>
                  </a:lnTo>
                  <a:cubicBezTo>
                    <a:pt x="26099" y="4841"/>
                    <a:pt x="26178" y="4849"/>
                    <a:pt x="26254" y="4849"/>
                  </a:cubicBezTo>
                  <a:cubicBezTo>
                    <a:pt x="27109" y="4849"/>
                    <a:pt x="27575" y="3815"/>
                    <a:pt x="26922" y="3524"/>
                  </a:cubicBezTo>
                  <a:cubicBezTo>
                    <a:pt x="27294" y="3174"/>
                    <a:pt x="27204" y="2881"/>
                    <a:pt x="26594" y="2739"/>
                  </a:cubicBezTo>
                  <a:cubicBezTo>
                    <a:pt x="26848" y="2361"/>
                    <a:pt x="26588" y="2096"/>
                    <a:pt x="25803" y="2096"/>
                  </a:cubicBezTo>
                  <a:cubicBezTo>
                    <a:pt x="26050" y="1626"/>
                    <a:pt x="25775" y="1373"/>
                    <a:pt x="25219" y="1373"/>
                  </a:cubicBezTo>
                  <a:cubicBezTo>
                    <a:pt x="25012" y="1373"/>
                    <a:pt x="24766" y="1408"/>
                    <a:pt x="24493" y="1480"/>
                  </a:cubicBezTo>
                  <a:cubicBezTo>
                    <a:pt x="24760" y="1098"/>
                    <a:pt x="24314" y="836"/>
                    <a:pt x="23619" y="836"/>
                  </a:cubicBezTo>
                  <a:cubicBezTo>
                    <a:pt x="23357" y="836"/>
                    <a:pt x="23061" y="873"/>
                    <a:pt x="22754" y="955"/>
                  </a:cubicBezTo>
                  <a:cubicBezTo>
                    <a:pt x="20405" y="362"/>
                    <a:pt x="17242" y="0"/>
                    <a:pt x="13763" y="0"/>
                  </a:cubicBezTo>
                  <a:close/>
                </a:path>
              </a:pathLst>
            </a:custGeom>
            <a:solidFill>
              <a:srgbClr val="45994A"/>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8" name="Google Shape;1090;p45">
              <a:extLst>
                <a:ext uri="{FF2B5EF4-FFF2-40B4-BE49-F238E27FC236}">
                  <a16:creationId xmlns:a16="http://schemas.microsoft.com/office/drawing/2014/main" id="{2C1EBF93-F566-4D7A-9B92-08CFD7C3ABBA}"/>
                </a:ext>
              </a:extLst>
            </p:cNvPr>
            <p:cNvSpPr/>
            <p:nvPr/>
          </p:nvSpPr>
          <p:spPr>
            <a:xfrm>
              <a:off x="3485427" y="4616842"/>
              <a:ext cx="885172" cy="242315"/>
            </a:xfrm>
            <a:custGeom>
              <a:avLst/>
              <a:gdLst/>
              <a:ahLst/>
              <a:cxnLst/>
              <a:rect l="l" t="t" r="r" b="b"/>
              <a:pathLst>
                <a:path w="27569" h="7547" extrusionOk="0">
                  <a:moveTo>
                    <a:pt x="13758" y="1"/>
                  </a:moveTo>
                  <a:cubicBezTo>
                    <a:pt x="10189" y="1"/>
                    <a:pt x="6953" y="385"/>
                    <a:pt x="4581" y="1006"/>
                  </a:cubicBezTo>
                  <a:cubicBezTo>
                    <a:pt x="4381" y="862"/>
                    <a:pt x="4152" y="798"/>
                    <a:pt x="3942" y="798"/>
                  </a:cubicBezTo>
                  <a:cubicBezTo>
                    <a:pt x="3538" y="798"/>
                    <a:pt x="3200" y="1034"/>
                    <a:pt x="3259" y="1401"/>
                  </a:cubicBezTo>
                  <a:cubicBezTo>
                    <a:pt x="3121" y="1310"/>
                    <a:pt x="2938" y="1267"/>
                    <a:pt x="2757" y="1267"/>
                  </a:cubicBezTo>
                  <a:cubicBezTo>
                    <a:pt x="2332" y="1267"/>
                    <a:pt x="1913" y="1502"/>
                    <a:pt x="2079" y="1898"/>
                  </a:cubicBezTo>
                  <a:cubicBezTo>
                    <a:pt x="1949" y="1865"/>
                    <a:pt x="1824" y="1850"/>
                    <a:pt x="1707" y="1850"/>
                  </a:cubicBezTo>
                  <a:cubicBezTo>
                    <a:pt x="1011" y="1850"/>
                    <a:pt x="594" y="2388"/>
                    <a:pt x="865" y="2819"/>
                  </a:cubicBezTo>
                  <a:cubicBezTo>
                    <a:pt x="1" y="2971"/>
                    <a:pt x="80" y="4518"/>
                    <a:pt x="1141" y="4535"/>
                  </a:cubicBezTo>
                  <a:cubicBezTo>
                    <a:pt x="539" y="5269"/>
                    <a:pt x="1033" y="5611"/>
                    <a:pt x="1975" y="5611"/>
                  </a:cubicBezTo>
                  <a:cubicBezTo>
                    <a:pt x="2252" y="5611"/>
                    <a:pt x="2566" y="5581"/>
                    <a:pt x="2903" y="5524"/>
                  </a:cubicBezTo>
                  <a:lnTo>
                    <a:pt x="2903" y="5524"/>
                  </a:lnTo>
                  <a:cubicBezTo>
                    <a:pt x="2614" y="6138"/>
                    <a:pt x="4131" y="6503"/>
                    <a:pt x="5159" y="6503"/>
                  </a:cubicBezTo>
                  <a:cubicBezTo>
                    <a:pt x="5454" y="6503"/>
                    <a:pt x="5708" y="6473"/>
                    <a:pt x="5868" y="6410"/>
                  </a:cubicBezTo>
                  <a:cubicBezTo>
                    <a:pt x="5874" y="6409"/>
                    <a:pt x="5880" y="6408"/>
                    <a:pt x="5886" y="6408"/>
                  </a:cubicBezTo>
                  <a:cubicBezTo>
                    <a:pt x="5921" y="6408"/>
                    <a:pt x="5954" y="6433"/>
                    <a:pt x="5959" y="6467"/>
                  </a:cubicBezTo>
                  <a:cubicBezTo>
                    <a:pt x="6009" y="6800"/>
                    <a:pt x="6343" y="7025"/>
                    <a:pt x="6788" y="7025"/>
                  </a:cubicBezTo>
                  <a:cubicBezTo>
                    <a:pt x="7089" y="7025"/>
                    <a:pt x="7440" y="6923"/>
                    <a:pt x="7788" y="6681"/>
                  </a:cubicBezTo>
                  <a:cubicBezTo>
                    <a:pt x="7871" y="7037"/>
                    <a:pt x="8146" y="7200"/>
                    <a:pt x="8487" y="7200"/>
                  </a:cubicBezTo>
                  <a:cubicBezTo>
                    <a:pt x="8779" y="7200"/>
                    <a:pt x="9119" y="7081"/>
                    <a:pt x="9426" y="6862"/>
                  </a:cubicBezTo>
                  <a:cubicBezTo>
                    <a:pt x="9514" y="7131"/>
                    <a:pt x="10272" y="7275"/>
                    <a:pt x="10931" y="7275"/>
                  </a:cubicBezTo>
                  <a:cubicBezTo>
                    <a:pt x="11423" y="7275"/>
                    <a:pt x="11860" y="7195"/>
                    <a:pt x="11922" y="7026"/>
                  </a:cubicBezTo>
                  <a:cubicBezTo>
                    <a:pt x="12228" y="7395"/>
                    <a:pt x="12610" y="7546"/>
                    <a:pt x="12949" y="7546"/>
                  </a:cubicBezTo>
                  <a:cubicBezTo>
                    <a:pt x="13335" y="7546"/>
                    <a:pt x="13664" y="7349"/>
                    <a:pt x="13758" y="7054"/>
                  </a:cubicBezTo>
                  <a:cubicBezTo>
                    <a:pt x="14181" y="7301"/>
                    <a:pt x="14837" y="7414"/>
                    <a:pt x="15442" y="7414"/>
                  </a:cubicBezTo>
                  <a:cubicBezTo>
                    <a:pt x="16179" y="7414"/>
                    <a:pt x="16840" y="7247"/>
                    <a:pt x="16915" y="6952"/>
                  </a:cubicBezTo>
                  <a:cubicBezTo>
                    <a:pt x="17196" y="7200"/>
                    <a:pt x="17667" y="7297"/>
                    <a:pt x="18156" y="7297"/>
                  </a:cubicBezTo>
                  <a:cubicBezTo>
                    <a:pt x="19063" y="7297"/>
                    <a:pt x="20030" y="6965"/>
                    <a:pt x="19964" y="6642"/>
                  </a:cubicBezTo>
                  <a:lnTo>
                    <a:pt x="19964" y="6642"/>
                  </a:lnTo>
                  <a:cubicBezTo>
                    <a:pt x="20231" y="6854"/>
                    <a:pt x="20644" y="6944"/>
                    <a:pt x="21069" y="6944"/>
                  </a:cubicBezTo>
                  <a:cubicBezTo>
                    <a:pt x="21930" y="6944"/>
                    <a:pt x="22843" y="6576"/>
                    <a:pt x="22692" y="6122"/>
                  </a:cubicBezTo>
                  <a:lnTo>
                    <a:pt x="22692" y="6122"/>
                  </a:lnTo>
                  <a:cubicBezTo>
                    <a:pt x="23015" y="6258"/>
                    <a:pt x="23328" y="6313"/>
                    <a:pt x="23610" y="6313"/>
                  </a:cubicBezTo>
                  <a:cubicBezTo>
                    <a:pt x="24500" y="6313"/>
                    <a:pt x="25085" y="5766"/>
                    <a:pt x="24742" y="5478"/>
                  </a:cubicBezTo>
                  <a:lnTo>
                    <a:pt x="24742" y="5478"/>
                  </a:lnTo>
                  <a:cubicBezTo>
                    <a:pt x="24876" y="5525"/>
                    <a:pt x="25022" y="5545"/>
                    <a:pt x="25167" y="5545"/>
                  </a:cubicBezTo>
                  <a:cubicBezTo>
                    <a:pt x="25840" y="5545"/>
                    <a:pt x="26505" y="5112"/>
                    <a:pt x="26012" y="4829"/>
                  </a:cubicBezTo>
                  <a:lnTo>
                    <a:pt x="26012" y="4823"/>
                  </a:lnTo>
                  <a:cubicBezTo>
                    <a:pt x="26095" y="4842"/>
                    <a:pt x="26176" y="4850"/>
                    <a:pt x="26253" y="4850"/>
                  </a:cubicBezTo>
                  <a:cubicBezTo>
                    <a:pt x="27105" y="4850"/>
                    <a:pt x="27569" y="3814"/>
                    <a:pt x="26916" y="3524"/>
                  </a:cubicBezTo>
                  <a:cubicBezTo>
                    <a:pt x="27289" y="3180"/>
                    <a:pt x="27198" y="2881"/>
                    <a:pt x="26588" y="2740"/>
                  </a:cubicBezTo>
                  <a:cubicBezTo>
                    <a:pt x="26848" y="2361"/>
                    <a:pt x="26583" y="2101"/>
                    <a:pt x="25798" y="2101"/>
                  </a:cubicBezTo>
                  <a:cubicBezTo>
                    <a:pt x="26049" y="1633"/>
                    <a:pt x="25775" y="1376"/>
                    <a:pt x="25218" y="1376"/>
                  </a:cubicBezTo>
                  <a:cubicBezTo>
                    <a:pt x="25010" y="1376"/>
                    <a:pt x="24762" y="1412"/>
                    <a:pt x="24488" y="1486"/>
                  </a:cubicBezTo>
                  <a:cubicBezTo>
                    <a:pt x="24755" y="1100"/>
                    <a:pt x="24308" y="836"/>
                    <a:pt x="23614" y="836"/>
                  </a:cubicBezTo>
                  <a:cubicBezTo>
                    <a:pt x="23354" y="836"/>
                    <a:pt x="23059" y="873"/>
                    <a:pt x="22754" y="955"/>
                  </a:cubicBezTo>
                  <a:cubicBezTo>
                    <a:pt x="20399" y="362"/>
                    <a:pt x="17236" y="1"/>
                    <a:pt x="13758" y="1"/>
                  </a:cubicBezTo>
                  <a:close/>
                </a:path>
              </a:pathLst>
            </a:custGeom>
            <a:solidFill>
              <a:srgbClr val="7AD681"/>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9" name="Google Shape;1091;p45">
              <a:extLst>
                <a:ext uri="{FF2B5EF4-FFF2-40B4-BE49-F238E27FC236}">
                  <a16:creationId xmlns:a16="http://schemas.microsoft.com/office/drawing/2014/main" id="{B002933F-1240-48D5-8658-EEFB8D9823B6}"/>
                </a:ext>
              </a:extLst>
            </p:cNvPr>
            <p:cNvSpPr/>
            <p:nvPr/>
          </p:nvSpPr>
          <p:spPr>
            <a:xfrm>
              <a:off x="3592763" y="4656560"/>
              <a:ext cx="646292" cy="164005"/>
            </a:xfrm>
            <a:custGeom>
              <a:avLst/>
              <a:gdLst/>
              <a:ahLst/>
              <a:cxnLst/>
              <a:rect l="l" t="t" r="r" b="b"/>
              <a:pathLst>
                <a:path w="20129" h="5108" extrusionOk="0">
                  <a:moveTo>
                    <a:pt x="15342" y="0"/>
                  </a:moveTo>
                  <a:cubicBezTo>
                    <a:pt x="14334" y="0"/>
                    <a:pt x="13320" y="88"/>
                    <a:pt x="12318" y="147"/>
                  </a:cubicBezTo>
                  <a:cubicBezTo>
                    <a:pt x="9455" y="317"/>
                    <a:pt x="6597" y="362"/>
                    <a:pt x="3728" y="441"/>
                  </a:cubicBezTo>
                  <a:cubicBezTo>
                    <a:pt x="3237" y="452"/>
                    <a:pt x="1684" y="593"/>
                    <a:pt x="831" y="1096"/>
                  </a:cubicBezTo>
                  <a:cubicBezTo>
                    <a:pt x="391" y="1350"/>
                    <a:pt x="1" y="1898"/>
                    <a:pt x="425" y="2367"/>
                  </a:cubicBezTo>
                  <a:cubicBezTo>
                    <a:pt x="871" y="2852"/>
                    <a:pt x="1915" y="3044"/>
                    <a:pt x="2508" y="3298"/>
                  </a:cubicBezTo>
                  <a:cubicBezTo>
                    <a:pt x="4148" y="3984"/>
                    <a:pt x="5709" y="4908"/>
                    <a:pt x="7517" y="4908"/>
                  </a:cubicBezTo>
                  <a:cubicBezTo>
                    <a:pt x="7659" y="4908"/>
                    <a:pt x="7802" y="4903"/>
                    <a:pt x="7947" y="4891"/>
                  </a:cubicBezTo>
                  <a:cubicBezTo>
                    <a:pt x="8711" y="4830"/>
                    <a:pt x="9452" y="4762"/>
                    <a:pt x="10198" y="4762"/>
                  </a:cubicBezTo>
                  <a:cubicBezTo>
                    <a:pt x="10703" y="4762"/>
                    <a:pt x="11211" y="4793"/>
                    <a:pt x="11730" y="4880"/>
                  </a:cubicBezTo>
                  <a:cubicBezTo>
                    <a:pt x="12389" y="4985"/>
                    <a:pt x="13059" y="5108"/>
                    <a:pt x="13716" y="5108"/>
                  </a:cubicBezTo>
                  <a:cubicBezTo>
                    <a:pt x="14361" y="5108"/>
                    <a:pt x="14991" y="4989"/>
                    <a:pt x="15582" y="4620"/>
                  </a:cubicBezTo>
                  <a:cubicBezTo>
                    <a:pt x="16164" y="4253"/>
                    <a:pt x="16695" y="3801"/>
                    <a:pt x="17338" y="3564"/>
                  </a:cubicBezTo>
                  <a:cubicBezTo>
                    <a:pt x="17903" y="3360"/>
                    <a:pt x="18524" y="3332"/>
                    <a:pt x="19078" y="3095"/>
                  </a:cubicBezTo>
                  <a:cubicBezTo>
                    <a:pt x="19625" y="2858"/>
                    <a:pt x="20128" y="2293"/>
                    <a:pt x="19987" y="1711"/>
                  </a:cubicBezTo>
                  <a:cubicBezTo>
                    <a:pt x="19840" y="1102"/>
                    <a:pt x="19162" y="655"/>
                    <a:pt x="18609" y="469"/>
                  </a:cubicBezTo>
                  <a:cubicBezTo>
                    <a:pt x="17545" y="106"/>
                    <a:pt x="16448" y="0"/>
                    <a:pt x="15342" y="0"/>
                  </a:cubicBezTo>
                  <a:close/>
                </a:path>
              </a:pathLst>
            </a:custGeom>
            <a:solidFill>
              <a:srgbClr val="45994A"/>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0" name="Google Shape;1092;p45">
              <a:extLst>
                <a:ext uri="{FF2B5EF4-FFF2-40B4-BE49-F238E27FC236}">
                  <a16:creationId xmlns:a16="http://schemas.microsoft.com/office/drawing/2014/main" id="{9327D0BD-9773-4301-AF53-3B1B4BFA02F4}"/>
                </a:ext>
              </a:extLst>
            </p:cNvPr>
            <p:cNvSpPr/>
            <p:nvPr/>
          </p:nvSpPr>
          <p:spPr>
            <a:xfrm>
              <a:off x="3525144" y="4694190"/>
              <a:ext cx="46267" cy="44244"/>
            </a:xfrm>
            <a:custGeom>
              <a:avLst/>
              <a:gdLst/>
              <a:ahLst/>
              <a:cxnLst/>
              <a:rect l="l" t="t" r="r" b="b"/>
              <a:pathLst>
                <a:path w="1441" h="1378" extrusionOk="0">
                  <a:moveTo>
                    <a:pt x="877" y="0"/>
                  </a:moveTo>
                  <a:cubicBezTo>
                    <a:pt x="768" y="0"/>
                    <a:pt x="663" y="63"/>
                    <a:pt x="610" y="172"/>
                  </a:cubicBezTo>
                  <a:cubicBezTo>
                    <a:pt x="605" y="178"/>
                    <a:pt x="605" y="189"/>
                    <a:pt x="599" y="201"/>
                  </a:cubicBezTo>
                  <a:cubicBezTo>
                    <a:pt x="577" y="178"/>
                    <a:pt x="548" y="161"/>
                    <a:pt x="526" y="150"/>
                  </a:cubicBezTo>
                  <a:cubicBezTo>
                    <a:pt x="485" y="129"/>
                    <a:pt x="442" y="120"/>
                    <a:pt x="400" y="120"/>
                  </a:cubicBezTo>
                  <a:cubicBezTo>
                    <a:pt x="290" y="120"/>
                    <a:pt x="183" y="185"/>
                    <a:pt x="130" y="291"/>
                  </a:cubicBezTo>
                  <a:cubicBezTo>
                    <a:pt x="85" y="398"/>
                    <a:pt x="102" y="523"/>
                    <a:pt x="176" y="607"/>
                  </a:cubicBezTo>
                  <a:cubicBezTo>
                    <a:pt x="130" y="635"/>
                    <a:pt x="91" y="681"/>
                    <a:pt x="68" y="726"/>
                  </a:cubicBezTo>
                  <a:cubicBezTo>
                    <a:pt x="1" y="878"/>
                    <a:pt x="63" y="1053"/>
                    <a:pt x="209" y="1121"/>
                  </a:cubicBezTo>
                  <a:cubicBezTo>
                    <a:pt x="249" y="1140"/>
                    <a:pt x="292" y="1149"/>
                    <a:pt x="334" y="1149"/>
                  </a:cubicBezTo>
                  <a:cubicBezTo>
                    <a:pt x="404" y="1149"/>
                    <a:pt x="473" y="1124"/>
                    <a:pt x="526" y="1082"/>
                  </a:cubicBezTo>
                  <a:cubicBezTo>
                    <a:pt x="526" y="1195"/>
                    <a:pt x="593" y="1302"/>
                    <a:pt x="695" y="1347"/>
                  </a:cubicBezTo>
                  <a:cubicBezTo>
                    <a:pt x="738" y="1368"/>
                    <a:pt x="784" y="1378"/>
                    <a:pt x="828" y="1378"/>
                  </a:cubicBezTo>
                  <a:cubicBezTo>
                    <a:pt x="938" y="1378"/>
                    <a:pt x="1042" y="1315"/>
                    <a:pt x="1090" y="1206"/>
                  </a:cubicBezTo>
                  <a:cubicBezTo>
                    <a:pt x="1119" y="1149"/>
                    <a:pt x="1130" y="1093"/>
                    <a:pt x="1119" y="1036"/>
                  </a:cubicBezTo>
                  <a:lnTo>
                    <a:pt x="1119" y="1036"/>
                  </a:lnTo>
                  <a:cubicBezTo>
                    <a:pt x="1127" y="1037"/>
                    <a:pt x="1134" y="1038"/>
                    <a:pt x="1142" y="1038"/>
                  </a:cubicBezTo>
                  <a:cubicBezTo>
                    <a:pt x="1240" y="1038"/>
                    <a:pt x="1331" y="973"/>
                    <a:pt x="1367" y="878"/>
                  </a:cubicBezTo>
                  <a:cubicBezTo>
                    <a:pt x="1441" y="726"/>
                    <a:pt x="1373" y="551"/>
                    <a:pt x="1226" y="483"/>
                  </a:cubicBezTo>
                  <a:cubicBezTo>
                    <a:pt x="1198" y="466"/>
                    <a:pt x="1164" y="460"/>
                    <a:pt x="1136" y="455"/>
                  </a:cubicBezTo>
                  <a:cubicBezTo>
                    <a:pt x="1141" y="443"/>
                    <a:pt x="1147" y="432"/>
                    <a:pt x="1147" y="427"/>
                  </a:cubicBezTo>
                  <a:cubicBezTo>
                    <a:pt x="1220" y="274"/>
                    <a:pt x="1158" y="99"/>
                    <a:pt x="1006" y="31"/>
                  </a:cubicBezTo>
                  <a:cubicBezTo>
                    <a:pt x="964" y="10"/>
                    <a:pt x="920" y="0"/>
                    <a:pt x="877" y="0"/>
                  </a:cubicBezTo>
                  <a:close/>
                </a:path>
              </a:pathLst>
            </a:custGeom>
            <a:solidFill>
              <a:srgbClr val="52AF52"/>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1" name="Google Shape;1093;p45">
              <a:extLst>
                <a:ext uri="{FF2B5EF4-FFF2-40B4-BE49-F238E27FC236}">
                  <a16:creationId xmlns:a16="http://schemas.microsoft.com/office/drawing/2014/main" id="{AFA5F5E0-01FA-48E3-AD32-6AEC68331187}"/>
                </a:ext>
              </a:extLst>
            </p:cNvPr>
            <p:cNvSpPr/>
            <p:nvPr/>
          </p:nvSpPr>
          <p:spPr>
            <a:xfrm>
              <a:off x="3525144" y="4689663"/>
              <a:ext cx="46267" cy="44244"/>
            </a:xfrm>
            <a:custGeom>
              <a:avLst/>
              <a:gdLst/>
              <a:ahLst/>
              <a:cxnLst/>
              <a:rect l="l" t="t" r="r" b="b"/>
              <a:pathLst>
                <a:path w="1441" h="1378" extrusionOk="0">
                  <a:moveTo>
                    <a:pt x="877" y="0"/>
                  </a:moveTo>
                  <a:cubicBezTo>
                    <a:pt x="768" y="0"/>
                    <a:pt x="663" y="63"/>
                    <a:pt x="610" y="172"/>
                  </a:cubicBezTo>
                  <a:cubicBezTo>
                    <a:pt x="605" y="178"/>
                    <a:pt x="605" y="189"/>
                    <a:pt x="599" y="200"/>
                  </a:cubicBezTo>
                  <a:cubicBezTo>
                    <a:pt x="577" y="178"/>
                    <a:pt x="548" y="161"/>
                    <a:pt x="526" y="150"/>
                  </a:cubicBezTo>
                  <a:cubicBezTo>
                    <a:pt x="485" y="129"/>
                    <a:pt x="442" y="120"/>
                    <a:pt x="400" y="120"/>
                  </a:cubicBezTo>
                  <a:cubicBezTo>
                    <a:pt x="290" y="120"/>
                    <a:pt x="183" y="185"/>
                    <a:pt x="130" y="291"/>
                  </a:cubicBezTo>
                  <a:cubicBezTo>
                    <a:pt x="85" y="398"/>
                    <a:pt x="102" y="522"/>
                    <a:pt x="176" y="607"/>
                  </a:cubicBezTo>
                  <a:cubicBezTo>
                    <a:pt x="130" y="635"/>
                    <a:pt x="91" y="680"/>
                    <a:pt x="68" y="726"/>
                  </a:cubicBezTo>
                  <a:cubicBezTo>
                    <a:pt x="1" y="878"/>
                    <a:pt x="63" y="1053"/>
                    <a:pt x="209" y="1121"/>
                  </a:cubicBezTo>
                  <a:cubicBezTo>
                    <a:pt x="249" y="1140"/>
                    <a:pt x="292" y="1149"/>
                    <a:pt x="334" y="1149"/>
                  </a:cubicBezTo>
                  <a:cubicBezTo>
                    <a:pt x="404" y="1149"/>
                    <a:pt x="473" y="1124"/>
                    <a:pt x="526" y="1081"/>
                  </a:cubicBezTo>
                  <a:cubicBezTo>
                    <a:pt x="526" y="1194"/>
                    <a:pt x="593" y="1302"/>
                    <a:pt x="695" y="1347"/>
                  </a:cubicBezTo>
                  <a:cubicBezTo>
                    <a:pt x="738" y="1368"/>
                    <a:pt x="784" y="1378"/>
                    <a:pt x="828" y="1378"/>
                  </a:cubicBezTo>
                  <a:cubicBezTo>
                    <a:pt x="938" y="1378"/>
                    <a:pt x="1042" y="1315"/>
                    <a:pt x="1090" y="1206"/>
                  </a:cubicBezTo>
                  <a:cubicBezTo>
                    <a:pt x="1119" y="1149"/>
                    <a:pt x="1130" y="1093"/>
                    <a:pt x="1119" y="1036"/>
                  </a:cubicBezTo>
                  <a:lnTo>
                    <a:pt x="1119" y="1036"/>
                  </a:lnTo>
                  <a:cubicBezTo>
                    <a:pt x="1127" y="1037"/>
                    <a:pt x="1134" y="1037"/>
                    <a:pt x="1142" y="1037"/>
                  </a:cubicBezTo>
                  <a:cubicBezTo>
                    <a:pt x="1240" y="1037"/>
                    <a:pt x="1331" y="972"/>
                    <a:pt x="1367" y="878"/>
                  </a:cubicBezTo>
                  <a:cubicBezTo>
                    <a:pt x="1441" y="726"/>
                    <a:pt x="1373" y="551"/>
                    <a:pt x="1226" y="483"/>
                  </a:cubicBezTo>
                  <a:cubicBezTo>
                    <a:pt x="1198" y="466"/>
                    <a:pt x="1164" y="460"/>
                    <a:pt x="1136" y="455"/>
                  </a:cubicBezTo>
                  <a:cubicBezTo>
                    <a:pt x="1141" y="443"/>
                    <a:pt x="1147" y="432"/>
                    <a:pt x="1147" y="426"/>
                  </a:cubicBezTo>
                  <a:cubicBezTo>
                    <a:pt x="1220" y="274"/>
                    <a:pt x="1158" y="99"/>
                    <a:pt x="1006" y="31"/>
                  </a:cubicBezTo>
                  <a:cubicBezTo>
                    <a:pt x="964" y="10"/>
                    <a:pt x="920" y="0"/>
                    <a:pt x="877" y="0"/>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2" name="Google Shape;1094;p45">
              <a:extLst>
                <a:ext uri="{FF2B5EF4-FFF2-40B4-BE49-F238E27FC236}">
                  <a16:creationId xmlns:a16="http://schemas.microsoft.com/office/drawing/2014/main" id="{2CE17F24-79A2-4129-9799-328E9FB86221}"/>
                </a:ext>
              </a:extLst>
            </p:cNvPr>
            <p:cNvSpPr/>
            <p:nvPr/>
          </p:nvSpPr>
          <p:spPr>
            <a:xfrm>
              <a:off x="3541455" y="4704529"/>
              <a:ext cx="13806" cy="12201"/>
            </a:xfrm>
            <a:custGeom>
              <a:avLst/>
              <a:gdLst/>
              <a:ahLst/>
              <a:cxnLst/>
              <a:rect l="l" t="t" r="r" b="b"/>
              <a:pathLst>
                <a:path w="430" h="380" extrusionOk="0">
                  <a:moveTo>
                    <a:pt x="208" y="0"/>
                  </a:moveTo>
                  <a:cubicBezTo>
                    <a:pt x="138" y="0"/>
                    <a:pt x="72" y="38"/>
                    <a:pt x="40" y="110"/>
                  </a:cubicBezTo>
                  <a:cubicBezTo>
                    <a:pt x="1" y="206"/>
                    <a:pt x="35" y="319"/>
                    <a:pt x="131" y="364"/>
                  </a:cubicBezTo>
                  <a:cubicBezTo>
                    <a:pt x="157" y="375"/>
                    <a:pt x="184" y="380"/>
                    <a:pt x="211" y="380"/>
                  </a:cubicBezTo>
                  <a:cubicBezTo>
                    <a:pt x="284" y="380"/>
                    <a:pt x="351" y="341"/>
                    <a:pt x="385" y="274"/>
                  </a:cubicBezTo>
                  <a:cubicBezTo>
                    <a:pt x="430" y="172"/>
                    <a:pt x="396" y="59"/>
                    <a:pt x="294" y="20"/>
                  </a:cubicBezTo>
                  <a:cubicBezTo>
                    <a:pt x="266" y="7"/>
                    <a:pt x="237" y="0"/>
                    <a:pt x="208" y="0"/>
                  </a:cubicBezTo>
                  <a:close/>
                </a:path>
              </a:pathLst>
            </a:custGeom>
            <a:solidFill>
              <a:srgbClr val="FFC74E"/>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3" name="Google Shape;1095;p45">
              <a:extLst>
                <a:ext uri="{FF2B5EF4-FFF2-40B4-BE49-F238E27FC236}">
                  <a16:creationId xmlns:a16="http://schemas.microsoft.com/office/drawing/2014/main" id="{AD4E8DE0-B536-4E7A-8E93-AA8431682DFC}"/>
                </a:ext>
              </a:extLst>
            </p:cNvPr>
            <p:cNvSpPr/>
            <p:nvPr/>
          </p:nvSpPr>
          <p:spPr>
            <a:xfrm>
              <a:off x="4267863" y="4686035"/>
              <a:ext cx="46267" cy="44244"/>
            </a:xfrm>
            <a:custGeom>
              <a:avLst/>
              <a:gdLst/>
              <a:ahLst/>
              <a:cxnLst/>
              <a:rect l="l" t="t" r="r" b="b"/>
              <a:pathLst>
                <a:path w="1441" h="1378" extrusionOk="0">
                  <a:moveTo>
                    <a:pt x="876" y="0"/>
                  </a:moveTo>
                  <a:cubicBezTo>
                    <a:pt x="767" y="0"/>
                    <a:pt x="662" y="63"/>
                    <a:pt x="610" y="172"/>
                  </a:cubicBezTo>
                  <a:cubicBezTo>
                    <a:pt x="604" y="178"/>
                    <a:pt x="604" y="189"/>
                    <a:pt x="599" y="200"/>
                  </a:cubicBezTo>
                  <a:cubicBezTo>
                    <a:pt x="576" y="178"/>
                    <a:pt x="548" y="161"/>
                    <a:pt x="531" y="150"/>
                  </a:cubicBezTo>
                  <a:cubicBezTo>
                    <a:pt x="489" y="129"/>
                    <a:pt x="445" y="120"/>
                    <a:pt x="402" y="120"/>
                  </a:cubicBezTo>
                  <a:cubicBezTo>
                    <a:pt x="290" y="120"/>
                    <a:pt x="185" y="185"/>
                    <a:pt x="136" y="291"/>
                  </a:cubicBezTo>
                  <a:cubicBezTo>
                    <a:pt x="85" y="398"/>
                    <a:pt x="107" y="522"/>
                    <a:pt x="175" y="607"/>
                  </a:cubicBezTo>
                  <a:cubicBezTo>
                    <a:pt x="136" y="635"/>
                    <a:pt x="90" y="681"/>
                    <a:pt x="68" y="726"/>
                  </a:cubicBezTo>
                  <a:cubicBezTo>
                    <a:pt x="0" y="878"/>
                    <a:pt x="62" y="1053"/>
                    <a:pt x="209" y="1121"/>
                  </a:cubicBezTo>
                  <a:cubicBezTo>
                    <a:pt x="249" y="1140"/>
                    <a:pt x="292" y="1149"/>
                    <a:pt x="335" y="1149"/>
                  </a:cubicBezTo>
                  <a:cubicBezTo>
                    <a:pt x="407" y="1149"/>
                    <a:pt x="478" y="1124"/>
                    <a:pt x="531" y="1081"/>
                  </a:cubicBezTo>
                  <a:cubicBezTo>
                    <a:pt x="531" y="1194"/>
                    <a:pt x="593" y="1302"/>
                    <a:pt x="700" y="1347"/>
                  </a:cubicBezTo>
                  <a:cubicBezTo>
                    <a:pt x="742" y="1368"/>
                    <a:pt x="786" y="1378"/>
                    <a:pt x="829" y="1378"/>
                  </a:cubicBezTo>
                  <a:cubicBezTo>
                    <a:pt x="938" y="1378"/>
                    <a:pt x="1043" y="1315"/>
                    <a:pt x="1096" y="1206"/>
                  </a:cubicBezTo>
                  <a:cubicBezTo>
                    <a:pt x="1124" y="1149"/>
                    <a:pt x="1129" y="1093"/>
                    <a:pt x="1124" y="1036"/>
                  </a:cubicBezTo>
                  <a:cubicBezTo>
                    <a:pt x="1220" y="1036"/>
                    <a:pt x="1316" y="980"/>
                    <a:pt x="1367" y="878"/>
                  </a:cubicBezTo>
                  <a:cubicBezTo>
                    <a:pt x="1440" y="726"/>
                    <a:pt x="1378" y="551"/>
                    <a:pt x="1226" y="483"/>
                  </a:cubicBezTo>
                  <a:cubicBezTo>
                    <a:pt x="1197" y="466"/>
                    <a:pt x="1163" y="460"/>
                    <a:pt x="1135" y="455"/>
                  </a:cubicBezTo>
                  <a:cubicBezTo>
                    <a:pt x="1141" y="443"/>
                    <a:pt x="1146" y="432"/>
                    <a:pt x="1146" y="421"/>
                  </a:cubicBezTo>
                  <a:cubicBezTo>
                    <a:pt x="1220" y="274"/>
                    <a:pt x="1158" y="99"/>
                    <a:pt x="1005" y="31"/>
                  </a:cubicBezTo>
                  <a:cubicBezTo>
                    <a:pt x="964" y="10"/>
                    <a:pt x="919" y="0"/>
                    <a:pt x="876" y="0"/>
                  </a:cubicBezTo>
                  <a:close/>
                </a:path>
              </a:pathLst>
            </a:custGeom>
            <a:solidFill>
              <a:srgbClr val="52AF52"/>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4" name="Google Shape;1096;p45">
              <a:extLst>
                <a:ext uri="{FF2B5EF4-FFF2-40B4-BE49-F238E27FC236}">
                  <a16:creationId xmlns:a16="http://schemas.microsoft.com/office/drawing/2014/main" id="{F77F6082-90C6-41B8-9E65-8DA32B120EB1}"/>
                </a:ext>
              </a:extLst>
            </p:cNvPr>
            <p:cNvSpPr/>
            <p:nvPr/>
          </p:nvSpPr>
          <p:spPr>
            <a:xfrm>
              <a:off x="4267863" y="4679678"/>
              <a:ext cx="46267" cy="44276"/>
            </a:xfrm>
            <a:custGeom>
              <a:avLst/>
              <a:gdLst/>
              <a:ahLst/>
              <a:cxnLst/>
              <a:rect l="l" t="t" r="r" b="b"/>
              <a:pathLst>
                <a:path w="1441" h="1379" extrusionOk="0">
                  <a:moveTo>
                    <a:pt x="876" y="1"/>
                  </a:moveTo>
                  <a:cubicBezTo>
                    <a:pt x="767" y="1"/>
                    <a:pt x="662" y="63"/>
                    <a:pt x="610" y="173"/>
                  </a:cubicBezTo>
                  <a:cubicBezTo>
                    <a:pt x="604" y="178"/>
                    <a:pt x="604" y="190"/>
                    <a:pt x="599" y="201"/>
                  </a:cubicBezTo>
                  <a:cubicBezTo>
                    <a:pt x="576" y="178"/>
                    <a:pt x="548" y="161"/>
                    <a:pt x="531" y="150"/>
                  </a:cubicBezTo>
                  <a:cubicBezTo>
                    <a:pt x="489" y="130"/>
                    <a:pt x="445" y="120"/>
                    <a:pt x="402" y="120"/>
                  </a:cubicBezTo>
                  <a:cubicBezTo>
                    <a:pt x="290" y="120"/>
                    <a:pt x="185" y="185"/>
                    <a:pt x="136" y="291"/>
                  </a:cubicBezTo>
                  <a:cubicBezTo>
                    <a:pt x="85" y="398"/>
                    <a:pt x="107" y="523"/>
                    <a:pt x="175" y="607"/>
                  </a:cubicBezTo>
                  <a:cubicBezTo>
                    <a:pt x="136" y="636"/>
                    <a:pt x="90" y="681"/>
                    <a:pt x="68" y="726"/>
                  </a:cubicBezTo>
                  <a:cubicBezTo>
                    <a:pt x="0" y="879"/>
                    <a:pt x="62" y="1054"/>
                    <a:pt x="209" y="1121"/>
                  </a:cubicBezTo>
                  <a:cubicBezTo>
                    <a:pt x="249" y="1140"/>
                    <a:pt x="292" y="1149"/>
                    <a:pt x="335" y="1149"/>
                  </a:cubicBezTo>
                  <a:cubicBezTo>
                    <a:pt x="407" y="1149"/>
                    <a:pt x="478" y="1124"/>
                    <a:pt x="531" y="1082"/>
                  </a:cubicBezTo>
                  <a:cubicBezTo>
                    <a:pt x="531" y="1195"/>
                    <a:pt x="593" y="1302"/>
                    <a:pt x="700" y="1347"/>
                  </a:cubicBezTo>
                  <a:cubicBezTo>
                    <a:pt x="742" y="1368"/>
                    <a:pt x="786" y="1378"/>
                    <a:pt x="829" y="1378"/>
                  </a:cubicBezTo>
                  <a:cubicBezTo>
                    <a:pt x="938" y="1378"/>
                    <a:pt x="1043" y="1315"/>
                    <a:pt x="1096" y="1206"/>
                  </a:cubicBezTo>
                  <a:cubicBezTo>
                    <a:pt x="1124" y="1150"/>
                    <a:pt x="1129" y="1093"/>
                    <a:pt x="1124" y="1037"/>
                  </a:cubicBezTo>
                  <a:cubicBezTo>
                    <a:pt x="1220" y="1037"/>
                    <a:pt x="1316" y="980"/>
                    <a:pt x="1367" y="879"/>
                  </a:cubicBezTo>
                  <a:cubicBezTo>
                    <a:pt x="1440" y="726"/>
                    <a:pt x="1378" y="551"/>
                    <a:pt x="1226" y="483"/>
                  </a:cubicBezTo>
                  <a:cubicBezTo>
                    <a:pt x="1197" y="466"/>
                    <a:pt x="1163" y="461"/>
                    <a:pt x="1135" y="455"/>
                  </a:cubicBezTo>
                  <a:cubicBezTo>
                    <a:pt x="1141" y="444"/>
                    <a:pt x="1146" y="432"/>
                    <a:pt x="1146" y="427"/>
                  </a:cubicBezTo>
                  <a:cubicBezTo>
                    <a:pt x="1220" y="274"/>
                    <a:pt x="1158" y="99"/>
                    <a:pt x="1005" y="31"/>
                  </a:cubicBezTo>
                  <a:cubicBezTo>
                    <a:pt x="964" y="11"/>
                    <a:pt x="919" y="1"/>
                    <a:pt x="876" y="1"/>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5" name="Google Shape;1097;p45">
              <a:extLst>
                <a:ext uri="{FF2B5EF4-FFF2-40B4-BE49-F238E27FC236}">
                  <a16:creationId xmlns:a16="http://schemas.microsoft.com/office/drawing/2014/main" id="{D460E1C9-073C-4A67-BDB9-7AC53BD315D2}"/>
                </a:ext>
              </a:extLst>
            </p:cNvPr>
            <p:cNvSpPr/>
            <p:nvPr/>
          </p:nvSpPr>
          <p:spPr>
            <a:xfrm>
              <a:off x="4283982" y="4694287"/>
              <a:ext cx="13806" cy="12393"/>
            </a:xfrm>
            <a:custGeom>
              <a:avLst/>
              <a:gdLst/>
              <a:ahLst/>
              <a:cxnLst/>
              <a:rect l="l" t="t" r="r" b="b"/>
              <a:pathLst>
                <a:path w="430" h="386" extrusionOk="0">
                  <a:moveTo>
                    <a:pt x="211" y="1"/>
                  </a:moveTo>
                  <a:cubicBezTo>
                    <a:pt x="137" y="1"/>
                    <a:pt x="69" y="39"/>
                    <a:pt x="40" y="113"/>
                  </a:cubicBezTo>
                  <a:cubicBezTo>
                    <a:pt x="1" y="209"/>
                    <a:pt x="35" y="322"/>
                    <a:pt x="131" y="367"/>
                  </a:cubicBezTo>
                  <a:cubicBezTo>
                    <a:pt x="159" y="380"/>
                    <a:pt x="188" y="386"/>
                    <a:pt x="216" y="386"/>
                  </a:cubicBezTo>
                  <a:cubicBezTo>
                    <a:pt x="289" y="386"/>
                    <a:pt x="356" y="345"/>
                    <a:pt x="385" y="271"/>
                  </a:cubicBezTo>
                  <a:cubicBezTo>
                    <a:pt x="430" y="175"/>
                    <a:pt x="390" y="62"/>
                    <a:pt x="294" y="17"/>
                  </a:cubicBezTo>
                  <a:cubicBezTo>
                    <a:pt x="267" y="6"/>
                    <a:pt x="238" y="1"/>
                    <a:pt x="211" y="1"/>
                  </a:cubicBezTo>
                  <a:close/>
                </a:path>
              </a:pathLst>
            </a:custGeom>
            <a:solidFill>
              <a:srgbClr val="FFC74E"/>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6" name="Google Shape;1098;p45">
              <a:extLst>
                <a:ext uri="{FF2B5EF4-FFF2-40B4-BE49-F238E27FC236}">
                  <a16:creationId xmlns:a16="http://schemas.microsoft.com/office/drawing/2014/main" id="{BCC10574-BD23-41E2-B49A-74D588B3FC8A}"/>
                </a:ext>
              </a:extLst>
            </p:cNvPr>
            <p:cNvSpPr/>
            <p:nvPr/>
          </p:nvSpPr>
          <p:spPr>
            <a:xfrm>
              <a:off x="4137827" y="4794913"/>
              <a:ext cx="46460" cy="43763"/>
            </a:xfrm>
            <a:custGeom>
              <a:avLst/>
              <a:gdLst/>
              <a:ahLst/>
              <a:cxnLst/>
              <a:rect l="l" t="t" r="r" b="b"/>
              <a:pathLst>
                <a:path w="1447" h="1363" extrusionOk="0">
                  <a:moveTo>
                    <a:pt x="825" y="1"/>
                  </a:moveTo>
                  <a:cubicBezTo>
                    <a:pt x="736" y="1"/>
                    <a:pt x="648" y="42"/>
                    <a:pt x="588" y="119"/>
                  </a:cubicBezTo>
                  <a:cubicBezTo>
                    <a:pt x="566" y="147"/>
                    <a:pt x="554" y="175"/>
                    <a:pt x="549" y="204"/>
                  </a:cubicBezTo>
                  <a:cubicBezTo>
                    <a:pt x="543" y="198"/>
                    <a:pt x="532" y="187"/>
                    <a:pt x="520" y="181"/>
                  </a:cubicBezTo>
                  <a:cubicBezTo>
                    <a:pt x="465" y="139"/>
                    <a:pt x="402" y="119"/>
                    <a:pt x="340" y="119"/>
                  </a:cubicBezTo>
                  <a:cubicBezTo>
                    <a:pt x="250" y="119"/>
                    <a:pt x="163" y="161"/>
                    <a:pt x="103" y="237"/>
                  </a:cubicBezTo>
                  <a:cubicBezTo>
                    <a:pt x="1" y="373"/>
                    <a:pt x="35" y="554"/>
                    <a:pt x="159" y="655"/>
                  </a:cubicBezTo>
                  <a:cubicBezTo>
                    <a:pt x="165" y="661"/>
                    <a:pt x="176" y="667"/>
                    <a:pt x="187" y="678"/>
                  </a:cubicBezTo>
                  <a:cubicBezTo>
                    <a:pt x="165" y="689"/>
                    <a:pt x="148" y="712"/>
                    <a:pt x="125" y="740"/>
                  </a:cubicBezTo>
                  <a:cubicBezTo>
                    <a:pt x="23" y="876"/>
                    <a:pt x="52" y="1056"/>
                    <a:pt x="182" y="1158"/>
                  </a:cubicBezTo>
                  <a:cubicBezTo>
                    <a:pt x="234" y="1195"/>
                    <a:pt x="296" y="1213"/>
                    <a:pt x="358" y="1213"/>
                  </a:cubicBezTo>
                  <a:cubicBezTo>
                    <a:pt x="409" y="1213"/>
                    <a:pt x="460" y="1201"/>
                    <a:pt x="503" y="1175"/>
                  </a:cubicBezTo>
                  <a:cubicBezTo>
                    <a:pt x="526" y="1226"/>
                    <a:pt x="554" y="1271"/>
                    <a:pt x="605" y="1305"/>
                  </a:cubicBezTo>
                  <a:cubicBezTo>
                    <a:pt x="660" y="1344"/>
                    <a:pt x="722" y="1362"/>
                    <a:pt x="784" y="1362"/>
                  </a:cubicBezTo>
                  <a:cubicBezTo>
                    <a:pt x="874" y="1362"/>
                    <a:pt x="963" y="1322"/>
                    <a:pt x="1023" y="1248"/>
                  </a:cubicBezTo>
                  <a:cubicBezTo>
                    <a:pt x="1091" y="1158"/>
                    <a:pt x="1096" y="1028"/>
                    <a:pt x="1051" y="932"/>
                  </a:cubicBezTo>
                  <a:lnTo>
                    <a:pt x="1051" y="932"/>
                  </a:lnTo>
                  <a:cubicBezTo>
                    <a:pt x="1070" y="935"/>
                    <a:pt x="1088" y="936"/>
                    <a:pt x="1107" y="936"/>
                  </a:cubicBezTo>
                  <a:cubicBezTo>
                    <a:pt x="1200" y="936"/>
                    <a:pt x="1288" y="899"/>
                    <a:pt x="1345" y="819"/>
                  </a:cubicBezTo>
                  <a:cubicBezTo>
                    <a:pt x="1447" y="684"/>
                    <a:pt x="1418" y="497"/>
                    <a:pt x="1288" y="401"/>
                  </a:cubicBezTo>
                  <a:cubicBezTo>
                    <a:pt x="1238" y="367"/>
                    <a:pt x="1181" y="345"/>
                    <a:pt x="1125" y="339"/>
                  </a:cubicBezTo>
                  <a:cubicBezTo>
                    <a:pt x="1142" y="237"/>
                    <a:pt x="1096" y="130"/>
                    <a:pt x="1006" y="62"/>
                  </a:cubicBezTo>
                  <a:cubicBezTo>
                    <a:pt x="951" y="21"/>
                    <a:pt x="888" y="1"/>
                    <a:pt x="825" y="1"/>
                  </a:cubicBezTo>
                  <a:close/>
                </a:path>
              </a:pathLst>
            </a:custGeom>
            <a:solidFill>
              <a:srgbClr val="52AF52"/>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7" name="Google Shape;1099;p45">
              <a:extLst>
                <a:ext uri="{FF2B5EF4-FFF2-40B4-BE49-F238E27FC236}">
                  <a16:creationId xmlns:a16="http://schemas.microsoft.com/office/drawing/2014/main" id="{4CC6AAC1-7DD9-44E8-9268-A5070322FE34}"/>
                </a:ext>
              </a:extLst>
            </p:cNvPr>
            <p:cNvSpPr/>
            <p:nvPr/>
          </p:nvSpPr>
          <p:spPr>
            <a:xfrm>
              <a:off x="4135130" y="4789487"/>
              <a:ext cx="46427" cy="43730"/>
            </a:xfrm>
            <a:custGeom>
              <a:avLst/>
              <a:gdLst/>
              <a:ahLst/>
              <a:cxnLst/>
              <a:rect l="l" t="t" r="r" b="b"/>
              <a:pathLst>
                <a:path w="1446" h="1362" extrusionOk="0">
                  <a:moveTo>
                    <a:pt x="825" y="0"/>
                  </a:moveTo>
                  <a:cubicBezTo>
                    <a:pt x="735" y="0"/>
                    <a:pt x="648" y="42"/>
                    <a:pt x="587" y="118"/>
                  </a:cubicBezTo>
                  <a:cubicBezTo>
                    <a:pt x="565" y="147"/>
                    <a:pt x="554" y="175"/>
                    <a:pt x="548" y="203"/>
                  </a:cubicBezTo>
                  <a:cubicBezTo>
                    <a:pt x="542" y="197"/>
                    <a:pt x="531" y="186"/>
                    <a:pt x="520" y="181"/>
                  </a:cubicBezTo>
                  <a:cubicBezTo>
                    <a:pt x="464" y="139"/>
                    <a:pt x="400" y="119"/>
                    <a:pt x="337" y="119"/>
                  </a:cubicBezTo>
                  <a:cubicBezTo>
                    <a:pt x="247" y="119"/>
                    <a:pt x="159" y="160"/>
                    <a:pt x="102" y="237"/>
                  </a:cubicBezTo>
                  <a:cubicBezTo>
                    <a:pt x="0" y="373"/>
                    <a:pt x="28" y="553"/>
                    <a:pt x="158" y="655"/>
                  </a:cubicBezTo>
                  <a:cubicBezTo>
                    <a:pt x="164" y="661"/>
                    <a:pt x="170" y="666"/>
                    <a:pt x="187" y="677"/>
                  </a:cubicBezTo>
                  <a:cubicBezTo>
                    <a:pt x="164" y="689"/>
                    <a:pt x="147" y="711"/>
                    <a:pt x="124" y="740"/>
                  </a:cubicBezTo>
                  <a:cubicBezTo>
                    <a:pt x="23" y="875"/>
                    <a:pt x="51" y="1056"/>
                    <a:pt x="181" y="1158"/>
                  </a:cubicBezTo>
                  <a:cubicBezTo>
                    <a:pt x="233" y="1194"/>
                    <a:pt x="296" y="1213"/>
                    <a:pt x="357" y="1213"/>
                  </a:cubicBezTo>
                  <a:cubicBezTo>
                    <a:pt x="409" y="1213"/>
                    <a:pt x="459" y="1200"/>
                    <a:pt x="503" y="1174"/>
                  </a:cubicBezTo>
                  <a:cubicBezTo>
                    <a:pt x="525" y="1225"/>
                    <a:pt x="554" y="1270"/>
                    <a:pt x="604" y="1304"/>
                  </a:cubicBezTo>
                  <a:cubicBezTo>
                    <a:pt x="659" y="1343"/>
                    <a:pt x="722" y="1362"/>
                    <a:pt x="783" y="1362"/>
                  </a:cubicBezTo>
                  <a:cubicBezTo>
                    <a:pt x="873" y="1362"/>
                    <a:pt x="962" y="1322"/>
                    <a:pt x="1022" y="1248"/>
                  </a:cubicBezTo>
                  <a:cubicBezTo>
                    <a:pt x="1090" y="1158"/>
                    <a:pt x="1096" y="1028"/>
                    <a:pt x="1051" y="932"/>
                  </a:cubicBezTo>
                  <a:lnTo>
                    <a:pt x="1051" y="932"/>
                  </a:lnTo>
                  <a:cubicBezTo>
                    <a:pt x="1069" y="934"/>
                    <a:pt x="1088" y="936"/>
                    <a:pt x="1106" y="936"/>
                  </a:cubicBezTo>
                  <a:cubicBezTo>
                    <a:pt x="1199" y="936"/>
                    <a:pt x="1288" y="899"/>
                    <a:pt x="1344" y="819"/>
                  </a:cubicBezTo>
                  <a:cubicBezTo>
                    <a:pt x="1446" y="683"/>
                    <a:pt x="1418" y="497"/>
                    <a:pt x="1288" y="401"/>
                  </a:cubicBezTo>
                  <a:cubicBezTo>
                    <a:pt x="1237" y="367"/>
                    <a:pt x="1180" y="344"/>
                    <a:pt x="1124" y="339"/>
                  </a:cubicBezTo>
                  <a:cubicBezTo>
                    <a:pt x="1141" y="237"/>
                    <a:pt x="1096" y="130"/>
                    <a:pt x="1005" y="62"/>
                  </a:cubicBezTo>
                  <a:cubicBezTo>
                    <a:pt x="950" y="20"/>
                    <a:pt x="887" y="0"/>
                    <a:pt x="825" y="0"/>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8" name="Google Shape;1100;p45">
              <a:extLst>
                <a:ext uri="{FF2B5EF4-FFF2-40B4-BE49-F238E27FC236}">
                  <a16:creationId xmlns:a16="http://schemas.microsoft.com/office/drawing/2014/main" id="{CD351E11-6C72-4B46-B2F9-5F162B01C3DA}"/>
                </a:ext>
              </a:extLst>
            </p:cNvPr>
            <p:cNvSpPr/>
            <p:nvPr/>
          </p:nvSpPr>
          <p:spPr>
            <a:xfrm>
              <a:off x="4149096" y="4804224"/>
              <a:ext cx="13806" cy="12297"/>
            </a:xfrm>
            <a:custGeom>
              <a:avLst/>
              <a:gdLst/>
              <a:ahLst/>
              <a:cxnLst/>
              <a:rect l="l" t="t" r="r" b="b"/>
              <a:pathLst>
                <a:path w="430" h="383" extrusionOk="0">
                  <a:moveTo>
                    <a:pt x="218" y="0"/>
                  </a:moveTo>
                  <a:cubicBezTo>
                    <a:pt x="158" y="0"/>
                    <a:pt x="99" y="27"/>
                    <a:pt x="62" y="77"/>
                  </a:cubicBezTo>
                  <a:cubicBezTo>
                    <a:pt x="0" y="162"/>
                    <a:pt x="11" y="281"/>
                    <a:pt x="96" y="343"/>
                  </a:cubicBezTo>
                  <a:cubicBezTo>
                    <a:pt x="132" y="369"/>
                    <a:pt x="175" y="382"/>
                    <a:pt x="217" y="382"/>
                  </a:cubicBezTo>
                  <a:cubicBezTo>
                    <a:pt x="275" y="382"/>
                    <a:pt x="331" y="358"/>
                    <a:pt x="367" y="309"/>
                  </a:cubicBezTo>
                  <a:cubicBezTo>
                    <a:pt x="429" y="224"/>
                    <a:pt x="418" y="106"/>
                    <a:pt x="333" y="38"/>
                  </a:cubicBezTo>
                  <a:cubicBezTo>
                    <a:pt x="299" y="13"/>
                    <a:pt x="258" y="0"/>
                    <a:pt x="218" y="0"/>
                  </a:cubicBezTo>
                  <a:close/>
                </a:path>
              </a:pathLst>
            </a:custGeom>
            <a:solidFill>
              <a:srgbClr val="FFC74E"/>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9" name="Google Shape;1101;p45">
              <a:extLst>
                <a:ext uri="{FF2B5EF4-FFF2-40B4-BE49-F238E27FC236}">
                  <a16:creationId xmlns:a16="http://schemas.microsoft.com/office/drawing/2014/main" id="{18C1FAD9-3372-4EF2-9865-C8ED7BAFCB44}"/>
                </a:ext>
              </a:extLst>
            </p:cNvPr>
            <p:cNvSpPr/>
            <p:nvPr/>
          </p:nvSpPr>
          <p:spPr>
            <a:xfrm>
              <a:off x="3694866" y="4804000"/>
              <a:ext cx="46267" cy="43730"/>
            </a:xfrm>
            <a:custGeom>
              <a:avLst/>
              <a:gdLst/>
              <a:ahLst/>
              <a:cxnLst/>
              <a:rect l="l" t="t" r="r" b="b"/>
              <a:pathLst>
                <a:path w="1441" h="1362" extrusionOk="0">
                  <a:moveTo>
                    <a:pt x="822" y="0"/>
                  </a:moveTo>
                  <a:cubicBezTo>
                    <a:pt x="733" y="0"/>
                    <a:pt x="644" y="41"/>
                    <a:pt x="588" y="118"/>
                  </a:cubicBezTo>
                  <a:cubicBezTo>
                    <a:pt x="565" y="146"/>
                    <a:pt x="548" y="175"/>
                    <a:pt x="543" y="203"/>
                  </a:cubicBezTo>
                  <a:cubicBezTo>
                    <a:pt x="537" y="197"/>
                    <a:pt x="531" y="186"/>
                    <a:pt x="514" y="180"/>
                  </a:cubicBezTo>
                  <a:cubicBezTo>
                    <a:pt x="459" y="139"/>
                    <a:pt x="396" y="119"/>
                    <a:pt x="334" y="119"/>
                  </a:cubicBezTo>
                  <a:cubicBezTo>
                    <a:pt x="244" y="119"/>
                    <a:pt x="156" y="160"/>
                    <a:pt x="96" y="237"/>
                  </a:cubicBezTo>
                  <a:cubicBezTo>
                    <a:pt x="0" y="372"/>
                    <a:pt x="29" y="553"/>
                    <a:pt x="153" y="655"/>
                  </a:cubicBezTo>
                  <a:cubicBezTo>
                    <a:pt x="159" y="660"/>
                    <a:pt x="170" y="666"/>
                    <a:pt x="181" y="677"/>
                  </a:cubicBezTo>
                  <a:cubicBezTo>
                    <a:pt x="164" y="689"/>
                    <a:pt x="142" y="711"/>
                    <a:pt x="119" y="739"/>
                  </a:cubicBezTo>
                  <a:cubicBezTo>
                    <a:pt x="17" y="875"/>
                    <a:pt x="51" y="1056"/>
                    <a:pt x="175" y="1157"/>
                  </a:cubicBezTo>
                  <a:cubicBezTo>
                    <a:pt x="231" y="1194"/>
                    <a:pt x="293" y="1213"/>
                    <a:pt x="354" y="1213"/>
                  </a:cubicBezTo>
                  <a:cubicBezTo>
                    <a:pt x="404" y="1213"/>
                    <a:pt x="454" y="1200"/>
                    <a:pt x="497" y="1174"/>
                  </a:cubicBezTo>
                  <a:cubicBezTo>
                    <a:pt x="520" y="1225"/>
                    <a:pt x="548" y="1270"/>
                    <a:pt x="599" y="1304"/>
                  </a:cubicBezTo>
                  <a:cubicBezTo>
                    <a:pt x="654" y="1343"/>
                    <a:pt x="716" y="1362"/>
                    <a:pt x="778" y="1362"/>
                  </a:cubicBezTo>
                  <a:cubicBezTo>
                    <a:pt x="868" y="1362"/>
                    <a:pt x="956" y="1322"/>
                    <a:pt x="1017" y="1248"/>
                  </a:cubicBezTo>
                  <a:cubicBezTo>
                    <a:pt x="1085" y="1157"/>
                    <a:pt x="1090" y="1027"/>
                    <a:pt x="1045" y="931"/>
                  </a:cubicBezTo>
                  <a:lnTo>
                    <a:pt x="1045" y="931"/>
                  </a:lnTo>
                  <a:cubicBezTo>
                    <a:pt x="1064" y="934"/>
                    <a:pt x="1082" y="936"/>
                    <a:pt x="1100" y="936"/>
                  </a:cubicBezTo>
                  <a:cubicBezTo>
                    <a:pt x="1194" y="936"/>
                    <a:pt x="1282" y="899"/>
                    <a:pt x="1339" y="818"/>
                  </a:cubicBezTo>
                  <a:cubicBezTo>
                    <a:pt x="1440" y="683"/>
                    <a:pt x="1412" y="497"/>
                    <a:pt x="1282" y="401"/>
                  </a:cubicBezTo>
                  <a:cubicBezTo>
                    <a:pt x="1237" y="367"/>
                    <a:pt x="1181" y="344"/>
                    <a:pt x="1124" y="338"/>
                  </a:cubicBezTo>
                  <a:cubicBezTo>
                    <a:pt x="1130" y="237"/>
                    <a:pt x="1096" y="124"/>
                    <a:pt x="1000" y="62"/>
                  </a:cubicBezTo>
                  <a:cubicBezTo>
                    <a:pt x="947" y="20"/>
                    <a:pt x="884" y="0"/>
                    <a:pt x="822" y="0"/>
                  </a:cubicBezTo>
                  <a:close/>
                </a:path>
              </a:pathLst>
            </a:custGeom>
            <a:solidFill>
              <a:srgbClr val="52AF52"/>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0" name="Google Shape;1102;p45">
              <a:extLst>
                <a:ext uri="{FF2B5EF4-FFF2-40B4-BE49-F238E27FC236}">
                  <a16:creationId xmlns:a16="http://schemas.microsoft.com/office/drawing/2014/main" id="{A42CC2C0-9B84-4209-B4FA-FB5BA7D0E4EE}"/>
                </a:ext>
              </a:extLst>
            </p:cNvPr>
            <p:cNvSpPr/>
            <p:nvPr/>
          </p:nvSpPr>
          <p:spPr>
            <a:xfrm>
              <a:off x="3693967" y="4796743"/>
              <a:ext cx="46267" cy="43730"/>
            </a:xfrm>
            <a:custGeom>
              <a:avLst/>
              <a:gdLst/>
              <a:ahLst/>
              <a:cxnLst/>
              <a:rect l="l" t="t" r="r" b="b"/>
              <a:pathLst>
                <a:path w="1441" h="1362" extrusionOk="0">
                  <a:moveTo>
                    <a:pt x="822" y="0"/>
                  </a:moveTo>
                  <a:cubicBezTo>
                    <a:pt x="732" y="0"/>
                    <a:pt x="644" y="42"/>
                    <a:pt x="588" y="118"/>
                  </a:cubicBezTo>
                  <a:cubicBezTo>
                    <a:pt x="565" y="147"/>
                    <a:pt x="548" y="175"/>
                    <a:pt x="542" y="203"/>
                  </a:cubicBezTo>
                  <a:cubicBezTo>
                    <a:pt x="537" y="197"/>
                    <a:pt x="531" y="186"/>
                    <a:pt x="514" y="180"/>
                  </a:cubicBezTo>
                  <a:cubicBezTo>
                    <a:pt x="460" y="140"/>
                    <a:pt x="398" y="121"/>
                    <a:pt x="337" y="121"/>
                  </a:cubicBezTo>
                  <a:cubicBezTo>
                    <a:pt x="246" y="121"/>
                    <a:pt x="157" y="163"/>
                    <a:pt x="96" y="237"/>
                  </a:cubicBezTo>
                  <a:cubicBezTo>
                    <a:pt x="0" y="372"/>
                    <a:pt x="28" y="553"/>
                    <a:pt x="153" y="655"/>
                  </a:cubicBezTo>
                  <a:cubicBezTo>
                    <a:pt x="158" y="660"/>
                    <a:pt x="170" y="666"/>
                    <a:pt x="181" y="677"/>
                  </a:cubicBezTo>
                  <a:cubicBezTo>
                    <a:pt x="164" y="689"/>
                    <a:pt x="141" y="711"/>
                    <a:pt x="119" y="739"/>
                  </a:cubicBezTo>
                  <a:cubicBezTo>
                    <a:pt x="17" y="875"/>
                    <a:pt x="45" y="1056"/>
                    <a:pt x="175" y="1157"/>
                  </a:cubicBezTo>
                  <a:cubicBezTo>
                    <a:pt x="228" y="1194"/>
                    <a:pt x="290" y="1213"/>
                    <a:pt x="352" y="1213"/>
                  </a:cubicBezTo>
                  <a:cubicBezTo>
                    <a:pt x="403" y="1213"/>
                    <a:pt x="454" y="1200"/>
                    <a:pt x="497" y="1174"/>
                  </a:cubicBezTo>
                  <a:cubicBezTo>
                    <a:pt x="520" y="1225"/>
                    <a:pt x="548" y="1270"/>
                    <a:pt x="599" y="1304"/>
                  </a:cubicBezTo>
                  <a:cubicBezTo>
                    <a:pt x="654" y="1343"/>
                    <a:pt x="716" y="1362"/>
                    <a:pt x="777" y="1362"/>
                  </a:cubicBezTo>
                  <a:cubicBezTo>
                    <a:pt x="868" y="1362"/>
                    <a:pt x="956" y="1322"/>
                    <a:pt x="1017" y="1248"/>
                  </a:cubicBezTo>
                  <a:cubicBezTo>
                    <a:pt x="1084" y="1157"/>
                    <a:pt x="1090" y="1028"/>
                    <a:pt x="1045" y="932"/>
                  </a:cubicBezTo>
                  <a:lnTo>
                    <a:pt x="1045" y="932"/>
                  </a:lnTo>
                  <a:cubicBezTo>
                    <a:pt x="1063" y="934"/>
                    <a:pt x="1082" y="936"/>
                    <a:pt x="1100" y="936"/>
                  </a:cubicBezTo>
                  <a:cubicBezTo>
                    <a:pt x="1194" y="936"/>
                    <a:pt x="1282" y="899"/>
                    <a:pt x="1339" y="819"/>
                  </a:cubicBezTo>
                  <a:cubicBezTo>
                    <a:pt x="1440" y="683"/>
                    <a:pt x="1412" y="497"/>
                    <a:pt x="1282" y="401"/>
                  </a:cubicBezTo>
                  <a:cubicBezTo>
                    <a:pt x="1237" y="367"/>
                    <a:pt x="1180" y="344"/>
                    <a:pt x="1124" y="339"/>
                  </a:cubicBezTo>
                  <a:cubicBezTo>
                    <a:pt x="1130" y="237"/>
                    <a:pt x="1096" y="124"/>
                    <a:pt x="1000" y="62"/>
                  </a:cubicBezTo>
                  <a:cubicBezTo>
                    <a:pt x="947" y="20"/>
                    <a:pt x="884" y="0"/>
                    <a:pt x="822" y="0"/>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1" name="Google Shape;1103;p45">
              <a:extLst>
                <a:ext uri="{FF2B5EF4-FFF2-40B4-BE49-F238E27FC236}">
                  <a16:creationId xmlns:a16="http://schemas.microsoft.com/office/drawing/2014/main" id="{D2D6BE3E-3CE1-4DC6-96FF-D32196C3F6BA}"/>
                </a:ext>
              </a:extLst>
            </p:cNvPr>
            <p:cNvSpPr/>
            <p:nvPr/>
          </p:nvSpPr>
          <p:spPr>
            <a:xfrm>
              <a:off x="3707742" y="4811481"/>
              <a:ext cx="13806" cy="12297"/>
            </a:xfrm>
            <a:custGeom>
              <a:avLst/>
              <a:gdLst/>
              <a:ahLst/>
              <a:cxnLst/>
              <a:rect l="l" t="t" r="r" b="b"/>
              <a:pathLst>
                <a:path w="430" h="383" extrusionOk="0">
                  <a:moveTo>
                    <a:pt x="218" y="0"/>
                  </a:moveTo>
                  <a:cubicBezTo>
                    <a:pt x="159" y="0"/>
                    <a:pt x="99" y="27"/>
                    <a:pt x="62" y="77"/>
                  </a:cubicBezTo>
                  <a:cubicBezTo>
                    <a:pt x="0" y="156"/>
                    <a:pt x="17" y="280"/>
                    <a:pt x="102" y="343"/>
                  </a:cubicBezTo>
                  <a:cubicBezTo>
                    <a:pt x="138" y="369"/>
                    <a:pt x="180" y="382"/>
                    <a:pt x="221" y="382"/>
                  </a:cubicBezTo>
                  <a:cubicBezTo>
                    <a:pt x="277" y="382"/>
                    <a:pt x="332" y="358"/>
                    <a:pt x="367" y="309"/>
                  </a:cubicBezTo>
                  <a:cubicBezTo>
                    <a:pt x="430" y="224"/>
                    <a:pt x="418" y="105"/>
                    <a:pt x="334" y="38"/>
                  </a:cubicBezTo>
                  <a:cubicBezTo>
                    <a:pt x="299" y="13"/>
                    <a:pt x="259" y="0"/>
                    <a:pt x="218" y="0"/>
                  </a:cubicBezTo>
                  <a:close/>
                </a:path>
              </a:pathLst>
            </a:custGeom>
            <a:solidFill>
              <a:srgbClr val="FFC74E"/>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2" name="Google Shape;1104;p45">
              <a:extLst>
                <a:ext uri="{FF2B5EF4-FFF2-40B4-BE49-F238E27FC236}">
                  <a16:creationId xmlns:a16="http://schemas.microsoft.com/office/drawing/2014/main" id="{8C6384F3-7D4A-4904-8637-0DD4F24C219A}"/>
                </a:ext>
              </a:extLst>
            </p:cNvPr>
            <p:cNvSpPr/>
            <p:nvPr/>
          </p:nvSpPr>
          <p:spPr>
            <a:xfrm>
              <a:off x="3657525" y="4156478"/>
              <a:ext cx="535810" cy="545378"/>
            </a:xfrm>
            <a:custGeom>
              <a:avLst/>
              <a:gdLst/>
              <a:ahLst/>
              <a:cxnLst/>
              <a:rect l="l" t="t" r="r" b="b"/>
              <a:pathLst>
                <a:path w="16688" h="16986" extrusionOk="0">
                  <a:moveTo>
                    <a:pt x="14600" y="0"/>
                  </a:moveTo>
                  <a:cubicBezTo>
                    <a:pt x="14339" y="0"/>
                    <a:pt x="14075" y="38"/>
                    <a:pt x="13825" y="113"/>
                  </a:cubicBezTo>
                  <a:cubicBezTo>
                    <a:pt x="11809" y="728"/>
                    <a:pt x="10340" y="2750"/>
                    <a:pt x="9702" y="4755"/>
                  </a:cubicBezTo>
                  <a:cubicBezTo>
                    <a:pt x="9250" y="4619"/>
                    <a:pt x="8770" y="4557"/>
                    <a:pt x="8285" y="4557"/>
                  </a:cubicBezTo>
                  <a:cubicBezTo>
                    <a:pt x="7827" y="4557"/>
                    <a:pt x="7387" y="4619"/>
                    <a:pt x="6975" y="4738"/>
                  </a:cubicBezTo>
                  <a:cubicBezTo>
                    <a:pt x="6336" y="2745"/>
                    <a:pt x="4868" y="728"/>
                    <a:pt x="2858" y="124"/>
                  </a:cubicBezTo>
                  <a:cubicBezTo>
                    <a:pt x="2604" y="47"/>
                    <a:pt x="2337" y="8"/>
                    <a:pt x="2072" y="8"/>
                  </a:cubicBezTo>
                  <a:cubicBezTo>
                    <a:pt x="1020" y="8"/>
                    <a:pt x="0" y="616"/>
                    <a:pt x="0" y="1830"/>
                  </a:cubicBezTo>
                  <a:cubicBezTo>
                    <a:pt x="0" y="3066"/>
                    <a:pt x="1197" y="3530"/>
                    <a:pt x="2067" y="4117"/>
                  </a:cubicBezTo>
                  <a:cubicBezTo>
                    <a:pt x="2191" y="4202"/>
                    <a:pt x="2321" y="4298"/>
                    <a:pt x="2445" y="4382"/>
                  </a:cubicBezTo>
                  <a:cubicBezTo>
                    <a:pt x="3230" y="4947"/>
                    <a:pt x="3953" y="5602"/>
                    <a:pt x="4529" y="6370"/>
                  </a:cubicBezTo>
                  <a:cubicBezTo>
                    <a:pt x="4524" y="6376"/>
                    <a:pt x="4518" y="6387"/>
                    <a:pt x="4518" y="6393"/>
                  </a:cubicBezTo>
                  <a:cubicBezTo>
                    <a:pt x="3801" y="7291"/>
                    <a:pt x="3614" y="8409"/>
                    <a:pt x="3569" y="9002"/>
                  </a:cubicBezTo>
                  <a:cubicBezTo>
                    <a:pt x="3547" y="9250"/>
                    <a:pt x="3473" y="9493"/>
                    <a:pt x="3321" y="9696"/>
                  </a:cubicBezTo>
                  <a:cubicBezTo>
                    <a:pt x="3247" y="9809"/>
                    <a:pt x="3174" y="9922"/>
                    <a:pt x="3117" y="10047"/>
                  </a:cubicBezTo>
                  <a:cubicBezTo>
                    <a:pt x="2993" y="10329"/>
                    <a:pt x="2920" y="10640"/>
                    <a:pt x="2920" y="10973"/>
                  </a:cubicBezTo>
                  <a:cubicBezTo>
                    <a:pt x="2920" y="11052"/>
                    <a:pt x="2925" y="11125"/>
                    <a:pt x="2937" y="11199"/>
                  </a:cubicBezTo>
                  <a:cubicBezTo>
                    <a:pt x="2942" y="11317"/>
                    <a:pt x="2965" y="11430"/>
                    <a:pt x="2993" y="11543"/>
                  </a:cubicBezTo>
                  <a:cubicBezTo>
                    <a:pt x="3264" y="12599"/>
                    <a:pt x="4349" y="13051"/>
                    <a:pt x="4349" y="13051"/>
                  </a:cubicBezTo>
                  <a:cubicBezTo>
                    <a:pt x="4349" y="13051"/>
                    <a:pt x="4337" y="13051"/>
                    <a:pt x="4337" y="13057"/>
                  </a:cubicBezTo>
                  <a:cubicBezTo>
                    <a:pt x="4168" y="13153"/>
                    <a:pt x="1305" y="14768"/>
                    <a:pt x="1706" y="15982"/>
                  </a:cubicBezTo>
                  <a:cubicBezTo>
                    <a:pt x="1711" y="16005"/>
                    <a:pt x="1723" y="16021"/>
                    <a:pt x="1728" y="16038"/>
                  </a:cubicBezTo>
                  <a:cubicBezTo>
                    <a:pt x="1756" y="16095"/>
                    <a:pt x="1785" y="16151"/>
                    <a:pt x="1824" y="16208"/>
                  </a:cubicBezTo>
                  <a:cubicBezTo>
                    <a:pt x="1903" y="16315"/>
                    <a:pt x="2016" y="16389"/>
                    <a:pt x="2152" y="16439"/>
                  </a:cubicBezTo>
                  <a:cubicBezTo>
                    <a:pt x="2163" y="16445"/>
                    <a:pt x="2174" y="16445"/>
                    <a:pt x="2186" y="16451"/>
                  </a:cubicBezTo>
                  <a:cubicBezTo>
                    <a:pt x="2296" y="16484"/>
                    <a:pt x="2421" y="16500"/>
                    <a:pt x="2556" y="16500"/>
                  </a:cubicBezTo>
                  <a:cubicBezTo>
                    <a:pt x="3109" y="16500"/>
                    <a:pt x="3828" y="16229"/>
                    <a:pt x="4405" y="15762"/>
                  </a:cubicBezTo>
                  <a:lnTo>
                    <a:pt x="4405" y="15762"/>
                  </a:lnTo>
                  <a:cubicBezTo>
                    <a:pt x="4303" y="16089"/>
                    <a:pt x="4213" y="16411"/>
                    <a:pt x="4123" y="16682"/>
                  </a:cubicBezTo>
                  <a:cubicBezTo>
                    <a:pt x="5482" y="16880"/>
                    <a:pt x="6876" y="16985"/>
                    <a:pt x="8306" y="16985"/>
                  </a:cubicBezTo>
                  <a:cubicBezTo>
                    <a:pt x="9688" y="16985"/>
                    <a:pt x="11103" y="16887"/>
                    <a:pt x="12554" y="16682"/>
                  </a:cubicBezTo>
                  <a:cubicBezTo>
                    <a:pt x="12464" y="16405"/>
                    <a:pt x="12373" y="16089"/>
                    <a:pt x="12272" y="15762"/>
                  </a:cubicBezTo>
                  <a:lnTo>
                    <a:pt x="12272" y="15762"/>
                  </a:lnTo>
                  <a:cubicBezTo>
                    <a:pt x="12847" y="16228"/>
                    <a:pt x="13564" y="16502"/>
                    <a:pt x="14116" y="16502"/>
                  </a:cubicBezTo>
                  <a:cubicBezTo>
                    <a:pt x="14253" y="16502"/>
                    <a:pt x="14379" y="16485"/>
                    <a:pt x="14491" y="16451"/>
                  </a:cubicBezTo>
                  <a:cubicBezTo>
                    <a:pt x="14502" y="16445"/>
                    <a:pt x="14514" y="16445"/>
                    <a:pt x="14525" y="16439"/>
                  </a:cubicBezTo>
                  <a:cubicBezTo>
                    <a:pt x="14661" y="16389"/>
                    <a:pt x="14774" y="16315"/>
                    <a:pt x="14853" y="16208"/>
                  </a:cubicBezTo>
                  <a:cubicBezTo>
                    <a:pt x="14892" y="16157"/>
                    <a:pt x="14926" y="16101"/>
                    <a:pt x="14949" y="16038"/>
                  </a:cubicBezTo>
                  <a:cubicBezTo>
                    <a:pt x="14954" y="16021"/>
                    <a:pt x="14966" y="16005"/>
                    <a:pt x="14971" y="15982"/>
                  </a:cubicBezTo>
                  <a:cubicBezTo>
                    <a:pt x="15378" y="14756"/>
                    <a:pt x="12407" y="13096"/>
                    <a:pt x="12328" y="13057"/>
                  </a:cubicBezTo>
                  <a:cubicBezTo>
                    <a:pt x="13102" y="12616"/>
                    <a:pt x="13644" y="11961"/>
                    <a:pt x="13644" y="10978"/>
                  </a:cubicBezTo>
                  <a:cubicBezTo>
                    <a:pt x="13644" y="10662"/>
                    <a:pt x="13582" y="10357"/>
                    <a:pt x="13452" y="10080"/>
                  </a:cubicBezTo>
                  <a:cubicBezTo>
                    <a:pt x="13396" y="9951"/>
                    <a:pt x="13328" y="9826"/>
                    <a:pt x="13243" y="9708"/>
                  </a:cubicBezTo>
                  <a:cubicBezTo>
                    <a:pt x="13102" y="9504"/>
                    <a:pt x="13017" y="9256"/>
                    <a:pt x="12995" y="9007"/>
                  </a:cubicBezTo>
                  <a:cubicBezTo>
                    <a:pt x="12949" y="8465"/>
                    <a:pt x="12774" y="7477"/>
                    <a:pt x="12074" y="6461"/>
                  </a:cubicBezTo>
                  <a:cubicBezTo>
                    <a:pt x="12678" y="5653"/>
                    <a:pt x="13424" y="4958"/>
                    <a:pt x="14237" y="4371"/>
                  </a:cubicBezTo>
                  <a:cubicBezTo>
                    <a:pt x="14361" y="4281"/>
                    <a:pt x="14491" y="4196"/>
                    <a:pt x="14615" y="4111"/>
                  </a:cubicBezTo>
                  <a:cubicBezTo>
                    <a:pt x="15485" y="3524"/>
                    <a:pt x="16688" y="3061"/>
                    <a:pt x="16688" y="1824"/>
                  </a:cubicBezTo>
                  <a:cubicBezTo>
                    <a:pt x="16688" y="611"/>
                    <a:pt x="15658" y="0"/>
                    <a:pt x="14600" y="0"/>
                  </a:cubicBezTo>
                  <a:close/>
                </a:path>
              </a:pathLst>
            </a:custGeom>
            <a:solidFill>
              <a:srgbClr val="F4EDED"/>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3" name="Google Shape;1105;p45">
              <a:extLst>
                <a:ext uri="{FF2B5EF4-FFF2-40B4-BE49-F238E27FC236}">
                  <a16:creationId xmlns:a16="http://schemas.microsoft.com/office/drawing/2014/main" id="{000FC4F4-3571-4873-8C25-85B8F0A345CA}"/>
                </a:ext>
              </a:extLst>
            </p:cNvPr>
            <p:cNvSpPr/>
            <p:nvPr/>
          </p:nvSpPr>
          <p:spPr>
            <a:xfrm>
              <a:off x="4059323" y="4531210"/>
              <a:ext cx="178100" cy="213643"/>
            </a:xfrm>
            <a:custGeom>
              <a:avLst/>
              <a:gdLst/>
              <a:ahLst/>
              <a:cxnLst/>
              <a:rect l="l" t="t" r="r" b="b"/>
              <a:pathLst>
                <a:path w="5547" h="6654" extrusionOk="0">
                  <a:moveTo>
                    <a:pt x="3660" y="0"/>
                  </a:moveTo>
                  <a:cubicBezTo>
                    <a:pt x="3345" y="0"/>
                    <a:pt x="3004" y="76"/>
                    <a:pt x="2666" y="222"/>
                  </a:cubicBezTo>
                  <a:cubicBezTo>
                    <a:pt x="2593" y="250"/>
                    <a:pt x="2519" y="284"/>
                    <a:pt x="2452" y="318"/>
                  </a:cubicBezTo>
                  <a:cubicBezTo>
                    <a:pt x="2096" y="493"/>
                    <a:pt x="1746" y="742"/>
                    <a:pt x="1435" y="1030"/>
                  </a:cubicBezTo>
                  <a:lnTo>
                    <a:pt x="1271" y="1194"/>
                  </a:lnTo>
                  <a:cubicBezTo>
                    <a:pt x="1011" y="1465"/>
                    <a:pt x="774" y="1764"/>
                    <a:pt x="594" y="2092"/>
                  </a:cubicBezTo>
                  <a:cubicBezTo>
                    <a:pt x="560" y="2154"/>
                    <a:pt x="520" y="2210"/>
                    <a:pt x="492" y="2272"/>
                  </a:cubicBezTo>
                  <a:cubicBezTo>
                    <a:pt x="481" y="2289"/>
                    <a:pt x="475" y="2300"/>
                    <a:pt x="464" y="2323"/>
                  </a:cubicBezTo>
                  <a:cubicBezTo>
                    <a:pt x="322" y="2622"/>
                    <a:pt x="210" y="2922"/>
                    <a:pt x="136" y="3232"/>
                  </a:cubicBezTo>
                  <a:lnTo>
                    <a:pt x="91" y="3424"/>
                  </a:lnTo>
                  <a:cubicBezTo>
                    <a:pt x="23" y="3786"/>
                    <a:pt x="1" y="4147"/>
                    <a:pt x="34" y="4486"/>
                  </a:cubicBezTo>
                  <a:cubicBezTo>
                    <a:pt x="51" y="4559"/>
                    <a:pt x="57" y="4638"/>
                    <a:pt x="68" y="4712"/>
                  </a:cubicBezTo>
                  <a:cubicBezTo>
                    <a:pt x="210" y="5452"/>
                    <a:pt x="656" y="6095"/>
                    <a:pt x="1508" y="6451"/>
                  </a:cubicBezTo>
                  <a:cubicBezTo>
                    <a:pt x="1616" y="6502"/>
                    <a:pt x="1723" y="6536"/>
                    <a:pt x="1830" y="6564"/>
                  </a:cubicBezTo>
                  <a:cubicBezTo>
                    <a:pt x="1915" y="6587"/>
                    <a:pt x="1988" y="6609"/>
                    <a:pt x="2073" y="6621"/>
                  </a:cubicBezTo>
                  <a:cubicBezTo>
                    <a:pt x="2205" y="6643"/>
                    <a:pt x="2336" y="6654"/>
                    <a:pt x="2464" y="6654"/>
                  </a:cubicBezTo>
                  <a:cubicBezTo>
                    <a:pt x="2664" y="6654"/>
                    <a:pt x="2859" y="6627"/>
                    <a:pt x="3044" y="6575"/>
                  </a:cubicBezTo>
                  <a:cubicBezTo>
                    <a:pt x="3112" y="6559"/>
                    <a:pt x="3186" y="6536"/>
                    <a:pt x="3248" y="6508"/>
                  </a:cubicBezTo>
                  <a:cubicBezTo>
                    <a:pt x="3570" y="6389"/>
                    <a:pt x="3863" y="6197"/>
                    <a:pt x="4129" y="5960"/>
                  </a:cubicBezTo>
                  <a:cubicBezTo>
                    <a:pt x="4180" y="5909"/>
                    <a:pt x="4230" y="5870"/>
                    <a:pt x="4276" y="5819"/>
                  </a:cubicBezTo>
                  <a:cubicBezTo>
                    <a:pt x="4496" y="5599"/>
                    <a:pt x="4694" y="5339"/>
                    <a:pt x="4863" y="5062"/>
                  </a:cubicBezTo>
                  <a:cubicBezTo>
                    <a:pt x="4880" y="5034"/>
                    <a:pt x="4897" y="5006"/>
                    <a:pt x="4914" y="4977"/>
                  </a:cubicBezTo>
                  <a:cubicBezTo>
                    <a:pt x="4948" y="4915"/>
                    <a:pt x="4982" y="4859"/>
                    <a:pt x="5010" y="4802"/>
                  </a:cubicBezTo>
                  <a:cubicBezTo>
                    <a:pt x="5174" y="4486"/>
                    <a:pt x="5309" y="4153"/>
                    <a:pt x="5394" y="3820"/>
                  </a:cubicBezTo>
                  <a:cubicBezTo>
                    <a:pt x="5416" y="3757"/>
                    <a:pt x="5428" y="3684"/>
                    <a:pt x="5445" y="3622"/>
                  </a:cubicBezTo>
                  <a:cubicBezTo>
                    <a:pt x="5462" y="3537"/>
                    <a:pt x="5479" y="3453"/>
                    <a:pt x="5490" y="3368"/>
                  </a:cubicBezTo>
                  <a:cubicBezTo>
                    <a:pt x="5535" y="3085"/>
                    <a:pt x="5546" y="2764"/>
                    <a:pt x="5507" y="2430"/>
                  </a:cubicBezTo>
                  <a:cubicBezTo>
                    <a:pt x="5501" y="2340"/>
                    <a:pt x="5490" y="2238"/>
                    <a:pt x="5479" y="2148"/>
                  </a:cubicBezTo>
                  <a:cubicBezTo>
                    <a:pt x="5377" y="1340"/>
                    <a:pt x="5055" y="550"/>
                    <a:pt x="4383" y="177"/>
                  </a:cubicBezTo>
                  <a:cubicBezTo>
                    <a:pt x="4321" y="143"/>
                    <a:pt x="4247" y="115"/>
                    <a:pt x="4174" y="87"/>
                  </a:cubicBezTo>
                  <a:cubicBezTo>
                    <a:pt x="4078" y="53"/>
                    <a:pt x="3982" y="30"/>
                    <a:pt x="3880" y="13"/>
                  </a:cubicBezTo>
                  <a:cubicBezTo>
                    <a:pt x="3809" y="5"/>
                    <a:pt x="3735" y="0"/>
                    <a:pt x="3660" y="0"/>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4" name="Google Shape;1106;p45">
              <a:extLst>
                <a:ext uri="{FF2B5EF4-FFF2-40B4-BE49-F238E27FC236}">
                  <a16:creationId xmlns:a16="http://schemas.microsoft.com/office/drawing/2014/main" id="{E7721567-A34B-4FF9-89DF-2CFF0ABCD2D6}"/>
                </a:ext>
              </a:extLst>
            </p:cNvPr>
            <p:cNvSpPr/>
            <p:nvPr/>
          </p:nvSpPr>
          <p:spPr>
            <a:xfrm>
              <a:off x="4184800" y="4531981"/>
              <a:ext cx="52239" cy="77443"/>
            </a:xfrm>
            <a:custGeom>
              <a:avLst/>
              <a:gdLst/>
              <a:ahLst/>
              <a:cxnLst/>
              <a:rect l="l" t="t" r="r" b="b"/>
              <a:pathLst>
                <a:path w="1627" h="2412" extrusionOk="0">
                  <a:moveTo>
                    <a:pt x="1" y="1"/>
                  </a:moveTo>
                  <a:lnTo>
                    <a:pt x="1" y="1"/>
                  </a:lnTo>
                  <a:cubicBezTo>
                    <a:pt x="193" y="255"/>
                    <a:pt x="379" y="565"/>
                    <a:pt x="554" y="910"/>
                  </a:cubicBezTo>
                  <a:cubicBezTo>
                    <a:pt x="814" y="1429"/>
                    <a:pt x="1130" y="2017"/>
                    <a:pt x="1627" y="2412"/>
                  </a:cubicBezTo>
                  <a:cubicBezTo>
                    <a:pt x="1621" y="2322"/>
                    <a:pt x="1610" y="2220"/>
                    <a:pt x="1599" y="2135"/>
                  </a:cubicBezTo>
                  <a:cubicBezTo>
                    <a:pt x="1215" y="1768"/>
                    <a:pt x="955" y="1277"/>
                    <a:pt x="729" y="825"/>
                  </a:cubicBezTo>
                  <a:cubicBezTo>
                    <a:pt x="588" y="543"/>
                    <a:pt x="447" y="289"/>
                    <a:pt x="294" y="68"/>
                  </a:cubicBezTo>
                  <a:cubicBezTo>
                    <a:pt x="198" y="34"/>
                    <a:pt x="102" y="12"/>
                    <a:pt x="1"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5" name="Google Shape;1107;p45">
              <a:extLst>
                <a:ext uri="{FF2B5EF4-FFF2-40B4-BE49-F238E27FC236}">
                  <a16:creationId xmlns:a16="http://schemas.microsoft.com/office/drawing/2014/main" id="{C4642D44-5DC7-45B5-B0E1-BED887AFE822}"/>
                </a:ext>
              </a:extLst>
            </p:cNvPr>
            <p:cNvSpPr/>
            <p:nvPr/>
          </p:nvSpPr>
          <p:spPr>
            <a:xfrm>
              <a:off x="4138918" y="4538499"/>
              <a:ext cx="95423" cy="115362"/>
            </a:xfrm>
            <a:custGeom>
              <a:avLst/>
              <a:gdLst/>
              <a:ahLst/>
              <a:cxnLst/>
              <a:rect l="l" t="t" r="r" b="b"/>
              <a:pathLst>
                <a:path w="2972" h="3593" extrusionOk="0">
                  <a:moveTo>
                    <a:pt x="215" y="1"/>
                  </a:moveTo>
                  <a:cubicBezTo>
                    <a:pt x="142" y="29"/>
                    <a:pt x="69" y="63"/>
                    <a:pt x="1" y="97"/>
                  </a:cubicBezTo>
                  <a:cubicBezTo>
                    <a:pt x="554" y="419"/>
                    <a:pt x="1034" y="989"/>
                    <a:pt x="1458" y="1836"/>
                  </a:cubicBezTo>
                  <a:cubicBezTo>
                    <a:pt x="1791" y="2508"/>
                    <a:pt x="2203" y="3242"/>
                    <a:pt x="2920" y="3593"/>
                  </a:cubicBezTo>
                  <a:cubicBezTo>
                    <a:pt x="2943" y="3530"/>
                    <a:pt x="2954" y="3457"/>
                    <a:pt x="2971" y="3395"/>
                  </a:cubicBezTo>
                  <a:cubicBezTo>
                    <a:pt x="2327" y="3056"/>
                    <a:pt x="1943" y="2373"/>
                    <a:pt x="1644" y="1752"/>
                  </a:cubicBezTo>
                  <a:cubicBezTo>
                    <a:pt x="1232" y="921"/>
                    <a:pt x="763" y="345"/>
                    <a:pt x="215"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6" name="Google Shape;1108;p45">
              <a:extLst>
                <a:ext uri="{FF2B5EF4-FFF2-40B4-BE49-F238E27FC236}">
                  <a16:creationId xmlns:a16="http://schemas.microsoft.com/office/drawing/2014/main" id="{B965A816-A289-4012-88F2-E866FDF07C0B}"/>
                </a:ext>
              </a:extLst>
            </p:cNvPr>
            <p:cNvSpPr/>
            <p:nvPr/>
          </p:nvSpPr>
          <p:spPr>
            <a:xfrm>
              <a:off x="4100678" y="4564250"/>
              <a:ext cx="119889" cy="126600"/>
            </a:xfrm>
            <a:custGeom>
              <a:avLst/>
              <a:gdLst/>
              <a:ahLst/>
              <a:cxnLst/>
              <a:rect l="l" t="t" r="r" b="b"/>
              <a:pathLst>
                <a:path w="3734" h="3943" extrusionOk="0">
                  <a:moveTo>
                    <a:pt x="164" y="1"/>
                  </a:moveTo>
                  <a:lnTo>
                    <a:pt x="0" y="165"/>
                  </a:lnTo>
                  <a:cubicBezTo>
                    <a:pt x="621" y="323"/>
                    <a:pt x="1401" y="707"/>
                    <a:pt x="2129" y="2164"/>
                  </a:cubicBezTo>
                  <a:cubicBezTo>
                    <a:pt x="2468" y="2847"/>
                    <a:pt x="2892" y="3598"/>
                    <a:pt x="3631" y="3943"/>
                  </a:cubicBezTo>
                  <a:cubicBezTo>
                    <a:pt x="3665" y="3881"/>
                    <a:pt x="3699" y="3824"/>
                    <a:pt x="3733" y="3768"/>
                  </a:cubicBezTo>
                  <a:cubicBezTo>
                    <a:pt x="3038" y="3457"/>
                    <a:pt x="2632" y="2734"/>
                    <a:pt x="2304" y="2073"/>
                  </a:cubicBezTo>
                  <a:cubicBezTo>
                    <a:pt x="1723" y="916"/>
                    <a:pt x="1062" y="266"/>
                    <a:pt x="164"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7" name="Google Shape;1109;p45">
              <a:extLst>
                <a:ext uri="{FF2B5EF4-FFF2-40B4-BE49-F238E27FC236}">
                  <a16:creationId xmlns:a16="http://schemas.microsoft.com/office/drawing/2014/main" id="{80A52275-7C8E-4132-8341-2F44BBC4A7BF}"/>
                </a:ext>
              </a:extLst>
            </p:cNvPr>
            <p:cNvSpPr/>
            <p:nvPr/>
          </p:nvSpPr>
          <p:spPr>
            <a:xfrm>
              <a:off x="4075826" y="4598541"/>
              <a:ext cx="120981" cy="124031"/>
            </a:xfrm>
            <a:custGeom>
              <a:avLst/>
              <a:gdLst/>
              <a:ahLst/>
              <a:cxnLst/>
              <a:rect l="l" t="t" r="r" b="b"/>
              <a:pathLst>
                <a:path w="3768" h="3863" extrusionOk="0">
                  <a:moveTo>
                    <a:pt x="102" y="0"/>
                  </a:moveTo>
                  <a:cubicBezTo>
                    <a:pt x="63" y="62"/>
                    <a:pt x="29" y="119"/>
                    <a:pt x="0" y="187"/>
                  </a:cubicBezTo>
                  <a:cubicBezTo>
                    <a:pt x="752" y="305"/>
                    <a:pt x="1604" y="672"/>
                    <a:pt x="2378" y="2231"/>
                  </a:cubicBezTo>
                  <a:cubicBezTo>
                    <a:pt x="2677" y="2824"/>
                    <a:pt x="3033" y="3473"/>
                    <a:pt x="3620" y="3863"/>
                  </a:cubicBezTo>
                  <a:cubicBezTo>
                    <a:pt x="3671" y="3812"/>
                    <a:pt x="3722" y="3773"/>
                    <a:pt x="3767" y="3722"/>
                  </a:cubicBezTo>
                  <a:cubicBezTo>
                    <a:pt x="3197" y="3360"/>
                    <a:pt x="2847" y="2717"/>
                    <a:pt x="2559" y="2146"/>
                  </a:cubicBezTo>
                  <a:cubicBezTo>
                    <a:pt x="1915" y="853"/>
                    <a:pt x="1175" y="203"/>
                    <a:pt x="102" y="0"/>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8" name="Google Shape;1110;p45">
              <a:extLst>
                <a:ext uri="{FF2B5EF4-FFF2-40B4-BE49-F238E27FC236}">
                  <a16:creationId xmlns:a16="http://schemas.microsoft.com/office/drawing/2014/main" id="{9FB49A54-530A-4FB9-BD10-4DE3E0D6FEBA}"/>
                </a:ext>
              </a:extLst>
            </p:cNvPr>
            <p:cNvSpPr/>
            <p:nvPr/>
          </p:nvSpPr>
          <p:spPr>
            <a:xfrm>
              <a:off x="4062951" y="4635337"/>
              <a:ext cx="100850" cy="107014"/>
            </a:xfrm>
            <a:custGeom>
              <a:avLst/>
              <a:gdLst/>
              <a:ahLst/>
              <a:cxnLst/>
              <a:rect l="l" t="t" r="r" b="b"/>
              <a:pathLst>
                <a:path w="3141" h="3333" extrusionOk="0">
                  <a:moveTo>
                    <a:pt x="40" y="1"/>
                  </a:moveTo>
                  <a:lnTo>
                    <a:pt x="1" y="187"/>
                  </a:lnTo>
                  <a:cubicBezTo>
                    <a:pt x="972" y="385"/>
                    <a:pt x="1661" y="1000"/>
                    <a:pt x="2259" y="2214"/>
                  </a:cubicBezTo>
                  <a:cubicBezTo>
                    <a:pt x="2435" y="2576"/>
                    <a:pt x="2649" y="2977"/>
                    <a:pt x="2937" y="3332"/>
                  </a:cubicBezTo>
                  <a:cubicBezTo>
                    <a:pt x="3005" y="3316"/>
                    <a:pt x="3078" y="3293"/>
                    <a:pt x="3140" y="3265"/>
                  </a:cubicBezTo>
                  <a:cubicBezTo>
                    <a:pt x="2847" y="2920"/>
                    <a:pt x="2627" y="2497"/>
                    <a:pt x="2435" y="2130"/>
                  </a:cubicBezTo>
                  <a:cubicBezTo>
                    <a:pt x="2084" y="1412"/>
                    <a:pt x="1695" y="893"/>
                    <a:pt x="1243" y="543"/>
                  </a:cubicBezTo>
                  <a:cubicBezTo>
                    <a:pt x="887" y="266"/>
                    <a:pt x="509" y="97"/>
                    <a:pt x="40"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9" name="Google Shape;1111;p45">
              <a:extLst>
                <a:ext uri="{FF2B5EF4-FFF2-40B4-BE49-F238E27FC236}">
                  <a16:creationId xmlns:a16="http://schemas.microsoft.com/office/drawing/2014/main" id="{722FA299-5A67-44A4-9408-F0530CBA07F1}"/>
                </a:ext>
              </a:extLst>
            </p:cNvPr>
            <p:cNvSpPr/>
            <p:nvPr/>
          </p:nvSpPr>
          <p:spPr>
            <a:xfrm>
              <a:off x="4061153" y="4675215"/>
              <a:ext cx="65307" cy="68582"/>
            </a:xfrm>
            <a:custGeom>
              <a:avLst/>
              <a:gdLst/>
              <a:ahLst/>
              <a:cxnLst/>
              <a:rect l="l" t="t" r="r" b="b"/>
              <a:pathLst>
                <a:path w="2034" h="2136" extrusionOk="0">
                  <a:moveTo>
                    <a:pt x="0" y="1"/>
                  </a:moveTo>
                  <a:lnTo>
                    <a:pt x="0" y="1"/>
                  </a:lnTo>
                  <a:cubicBezTo>
                    <a:pt x="11" y="74"/>
                    <a:pt x="23" y="153"/>
                    <a:pt x="34" y="227"/>
                  </a:cubicBezTo>
                  <a:cubicBezTo>
                    <a:pt x="734" y="509"/>
                    <a:pt x="1299" y="1108"/>
                    <a:pt x="1785" y="2079"/>
                  </a:cubicBezTo>
                  <a:cubicBezTo>
                    <a:pt x="1869" y="2102"/>
                    <a:pt x="1948" y="2124"/>
                    <a:pt x="2033" y="2136"/>
                  </a:cubicBezTo>
                  <a:cubicBezTo>
                    <a:pt x="2016" y="2102"/>
                    <a:pt x="1999" y="2062"/>
                    <a:pt x="1977" y="2017"/>
                  </a:cubicBezTo>
                  <a:cubicBezTo>
                    <a:pt x="1434" y="933"/>
                    <a:pt x="802" y="289"/>
                    <a:pt x="0"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0" name="Google Shape;1112;p45">
              <a:extLst>
                <a:ext uri="{FF2B5EF4-FFF2-40B4-BE49-F238E27FC236}">
                  <a16:creationId xmlns:a16="http://schemas.microsoft.com/office/drawing/2014/main" id="{FCBB148D-1DAE-469E-BC44-DCCF1854B74E}"/>
                </a:ext>
              </a:extLst>
            </p:cNvPr>
            <p:cNvSpPr/>
            <p:nvPr/>
          </p:nvSpPr>
          <p:spPr>
            <a:xfrm>
              <a:off x="4188075" y="4571153"/>
              <a:ext cx="38112" cy="50762"/>
            </a:xfrm>
            <a:custGeom>
              <a:avLst/>
              <a:gdLst/>
              <a:ahLst/>
              <a:cxnLst/>
              <a:rect l="l" t="t" r="r" b="b"/>
              <a:pathLst>
                <a:path w="1187" h="1581" extrusionOk="0">
                  <a:moveTo>
                    <a:pt x="673" y="1"/>
                  </a:moveTo>
                  <a:cubicBezTo>
                    <a:pt x="410" y="1"/>
                    <a:pt x="147" y="297"/>
                    <a:pt x="74" y="701"/>
                  </a:cubicBezTo>
                  <a:cubicBezTo>
                    <a:pt x="0" y="1130"/>
                    <a:pt x="175" y="1525"/>
                    <a:pt x="458" y="1576"/>
                  </a:cubicBezTo>
                  <a:cubicBezTo>
                    <a:pt x="476" y="1579"/>
                    <a:pt x="494" y="1580"/>
                    <a:pt x="513" y="1580"/>
                  </a:cubicBezTo>
                  <a:cubicBezTo>
                    <a:pt x="778" y="1580"/>
                    <a:pt x="1044" y="1283"/>
                    <a:pt x="1113" y="881"/>
                  </a:cubicBezTo>
                  <a:cubicBezTo>
                    <a:pt x="1186" y="447"/>
                    <a:pt x="1017" y="57"/>
                    <a:pt x="734" y="6"/>
                  </a:cubicBezTo>
                  <a:cubicBezTo>
                    <a:pt x="714" y="2"/>
                    <a:pt x="694" y="1"/>
                    <a:pt x="673" y="1"/>
                  </a:cubicBezTo>
                  <a:close/>
                </a:path>
              </a:pathLst>
            </a:custGeom>
            <a:solidFill>
              <a:srgbClr val="F4EDED">
                <a:alpha val="56879"/>
              </a:srgbClr>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1" name="Google Shape;1113;p45">
              <a:extLst>
                <a:ext uri="{FF2B5EF4-FFF2-40B4-BE49-F238E27FC236}">
                  <a16:creationId xmlns:a16="http://schemas.microsoft.com/office/drawing/2014/main" id="{34C9C3EE-B10B-4DAC-A04F-4B6DBAAC752F}"/>
                </a:ext>
              </a:extLst>
            </p:cNvPr>
            <p:cNvSpPr/>
            <p:nvPr/>
          </p:nvSpPr>
          <p:spPr>
            <a:xfrm>
              <a:off x="4183163" y="4631227"/>
              <a:ext cx="26521" cy="31144"/>
            </a:xfrm>
            <a:custGeom>
              <a:avLst/>
              <a:gdLst/>
              <a:ahLst/>
              <a:cxnLst/>
              <a:rect l="l" t="t" r="r" b="b"/>
              <a:pathLst>
                <a:path w="826" h="970" extrusionOk="0">
                  <a:moveTo>
                    <a:pt x="450" y="0"/>
                  </a:moveTo>
                  <a:cubicBezTo>
                    <a:pt x="264" y="0"/>
                    <a:pt x="93" y="178"/>
                    <a:pt x="46" y="422"/>
                  </a:cubicBezTo>
                  <a:cubicBezTo>
                    <a:pt x="1" y="682"/>
                    <a:pt x="125" y="930"/>
                    <a:pt x="328" y="964"/>
                  </a:cubicBezTo>
                  <a:cubicBezTo>
                    <a:pt x="347" y="968"/>
                    <a:pt x="365" y="970"/>
                    <a:pt x="383" y="970"/>
                  </a:cubicBezTo>
                  <a:cubicBezTo>
                    <a:pt x="566" y="970"/>
                    <a:pt x="734" y="794"/>
                    <a:pt x="780" y="552"/>
                  </a:cubicBezTo>
                  <a:cubicBezTo>
                    <a:pt x="825" y="281"/>
                    <a:pt x="701" y="44"/>
                    <a:pt x="498" y="4"/>
                  </a:cubicBezTo>
                  <a:cubicBezTo>
                    <a:pt x="482" y="2"/>
                    <a:pt x="466" y="0"/>
                    <a:pt x="450" y="0"/>
                  </a:cubicBezTo>
                  <a:close/>
                </a:path>
              </a:pathLst>
            </a:custGeom>
            <a:solidFill>
              <a:srgbClr val="F4EDED">
                <a:alpha val="56879"/>
              </a:srgbClr>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2" name="Google Shape;1114;p45">
              <a:extLst>
                <a:ext uri="{FF2B5EF4-FFF2-40B4-BE49-F238E27FC236}">
                  <a16:creationId xmlns:a16="http://schemas.microsoft.com/office/drawing/2014/main" id="{3F614F10-75F6-4DF8-BEF2-C523C426EE74}"/>
                </a:ext>
              </a:extLst>
            </p:cNvPr>
            <p:cNvSpPr/>
            <p:nvPr/>
          </p:nvSpPr>
          <p:spPr>
            <a:xfrm>
              <a:off x="3601657" y="4547072"/>
              <a:ext cx="192228" cy="202984"/>
            </a:xfrm>
            <a:custGeom>
              <a:avLst/>
              <a:gdLst/>
              <a:ahLst/>
              <a:cxnLst/>
              <a:rect l="l" t="t" r="r" b="b"/>
              <a:pathLst>
                <a:path w="5987" h="6322" extrusionOk="0">
                  <a:moveTo>
                    <a:pt x="1871" y="1"/>
                  </a:moveTo>
                  <a:cubicBezTo>
                    <a:pt x="1724" y="1"/>
                    <a:pt x="1582" y="13"/>
                    <a:pt x="1446" y="39"/>
                  </a:cubicBezTo>
                  <a:cubicBezTo>
                    <a:pt x="1158" y="95"/>
                    <a:pt x="904" y="208"/>
                    <a:pt x="701" y="389"/>
                  </a:cubicBezTo>
                  <a:cubicBezTo>
                    <a:pt x="441" y="621"/>
                    <a:pt x="272" y="920"/>
                    <a:pt x="170" y="1253"/>
                  </a:cubicBezTo>
                  <a:cubicBezTo>
                    <a:pt x="1" y="1818"/>
                    <a:pt x="23" y="2478"/>
                    <a:pt x="159" y="3071"/>
                  </a:cubicBezTo>
                  <a:cubicBezTo>
                    <a:pt x="204" y="3303"/>
                    <a:pt x="277" y="3529"/>
                    <a:pt x="356" y="3727"/>
                  </a:cubicBezTo>
                  <a:cubicBezTo>
                    <a:pt x="413" y="3885"/>
                    <a:pt x="481" y="4032"/>
                    <a:pt x="565" y="4190"/>
                  </a:cubicBezTo>
                  <a:cubicBezTo>
                    <a:pt x="769" y="4562"/>
                    <a:pt x="1034" y="4929"/>
                    <a:pt x="1333" y="5240"/>
                  </a:cubicBezTo>
                  <a:cubicBezTo>
                    <a:pt x="1458" y="5364"/>
                    <a:pt x="1588" y="5477"/>
                    <a:pt x="1723" y="5590"/>
                  </a:cubicBezTo>
                  <a:cubicBezTo>
                    <a:pt x="2000" y="5816"/>
                    <a:pt x="2305" y="6002"/>
                    <a:pt x="2615" y="6127"/>
                  </a:cubicBezTo>
                  <a:cubicBezTo>
                    <a:pt x="2918" y="6251"/>
                    <a:pt x="3234" y="6321"/>
                    <a:pt x="3556" y="6321"/>
                  </a:cubicBezTo>
                  <a:cubicBezTo>
                    <a:pt x="3847" y="6321"/>
                    <a:pt x="4142" y="6264"/>
                    <a:pt x="4434" y="6138"/>
                  </a:cubicBezTo>
                  <a:cubicBezTo>
                    <a:pt x="4598" y="6070"/>
                    <a:pt x="4750" y="5980"/>
                    <a:pt x="4908" y="5867"/>
                  </a:cubicBezTo>
                  <a:cubicBezTo>
                    <a:pt x="5253" y="5613"/>
                    <a:pt x="5507" y="5325"/>
                    <a:pt x="5671" y="5014"/>
                  </a:cubicBezTo>
                  <a:cubicBezTo>
                    <a:pt x="5959" y="4461"/>
                    <a:pt x="5987" y="3834"/>
                    <a:pt x="5823" y="3213"/>
                  </a:cubicBezTo>
                  <a:cubicBezTo>
                    <a:pt x="5750" y="2891"/>
                    <a:pt x="5614" y="2569"/>
                    <a:pt x="5445" y="2270"/>
                  </a:cubicBezTo>
                  <a:cubicBezTo>
                    <a:pt x="5315" y="2044"/>
                    <a:pt x="5168" y="1818"/>
                    <a:pt x="4999" y="1603"/>
                  </a:cubicBezTo>
                  <a:cubicBezTo>
                    <a:pt x="4795" y="1343"/>
                    <a:pt x="4552" y="1112"/>
                    <a:pt x="4287" y="903"/>
                  </a:cubicBezTo>
                  <a:cubicBezTo>
                    <a:pt x="3959" y="660"/>
                    <a:pt x="3609" y="451"/>
                    <a:pt x="3242" y="299"/>
                  </a:cubicBezTo>
                  <a:cubicBezTo>
                    <a:pt x="2778" y="109"/>
                    <a:pt x="2304" y="1"/>
                    <a:pt x="1871"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3" name="Google Shape;1115;p45">
              <a:extLst>
                <a:ext uri="{FF2B5EF4-FFF2-40B4-BE49-F238E27FC236}">
                  <a16:creationId xmlns:a16="http://schemas.microsoft.com/office/drawing/2014/main" id="{1EBF0EE2-DA07-4C03-8A13-18988C6B5941}"/>
                </a:ext>
              </a:extLst>
            </p:cNvPr>
            <p:cNvSpPr/>
            <p:nvPr/>
          </p:nvSpPr>
          <p:spPr>
            <a:xfrm>
              <a:off x="3647186" y="4547168"/>
              <a:ext cx="58596" cy="37791"/>
            </a:xfrm>
            <a:custGeom>
              <a:avLst/>
              <a:gdLst/>
              <a:ahLst/>
              <a:cxnLst/>
              <a:rect l="l" t="t" r="r" b="b"/>
              <a:pathLst>
                <a:path w="1825" h="1177" extrusionOk="0">
                  <a:moveTo>
                    <a:pt x="466" y="0"/>
                  </a:moveTo>
                  <a:cubicBezTo>
                    <a:pt x="314" y="0"/>
                    <a:pt x="168" y="14"/>
                    <a:pt x="28" y="41"/>
                  </a:cubicBezTo>
                  <a:cubicBezTo>
                    <a:pt x="6" y="109"/>
                    <a:pt x="0" y="188"/>
                    <a:pt x="0" y="267"/>
                  </a:cubicBezTo>
                  <a:cubicBezTo>
                    <a:pt x="0" y="770"/>
                    <a:pt x="412" y="1177"/>
                    <a:pt x="915" y="1177"/>
                  </a:cubicBezTo>
                  <a:cubicBezTo>
                    <a:pt x="1406" y="1177"/>
                    <a:pt x="1802" y="787"/>
                    <a:pt x="1824" y="301"/>
                  </a:cubicBezTo>
                  <a:cubicBezTo>
                    <a:pt x="1369" y="109"/>
                    <a:pt x="897" y="0"/>
                    <a:pt x="466" y="0"/>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4" name="Google Shape;1116;p45">
              <a:extLst>
                <a:ext uri="{FF2B5EF4-FFF2-40B4-BE49-F238E27FC236}">
                  <a16:creationId xmlns:a16="http://schemas.microsoft.com/office/drawing/2014/main" id="{22DB9633-0446-4C1A-AA8C-31AD3FAF0836}"/>
                </a:ext>
              </a:extLst>
            </p:cNvPr>
            <p:cNvSpPr/>
            <p:nvPr/>
          </p:nvSpPr>
          <p:spPr>
            <a:xfrm>
              <a:off x="3601657" y="4587303"/>
              <a:ext cx="35382" cy="58404"/>
            </a:xfrm>
            <a:custGeom>
              <a:avLst/>
              <a:gdLst/>
              <a:ahLst/>
              <a:cxnLst/>
              <a:rect l="l" t="t" r="r" b="b"/>
              <a:pathLst>
                <a:path w="1102" h="1819" extrusionOk="0">
                  <a:moveTo>
                    <a:pt x="170" y="0"/>
                  </a:moveTo>
                  <a:cubicBezTo>
                    <a:pt x="1" y="565"/>
                    <a:pt x="23" y="1225"/>
                    <a:pt x="159" y="1818"/>
                  </a:cubicBezTo>
                  <a:lnTo>
                    <a:pt x="193" y="1818"/>
                  </a:lnTo>
                  <a:cubicBezTo>
                    <a:pt x="695" y="1818"/>
                    <a:pt x="1102" y="1412"/>
                    <a:pt x="1102" y="909"/>
                  </a:cubicBezTo>
                  <a:cubicBezTo>
                    <a:pt x="1102" y="407"/>
                    <a:pt x="695" y="0"/>
                    <a:pt x="193" y="0"/>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5" name="Google Shape;1117;p45">
              <a:extLst>
                <a:ext uri="{FF2B5EF4-FFF2-40B4-BE49-F238E27FC236}">
                  <a16:creationId xmlns:a16="http://schemas.microsoft.com/office/drawing/2014/main" id="{39609541-4710-42DC-9107-87CAF6C1F4BA}"/>
                </a:ext>
              </a:extLst>
            </p:cNvPr>
            <p:cNvSpPr/>
            <p:nvPr/>
          </p:nvSpPr>
          <p:spPr>
            <a:xfrm>
              <a:off x="3665295" y="4616489"/>
              <a:ext cx="58596" cy="58404"/>
            </a:xfrm>
            <a:custGeom>
              <a:avLst/>
              <a:gdLst/>
              <a:ahLst/>
              <a:cxnLst/>
              <a:rect l="l" t="t" r="r" b="b"/>
              <a:pathLst>
                <a:path w="1825" h="1819" extrusionOk="0">
                  <a:moveTo>
                    <a:pt x="916" y="0"/>
                  </a:moveTo>
                  <a:cubicBezTo>
                    <a:pt x="413" y="0"/>
                    <a:pt x="1" y="407"/>
                    <a:pt x="1" y="909"/>
                  </a:cubicBezTo>
                  <a:cubicBezTo>
                    <a:pt x="1" y="1412"/>
                    <a:pt x="413" y="1819"/>
                    <a:pt x="916" y="1819"/>
                  </a:cubicBezTo>
                  <a:cubicBezTo>
                    <a:pt x="1413" y="1819"/>
                    <a:pt x="1825" y="1412"/>
                    <a:pt x="1825" y="909"/>
                  </a:cubicBezTo>
                  <a:cubicBezTo>
                    <a:pt x="1825" y="407"/>
                    <a:pt x="1424" y="0"/>
                    <a:pt x="916" y="0"/>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6" name="Google Shape;1118;p45">
              <a:extLst>
                <a:ext uri="{FF2B5EF4-FFF2-40B4-BE49-F238E27FC236}">
                  <a16:creationId xmlns:a16="http://schemas.microsoft.com/office/drawing/2014/main" id="{C37F914B-062B-4080-ADE7-2604A5B65A2C}"/>
                </a:ext>
              </a:extLst>
            </p:cNvPr>
            <p:cNvSpPr/>
            <p:nvPr/>
          </p:nvSpPr>
          <p:spPr>
            <a:xfrm>
              <a:off x="3619798" y="4676306"/>
              <a:ext cx="46460" cy="50634"/>
            </a:xfrm>
            <a:custGeom>
              <a:avLst/>
              <a:gdLst/>
              <a:ahLst/>
              <a:cxnLst/>
              <a:rect l="l" t="t" r="r" b="b"/>
              <a:pathLst>
                <a:path w="1447" h="1577" extrusionOk="0">
                  <a:moveTo>
                    <a:pt x="531" y="1"/>
                  </a:moveTo>
                  <a:cubicBezTo>
                    <a:pt x="334" y="1"/>
                    <a:pt x="147" y="63"/>
                    <a:pt x="0" y="170"/>
                  </a:cubicBezTo>
                  <a:cubicBezTo>
                    <a:pt x="204" y="543"/>
                    <a:pt x="469" y="910"/>
                    <a:pt x="768" y="1221"/>
                  </a:cubicBezTo>
                  <a:cubicBezTo>
                    <a:pt x="893" y="1351"/>
                    <a:pt x="1023" y="1464"/>
                    <a:pt x="1158" y="1576"/>
                  </a:cubicBezTo>
                  <a:cubicBezTo>
                    <a:pt x="1333" y="1407"/>
                    <a:pt x="1446" y="1170"/>
                    <a:pt x="1446" y="910"/>
                  </a:cubicBezTo>
                  <a:cubicBezTo>
                    <a:pt x="1446" y="402"/>
                    <a:pt x="1040" y="1"/>
                    <a:pt x="531" y="1"/>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7" name="Google Shape;1119;p45">
              <a:extLst>
                <a:ext uri="{FF2B5EF4-FFF2-40B4-BE49-F238E27FC236}">
                  <a16:creationId xmlns:a16="http://schemas.microsoft.com/office/drawing/2014/main" id="{9B477905-37E6-4F09-96EA-7A2F3950D441}"/>
                </a:ext>
              </a:extLst>
            </p:cNvPr>
            <p:cNvSpPr/>
            <p:nvPr/>
          </p:nvSpPr>
          <p:spPr>
            <a:xfrm>
              <a:off x="3685619" y="4713295"/>
              <a:ext cx="58404" cy="36763"/>
            </a:xfrm>
            <a:custGeom>
              <a:avLst/>
              <a:gdLst/>
              <a:ahLst/>
              <a:cxnLst/>
              <a:rect l="l" t="t" r="r" b="b"/>
              <a:pathLst>
                <a:path w="1819" h="1145" extrusionOk="0">
                  <a:moveTo>
                    <a:pt x="910" y="1"/>
                  </a:moveTo>
                  <a:cubicBezTo>
                    <a:pt x="407" y="1"/>
                    <a:pt x="0" y="408"/>
                    <a:pt x="0" y="910"/>
                  </a:cubicBezTo>
                  <a:lnTo>
                    <a:pt x="0" y="950"/>
                  </a:lnTo>
                  <a:cubicBezTo>
                    <a:pt x="303" y="1074"/>
                    <a:pt x="619" y="1144"/>
                    <a:pt x="941" y="1144"/>
                  </a:cubicBezTo>
                  <a:cubicBezTo>
                    <a:pt x="1232" y="1144"/>
                    <a:pt x="1527" y="1087"/>
                    <a:pt x="1819" y="961"/>
                  </a:cubicBezTo>
                  <a:lnTo>
                    <a:pt x="1819" y="910"/>
                  </a:lnTo>
                  <a:cubicBezTo>
                    <a:pt x="1819" y="408"/>
                    <a:pt x="1412" y="1"/>
                    <a:pt x="910" y="1"/>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8" name="Google Shape;1120;p45">
              <a:extLst>
                <a:ext uri="{FF2B5EF4-FFF2-40B4-BE49-F238E27FC236}">
                  <a16:creationId xmlns:a16="http://schemas.microsoft.com/office/drawing/2014/main" id="{1A35A4AF-4580-47E4-BC6F-3CB0B7E66A84}"/>
                </a:ext>
              </a:extLst>
            </p:cNvPr>
            <p:cNvSpPr/>
            <p:nvPr/>
          </p:nvSpPr>
          <p:spPr>
            <a:xfrm>
              <a:off x="3732946" y="4576418"/>
              <a:ext cx="43730" cy="47519"/>
            </a:xfrm>
            <a:custGeom>
              <a:avLst/>
              <a:gdLst/>
              <a:ahLst/>
              <a:cxnLst/>
              <a:rect l="l" t="t" r="r" b="b"/>
              <a:pathLst>
                <a:path w="1362" h="1480" extrusionOk="0">
                  <a:moveTo>
                    <a:pt x="204" y="0"/>
                  </a:moveTo>
                  <a:cubicBezTo>
                    <a:pt x="74" y="153"/>
                    <a:pt x="0" y="350"/>
                    <a:pt x="0" y="571"/>
                  </a:cubicBezTo>
                  <a:cubicBezTo>
                    <a:pt x="0" y="1073"/>
                    <a:pt x="407" y="1480"/>
                    <a:pt x="910" y="1480"/>
                  </a:cubicBezTo>
                  <a:cubicBezTo>
                    <a:pt x="1073" y="1480"/>
                    <a:pt x="1226" y="1435"/>
                    <a:pt x="1361" y="1361"/>
                  </a:cubicBezTo>
                  <a:cubicBezTo>
                    <a:pt x="1237" y="1135"/>
                    <a:pt x="1085" y="909"/>
                    <a:pt x="915" y="695"/>
                  </a:cubicBezTo>
                  <a:cubicBezTo>
                    <a:pt x="712" y="435"/>
                    <a:pt x="469" y="203"/>
                    <a:pt x="204" y="0"/>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9" name="Google Shape;1121;p45">
              <a:extLst>
                <a:ext uri="{FF2B5EF4-FFF2-40B4-BE49-F238E27FC236}">
                  <a16:creationId xmlns:a16="http://schemas.microsoft.com/office/drawing/2014/main" id="{C41EB04F-0C42-496B-8BA8-A95BED9E1B93}"/>
                </a:ext>
              </a:extLst>
            </p:cNvPr>
            <p:cNvSpPr/>
            <p:nvPr/>
          </p:nvSpPr>
          <p:spPr>
            <a:xfrm>
              <a:off x="3752147" y="4649496"/>
              <a:ext cx="41740" cy="58596"/>
            </a:xfrm>
            <a:custGeom>
              <a:avLst/>
              <a:gdLst/>
              <a:ahLst/>
              <a:cxnLst/>
              <a:rect l="l" t="t" r="r" b="b"/>
              <a:pathLst>
                <a:path w="1300" h="1825" extrusionOk="0">
                  <a:moveTo>
                    <a:pt x="910" y="0"/>
                  </a:moveTo>
                  <a:cubicBezTo>
                    <a:pt x="413" y="0"/>
                    <a:pt x="1" y="412"/>
                    <a:pt x="1" y="915"/>
                  </a:cubicBezTo>
                  <a:cubicBezTo>
                    <a:pt x="1" y="1412"/>
                    <a:pt x="413" y="1824"/>
                    <a:pt x="910" y="1824"/>
                  </a:cubicBezTo>
                  <a:lnTo>
                    <a:pt x="984" y="1824"/>
                  </a:lnTo>
                  <a:cubicBezTo>
                    <a:pt x="1272" y="1271"/>
                    <a:pt x="1300" y="644"/>
                    <a:pt x="1136" y="28"/>
                  </a:cubicBezTo>
                  <a:cubicBezTo>
                    <a:pt x="1068" y="6"/>
                    <a:pt x="989" y="0"/>
                    <a:pt x="910" y="0"/>
                  </a:cubicBezTo>
                  <a:close/>
                </a:path>
              </a:pathLst>
            </a:custGeom>
            <a:solidFill>
              <a:srgbClr val="EE7636"/>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0" name="Google Shape;1122;p45">
              <a:extLst>
                <a:ext uri="{FF2B5EF4-FFF2-40B4-BE49-F238E27FC236}">
                  <a16:creationId xmlns:a16="http://schemas.microsoft.com/office/drawing/2014/main" id="{7940DE24-175E-4FD7-B131-1746806F2D0D}"/>
                </a:ext>
              </a:extLst>
            </p:cNvPr>
            <p:cNvSpPr/>
            <p:nvPr/>
          </p:nvSpPr>
          <p:spPr>
            <a:xfrm>
              <a:off x="3648085" y="4560621"/>
              <a:ext cx="59688" cy="31947"/>
            </a:xfrm>
            <a:custGeom>
              <a:avLst/>
              <a:gdLst/>
              <a:ahLst/>
              <a:cxnLst/>
              <a:rect l="l" t="t" r="r" b="b"/>
              <a:pathLst>
                <a:path w="1859" h="995" extrusionOk="0">
                  <a:moveTo>
                    <a:pt x="656" y="1"/>
                  </a:moveTo>
                  <a:cubicBezTo>
                    <a:pt x="327" y="1"/>
                    <a:pt x="75" y="115"/>
                    <a:pt x="46" y="306"/>
                  </a:cubicBezTo>
                  <a:cubicBezTo>
                    <a:pt x="0" y="560"/>
                    <a:pt x="367" y="848"/>
                    <a:pt x="864" y="955"/>
                  </a:cubicBezTo>
                  <a:cubicBezTo>
                    <a:pt x="984" y="982"/>
                    <a:pt x="1100" y="994"/>
                    <a:pt x="1207" y="994"/>
                  </a:cubicBezTo>
                  <a:cubicBezTo>
                    <a:pt x="1538" y="994"/>
                    <a:pt x="1790" y="877"/>
                    <a:pt x="1824" y="690"/>
                  </a:cubicBezTo>
                  <a:cubicBezTo>
                    <a:pt x="1858" y="436"/>
                    <a:pt x="1491" y="142"/>
                    <a:pt x="1006" y="40"/>
                  </a:cubicBezTo>
                  <a:cubicBezTo>
                    <a:pt x="884" y="14"/>
                    <a:pt x="766" y="1"/>
                    <a:pt x="656" y="1"/>
                  </a:cubicBezTo>
                  <a:close/>
                </a:path>
              </a:pathLst>
            </a:custGeom>
            <a:solidFill>
              <a:srgbClr val="F4EDED">
                <a:alpha val="56879"/>
              </a:srgbClr>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1" name="Google Shape;1123;p45">
              <a:extLst>
                <a:ext uri="{FF2B5EF4-FFF2-40B4-BE49-F238E27FC236}">
                  <a16:creationId xmlns:a16="http://schemas.microsoft.com/office/drawing/2014/main" id="{1BA5E2B9-0CBD-446D-8B26-AB7025EE3697}"/>
                </a:ext>
              </a:extLst>
            </p:cNvPr>
            <p:cNvSpPr/>
            <p:nvPr/>
          </p:nvSpPr>
          <p:spPr>
            <a:xfrm>
              <a:off x="3709732" y="4583546"/>
              <a:ext cx="25975" cy="20934"/>
            </a:xfrm>
            <a:custGeom>
              <a:avLst/>
              <a:gdLst/>
              <a:ahLst/>
              <a:cxnLst/>
              <a:rect l="l" t="t" r="r" b="b"/>
              <a:pathLst>
                <a:path w="809" h="652" extrusionOk="0">
                  <a:moveTo>
                    <a:pt x="370" y="1"/>
                  </a:moveTo>
                  <a:cubicBezTo>
                    <a:pt x="225" y="1"/>
                    <a:pt x="95" y="81"/>
                    <a:pt x="51" y="213"/>
                  </a:cubicBezTo>
                  <a:cubicBezTo>
                    <a:pt x="0" y="382"/>
                    <a:pt x="113" y="569"/>
                    <a:pt x="305" y="631"/>
                  </a:cubicBezTo>
                  <a:cubicBezTo>
                    <a:pt x="348" y="645"/>
                    <a:pt x="391" y="651"/>
                    <a:pt x="433" y="651"/>
                  </a:cubicBezTo>
                  <a:cubicBezTo>
                    <a:pt x="578" y="651"/>
                    <a:pt x="708" y="571"/>
                    <a:pt x="752" y="439"/>
                  </a:cubicBezTo>
                  <a:cubicBezTo>
                    <a:pt x="808" y="270"/>
                    <a:pt x="695" y="77"/>
                    <a:pt x="497" y="21"/>
                  </a:cubicBezTo>
                  <a:cubicBezTo>
                    <a:pt x="455" y="7"/>
                    <a:pt x="412" y="1"/>
                    <a:pt x="370" y="1"/>
                  </a:cubicBezTo>
                  <a:close/>
                </a:path>
              </a:pathLst>
            </a:custGeom>
            <a:solidFill>
              <a:srgbClr val="F4EDED">
                <a:alpha val="56879"/>
              </a:srgbClr>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2" name="Google Shape;1124;p45">
              <a:extLst>
                <a:ext uri="{FF2B5EF4-FFF2-40B4-BE49-F238E27FC236}">
                  <a16:creationId xmlns:a16="http://schemas.microsoft.com/office/drawing/2014/main" id="{1B89E9A6-3B17-4063-90B7-15778826109F}"/>
                </a:ext>
              </a:extLst>
            </p:cNvPr>
            <p:cNvSpPr/>
            <p:nvPr/>
          </p:nvSpPr>
          <p:spPr>
            <a:xfrm>
              <a:off x="3918241" y="4631901"/>
              <a:ext cx="214542" cy="169592"/>
            </a:xfrm>
            <a:custGeom>
              <a:avLst/>
              <a:gdLst/>
              <a:ahLst/>
              <a:cxnLst/>
              <a:rect l="l" t="t" r="r" b="b"/>
              <a:pathLst>
                <a:path w="6682" h="5282" extrusionOk="0">
                  <a:moveTo>
                    <a:pt x="3598" y="0"/>
                  </a:moveTo>
                  <a:cubicBezTo>
                    <a:pt x="3519" y="0"/>
                    <a:pt x="3440" y="0"/>
                    <a:pt x="3361" y="6"/>
                  </a:cubicBezTo>
                  <a:cubicBezTo>
                    <a:pt x="2994" y="29"/>
                    <a:pt x="2621" y="85"/>
                    <a:pt x="2271" y="198"/>
                  </a:cubicBezTo>
                  <a:cubicBezTo>
                    <a:pt x="2232" y="204"/>
                    <a:pt x="2192" y="221"/>
                    <a:pt x="2158" y="232"/>
                  </a:cubicBezTo>
                  <a:cubicBezTo>
                    <a:pt x="2141" y="237"/>
                    <a:pt x="2119" y="249"/>
                    <a:pt x="2107" y="254"/>
                  </a:cubicBezTo>
                  <a:cubicBezTo>
                    <a:pt x="1774" y="373"/>
                    <a:pt x="1464" y="531"/>
                    <a:pt x="1187" y="712"/>
                  </a:cubicBezTo>
                  <a:cubicBezTo>
                    <a:pt x="1147" y="740"/>
                    <a:pt x="1113" y="768"/>
                    <a:pt x="1068" y="797"/>
                  </a:cubicBezTo>
                  <a:cubicBezTo>
                    <a:pt x="780" y="1000"/>
                    <a:pt x="537" y="1254"/>
                    <a:pt x="357" y="1536"/>
                  </a:cubicBezTo>
                  <a:cubicBezTo>
                    <a:pt x="334" y="1576"/>
                    <a:pt x="306" y="1615"/>
                    <a:pt x="283" y="1661"/>
                  </a:cubicBezTo>
                  <a:cubicBezTo>
                    <a:pt x="103" y="1988"/>
                    <a:pt x="1" y="2355"/>
                    <a:pt x="1" y="2767"/>
                  </a:cubicBezTo>
                  <a:cubicBezTo>
                    <a:pt x="1" y="2830"/>
                    <a:pt x="1" y="2903"/>
                    <a:pt x="12" y="2965"/>
                  </a:cubicBezTo>
                  <a:cubicBezTo>
                    <a:pt x="24" y="3157"/>
                    <a:pt x="69" y="3355"/>
                    <a:pt x="131" y="3564"/>
                  </a:cubicBezTo>
                  <a:cubicBezTo>
                    <a:pt x="408" y="4439"/>
                    <a:pt x="1012" y="4942"/>
                    <a:pt x="1740" y="5151"/>
                  </a:cubicBezTo>
                  <a:cubicBezTo>
                    <a:pt x="1802" y="5173"/>
                    <a:pt x="1865" y="5190"/>
                    <a:pt x="1932" y="5201"/>
                  </a:cubicBezTo>
                  <a:cubicBezTo>
                    <a:pt x="2172" y="5255"/>
                    <a:pt x="2419" y="5281"/>
                    <a:pt x="2670" y="5281"/>
                  </a:cubicBezTo>
                  <a:cubicBezTo>
                    <a:pt x="2839" y="5281"/>
                    <a:pt x="3010" y="5269"/>
                    <a:pt x="3180" y="5247"/>
                  </a:cubicBezTo>
                  <a:cubicBezTo>
                    <a:pt x="3214" y="5247"/>
                    <a:pt x="3248" y="5235"/>
                    <a:pt x="3288" y="5230"/>
                  </a:cubicBezTo>
                  <a:cubicBezTo>
                    <a:pt x="3299" y="5230"/>
                    <a:pt x="3316" y="5224"/>
                    <a:pt x="3327" y="5224"/>
                  </a:cubicBezTo>
                  <a:cubicBezTo>
                    <a:pt x="3694" y="5168"/>
                    <a:pt x="4050" y="5060"/>
                    <a:pt x="4378" y="4913"/>
                  </a:cubicBezTo>
                  <a:cubicBezTo>
                    <a:pt x="4423" y="4897"/>
                    <a:pt x="4462" y="4880"/>
                    <a:pt x="4508" y="4857"/>
                  </a:cubicBezTo>
                  <a:cubicBezTo>
                    <a:pt x="4649" y="4789"/>
                    <a:pt x="4790" y="4716"/>
                    <a:pt x="4914" y="4631"/>
                  </a:cubicBezTo>
                  <a:cubicBezTo>
                    <a:pt x="5067" y="4535"/>
                    <a:pt x="5208" y="4433"/>
                    <a:pt x="5355" y="4320"/>
                  </a:cubicBezTo>
                  <a:cubicBezTo>
                    <a:pt x="5389" y="4292"/>
                    <a:pt x="5434" y="4258"/>
                    <a:pt x="5468" y="4224"/>
                  </a:cubicBezTo>
                  <a:cubicBezTo>
                    <a:pt x="5744" y="3993"/>
                    <a:pt x="6010" y="3722"/>
                    <a:pt x="6213" y="3411"/>
                  </a:cubicBezTo>
                  <a:cubicBezTo>
                    <a:pt x="6241" y="3360"/>
                    <a:pt x="6269" y="3315"/>
                    <a:pt x="6298" y="3270"/>
                  </a:cubicBezTo>
                  <a:cubicBezTo>
                    <a:pt x="6552" y="2847"/>
                    <a:pt x="6682" y="2378"/>
                    <a:pt x="6580" y="1875"/>
                  </a:cubicBezTo>
                  <a:cubicBezTo>
                    <a:pt x="6574" y="1841"/>
                    <a:pt x="6569" y="1802"/>
                    <a:pt x="6552" y="1757"/>
                  </a:cubicBezTo>
                  <a:cubicBezTo>
                    <a:pt x="6518" y="1632"/>
                    <a:pt x="6467" y="1502"/>
                    <a:pt x="6405" y="1384"/>
                  </a:cubicBezTo>
                  <a:cubicBezTo>
                    <a:pt x="6286" y="1141"/>
                    <a:pt x="6117" y="938"/>
                    <a:pt x="5914" y="763"/>
                  </a:cubicBezTo>
                  <a:cubicBezTo>
                    <a:pt x="5756" y="627"/>
                    <a:pt x="5581" y="509"/>
                    <a:pt x="5389" y="407"/>
                  </a:cubicBezTo>
                  <a:cubicBezTo>
                    <a:pt x="4875" y="141"/>
                    <a:pt x="4236" y="0"/>
                    <a:pt x="3598" y="0"/>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3" name="Google Shape;1125;p45">
              <a:extLst>
                <a:ext uri="{FF2B5EF4-FFF2-40B4-BE49-F238E27FC236}">
                  <a16:creationId xmlns:a16="http://schemas.microsoft.com/office/drawing/2014/main" id="{559DD8C8-F449-4858-8530-FEA66FF582ED}"/>
                </a:ext>
              </a:extLst>
            </p:cNvPr>
            <p:cNvSpPr/>
            <p:nvPr/>
          </p:nvSpPr>
          <p:spPr>
            <a:xfrm>
              <a:off x="4091238" y="4644937"/>
              <a:ext cx="38304" cy="47551"/>
            </a:xfrm>
            <a:custGeom>
              <a:avLst/>
              <a:gdLst/>
              <a:ahLst/>
              <a:cxnLst/>
              <a:rect l="l" t="t" r="r" b="b"/>
              <a:pathLst>
                <a:path w="1193" h="1481" extrusionOk="0">
                  <a:moveTo>
                    <a:pt x="1" y="1"/>
                  </a:moveTo>
                  <a:lnTo>
                    <a:pt x="1" y="1"/>
                  </a:lnTo>
                  <a:cubicBezTo>
                    <a:pt x="418" y="413"/>
                    <a:pt x="814" y="904"/>
                    <a:pt x="1192" y="1480"/>
                  </a:cubicBezTo>
                  <a:cubicBezTo>
                    <a:pt x="1186" y="1435"/>
                    <a:pt x="1181" y="1396"/>
                    <a:pt x="1164" y="1351"/>
                  </a:cubicBezTo>
                  <a:cubicBezTo>
                    <a:pt x="1130" y="1226"/>
                    <a:pt x="1079" y="1096"/>
                    <a:pt x="1017" y="978"/>
                  </a:cubicBezTo>
                  <a:cubicBezTo>
                    <a:pt x="853" y="758"/>
                    <a:pt x="695" y="549"/>
                    <a:pt x="526" y="357"/>
                  </a:cubicBezTo>
                  <a:cubicBezTo>
                    <a:pt x="368" y="221"/>
                    <a:pt x="193" y="103"/>
                    <a:pt x="1"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4" name="Google Shape;1126;p45">
              <a:extLst>
                <a:ext uri="{FF2B5EF4-FFF2-40B4-BE49-F238E27FC236}">
                  <a16:creationId xmlns:a16="http://schemas.microsoft.com/office/drawing/2014/main" id="{ABC4B134-ABE7-43D7-92F3-80762451AF61}"/>
                </a:ext>
              </a:extLst>
            </p:cNvPr>
            <p:cNvSpPr/>
            <p:nvPr/>
          </p:nvSpPr>
          <p:spPr>
            <a:xfrm>
              <a:off x="4026509" y="4632062"/>
              <a:ext cx="93947" cy="109390"/>
            </a:xfrm>
            <a:custGeom>
              <a:avLst/>
              <a:gdLst/>
              <a:ahLst/>
              <a:cxnLst/>
              <a:rect l="l" t="t" r="r" b="b"/>
              <a:pathLst>
                <a:path w="2926" h="3407" extrusionOk="0">
                  <a:moveTo>
                    <a:pt x="232" y="1"/>
                  </a:moveTo>
                  <a:cubicBezTo>
                    <a:pt x="153" y="1"/>
                    <a:pt x="74" y="1"/>
                    <a:pt x="0" y="7"/>
                  </a:cubicBezTo>
                  <a:cubicBezTo>
                    <a:pt x="1186" y="865"/>
                    <a:pt x="2124" y="1983"/>
                    <a:pt x="2841" y="3406"/>
                  </a:cubicBezTo>
                  <a:cubicBezTo>
                    <a:pt x="2869" y="3355"/>
                    <a:pt x="2897" y="3310"/>
                    <a:pt x="2926" y="3265"/>
                  </a:cubicBezTo>
                  <a:cubicBezTo>
                    <a:pt x="2237" y="1915"/>
                    <a:pt x="1339" y="837"/>
                    <a:pt x="232"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5" name="Google Shape;1127;p45">
              <a:extLst>
                <a:ext uri="{FF2B5EF4-FFF2-40B4-BE49-F238E27FC236}">
                  <a16:creationId xmlns:a16="http://schemas.microsoft.com/office/drawing/2014/main" id="{53FFB014-1405-4CCE-BBAE-B88D6BA22904}"/>
                </a:ext>
              </a:extLst>
            </p:cNvPr>
            <p:cNvSpPr/>
            <p:nvPr/>
          </p:nvSpPr>
          <p:spPr>
            <a:xfrm>
              <a:off x="3985892" y="4638066"/>
              <a:ext cx="107721" cy="132379"/>
            </a:xfrm>
            <a:custGeom>
              <a:avLst/>
              <a:gdLst/>
              <a:ahLst/>
              <a:cxnLst/>
              <a:rect l="l" t="t" r="r" b="b"/>
              <a:pathLst>
                <a:path w="3355" h="4123" extrusionOk="0">
                  <a:moveTo>
                    <a:pt x="164" y="0"/>
                  </a:moveTo>
                  <a:cubicBezTo>
                    <a:pt x="125" y="6"/>
                    <a:pt x="85" y="17"/>
                    <a:pt x="51" y="34"/>
                  </a:cubicBezTo>
                  <a:cubicBezTo>
                    <a:pt x="34" y="40"/>
                    <a:pt x="12" y="45"/>
                    <a:pt x="0" y="57"/>
                  </a:cubicBezTo>
                  <a:cubicBezTo>
                    <a:pt x="672" y="542"/>
                    <a:pt x="1282" y="1118"/>
                    <a:pt x="1813" y="1785"/>
                  </a:cubicBezTo>
                  <a:cubicBezTo>
                    <a:pt x="2355" y="2463"/>
                    <a:pt x="2835" y="3242"/>
                    <a:pt x="3242" y="4123"/>
                  </a:cubicBezTo>
                  <a:cubicBezTo>
                    <a:pt x="3276" y="4095"/>
                    <a:pt x="3315" y="4055"/>
                    <a:pt x="3355" y="4027"/>
                  </a:cubicBezTo>
                  <a:cubicBezTo>
                    <a:pt x="2948" y="3163"/>
                    <a:pt x="2468" y="2378"/>
                    <a:pt x="1921" y="1694"/>
                  </a:cubicBezTo>
                  <a:cubicBezTo>
                    <a:pt x="1401" y="1051"/>
                    <a:pt x="814" y="480"/>
                    <a:pt x="164" y="0"/>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6" name="Google Shape;1128;p45">
              <a:extLst>
                <a:ext uri="{FF2B5EF4-FFF2-40B4-BE49-F238E27FC236}">
                  <a16:creationId xmlns:a16="http://schemas.microsoft.com/office/drawing/2014/main" id="{156F607D-3E91-4579-8246-DC8A2D63F0DF}"/>
                </a:ext>
              </a:extLst>
            </p:cNvPr>
            <p:cNvSpPr/>
            <p:nvPr/>
          </p:nvSpPr>
          <p:spPr>
            <a:xfrm>
              <a:off x="3952693" y="4654569"/>
              <a:ext cx="110289" cy="134916"/>
            </a:xfrm>
            <a:custGeom>
              <a:avLst/>
              <a:gdLst/>
              <a:ahLst/>
              <a:cxnLst/>
              <a:rect l="l" t="t" r="r" b="b"/>
              <a:pathLst>
                <a:path w="3435" h="4202" extrusionOk="0">
                  <a:moveTo>
                    <a:pt x="125" y="0"/>
                  </a:moveTo>
                  <a:cubicBezTo>
                    <a:pt x="80" y="28"/>
                    <a:pt x="46" y="57"/>
                    <a:pt x="1" y="85"/>
                  </a:cubicBezTo>
                  <a:cubicBezTo>
                    <a:pt x="1424" y="1051"/>
                    <a:pt x="2537" y="2434"/>
                    <a:pt x="3305" y="4202"/>
                  </a:cubicBezTo>
                  <a:cubicBezTo>
                    <a:pt x="3350" y="4185"/>
                    <a:pt x="3389" y="4162"/>
                    <a:pt x="3435" y="4145"/>
                  </a:cubicBezTo>
                  <a:cubicBezTo>
                    <a:pt x="2655" y="2372"/>
                    <a:pt x="1543" y="983"/>
                    <a:pt x="125" y="0"/>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7" name="Google Shape;1129;p45">
              <a:extLst>
                <a:ext uri="{FF2B5EF4-FFF2-40B4-BE49-F238E27FC236}">
                  <a16:creationId xmlns:a16="http://schemas.microsoft.com/office/drawing/2014/main" id="{9EC8E5CC-D945-485B-85B9-3623AB0CF424}"/>
                </a:ext>
              </a:extLst>
            </p:cNvPr>
            <p:cNvSpPr/>
            <p:nvPr/>
          </p:nvSpPr>
          <p:spPr>
            <a:xfrm>
              <a:off x="3927135" y="4681219"/>
              <a:ext cx="97767" cy="118798"/>
            </a:xfrm>
            <a:custGeom>
              <a:avLst/>
              <a:gdLst/>
              <a:ahLst/>
              <a:cxnLst/>
              <a:rect l="l" t="t" r="r" b="b"/>
              <a:pathLst>
                <a:path w="3045" h="3700" extrusionOk="0">
                  <a:moveTo>
                    <a:pt x="74" y="0"/>
                  </a:moveTo>
                  <a:cubicBezTo>
                    <a:pt x="51" y="34"/>
                    <a:pt x="23" y="79"/>
                    <a:pt x="1" y="119"/>
                  </a:cubicBezTo>
                  <a:cubicBezTo>
                    <a:pt x="611" y="565"/>
                    <a:pt x="1153" y="1079"/>
                    <a:pt x="1627" y="1661"/>
                  </a:cubicBezTo>
                  <a:cubicBezTo>
                    <a:pt x="2118" y="2259"/>
                    <a:pt x="2542" y="2943"/>
                    <a:pt x="2898" y="3699"/>
                  </a:cubicBezTo>
                  <a:cubicBezTo>
                    <a:pt x="2932" y="3699"/>
                    <a:pt x="2966" y="3694"/>
                    <a:pt x="2999" y="3688"/>
                  </a:cubicBezTo>
                  <a:cubicBezTo>
                    <a:pt x="3016" y="3688"/>
                    <a:pt x="3028" y="3677"/>
                    <a:pt x="3045" y="3677"/>
                  </a:cubicBezTo>
                  <a:cubicBezTo>
                    <a:pt x="2683" y="2903"/>
                    <a:pt x="2248" y="2197"/>
                    <a:pt x="1729" y="1576"/>
                  </a:cubicBezTo>
                  <a:cubicBezTo>
                    <a:pt x="1249" y="983"/>
                    <a:pt x="695" y="452"/>
                    <a:pt x="74" y="0"/>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8" name="Google Shape;1130;p45">
              <a:extLst>
                <a:ext uri="{FF2B5EF4-FFF2-40B4-BE49-F238E27FC236}">
                  <a16:creationId xmlns:a16="http://schemas.microsoft.com/office/drawing/2014/main" id="{931E8874-F0DD-43C6-B271-E723771EA67D}"/>
                </a:ext>
              </a:extLst>
            </p:cNvPr>
            <p:cNvSpPr/>
            <p:nvPr/>
          </p:nvSpPr>
          <p:spPr>
            <a:xfrm>
              <a:off x="3918241" y="4720744"/>
              <a:ext cx="62064" cy="78182"/>
            </a:xfrm>
            <a:custGeom>
              <a:avLst/>
              <a:gdLst/>
              <a:ahLst/>
              <a:cxnLst/>
              <a:rect l="l" t="t" r="r" b="b"/>
              <a:pathLst>
                <a:path w="1933" h="2435" extrusionOk="0">
                  <a:moveTo>
                    <a:pt x="1" y="0"/>
                  </a:moveTo>
                  <a:cubicBezTo>
                    <a:pt x="1" y="63"/>
                    <a:pt x="1" y="136"/>
                    <a:pt x="12" y="198"/>
                  </a:cubicBezTo>
                  <a:cubicBezTo>
                    <a:pt x="679" y="802"/>
                    <a:pt x="1243" y="1525"/>
                    <a:pt x="1740" y="2384"/>
                  </a:cubicBezTo>
                  <a:cubicBezTo>
                    <a:pt x="1802" y="2406"/>
                    <a:pt x="1865" y="2423"/>
                    <a:pt x="1932" y="2434"/>
                  </a:cubicBezTo>
                  <a:cubicBezTo>
                    <a:pt x="1396" y="1463"/>
                    <a:pt x="763" y="661"/>
                    <a:pt x="1" y="0"/>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9" name="Google Shape;1131;p45">
              <a:extLst>
                <a:ext uri="{FF2B5EF4-FFF2-40B4-BE49-F238E27FC236}">
                  <a16:creationId xmlns:a16="http://schemas.microsoft.com/office/drawing/2014/main" id="{9A021DF3-EF9D-42A2-9BB8-46D65E68152B}"/>
                </a:ext>
              </a:extLst>
            </p:cNvPr>
            <p:cNvSpPr/>
            <p:nvPr/>
          </p:nvSpPr>
          <p:spPr>
            <a:xfrm>
              <a:off x="4063304" y="4706488"/>
              <a:ext cx="55899" cy="35800"/>
            </a:xfrm>
            <a:custGeom>
              <a:avLst/>
              <a:gdLst/>
              <a:ahLst/>
              <a:cxnLst/>
              <a:rect l="l" t="t" r="r" b="b"/>
              <a:pathLst>
                <a:path w="1741" h="1115" extrusionOk="0">
                  <a:moveTo>
                    <a:pt x="1219" y="1"/>
                  </a:moveTo>
                  <a:cubicBezTo>
                    <a:pt x="1055" y="1"/>
                    <a:pt x="861" y="46"/>
                    <a:pt x="667" y="140"/>
                  </a:cubicBezTo>
                  <a:cubicBezTo>
                    <a:pt x="249" y="343"/>
                    <a:pt x="1" y="693"/>
                    <a:pt x="114" y="924"/>
                  </a:cubicBezTo>
                  <a:cubicBezTo>
                    <a:pt x="175" y="1050"/>
                    <a:pt x="331" y="1114"/>
                    <a:pt x="526" y="1114"/>
                  </a:cubicBezTo>
                  <a:cubicBezTo>
                    <a:pt x="692" y="1114"/>
                    <a:pt x="885" y="1068"/>
                    <a:pt x="1074" y="975"/>
                  </a:cubicBezTo>
                  <a:cubicBezTo>
                    <a:pt x="1492" y="766"/>
                    <a:pt x="1740" y="422"/>
                    <a:pt x="1627" y="190"/>
                  </a:cubicBezTo>
                  <a:cubicBezTo>
                    <a:pt x="1566" y="65"/>
                    <a:pt x="1414" y="1"/>
                    <a:pt x="1219" y="1"/>
                  </a:cubicBezTo>
                  <a:close/>
                </a:path>
              </a:pathLst>
            </a:custGeom>
            <a:solidFill>
              <a:srgbClr val="F4EDED">
                <a:alpha val="56879"/>
              </a:srgbClr>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0" name="Google Shape;1132;p45">
              <a:extLst>
                <a:ext uri="{FF2B5EF4-FFF2-40B4-BE49-F238E27FC236}">
                  <a16:creationId xmlns:a16="http://schemas.microsoft.com/office/drawing/2014/main" id="{D84DF6BE-8865-4FC6-AFDC-EFC2A17A1617}"/>
                </a:ext>
              </a:extLst>
            </p:cNvPr>
            <p:cNvSpPr/>
            <p:nvPr/>
          </p:nvSpPr>
          <p:spPr>
            <a:xfrm>
              <a:off x="4019445" y="4737536"/>
              <a:ext cx="38465" cy="22283"/>
            </a:xfrm>
            <a:custGeom>
              <a:avLst/>
              <a:gdLst/>
              <a:ahLst/>
              <a:cxnLst/>
              <a:rect l="l" t="t" r="r" b="b"/>
              <a:pathLst>
                <a:path w="1198" h="694" extrusionOk="0">
                  <a:moveTo>
                    <a:pt x="677" y="1"/>
                  </a:moveTo>
                  <a:cubicBezTo>
                    <a:pt x="638" y="1"/>
                    <a:pt x="599" y="3"/>
                    <a:pt x="559" y="8"/>
                  </a:cubicBezTo>
                  <a:cubicBezTo>
                    <a:pt x="237" y="42"/>
                    <a:pt x="0" y="223"/>
                    <a:pt x="23" y="415"/>
                  </a:cubicBezTo>
                  <a:cubicBezTo>
                    <a:pt x="38" y="582"/>
                    <a:pt x="253" y="694"/>
                    <a:pt x="521" y="694"/>
                  </a:cubicBezTo>
                  <a:cubicBezTo>
                    <a:pt x="561" y="694"/>
                    <a:pt x="602" y="691"/>
                    <a:pt x="644" y="686"/>
                  </a:cubicBezTo>
                  <a:cubicBezTo>
                    <a:pt x="960" y="646"/>
                    <a:pt x="1197" y="466"/>
                    <a:pt x="1180" y="274"/>
                  </a:cubicBezTo>
                  <a:cubicBezTo>
                    <a:pt x="1161" y="116"/>
                    <a:pt x="942" y="1"/>
                    <a:pt x="677" y="1"/>
                  </a:cubicBezTo>
                  <a:close/>
                </a:path>
              </a:pathLst>
            </a:custGeom>
            <a:solidFill>
              <a:srgbClr val="F4EDED">
                <a:alpha val="56879"/>
              </a:srgbClr>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1" name="Google Shape;1133;p45">
              <a:extLst>
                <a:ext uri="{FF2B5EF4-FFF2-40B4-BE49-F238E27FC236}">
                  <a16:creationId xmlns:a16="http://schemas.microsoft.com/office/drawing/2014/main" id="{049D627E-46EC-4DE8-9E84-C5D3CAB1C318}"/>
                </a:ext>
              </a:extLst>
            </p:cNvPr>
            <p:cNvSpPr/>
            <p:nvPr/>
          </p:nvSpPr>
          <p:spPr>
            <a:xfrm>
              <a:off x="3726428" y="4629172"/>
              <a:ext cx="233935" cy="170876"/>
            </a:xfrm>
            <a:custGeom>
              <a:avLst/>
              <a:gdLst/>
              <a:ahLst/>
              <a:cxnLst/>
              <a:rect l="l" t="t" r="r" b="b"/>
              <a:pathLst>
                <a:path w="7286" h="5322" extrusionOk="0">
                  <a:moveTo>
                    <a:pt x="4369" y="0"/>
                  </a:moveTo>
                  <a:cubicBezTo>
                    <a:pt x="4025" y="0"/>
                    <a:pt x="3670" y="50"/>
                    <a:pt x="3321" y="142"/>
                  </a:cubicBezTo>
                  <a:cubicBezTo>
                    <a:pt x="1564" y="605"/>
                    <a:pt x="0" y="2299"/>
                    <a:pt x="514" y="3852"/>
                  </a:cubicBezTo>
                  <a:cubicBezTo>
                    <a:pt x="896" y="5008"/>
                    <a:pt x="2314" y="5322"/>
                    <a:pt x="3352" y="5322"/>
                  </a:cubicBezTo>
                  <a:cubicBezTo>
                    <a:pt x="3389" y="5322"/>
                    <a:pt x="3426" y="5321"/>
                    <a:pt x="3462" y="5320"/>
                  </a:cubicBezTo>
                  <a:cubicBezTo>
                    <a:pt x="4021" y="5315"/>
                    <a:pt x="4614" y="5174"/>
                    <a:pt x="5156" y="4925"/>
                  </a:cubicBezTo>
                  <a:cubicBezTo>
                    <a:pt x="6365" y="4372"/>
                    <a:pt x="7285" y="3270"/>
                    <a:pt x="6862" y="1791"/>
                  </a:cubicBezTo>
                  <a:cubicBezTo>
                    <a:pt x="6486" y="518"/>
                    <a:pt x="5482" y="0"/>
                    <a:pt x="4369" y="0"/>
                  </a:cubicBezTo>
                  <a:close/>
                </a:path>
              </a:pathLst>
            </a:custGeom>
            <a:solidFill>
              <a:srgbClr val="2AC5BD"/>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2" name="Google Shape;1134;p45">
              <a:extLst>
                <a:ext uri="{FF2B5EF4-FFF2-40B4-BE49-F238E27FC236}">
                  <a16:creationId xmlns:a16="http://schemas.microsoft.com/office/drawing/2014/main" id="{32439FFD-8BAE-4CFB-BF34-E311262D2E26}"/>
                </a:ext>
              </a:extLst>
            </p:cNvPr>
            <p:cNvSpPr/>
            <p:nvPr/>
          </p:nvSpPr>
          <p:spPr>
            <a:xfrm>
              <a:off x="3761940" y="4676756"/>
              <a:ext cx="54808" cy="44533"/>
            </a:xfrm>
            <a:custGeom>
              <a:avLst/>
              <a:gdLst/>
              <a:ahLst/>
              <a:cxnLst/>
              <a:rect l="l" t="t" r="r" b="b"/>
              <a:pathLst>
                <a:path w="1707" h="1387" extrusionOk="0">
                  <a:moveTo>
                    <a:pt x="1297" y="0"/>
                  </a:moveTo>
                  <a:cubicBezTo>
                    <a:pt x="1077" y="0"/>
                    <a:pt x="778" y="136"/>
                    <a:pt x="520" y="365"/>
                  </a:cubicBezTo>
                  <a:cubicBezTo>
                    <a:pt x="153" y="704"/>
                    <a:pt x="1" y="1128"/>
                    <a:pt x="182" y="1308"/>
                  </a:cubicBezTo>
                  <a:cubicBezTo>
                    <a:pt x="238" y="1361"/>
                    <a:pt x="318" y="1386"/>
                    <a:pt x="412" y="1386"/>
                  </a:cubicBezTo>
                  <a:cubicBezTo>
                    <a:pt x="630" y="1386"/>
                    <a:pt x="926" y="1251"/>
                    <a:pt x="1187" y="1015"/>
                  </a:cubicBezTo>
                  <a:cubicBezTo>
                    <a:pt x="1554" y="676"/>
                    <a:pt x="1706" y="252"/>
                    <a:pt x="1526" y="77"/>
                  </a:cubicBezTo>
                  <a:cubicBezTo>
                    <a:pt x="1470" y="25"/>
                    <a:pt x="1391" y="0"/>
                    <a:pt x="1297" y="0"/>
                  </a:cubicBezTo>
                  <a:close/>
                </a:path>
              </a:pathLst>
            </a:custGeom>
            <a:solidFill>
              <a:srgbClr val="F4EDED">
                <a:alpha val="56879"/>
              </a:srgbClr>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3" name="Google Shape;1135;p45">
              <a:extLst>
                <a:ext uri="{FF2B5EF4-FFF2-40B4-BE49-F238E27FC236}">
                  <a16:creationId xmlns:a16="http://schemas.microsoft.com/office/drawing/2014/main" id="{8C50A412-C232-4E22-900D-12076DA42582}"/>
                </a:ext>
              </a:extLst>
            </p:cNvPr>
            <p:cNvSpPr/>
            <p:nvPr/>
          </p:nvSpPr>
          <p:spPr>
            <a:xfrm>
              <a:off x="3816363" y="4661922"/>
              <a:ext cx="25782" cy="21576"/>
            </a:xfrm>
            <a:custGeom>
              <a:avLst/>
              <a:gdLst/>
              <a:ahLst/>
              <a:cxnLst/>
              <a:rect l="l" t="t" r="r" b="b"/>
              <a:pathLst>
                <a:path w="803" h="672" extrusionOk="0">
                  <a:moveTo>
                    <a:pt x="455" y="1"/>
                  </a:moveTo>
                  <a:cubicBezTo>
                    <a:pt x="373" y="1"/>
                    <a:pt x="286" y="28"/>
                    <a:pt x="209" y="82"/>
                  </a:cubicBezTo>
                  <a:cubicBezTo>
                    <a:pt x="51" y="200"/>
                    <a:pt x="0" y="415"/>
                    <a:pt x="107" y="556"/>
                  </a:cubicBezTo>
                  <a:cubicBezTo>
                    <a:pt x="163" y="633"/>
                    <a:pt x="253" y="671"/>
                    <a:pt x="350" y="671"/>
                  </a:cubicBezTo>
                  <a:cubicBezTo>
                    <a:pt x="432" y="671"/>
                    <a:pt x="518" y="644"/>
                    <a:pt x="593" y="590"/>
                  </a:cubicBezTo>
                  <a:cubicBezTo>
                    <a:pt x="757" y="471"/>
                    <a:pt x="802" y="257"/>
                    <a:pt x="700" y="116"/>
                  </a:cubicBezTo>
                  <a:cubicBezTo>
                    <a:pt x="642" y="39"/>
                    <a:pt x="552" y="1"/>
                    <a:pt x="455" y="1"/>
                  </a:cubicBezTo>
                  <a:close/>
                </a:path>
              </a:pathLst>
            </a:custGeom>
            <a:solidFill>
              <a:srgbClr val="F4EDED">
                <a:alpha val="56879"/>
              </a:srgbClr>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4" name="Google Shape;1136;p45">
              <a:extLst>
                <a:ext uri="{FF2B5EF4-FFF2-40B4-BE49-F238E27FC236}">
                  <a16:creationId xmlns:a16="http://schemas.microsoft.com/office/drawing/2014/main" id="{832BA748-94AF-46A6-88BF-806B0697549B}"/>
                </a:ext>
              </a:extLst>
            </p:cNvPr>
            <p:cNvSpPr/>
            <p:nvPr/>
          </p:nvSpPr>
          <p:spPr>
            <a:xfrm>
              <a:off x="4015271" y="4575680"/>
              <a:ext cx="136200" cy="110418"/>
            </a:xfrm>
            <a:custGeom>
              <a:avLst/>
              <a:gdLst/>
              <a:ahLst/>
              <a:cxnLst/>
              <a:rect l="l" t="t" r="r" b="b"/>
              <a:pathLst>
                <a:path w="4242" h="3439" extrusionOk="0">
                  <a:moveTo>
                    <a:pt x="1203" y="1"/>
                  </a:moveTo>
                  <a:cubicBezTo>
                    <a:pt x="1147" y="34"/>
                    <a:pt x="1090" y="63"/>
                    <a:pt x="1034" y="91"/>
                  </a:cubicBezTo>
                  <a:cubicBezTo>
                    <a:pt x="808" y="204"/>
                    <a:pt x="322" y="379"/>
                    <a:pt x="322" y="379"/>
                  </a:cubicBezTo>
                  <a:cubicBezTo>
                    <a:pt x="0" y="1102"/>
                    <a:pt x="305" y="2169"/>
                    <a:pt x="1135" y="2694"/>
                  </a:cubicBezTo>
                  <a:cubicBezTo>
                    <a:pt x="1712" y="3167"/>
                    <a:pt x="2432" y="3438"/>
                    <a:pt x="2985" y="3438"/>
                  </a:cubicBezTo>
                  <a:cubicBezTo>
                    <a:pt x="3119" y="3438"/>
                    <a:pt x="3244" y="3422"/>
                    <a:pt x="3355" y="3389"/>
                  </a:cubicBezTo>
                  <a:cubicBezTo>
                    <a:pt x="3372" y="3383"/>
                    <a:pt x="3377" y="3383"/>
                    <a:pt x="3389" y="3372"/>
                  </a:cubicBezTo>
                  <a:cubicBezTo>
                    <a:pt x="3524" y="3327"/>
                    <a:pt x="3637" y="3253"/>
                    <a:pt x="3716" y="3146"/>
                  </a:cubicBezTo>
                  <a:cubicBezTo>
                    <a:pt x="3756" y="3090"/>
                    <a:pt x="3784" y="3033"/>
                    <a:pt x="3812" y="2977"/>
                  </a:cubicBezTo>
                  <a:cubicBezTo>
                    <a:pt x="3824" y="2960"/>
                    <a:pt x="3829" y="2943"/>
                    <a:pt x="3835" y="2920"/>
                  </a:cubicBezTo>
                  <a:cubicBezTo>
                    <a:pt x="4241" y="1695"/>
                    <a:pt x="1265" y="34"/>
                    <a:pt x="1203" y="1"/>
                  </a:cubicBezTo>
                  <a:close/>
                </a:path>
              </a:pathLst>
            </a:custGeom>
            <a:solidFill>
              <a:srgbClr val="F4EDED"/>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5" name="Google Shape;1137;p45">
              <a:extLst>
                <a:ext uri="{FF2B5EF4-FFF2-40B4-BE49-F238E27FC236}">
                  <a16:creationId xmlns:a16="http://schemas.microsoft.com/office/drawing/2014/main" id="{BAFC0D55-810A-4EAD-98E0-78260626FF7B}"/>
                </a:ext>
              </a:extLst>
            </p:cNvPr>
            <p:cNvSpPr/>
            <p:nvPr/>
          </p:nvSpPr>
          <p:spPr>
            <a:xfrm>
              <a:off x="4021789" y="4617870"/>
              <a:ext cx="119344" cy="69705"/>
            </a:xfrm>
            <a:custGeom>
              <a:avLst/>
              <a:gdLst/>
              <a:ahLst/>
              <a:cxnLst/>
              <a:rect l="l" t="t" r="r" b="b"/>
              <a:pathLst>
                <a:path w="3717" h="2171" extrusionOk="0">
                  <a:moveTo>
                    <a:pt x="22" y="0"/>
                  </a:moveTo>
                  <a:cubicBezTo>
                    <a:pt x="21" y="0"/>
                    <a:pt x="19" y="1"/>
                    <a:pt x="18" y="2"/>
                  </a:cubicBezTo>
                  <a:cubicBezTo>
                    <a:pt x="12" y="2"/>
                    <a:pt x="1" y="14"/>
                    <a:pt x="1" y="19"/>
                  </a:cubicBezTo>
                  <a:cubicBezTo>
                    <a:pt x="40" y="257"/>
                    <a:pt x="130" y="494"/>
                    <a:pt x="255" y="703"/>
                  </a:cubicBezTo>
                  <a:cubicBezTo>
                    <a:pt x="385" y="917"/>
                    <a:pt x="554" y="1098"/>
                    <a:pt x="729" y="1267"/>
                  </a:cubicBezTo>
                  <a:cubicBezTo>
                    <a:pt x="915" y="1431"/>
                    <a:pt x="1113" y="1572"/>
                    <a:pt x="1322" y="1708"/>
                  </a:cubicBezTo>
                  <a:cubicBezTo>
                    <a:pt x="1525" y="1838"/>
                    <a:pt x="1751" y="1951"/>
                    <a:pt x="1988" y="2035"/>
                  </a:cubicBezTo>
                  <a:cubicBezTo>
                    <a:pt x="2220" y="2120"/>
                    <a:pt x="2468" y="2171"/>
                    <a:pt x="2723" y="2171"/>
                  </a:cubicBezTo>
                  <a:cubicBezTo>
                    <a:pt x="2847" y="2171"/>
                    <a:pt x="2977" y="2160"/>
                    <a:pt x="3095" y="2131"/>
                  </a:cubicBezTo>
                  <a:cubicBezTo>
                    <a:pt x="3214" y="2103"/>
                    <a:pt x="3344" y="2052"/>
                    <a:pt x="3445" y="1973"/>
                  </a:cubicBezTo>
                  <a:cubicBezTo>
                    <a:pt x="3553" y="1894"/>
                    <a:pt x="3632" y="1776"/>
                    <a:pt x="3671" y="1657"/>
                  </a:cubicBezTo>
                  <a:cubicBezTo>
                    <a:pt x="3711" y="1550"/>
                    <a:pt x="3717" y="1426"/>
                    <a:pt x="3705" y="1296"/>
                  </a:cubicBezTo>
                  <a:cubicBezTo>
                    <a:pt x="3666" y="1053"/>
                    <a:pt x="3553" y="816"/>
                    <a:pt x="3400" y="635"/>
                  </a:cubicBezTo>
                  <a:lnTo>
                    <a:pt x="3400" y="635"/>
                  </a:lnTo>
                  <a:cubicBezTo>
                    <a:pt x="3525" y="838"/>
                    <a:pt x="3609" y="1070"/>
                    <a:pt x="3626" y="1307"/>
                  </a:cubicBezTo>
                  <a:cubicBezTo>
                    <a:pt x="3632" y="1392"/>
                    <a:pt x="3626" y="1465"/>
                    <a:pt x="3604" y="1544"/>
                  </a:cubicBezTo>
                  <a:cubicBezTo>
                    <a:pt x="3598" y="1522"/>
                    <a:pt x="3581" y="1505"/>
                    <a:pt x="3570" y="1488"/>
                  </a:cubicBezTo>
                  <a:cubicBezTo>
                    <a:pt x="3530" y="1431"/>
                    <a:pt x="3491" y="1375"/>
                    <a:pt x="3434" y="1335"/>
                  </a:cubicBezTo>
                  <a:cubicBezTo>
                    <a:pt x="3383" y="1290"/>
                    <a:pt x="3327" y="1250"/>
                    <a:pt x="3265" y="1222"/>
                  </a:cubicBezTo>
                  <a:cubicBezTo>
                    <a:pt x="3203" y="1194"/>
                    <a:pt x="3135" y="1171"/>
                    <a:pt x="3073" y="1154"/>
                  </a:cubicBezTo>
                  <a:cubicBezTo>
                    <a:pt x="3067" y="1154"/>
                    <a:pt x="3061" y="1154"/>
                    <a:pt x="3061" y="1166"/>
                  </a:cubicBezTo>
                  <a:cubicBezTo>
                    <a:pt x="3050" y="1171"/>
                    <a:pt x="3061" y="1177"/>
                    <a:pt x="3067" y="1183"/>
                  </a:cubicBezTo>
                  <a:lnTo>
                    <a:pt x="3220" y="1290"/>
                  </a:lnTo>
                  <a:cubicBezTo>
                    <a:pt x="3270" y="1324"/>
                    <a:pt x="3321" y="1363"/>
                    <a:pt x="3372" y="1403"/>
                  </a:cubicBezTo>
                  <a:cubicBezTo>
                    <a:pt x="3417" y="1442"/>
                    <a:pt x="3462" y="1488"/>
                    <a:pt x="3496" y="1527"/>
                  </a:cubicBezTo>
                  <a:cubicBezTo>
                    <a:pt x="3525" y="1555"/>
                    <a:pt x="3547" y="1595"/>
                    <a:pt x="3575" y="1623"/>
                  </a:cubicBezTo>
                  <a:cubicBezTo>
                    <a:pt x="3575" y="1629"/>
                    <a:pt x="3575" y="1629"/>
                    <a:pt x="3570" y="1635"/>
                  </a:cubicBezTo>
                  <a:cubicBezTo>
                    <a:pt x="3525" y="1742"/>
                    <a:pt x="3462" y="1832"/>
                    <a:pt x="3372" y="1894"/>
                  </a:cubicBezTo>
                  <a:cubicBezTo>
                    <a:pt x="3327" y="1934"/>
                    <a:pt x="3276" y="1962"/>
                    <a:pt x="3220" y="1973"/>
                  </a:cubicBezTo>
                  <a:lnTo>
                    <a:pt x="3157" y="1996"/>
                  </a:lnTo>
                  <a:cubicBezTo>
                    <a:pt x="3146" y="1962"/>
                    <a:pt x="3129" y="1923"/>
                    <a:pt x="3107" y="1894"/>
                  </a:cubicBezTo>
                  <a:cubicBezTo>
                    <a:pt x="3073" y="1838"/>
                    <a:pt x="3033" y="1781"/>
                    <a:pt x="2982" y="1736"/>
                  </a:cubicBezTo>
                  <a:cubicBezTo>
                    <a:pt x="2932" y="1685"/>
                    <a:pt x="2875" y="1651"/>
                    <a:pt x="2819" y="1612"/>
                  </a:cubicBezTo>
                  <a:cubicBezTo>
                    <a:pt x="2762" y="1578"/>
                    <a:pt x="2694" y="1555"/>
                    <a:pt x="2627" y="1550"/>
                  </a:cubicBezTo>
                  <a:cubicBezTo>
                    <a:pt x="2621" y="1550"/>
                    <a:pt x="2621" y="1550"/>
                    <a:pt x="2621" y="1555"/>
                  </a:cubicBezTo>
                  <a:lnTo>
                    <a:pt x="2621" y="1572"/>
                  </a:lnTo>
                  <a:cubicBezTo>
                    <a:pt x="2677" y="1612"/>
                    <a:pt x="2728" y="1651"/>
                    <a:pt x="2779" y="1685"/>
                  </a:cubicBezTo>
                  <a:cubicBezTo>
                    <a:pt x="2824" y="1719"/>
                    <a:pt x="2875" y="1764"/>
                    <a:pt x="2920" y="1804"/>
                  </a:cubicBezTo>
                  <a:cubicBezTo>
                    <a:pt x="2960" y="1849"/>
                    <a:pt x="3005" y="1894"/>
                    <a:pt x="3044" y="1939"/>
                  </a:cubicBezTo>
                  <a:cubicBezTo>
                    <a:pt x="3067" y="1962"/>
                    <a:pt x="3078" y="1990"/>
                    <a:pt x="3101" y="2007"/>
                  </a:cubicBezTo>
                  <a:cubicBezTo>
                    <a:pt x="3090" y="2007"/>
                    <a:pt x="3073" y="2019"/>
                    <a:pt x="3061" y="2019"/>
                  </a:cubicBezTo>
                  <a:cubicBezTo>
                    <a:pt x="2948" y="2047"/>
                    <a:pt x="2824" y="2052"/>
                    <a:pt x="2711" y="2052"/>
                  </a:cubicBezTo>
                  <a:cubicBezTo>
                    <a:pt x="2480" y="2052"/>
                    <a:pt x="2248" y="2002"/>
                    <a:pt x="2022" y="1923"/>
                  </a:cubicBezTo>
                  <a:cubicBezTo>
                    <a:pt x="1796" y="1849"/>
                    <a:pt x="1582" y="1736"/>
                    <a:pt x="1379" y="1612"/>
                  </a:cubicBezTo>
                  <a:cubicBezTo>
                    <a:pt x="1175" y="1488"/>
                    <a:pt x="978" y="1352"/>
                    <a:pt x="791" y="1200"/>
                  </a:cubicBezTo>
                  <a:cubicBezTo>
                    <a:pt x="610" y="1042"/>
                    <a:pt x="447" y="866"/>
                    <a:pt x="311" y="669"/>
                  </a:cubicBezTo>
                  <a:cubicBezTo>
                    <a:pt x="181" y="471"/>
                    <a:pt x="85" y="245"/>
                    <a:pt x="29" y="14"/>
                  </a:cubicBezTo>
                  <a:cubicBezTo>
                    <a:pt x="29" y="5"/>
                    <a:pt x="26" y="0"/>
                    <a:pt x="22" y="0"/>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6" name="Google Shape;1138;p45">
              <a:extLst>
                <a:ext uri="{FF2B5EF4-FFF2-40B4-BE49-F238E27FC236}">
                  <a16:creationId xmlns:a16="http://schemas.microsoft.com/office/drawing/2014/main" id="{F80FCB55-0732-4DCD-8EE0-06DF016BBDD0}"/>
                </a:ext>
              </a:extLst>
            </p:cNvPr>
            <p:cNvSpPr/>
            <p:nvPr/>
          </p:nvSpPr>
          <p:spPr>
            <a:xfrm>
              <a:off x="3698848" y="4575680"/>
              <a:ext cx="136585" cy="110418"/>
            </a:xfrm>
            <a:custGeom>
              <a:avLst/>
              <a:gdLst/>
              <a:ahLst/>
              <a:cxnLst/>
              <a:rect l="l" t="t" r="r" b="b"/>
              <a:pathLst>
                <a:path w="4254" h="3439" extrusionOk="0">
                  <a:moveTo>
                    <a:pt x="3050" y="1"/>
                  </a:moveTo>
                  <a:cubicBezTo>
                    <a:pt x="2982" y="34"/>
                    <a:pt x="1" y="1695"/>
                    <a:pt x="419" y="2920"/>
                  </a:cubicBezTo>
                  <a:cubicBezTo>
                    <a:pt x="424" y="2943"/>
                    <a:pt x="436" y="2960"/>
                    <a:pt x="441" y="2977"/>
                  </a:cubicBezTo>
                  <a:cubicBezTo>
                    <a:pt x="469" y="3033"/>
                    <a:pt x="498" y="3090"/>
                    <a:pt x="537" y="3146"/>
                  </a:cubicBezTo>
                  <a:cubicBezTo>
                    <a:pt x="616" y="3253"/>
                    <a:pt x="729" y="3327"/>
                    <a:pt x="865" y="3372"/>
                  </a:cubicBezTo>
                  <a:cubicBezTo>
                    <a:pt x="876" y="3383"/>
                    <a:pt x="887" y="3383"/>
                    <a:pt x="899" y="3389"/>
                  </a:cubicBezTo>
                  <a:cubicBezTo>
                    <a:pt x="1009" y="3422"/>
                    <a:pt x="1134" y="3438"/>
                    <a:pt x="1269" y="3438"/>
                  </a:cubicBezTo>
                  <a:cubicBezTo>
                    <a:pt x="1822" y="3438"/>
                    <a:pt x="2541" y="3167"/>
                    <a:pt x="3118" y="2694"/>
                  </a:cubicBezTo>
                  <a:cubicBezTo>
                    <a:pt x="3948" y="2169"/>
                    <a:pt x="4253" y="1102"/>
                    <a:pt x="3937" y="379"/>
                  </a:cubicBezTo>
                  <a:cubicBezTo>
                    <a:pt x="3937" y="379"/>
                    <a:pt x="3446" y="204"/>
                    <a:pt x="3220" y="91"/>
                  </a:cubicBezTo>
                  <a:cubicBezTo>
                    <a:pt x="3163" y="63"/>
                    <a:pt x="3107" y="34"/>
                    <a:pt x="3050" y="1"/>
                  </a:cubicBezTo>
                  <a:close/>
                </a:path>
              </a:pathLst>
            </a:custGeom>
            <a:solidFill>
              <a:srgbClr val="F4EDED"/>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7" name="Google Shape;1139;p45">
              <a:extLst>
                <a:ext uri="{FF2B5EF4-FFF2-40B4-BE49-F238E27FC236}">
                  <a16:creationId xmlns:a16="http://schemas.microsoft.com/office/drawing/2014/main" id="{07B1FD2A-D713-4E7B-8A29-41905F30BFDD}"/>
                </a:ext>
              </a:extLst>
            </p:cNvPr>
            <p:cNvSpPr/>
            <p:nvPr/>
          </p:nvSpPr>
          <p:spPr>
            <a:xfrm>
              <a:off x="3709379" y="4617870"/>
              <a:ext cx="119151" cy="69705"/>
            </a:xfrm>
            <a:custGeom>
              <a:avLst/>
              <a:gdLst/>
              <a:ahLst/>
              <a:cxnLst/>
              <a:rect l="l" t="t" r="r" b="b"/>
              <a:pathLst>
                <a:path w="3711" h="2171" extrusionOk="0">
                  <a:moveTo>
                    <a:pt x="3694" y="0"/>
                  </a:moveTo>
                  <a:cubicBezTo>
                    <a:pt x="3688" y="0"/>
                    <a:pt x="3682" y="5"/>
                    <a:pt x="3682" y="14"/>
                  </a:cubicBezTo>
                  <a:cubicBezTo>
                    <a:pt x="3626" y="245"/>
                    <a:pt x="3535" y="471"/>
                    <a:pt x="3400" y="669"/>
                  </a:cubicBezTo>
                  <a:cubicBezTo>
                    <a:pt x="3270" y="866"/>
                    <a:pt x="3106" y="1042"/>
                    <a:pt x="2920" y="1200"/>
                  </a:cubicBezTo>
                  <a:cubicBezTo>
                    <a:pt x="2739" y="1352"/>
                    <a:pt x="2542" y="1488"/>
                    <a:pt x="2338" y="1612"/>
                  </a:cubicBezTo>
                  <a:cubicBezTo>
                    <a:pt x="2129" y="1736"/>
                    <a:pt x="1920" y="1849"/>
                    <a:pt x="1694" y="1923"/>
                  </a:cubicBezTo>
                  <a:cubicBezTo>
                    <a:pt x="1469" y="2002"/>
                    <a:pt x="1237" y="2052"/>
                    <a:pt x="1000" y="2052"/>
                  </a:cubicBezTo>
                  <a:cubicBezTo>
                    <a:pt x="887" y="2052"/>
                    <a:pt x="768" y="2047"/>
                    <a:pt x="655" y="2019"/>
                  </a:cubicBezTo>
                  <a:cubicBezTo>
                    <a:pt x="644" y="2019"/>
                    <a:pt x="627" y="2007"/>
                    <a:pt x="616" y="2007"/>
                  </a:cubicBezTo>
                  <a:cubicBezTo>
                    <a:pt x="633" y="1990"/>
                    <a:pt x="650" y="1962"/>
                    <a:pt x="672" y="1939"/>
                  </a:cubicBezTo>
                  <a:cubicBezTo>
                    <a:pt x="712" y="1894"/>
                    <a:pt x="757" y="1849"/>
                    <a:pt x="796" y="1804"/>
                  </a:cubicBezTo>
                  <a:cubicBezTo>
                    <a:pt x="842" y="1764"/>
                    <a:pt x="887" y="1719"/>
                    <a:pt x="938" y="1685"/>
                  </a:cubicBezTo>
                  <a:cubicBezTo>
                    <a:pt x="988" y="1651"/>
                    <a:pt x="1039" y="1612"/>
                    <a:pt x="1096" y="1572"/>
                  </a:cubicBezTo>
                  <a:lnTo>
                    <a:pt x="1096" y="1555"/>
                  </a:lnTo>
                  <a:cubicBezTo>
                    <a:pt x="1096" y="1550"/>
                    <a:pt x="1096" y="1550"/>
                    <a:pt x="1084" y="1550"/>
                  </a:cubicBezTo>
                  <a:cubicBezTo>
                    <a:pt x="1022" y="1555"/>
                    <a:pt x="955" y="1578"/>
                    <a:pt x="898" y="1612"/>
                  </a:cubicBezTo>
                  <a:cubicBezTo>
                    <a:pt x="842" y="1651"/>
                    <a:pt x="785" y="1685"/>
                    <a:pt x="734" y="1736"/>
                  </a:cubicBezTo>
                  <a:cubicBezTo>
                    <a:pt x="684" y="1781"/>
                    <a:pt x="644" y="1838"/>
                    <a:pt x="604" y="1894"/>
                  </a:cubicBezTo>
                  <a:cubicBezTo>
                    <a:pt x="588" y="1923"/>
                    <a:pt x="571" y="1962"/>
                    <a:pt x="559" y="1996"/>
                  </a:cubicBezTo>
                  <a:lnTo>
                    <a:pt x="492" y="1973"/>
                  </a:lnTo>
                  <a:cubicBezTo>
                    <a:pt x="435" y="1962"/>
                    <a:pt x="390" y="1934"/>
                    <a:pt x="345" y="1894"/>
                  </a:cubicBezTo>
                  <a:cubicBezTo>
                    <a:pt x="254" y="1832"/>
                    <a:pt x="192" y="1742"/>
                    <a:pt x="147" y="1635"/>
                  </a:cubicBezTo>
                  <a:cubicBezTo>
                    <a:pt x="141" y="1629"/>
                    <a:pt x="141" y="1629"/>
                    <a:pt x="141" y="1623"/>
                  </a:cubicBezTo>
                  <a:cubicBezTo>
                    <a:pt x="170" y="1595"/>
                    <a:pt x="192" y="1555"/>
                    <a:pt x="220" y="1527"/>
                  </a:cubicBezTo>
                  <a:cubicBezTo>
                    <a:pt x="254" y="1488"/>
                    <a:pt x="294" y="1442"/>
                    <a:pt x="345" y="1403"/>
                  </a:cubicBezTo>
                  <a:cubicBezTo>
                    <a:pt x="396" y="1363"/>
                    <a:pt x="446" y="1324"/>
                    <a:pt x="492" y="1290"/>
                  </a:cubicBezTo>
                  <a:lnTo>
                    <a:pt x="650" y="1183"/>
                  </a:lnTo>
                  <a:cubicBezTo>
                    <a:pt x="655" y="1177"/>
                    <a:pt x="661" y="1171"/>
                    <a:pt x="655" y="1166"/>
                  </a:cubicBezTo>
                  <a:cubicBezTo>
                    <a:pt x="655" y="1154"/>
                    <a:pt x="650" y="1154"/>
                    <a:pt x="644" y="1154"/>
                  </a:cubicBezTo>
                  <a:cubicBezTo>
                    <a:pt x="576" y="1171"/>
                    <a:pt x="514" y="1194"/>
                    <a:pt x="452" y="1222"/>
                  </a:cubicBezTo>
                  <a:cubicBezTo>
                    <a:pt x="390" y="1250"/>
                    <a:pt x="333" y="1290"/>
                    <a:pt x="283" y="1335"/>
                  </a:cubicBezTo>
                  <a:cubicBezTo>
                    <a:pt x="226" y="1375"/>
                    <a:pt x="181" y="1431"/>
                    <a:pt x="147" y="1488"/>
                  </a:cubicBezTo>
                  <a:cubicBezTo>
                    <a:pt x="130" y="1505"/>
                    <a:pt x="119" y="1522"/>
                    <a:pt x="113" y="1544"/>
                  </a:cubicBezTo>
                  <a:cubicBezTo>
                    <a:pt x="91" y="1465"/>
                    <a:pt x="85" y="1392"/>
                    <a:pt x="91" y="1307"/>
                  </a:cubicBezTo>
                  <a:cubicBezTo>
                    <a:pt x="108" y="1070"/>
                    <a:pt x="192" y="838"/>
                    <a:pt x="316" y="635"/>
                  </a:cubicBezTo>
                  <a:lnTo>
                    <a:pt x="316" y="635"/>
                  </a:lnTo>
                  <a:cubicBezTo>
                    <a:pt x="164" y="816"/>
                    <a:pt x="51" y="1053"/>
                    <a:pt x="11" y="1296"/>
                  </a:cubicBezTo>
                  <a:cubicBezTo>
                    <a:pt x="0" y="1426"/>
                    <a:pt x="6" y="1550"/>
                    <a:pt x="40" y="1657"/>
                  </a:cubicBezTo>
                  <a:cubicBezTo>
                    <a:pt x="85" y="1776"/>
                    <a:pt x="164" y="1894"/>
                    <a:pt x="266" y="1973"/>
                  </a:cubicBezTo>
                  <a:cubicBezTo>
                    <a:pt x="373" y="2052"/>
                    <a:pt x="497" y="2103"/>
                    <a:pt x="621" y="2131"/>
                  </a:cubicBezTo>
                  <a:cubicBezTo>
                    <a:pt x="740" y="2160"/>
                    <a:pt x="870" y="2171"/>
                    <a:pt x="994" y="2171"/>
                  </a:cubicBezTo>
                  <a:cubicBezTo>
                    <a:pt x="1248" y="2171"/>
                    <a:pt x="1497" y="2120"/>
                    <a:pt x="1728" y="2035"/>
                  </a:cubicBezTo>
                  <a:cubicBezTo>
                    <a:pt x="1960" y="1951"/>
                    <a:pt x="2186" y="1838"/>
                    <a:pt x="2395" y="1708"/>
                  </a:cubicBezTo>
                  <a:cubicBezTo>
                    <a:pt x="2604" y="1572"/>
                    <a:pt x="2801" y="1431"/>
                    <a:pt x="2988" y="1267"/>
                  </a:cubicBezTo>
                  <a:cubicBezTo>
                    <a:pt x="3163" y="1098"/>
                    <a:pt x="3332" y="917"/>
                    <a:pt x="3456" y="703"/>
                  </a:cubicBezTo>
                  <a:cubicBezTo>
                    <a:pt x="3586" y="494"/>
                    <a:pt x="3677" y="257"/>
                    <a:pt x="3711" y="19"/>
                  </a:cubicBezTo>
                  <a:cubicBezTo>
                    <a:pt x="3711" y="14"/>
                    <a:pt x="3705" y="2"/>
                    <a:pt x="3699" y="2"/>
                  </a:cubicBezTo>
                  <a:cubicBezTo>
                    <a:pt x="3698" y="1"/>
                    <a:pt x="3696" y="0"/>
                    <a:pt x="3694" y="0"/>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8" name="Google Shape;1140;p45">
              <a:extLst>
                <a:ext uri="{FF2B5EF4-FFF2-40B4-BE49-F238E27FC236}">
                  <a16:creationId xmlns:a16="http://schemas.microsoft.com/office/drawing/2014/main" id="{D693A8AC-A093-493A-9442-F83EE9DDE7D4}"/>
                </a:ext>
              </a:extLst>
            </p:cNvPr>
            <p:cNvSpPr/>
            <p:nvPr/>
          </p:nvSpPr>
          <p:spPr>
            <a:xfrm>
              <a:off x="3657525" y="4156671"/>
              <a:ext cx="535810" cy="445203"/>
            </a:xfrm>
            <a:custGeom>
              <a:avLst/>
              <a:gdLst/>
              <a:ahLst/>
              <a:cxnLst/>
              <a:rect l="l" t="t" r="r" b="b"/>
              <a:pathLst>
                <a:path w="16688" h="13866" extrusionOk="0">
                  <a:moveTo>
                    <a:pt x="14612" y="1"/>
                  </a:moveTo>
                  <a:cubicBezTo>
                    <a:pt x="14346" y="1"/>
                    <a:pt x="14079" y="40"/>
                    <a:pt x="13825" y="118"/>
                  </a:cubicBezTo>
                  <a:cubicBezTo>
                    <a:pt x="11809" y="734"/>
                    <a:pt x="10335" y="2750"/>
                    <a:pt x="9702" y="4755"/>
                  </a:cubicBezTo>
                  <a:cubicBezTo>
                    <a:pt x="9250" y="4630"/>
                    <a:pt x="8770" y="4557"/>
                    <a:pt x="8285" y="4557"/>
                  </a:cubicBezTo>
                  <a:cubicBezTo>
                    <a:pt x="7827" y="4557"/>
                    <a:pt x="7387" y="4619"/>
                    <a:pt x="6975" y="4743"/>
                  </a:cubicBezTo>
                  <a:cubicBezTo>
                    <a:pt x="6336" y="2750"/>
                    <a:pt x="4868" y="734"/>
                    <a:pt x="2858" y="124"/>
                  </a:cubicBezTo>
                  <a:cubicBezTo>
                    <a:pt x="2608" y="49"/>
                    <a:pt x="2344" y="11"/>
                    <a:pt x="2082" y="11"/>
                  </a:cubicBezTo>
                  <a:cubicBezTo>
                    <a:pt x="1027" y="11"/>
                    <a:pt x="0" y="622"/>
                    <a:pt x="0" y="1835"/>
                  </a:cubicBezTo>
                  <a:cubicBezTo>
                    <a:pt x="0" y="3066"/>
                    <a:pt x="1192" y="3535"/>
                    <a:pt x="2067" y="4122"/>
                  </a:cubicBezTo>
                  <a:cubicBezTo>
                    <a:pt x="2191" y="4207"/>
                    <a:pt x="2321" y="4292"/>
                    <a:pt x="2445" y="4382"/>
                  </a:cubicBezTo>
                  <a:cubicBezTo>
                    <a:pt x="3230" y="4947"/>
                    <a:pt x="3953" y="5602"/>
                    <a:pt x="4529" y="6370"/>
                  </a:cubicBezTo>
                  <a:cubicBezTo>
                    <a:pt x="4529" y="6381"/>
                    <a:pt x="4524" y="6387"/>
                    <a:pt x="4518" y="6392"/>
                  </a:cubicBezTo>
                  <a:cubicBezTo>
                    <a:pt x="3801" y="7290"/>
                    <a:pt x="3620" y="8414"/>
                    <a:pt x="3569" y="9007"/>
                  </a:cubicBezTo>
                  <a:cubicBezTo>
                    <a:pt x="3547" y="9250"/>
                    <a:pt x="3462" y="9493"/>
                    <a:pt x="3321" y="9696"/>
                  </a:cubicBezTo>
                  <a:cubicBezTo>
                    <a:pt x="3247" y="9809"/>
                    <a:pt x="3174" y="9922"/>
                    <a:pt x="3117" y="10052"/>
                  </a:cubicBezTo>
                  <a:cubicBezTo>
                    <a:pt x="2993" y="10334"/>
                    <a:pt x="2920" y="10645"/>
                    <a:pt x="2920" y="10972"/>
                  </a:cubicBezTo>
                  <a:lnTo>
                    <a:pt x="2920" y="11051"/>
                  </a:lnTo>
                  <a:cubicBezTo>
                    <a:pt x="2920" y="11102"/>
                    <a:pt x="2920" y="11153"/>
                    <a:pt x="2925" y="11198"/>
                  </a:cubicBezTo>
                  <a:cubicBezTo>
                    <a:pt x="3027" y="12085"/>
                    <a:pt x="3660" y="12712"/>
                    <a:pt x="4416" y="13084"/>
                  </a:cubicBezTo>
                  <a:cubicBezTo>
                    <a:pt x="4580" y="13169"/>
                    <a:pt x="4755" y="13243"/>
                    <a:pt x="4925" y="13299"/>
                  </a:cubicBezTo>
                  <a:cubicBezTo>
                    <a:pt x="5964" y="13649"/>
                    <a:pt x="7059" y="13836"/>
                    <a:pt x="8149" y="13864"/>
                  </a:cubicBezTo>
                  <a:cubicBezTo>
                    <a:pt x="8220" y="13865"/>
                    <a:pt x="8294" y="13866"/>
                    <a:pt x="8370" y="13866"/>
                  </a:cubicBezTo>
                  <a:cubicBezTo>
                    <a:pt x="8952" y="13866"/>
                    <a:pt x="9666" y="13825"/>
                    <a:pt x="10380" y="13700"/>
                  </a:cubicBezTo>
                  <a:cubicBezTo>
                    <a:pt x="10995" y="13593"/>
                    <a:pt x="11611" y="13423"/>
                    <a:pt x="12131" y="13164"/>
                  </a:cubicBezTo>
                  <a:lnTo>
                    <a:pt x="12176" y="13141"/>
                  </a:lnTo>
                  <a:cubicBezTo>
                    <a:pt x="12232" y="13113"/>
                    <a:pt x="12289" y="13079"/>
                    <a:pt x="12345" y="13051"/>
                  </a:cubicBezTo>
                  <a:cubicBezTo>
                    <a:pt x="13113" y="12610"/>
                    <a:pt x="13655" y="11955"/>
                    <a:pt x="13655" y="10972"/>
                  </a:cubicBezTo>
                  <a:cubicBezTo>
                    <a:pt x="13655" y="10656"/>
                    <a:pt x="13588" y="10351"/>
                    <a:pt x="13463" y="10080"/>
                  </a:cubicBezTo>
                  <a:cubicBezTo>
                    <a:pt x="13401" y="9945"/>
                    <a:pt x="13333" y="9826"/>
                    <a:pt x="13254" y="9702"/>
                  </a:cubicBezTo>
                  <a:cubicBezTo>
                    <a:pt x="13108" y="9498"/>
                    <a:pt x="13028" y="9261"/>
                    <a:pt x="13006" y="9007"/>
                  </a:cubicBezTo>
                  <a:cubicBezTo>
                    <a:pt x="12966" y="8459"/>
                    <a:pt x="12791" y="7471"/>
                    <a:pt x="12091" y="6455"/>
                  </a:cubicBezTo>
                  <a:cubicBezTo>
                    <a:pt x="12684" y="5647"/>
                    <a:pt x="13424" y="4958"/>
                    <a:pt x="14237" y="4376"/>
                  </a:cubicBezTo>
                  <a:lnTo>
                    <a:pt x="14243" y="4365"/>
                  </a:lnTo>
                  <a:cubicBezTo>
                    <a:pt x="14367" y="4275"/>
                    <a:pt x="14491" y="4190"/>
                    <a:pt x="14615" y="4105"/>
                  </a:cubicBezTo>
                  <a:cubicBezTo>
                    <a:pt x="15485" y="3518"/>
                    <a:pt x="16688" y="3055"/>
                    <a:pt x="16688" y="1818"/>
                  </a:cubicBezTo>
                  <a:cubicBezTo>
                    <a:pt x="16688" y="614"/>
                    <a:pt x="15665" y="1"/>
                    <a:pt x="14612" y="1"/>
                  </a:cubicBezTo>
                  <a:close/>
                </a:path>
              </a:pathLst>
            </a:custGeom>
            <a:solidFill>
              <a:srgbClr val="F4EDED"/>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9" name="Google Shape;1141;p45">
              <a:extLst>
                <a:ext uri="{FF2B5EF4-FFF2-40B4-BE49-F238E27FC236}">
                  <a16:creationId xmlns:a16="http://schemas.microsoft.com/office/drawing/2014/main" id="{18DCEF92-B7AE-42FA-A1DD-9B7B8770FF11}"/>
                </a:ext>
              </a:extLst>
            </p:cNvPr>
            <p:cNvSpPr/>
            <p:nvPr/>
          </p:nvSpPr>
          <p:spPr>
            <a:xfrm>
              <a:off x="3691720" y="4222171"/>
              <a:ext cx="145864" cy="138865"/>
            </a:xfrm>
            <a:custGeom>
              <a:avLst/>
              <a:gdLst/>
              <a:ahLst/>
              <a:cxnLst/>
              <a:rect l="l" t="t" r="r" b="b"/>
              <a:pathLst>
                <a:path w="4543" h="4325" extrusionOk="0">
                  <a:moveTo>
                    <a:pt x="1116" y="1"/>
                  </a:moveTo>
                  <a:cubicBezTo>
                    <a:pt x="468" y="1"/>
                    <a:pt x="0" y="719"/>
                    <a:pt x="364" y="1325"/>
                  </a:cubicBezTo>
                  <a:cubicBezTo>
                    <a:pt x="561" y="1659"/>
                    <a:pt x="912" y="1986"/>
                    <a:pt x="1380" y="2336"/>
                  </a:cubicBezTo>
                  <a:cubicBezTo>
                    <a:pt x="2165" y="2901"/>
                    <a:pt x="2888" y="3556"/>
                    <a:pt x="3464" y="4324"/>
                  </a:cubicBezTo>
                  <a:cubicBezTo>
                    <a:pt x="3775" y="3946"/>
                    <a:pt x="4136" y="3607"/>
                    <a:pt x="4543" y="3330"/>
                  </a:cubicBezTo>
                  <a:cubicBezTo>
                    <a:pt x="3764" y="1743"/>
                    <a:pt x="2538" y="360"/>
                    <a:pt x="1352" y="32"/>
                  </a:cubicBezTo>
                  <a:cubicBezTo>
                    <a:pt x="1271" y="11"/>
                    <a:pt x="1192" y="1"/>
                    <a:pt x="1116" y="1"/>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0" name="Google Shape;1142;p45">
              <a:extLst>
                <a:ext uri="{FF2B5EF4-FFF2-40B4-BE49-F238E27FC236}">
                  <a16:creationId xmlns:a16="http://schemas.microsoft.com/office/drawing/2014/main" id="{87082AD2-6A32-4FBA-ACDE-545194677347}"/>
                </a:ext>
              </a:extLst>
            </p:cNvPr>
            <p:cNvSpPr/>
            <p:nvPr/>
          </p:nvSpPr>
          <p:spPr>
            <a:xfrm>
              <a:off x="4012349" y="4222011"/>
              <a:ext cx="146795" cy="141562"/>
            </a:xfrm>
            <a:custGeom>
              <a:avLst/>
              <a:gdLst/>
              <a:ahLst/>
              <a:cxnLst/>
              <a:rect l="l" t="t" r="r" b="b"/>
              <a:pathLst>
                <a:path w="4572" h="4409" extrusionOk="0">
                  <a:moveTo>
                    <a:pt x="3450" y="0"/>
                  </a:moveTo>
                  <a:cubicBezTo>
                    <a:pt x="3373" y="0"/>
                    <a:pt x="3295" y="10"/>
                    <a:pt x="3214" y="32"/>
                  </a:cubicBezTo>
                  <a:cubicBezTo>
                    <a:pt x="2006" y="365"/>
                    <a:pt x="780" y="1754"/>
                    <a:pt x="1" y="3358"/>
                  </a:cubicBezTo>
                  <a:cubicBezTo>
                    <a:pt x="340" y="3595"/>
                    <a:pt x="639" y="3877"/>
                    <a:pt x="882" y="4205"/>
                  </a:cubicBezTo>
                  <a:cubicBezTo>
                    <a:pt x="933" y="4273"/>
                    <a:pt x="984" y="4335"/>
                    <a:pt x="1034" y="4408"/>
                  </a:cubicBezTo>
                  <a:cubicBezTo>
                    <a:pt x="1627" y="3601"/>
                    <a:pt x="2367" y="2917"/>
                    <a:pt x="3180" y="2330"/>
                  </a:cubicBezTo>
                  <a:lnTo>
                    <a:pt x="3186" y="2324"/>
                  </a:lnTo>
                  <a:cubicBezTo>
                    <a:pt x="3660" y="1986"/>
                    <a:pt x="4005" y="1647"/>
                    <a:pt x="4203" y="1325"/>
                  </a:cubicBezTo>
                  <a:cubicBezTo>
                    <a:pt x="4571" y="723"/>
                    <a:pt x="4099" y="0"/>
                    <a:pt x="3450" y="0"/>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1" name="Google Shape;1143;p45">
              <a:extLst>
                <a:ext uri="{FF2B5EF4-FFF2-40B4-BE49-F238E27FC236}">
                  <a16:creationId xmlns:a16="http://schemas.microsoft.com/office/drawing/2014/main" id="{074822FF-5D4B-4EB8-A493-A77048EC136F}"/>
                </a:ext>
              </a:extLst>
            </p:cNvPr>
            <p:cNvSpPr/>
            <p:nvPr/>
          </p:nvSpPr>
          <p:spPr>
            <a:xfrm>
              <a:off x="4019252" y="4477237"/>
              <a:ext cx="76544" cy="101203"/>
            </a:xfrm>
            <a:custGeom>
              <a:avLst/>
              <a:gdLst/>
              <a:ahLst/>
              <a:cxnLst/>
              <a:rect l="l" t="t" r="r" b="b"/>
              <a:pathLst>
                <a:path w="2384" h="3152" extrusionOk="0">
                  <a:moveTo>
                    <a:pt x="1666" y="0"/>
                  </a:moveTo>
                  <a:cubicBezTo>
                    <a:pt x="746" y="0"/>
                    <a:pt x="1" y="751"/>
                    <a:pt x="1" y="1666"/>
                  </a:cubicBezTo>
                  <a:cubicBezTo>
                    <a:pt x="1" y="2310"/>
                    <a:pt x="368" y="2875"/>
                    <a:pt x="904" y="3151"/>
                  </a:cubicBezTo>
                  <a:cubicBezTo>
                    <a:pt x="1762" y="2711"/>
                    <a:pt x="2384" y="2027"/>
                    <a:pt x="2384" y="983"/>
                  </a:cubicBezTo>
                  <a:cubicBezTo>
                    <a:pt x="2384" y="666"/>
                    <a:pt x="2316" y="362"/>
                    <a:pt x="2192" y="85"/>
                  </a:cubicBezTo>
                  <a:cubicBezTo>
                    <a:pt x="2034" y="28"/>
                    <a:pt x="1847" y="0"/>
                    <a:pt x="1666" y="0"/>
                  </a:cubicBezTo>
                  <a:close/>
                </a:path>
              </a:pathLst>
            </a:custGeom>
            <a:solidFill>
              <a:srgbClr val="F7C4C1"/>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2" name="Google Shape;1144;p45">
              <a:extLst>
                <a:ext uri="{FF2B5EF4-FFF2-40B4-BE49-F238E27FC236}">
                  <a16:creationId xmlns:a16="http://schemas.microsoft.com/office/drawing/2014/main" id="{0B5924EE-66FC-4CBB-8687-3DCCF9F5444E}"/>
                </a:ext>
              </a:extLst>
            </p:cNvPr>
            <p:cNvSpPr/>
            <p:nvPr/>
          </p:nvSpPr>
          <p:spPr>
            <a:xfrm>
              <a:off x="3741102" y="4477237"/>
              <a:ext cx="84154" cy="99373"/>
            </a:xfrm>
            <a:custGeom>
              <a:avLst/>
              <a:gdLst/>
              <a:ahLst/>
              <a:cxnLst/>
              <a:rect l="l" t="t" r="r" b="b"/>
              <a:pathLst>
                <a:path w="2621" h="3095" extrusionOk="0">
                  <a:moveTo>
                    <a:pt x="955" y="0"/>
                  </a:moveTo>
                  <a:cubicBezTo>
                    <a:pt x="802" y="0"/>
                    <a:pt x="656" y="23"/>
                    <a:pt x="514" y="57"/>
                  </a:cubicBezTo>
                  <a:cubicBezTo>
                    <a:pt x="0" y="960"/>
                    <a:pt x="272" y="2406"/>
                    <a:pt x="1746" y="3061"/>
                  </a:cubicBezTo>
                  <a:cubicBezTo>
                    <a:pt x="1746" y="3061"/>
                    <a:pt x="1785" y="3089"/>
                    <a:pt x="1813" y="3095"/>
                  </a:cubicBezTo>
                  <a:cubicBezTo>
                    <a:pt x="2293" y="2807"/>
                    <a:pt x="2621" y="2276"/>
                    <a:pt x="2621" y="1666"/>
                  </a:cubicBezTo>
                  <a:cubicBezTo>
                    <a:pt x="2621" y="751"/>
                    <a:pt x="1870" y="0"/>
                    <a:pt x="955" y="0"/>
                  </a:cubicBezTo>
                  <a:close/>
                </a:path>
              </a:pathLst>
            </a:custGeom>
            <a:solidFill>
              <a:srgbClr val="F7C4C1"/>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3" name="Google Shape;1145;p45">
              <a:extLst>
                <a:ext uri="{FF2B5EF4-FFF2-40B4-BE49-F238E27FC236}">
                  <a16:creationId xmlns:a16="http://schemas.microsoft.com/office/drawing/2014/main" id="{75B93CAB-F820-4B64-AF2D-2E681DFC6BD1}"/>
                </a:ext>
              </a:extLst>
            </p:cNvPr>
            <p:cNvSpPr/>
            <p:nvPr/>
          </p:nvSpPr>
          <p:spPr>
            <a:xfrm>
              <a:off x="3901577" y="4320165"/>
              <a:ext cx="72370" cy="60137"/>
            </a:xfrm>
            <a:custGeom>
              <a:avLst/>
              <a:gdLst/>
              <a:ahLst/>
              <a:cxnLst/>
              <a:rect l="l" t="t" r="r" b="b"/>
              <a:pathLst>
                <a:path w="2254" h="1873" extrusionOk="0">
                  <a:moveTo>
                    <a:pt x="1121" y="926"/>
                  </a:moveTo>
                  <a:cubicBezTo>
                    <a:pt x="1150" y="926"/>
                    <a:pt x="1181" y="942"/>
                    <a:pt x="1209" y="956"/>
                  </a:cubicBezTo>
                  <a:cubicBezTo>
                    <a:pt x="1254" y="984"/>
                    <a:pt x="1299" y="1018"/>
                    <a:pt x="1328" y="1063"/>
                  </a:cubicBezTo>
                  <a:cubicBezTo>
                    <a:pt x="1356" y="1103"/>
                    <a:pt x="1378" y="1159"/>
                    <a:pt x="1384" y="1210"/>
                  </a:cubicBezTo>
                  <a:lnTo>
                    <a:pt x="1384" y="1227"/>
                  </a:lnTo>
                  <a:lnTo>
                    <a:pt x="1367" y="1227"/>
                  </a:lnTo>
                  <a:cubicBezTo>
                    <a:pt x="1305" y="1210"/>
                    <a:pt x="1254" y="1187"/>
                    <a:pt x="1209" y="1159"/>
                  </a:cubicBezTo>
                  <a:cubicBezTo>
                    <a:pt x="1158" y="1125"/>
                    <a:pt x="1017" y="1024"/>
                    <a:pt x="1073" y="950"/>
                  </a:cubicBezTo>
                  <a:cubicBezTo>
                    <a:pt x="1087" y="933"/>
                    <a:pt x="1103" y="926"/>
                    <a:pt x="1121" y="926"/>
                  </a:cubicBezTo>
                  <a:close/>
                  <a:moveTo>
                    <a:pt x="1450" y="1"/>
                  </a:moveTo>
                  <a:cubicBezTo>
                    <a:pt x="1253" y="1"/>
                    <a:pt x="1008" y="41"/>
                    <a:pt x="802" y="103"/>
                  </a:cubicBezTo>
                  <a:cubicBezTo>
                    <a:pt x="792" y="108"/>
                    <a:pt x="796" y="132"/>
                    <a:pt x="805" y="132"/>
                  </a:cubicBezTo>
                  <a:cubicBezTo>
                    <a:pt x="806" y="132"/>
                    <a:pt x="807" y="132"/>
                    <a:pt x="808" y="131"/>
                  </a:cubicBezTo>
                  <a:cubicBezTo>
                    <a:pt x="926" y="111"/>
                    <a:pt x="1143" y="62"/>
                    <a:pt x="1351" y="62"/>
                  </a:cubicBezTo>
                  <a:cubicBezTo>
                    <a:pt x="1372" y="62"/>
                    <a:pt x="1392" y="63"/>
                    <a:pt x="1412" y="64"/>
                  </a:cubicBezTo>
                  <a:cubicBezTo>
                    <a:pt x="1610" y="75"/>
                    <a:pt x="1791" y="120"/>
                    <a:pt x="1932" y="250"/>
                  </a:cubicBezTo>
                  <a:cubicBezTo>
                    <a:pt x="2158" y="453"/>
                    <a:pt x="2180" y="786"/>
                    <a:pt x="1983" y="1018"/>
                  </a:cubicBezTo>
                  <a:cubicBezTo>
                    <a:pt x="1871" y="1151"/>
                    <a:pt x="1695" y="1234"/>
                    <a:pt x="1510" y="1234"/>
                  </a:cubicBezTo>
                  <a:cubicBezTo>
                    <a:pt x="1498" y="1234"/>
                    <a:pt x="1486" y="1233"/>
                    <a:pt x="1474" y="1233"/>
                  </a:cubicBezTo>
                  <a:cubicBezTo>
                    <a:pt x="1474" y="1216"/>
                    <a:pt x="1474" y="1204"/>
                    <a:pt x="1469" y="1187"/>
                  </a:cubicBezTo>
                  <a:cubicBezTo>
                    <a:pt x="1463" y="1120"/>
                    <a:pt x="1429" y="1052"/>
                    <a:pt x="1390" y="995"/>
                  </a:cubicBezTo>
                  <a:cubicBezTo>
                    <a:pt x="1328" y="911"/>
                    <a:pt x="1226" y="849"/>
                    <a:pt x="1130" y="826"/>
                  </a:cubicBezTo>
                  <a:cubicBezTo>
                    <a:pt x="1123" y="825"/>
                    <a:pt x="1116" y="825"/>
                    <a:pt x="1109" y="825"/>
                  </a:cubicBezTo>
                  <a:cubicBezTo>
                    <a:pt x="987" y="825"/>
                    <a:pt x="924" y="962"/>
                    <a:pt x="983" y="1069"/>
                  </a:cubicBezTo>
                  <a:cubicBezTo>
                    <a:pt x="1045" y="1187"/>
                    <a:pt x="1198" y="1272"/>
                    <a:pt x="1328" y="1300"/>
                  </a:cubicBezTo>
                  <a:cubicBezTo>
                    <a:pt x="1339" y="1300"/>
                    <a:pt x="1350" y="1306"/>
                    <a:pt x="1361" y="1306"/>
                  </a:cubicBezTo>
                  <a:cubicBezTo>
                    <a:pt x="1350" y="1379"/>
                    <a:pt x="1322" y="1459"/>
                    <a:pt x="1277" y="1515"/>
                  </a:cubicBezTo>
                  <a:cubicBezTo>
                    <a:pt x="1140" y="1690"/>
                    <a:pt x="903" y="1769"/>
                    <a:pt x="684" y="1769"/>
                  </a:cubicBezTo>
                  <a:cubicBezTo>
                    <a:pt x="676" y="1769"/>
                    <a:pt x="669" y="1769"/>
                    <a:pt x="661" y="1769"/>
                  </a:cubicBezTo>
                  <a:cubicBezTo>
                    <a:pt x="430" y="1752"/>
                    <a:pt x="204" y="1662"/>
                    <a:pt x="29" y="1492"/>
                  </a:cubicBezTo>
                  <a:cubicBezTo>
                    <a:pt x="26" y="1490"/>
                    <a:pt x="22" y="1488"/>
                    <a:pt x="17" y="1488"/>
                  </a:cubicBezTo>
                  <a:cubicBezTo>
                    <a:pt x="13" y="1488"/>
                    <a:pt x="9" y="1490"/>
                    <a:pt x="6" y="1492"/>
                  </a:cubicBezTo>
                  <a:cubicBezTo>
                    <a:pt x="0" y="1498"/>
                    <a:pt x="0" y="1504"/>
                    <a:pt x="0" y="1509"/>
                  </a:cubicBezTo>
                  <a:cubicBezTo>
                    <a:pt x="163" y="1745"/>
                    <a:pt x="443" y="1873"/>
                    <a:pt x="724" y="1873"/>
                  </a:cubicBezTo>
                  <a:cubicBezTo>
                    <a:pt x="833" y="1873"/>
                    <a:pt x="943" y="1854"/>
                    <a:pt x="1045" y="1814"/>
                  </a:cubicBezTo>
                  <a:cubicBezTo>
                    <a:pt x="1164" y="1763"/>
                    <a:pt x="1282" y="1690"/>
                    <a:pt x="1361" y="1577"/>
                  </a:cubicBezTo>
                  <a:cubicBezTo>
                    <a:pt x="1418" y="1498"/>
                    <a:pt x="1452" y="1413"/>
                    <a:pt x="1463" y="1323"/>
                  </a:cubicBezTo>
                  <a:cubicBezTo>
                    <a:pt x="1478" y="1324"/>
                    <a:pt x="1492" y="1324"/>
                    <a:pt x="1507" y="1324"/>
                  </a:cubicBezTo>
                  <a:cubicBezTo>
                    <a:pt x="1577" y="1324"/>
                    <a:pt x="1647" y="1313"/>
                    <a:pt x="1717" y="1295"/>
                  </a:cubicBezTo>
                  <a:cubicBezTo>
                    <a:pt x="1954" y="1227"/>
                    <a:pt x="2146" y="1041"/>
                    <a:pt x="2197" y="792"/>
                  </a:cubicBezTo>
                  <a:cubicBezTo>
                    <a:pt x="2254" y="628"/>
                    <a:pt x="2214" y="476"/>
                    <a:pt x="2129" y="346"/>
                  </a:cubicBezTo>
                  <a:cubicBezTo>
                    <a:pt x="2028" y="188"/>
                    <a:pt x="1841" y="64"/>
                    <a:pt x="1644" y="18"/>
                  </a:cubicBezTo>
                  <a:cubicBezTo>
                    <a:pt x="1589" y="6"/>
                    <a:pt x="1523" y="1"/>
                    <a:pt x="1450" y="1"/>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4" name="Google Shape;1146;p45">
              <a:extLst>
                <a:ext uri="{FF2B5EF4-FFF2-40B4-BE49-F238E27FC236}">
                  <a16:creationId xmlns:a16="http://schemas.microsoft.com/office/drawing/2014/main" id="{737B42DA-2235-48AB-90E8-FA9B031820F0}"/>
                </a:ext>
              </a:extLst>
            </p:cNvPr>
            <p:cNvSpPr/>
            <p:nvPr/>
          </p:nvSpPr>
          <p:spPr>
            <a:xfrm>
              <a:off x="4006377" y="4455115"/>
              <a:ext cx="26874" cy="26681"/>
            </a:xfrm>
            <a:custGeom>
              <a:avLst/>
              <a:gdLst/>
              <a:ahLst/>
              <a:cxnLst/>
              <a:rect l="l" t="t" r="r" b="b"/>
              <a:pathLst>
                <a:path w="837" h="831" extrusionOk="0">
                  <a:moveTo>
                    <a:pt x="418" y="0"/>
                  </a:moveTo>
                  <a:cubicBezTo>
                    <a:pt x="187" y="0"/>
                    <a:pt x="1" y="192"/>
                    <a:pt x="1" y="418"/>
                  </a:cubicBezTo>
                  <a:cubicBezTo>
                    <a:pt x="1" y="650"/>
                    <a:pt x="193" y="830"/>
                    <a:pt x="418" y="830"/>
                  </a:cubicBezTo>
                  <a:cubicBezTo>
                    <a:pt x="656" y="830"/>
                    <a:pt x="836" y="644"/>
                    <a:pt x="836" y="418"/>
                  </a:cubicBezTo>
                  <a:cubicBezTo>
                    <a:pt x="836" y="192"/>
                    <a:pt x="656" y="6"/>
                    <a:pt x="418" y="0"/>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5" name="Google Shape;1147;p45">
              <a:extLst>
                <a:ext uri="{FF2B5EF4-FFF2-40B4-BE49-F238E27FC236}">
                  <a16:creationId xmlns:a16="http://schemas.microsoft.com/office/drawing/2014/main" id="{154DE302-F203-4DD1-B2FB-532954680B90}"/>
                </a:ext>
              </a:extLst>
            </p:cNvPr>
            <p:cNvSpPr/>
            <p:nvPr/>
          </p:nvSpPr>
          <p:spPr>
            <a:xfrm>
              <a:off x="4010005" y="4434437"/>
              <a:ext cx="31401" cy="12971"/>
            </a:xfrm>
            <a:custGeom>
              <a:avLst/>
              <a:gdLst/>
              <a:ahLst/>
              <a:cxnLst/>
              <a:rect l="l" t="t" r="r" b="b"/>
              <a:pathLst>
                <a:path w="978" h="404" extrusionOk="0">
                  <a:moveTo>
                    <a:pt x="408" y="0"/>
                  </a:moveTo>
                  <a:cubicBezTo>
                    <a:pt x="359" y="0"/>
                    <a:pt x="311" y="6"/>
                    <a:pt x="266" y="17"/>
                  </a:cubicBezTo>
                  <a:cubicBezTo>
                    <a:pt x="176" y="34"/>
                    <a:pt x="91" y="79"/>
                    <a:pt x="17" y="142"/>
                  </a:cubicBezTo>
                  <a:cubicBezTo>
                    <a:pt x="12" y="147"/>
                    <a:pt x="6" y="158"/>
                    <a:pt x="1" y="164"/>
                  </a:cubicBezTo>
                  <a:cubicBezTo>
                    <a:pt x="1" y="187"/>
                    <a:pt x="17" y="192"/>
                    <a:pt x="29" y="192"/>
                  </a:cubicBezTo>
                  <a:cubicBezTo>
                    <a:pt x="125" y="181"/>
                    <a:pt x="204" y="175"/>
                    <a:pt x="277" y="175"/>
                  </a:cubicBezTo>
                  <a:cubicBezTo>
                    <a:pt x="356" y="175"/>
                    <a:pt x="424" y="187"/>
                    <a:pt x="497" y="204"/>
                  </a:cubicBezTo>
                  <a:cubicBezTo>
                    <a:pt x="565" y="221"/>
                    <a:pt x="639" y="249"/>
                    <a:pt x="706" y="283"/>
                  </a:cubicBezTo>
                  <a:cubicBezTo>
                    <a:pt x="780" y="317"/>
                    <a:pt x="842" y="362"/>
                    <a:pt x="921" y="401"/>
                  </a:cubicBezTo>
                  <a:cubicBezTo>
                    <a:pt x="925" y="401"/>
                    <a:pt x="934" y="404"/>
                    <a:pt x="941" y="404"/>
                  </a:cubicBezTo>
                  <a:cubicBezTo>
                    <a:pt x="944" y="404"/>
                    <a:pt x="947" y="403"/>
                    <a:pt x="949" y="401"/>
                  </a:cubicBezTo>
                  <a:cubicBezTo>
                    <a:pt x="972" y="396"/>
                    <a:pt x="977" y="373"/>
                    <a:pt x="972" y="362"/>
                  </a:cubicBezTo>
                  <a:cubicBezTo>
                    <a:pt x="944" y="277"/>
                    <a:pt x="876" y="204"/>
                    <a:pt x="808" y="142"/>
                  </a:cubicBezTo>
                  <a:cubicBezTo>
                    <a:pt x="735" y="85"/>
                    <a:pt x="644" y="34"/>
                    <a:pt x="554" y="17"/>
                  </a:cubicBezTo>
                  <a:cubicBezTo>
                    <a:pt x="506" y="6"/>
                    <a:pt x="457" y="0"/>
                    <a:pt x="408" y="0"/>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6" name="Google Shape;1148;p45">
              <a:extLst>
                <a:ext uri="{FF2B5EF4-FFF2-40B4-BE49-F238E27FC236}">
                  <a16:creationId xmlns:a16="http://schemas.microsoft.com/office/drawing/2014/main" id="{A44F44F0-F820-405D-8C05-6D944A332F0B}"/>
                </a:ext>
              </a:extLst>
            </p:cNvPr>
            <p:cNvSpPr/>
            <p:nvPr/>
          </p:nvSpPr>
          <p:spPr>
            <a:xfrm>
              <a:off x="3817968" y="4455115"/>
              <a:ext cx="26713" cy="26681"/>
            </a:xfrm>
            <a:custGeom>
              <a:avLst/>
              <a:gdLst/>
              <a:ahLst/>
              <a:cxnLst/>
              <a:rect l="l" t="t" r="r" b="b"/>
              <a:pathLst>
                <a:path w="832" h="831" extrusionOk="0">
                  <a:moveTo>
                    <a:pt x="413" y="0"/>
                  </a:moveTo>
                  <a:cubicBezTo>
                    <a:pt x="187" y="0"/>
                    <a:pt x="1" y="186"/>
                    <a:pt x="1" y="412"/>
                  </a:cubicBezTo>
                  <a:cubicBezTo>
                    <a:pt x="1" y="644"/>
                    <a:pt x="187" y="830"/>
                    <a:pt x="413" y="830"/>
                  </a:cubicBezTo>
                  <a:cubicBezTo>
                    <a:pt x="645" y="830"/>
                    <a:pt x="831" y="644"/>
                    <a:pt x="831" y="412"/>
                  </a:cubicBezTo>
                  <a:cubicBezTo>
                    <a:pt x="831" y="186"/>
                    <a:pt x="645" y="0"/>
                    <a:pt x="413" y="0"/>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7" name="Google Shape;1149;p45">
              <a:extLst>
                <a:ext uri="{FF2B5EF4-FFF2-40B4-BE49-F238E27FC236}">
                  <a16:creationId xmlns:a16="http://schemas.microsoft.com/office/drawing/2014/main" id="{D20957EC-10BE-42D4-913B-858566F60C5D}"/>
                </a:ext>
              </a:extLst>
            </p:cNvPr>
            <p:cNvSpPr/>
            <p:nvPr/>
          </p:nvSpPr>
          <p:spPr>
            <a:xfrm>
              <a:off x="3810358" y="4436428"/>
              <a:ext cx="31241" cy="12875"/>
            </a:xfrm>
            <a:custGeom>
              <a:avLst/>
              <a:gdLst/>
              <a:ahLst/>
              <a:cxnLst/>
              <a:rect l="l" t="t" r="r" b="b"/>
              <a:pathLst>
                <a:path w="973" h="401" extrusionOk="0">
                  <a:moveTo>
                    <a:pt x="571" y="0"/>
                  </a:moveTo>
                  <a:cubicBezTo>
                    <a:pt x="522" y="0"/>
                    <a:pt x="472" y="6"/>
                    <a:pt x="424" y="17"/>
                  </a:cubicBezTo>
                  <a:cubicBezTo>
                    <a:pt x="334" y="40"/>
                    <a:pt x="244" y="80"/>
                    <a:pt x="170" y="142"/>
                  </a:cubicBezTo>
                  <a:cubicBezTo>
                    <a:pt x="102" y="209"/>
                    <a:pt x="46" y="283"/>
                    <a:pt x="12" y="368"/>
                  </a:cubicBezTo>
                  <a:cubicBezTo>
                    <a:pt x="1" y="379"/>
                    <a:pt x="1" y="384"/>
                    <a:pt x="12" y="390"/>
                  </a:cubicBezTo>
                  <a:cubicBezTo>
                    <a:pt x="16" y="394"/>
                    <a:pt x="23" y="401"/>
                    <a:pt x="32" y="401"/>
                  </a:cubicBezTo>
                  <a:cubicBezTo>
                    <a:pt x="36" y="401"/>
                    <a:pt x="41" y="399"/>
                    <a:pt x="46" y="396"/>
                  </a:cubicBezTo>
                  <a:cubicBezTo>
                    <a:pt x="125" y="356"/>
                    <a:pt x="193" y="311"/>
                    <a:pt x="266" y="277"/>
                  </a:cubicBezTo>
                  <a:cubicBezTo>
                    <a:pt x="334" y="243"/>
                    <a:pt x="407" y="215"/>
                    <a:pt x="475" y="198"/>
                  </a:cubicBezTo>
                  <a:cubicBezTo>
                    <a:pt x="549" y="181"/>
                    <a:pt x="616" y="170"/>
                    <a:pt x="695" y="170"/>
                  </a:cubicBezTo>
                  <a:cubicBezTo>
                    <a:pt x="717" y="168"/>
                    <a:pt x="737" y="168"/>
                    <a:pt x="758" y="168"/>
                  </a:cubicBezTo>
                  <a:cubicBezTo>
                    <a:pt x="815" y="168"/>
                    <a:pt x="874" y="173"/>
                    <a:pt x="944" y="181"/>
                  </a:cubicBezTo>
                  <a:cubicBezTo>
                    <a:pt x="947" y="184"/>
                    <a:pt x="950" y="184"/>
                    <a:pt x="952" y="184"/>
                  </a:cubicBezTo>
                  <a:cubicBezTo>
                    <a:pt x="955" y="184"/>
                    <a:pt x="958" y="184"/>
                    <a:pt x="961" y="187"/>
                  </a:cubicBezTo>
                  <a:cubicBezTo>
                    <a:pt x="972" y="170"/>
                    <a:pt x="972" y="159"/>
                    <a:pt x="961" y="153"/>
                  </a:cubicBezTo>
                  <a:cubicBezTo>
                    <a:pt x="893" y="85"/>
                    <a:pt x="808" y="40"/>
                    <a:pt x="718" y="17"/>
                  </a:cubicBezTo>
                  <a:cubicBezTo>
                    <a:pt x="670" y="6"/>
                    <a:pt x="621" y="0"/>
                    <a:pt x="571" y="0"/>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8" name="Google Shape;1150;p45">
              <a:extLst>
                <a:ext uri="{FF2B5EF4-FFF2-40B4-BE49-F238E27FC236}">
                  <a16:creationId xmlns:a16="http://schemas.microsoft.com/office/drawing/2014/main" id="{7B47C4D7-2946-4E3B-B126-B4D878071B74}"/>
                </a:ext>
              </a:extLst>
            </p:cNvPr>
            <p:cNvSpPr/>
            <p:nvPr/>
          </p:nvSpPr>
          <p:spPr>
            <a:xfrm>
              <a:off x="3881253" y="4461440"/>
              <a:ext cx="88520" cy="8187"/>
            </a:xfrm>
            <a:custGeom>
              <a:avLst/>
              <a:gdLst/>
              <a:ahLst/>
              <a:cxnLst/>
              <a:rect l="l" t="t" r="r" b="b"/>
              <a:pathLst>
                <a:path w="2757" h="255" extrusionOk="0">
                  <a:moveTo>
                    <a:pt x="1390" y="1"/>
                  </a:moveTo>
                  <a:cubicBezTo>
                    <a:pt x="1153" y="6"/>
                    <a:pt x="921" y="23"/>
                    <a:pt x="696" y="63"/>
                  </a:cubicBezTo>
                  <a:cubicBezTo>
                    <a:pt x="470" y="97"/>
                    <a:pt x="244" y="153"/>
                    <a:pt x="23" y="232"/>
                  </a:cubicBezTo>
                  <a:cubicBezTo>
                    <a:pt x="18" y="232"/>
                    <a:pt x="18" y="238"/>
                    <a:pt x="1" y="238"/>
                  </a:cubicBezTo>
                  <a:cubicBezTo>
                    <a:pt x="12" y="249"/>
                    <a:pt x="12" y="249"/>
                    <a:pt x="18" y="249"/>
                  </a:cubicBezTo>
                  <a:cubicBezTo>
                    <a:pt x="244" y="198"/>
                    <a:pt x="470" y="153"/>
                    <a:pt x="696" y="125"/>
                  </a:cubicBezTo>
                  <a:cubicBezTo>
                    <a:pt x="921" y="97"/>
                    <a:pt x="1153" y="85"/>
                    <a:pt x="1379" y="85"/>
                  </a:cubicBezTo>
                  <a:cubicBezTo>
                    <a:pt x="1610" y="85"/>
                    <a:pt x="1836" y="97"/>
                    <a:pt x="2062" y="125"/>
                  </a:cubicBezTo>
                  <a:cubicBezTo>
                    <a:pt x="2288" y="165"/>
                    <a:pt x="2514" y="198"/>
                    <a:pt x="2740" y="255"/>
                  </a:cubicBezTo>
                  <a:cubicBezTo>
                    <a:pt x="2751" y="255"/>
                    <a:pt x="2757" y="255"/>
                    <a:pt x="2757" y="249"/>
                  </a:cubicBezTo>
                  <a:cubicBezTo>
                    <a:pt x="2757" y="238"/>
                    <a:pt x="2757" y="232"/>
                    <a:pt x="2751" y="232"/>
                  </a:cubicBezTo>
                  <a:cubicBezTo>
                    <a:pt x="2531" y="153"/>
                    <a:pt x="2305" y="91"/>
                    <a:pt x="2079" y="57"/>
                  </a:cubicBezTo>
                  <a:cubicBezTo>
                    <a:pt x="1853" y="12"/>
                    <a:pt x="1622" y="1"/>
                    <a:pt x="1390" y="1"/>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9" name="Google Shape;1151;p45">
              <a:extLst>
                <a:ext uri="{FF2B5EF4-FFF2-40B4-BE49-F238E27FC236}">
                  <a16:creationId xmlns:a16="http://schemas.microsoft.com/office/drawing/2014/main" id="{C56CC83B-DE67-4DEB-8E59-4470FDBBBDB2}"/>
                </a:ext>
              </a:extLst>
            </p:cNvPr>
            <p:cNvSpPr/>
            <p:nvPr/>
          </p:nvSpPr>
          <p:spPr>
            <a:xfrm>
              <a:off x="3886871" y="4493548"/>
              <a:ext cx="77122" cy="42992"/>
            </a:xfrm>
            <a:custGeom>
              <a:avLst/>
              <a:gdLst/>
              <a:ahLst/>
              <a:cxnLst/>
              <a:rect l="l" t="t" r="r" b="b"/>
              <a:pathLst>
                <a:path w="2402" h="1339" extrusionOk="0">
                  <a:moveTo>
                    <a:pt x="1198" y="0"/>
                  </a:moveTo>
                  <a:cubicBezTo>
                    <a:pt x="1170" y="0"/>
                    <a:pt x="1142" y="29"/>
                    <a:pt x="1142" y="57"/>
                  </a:cubicBezTo>
                  <a:lnTo>
                    <a:pt x="1142" y="554"/>
                  </a:lnTo>
                  <a:cubicBezTo>
                    <a:pt x="1008" y="625"/>
                    <a:pt x="865" y="665"/>
                    <a:pt x="726" y="665"/>
                  </a:cubicBezTo>
                  <a:cubicBezTo>
                    <a:pt x="678" y="665"/>
                    <a:pt x="630" y="660"/>
                    <a:pt x="583" y="650"/>
                  </a:cubicBezTo>
                  <a:cubicBezTo>
                    <a:pt x="402" y="616"/>
                    <a:pt x="232" y="509"/>
                    <a:pt x="103" y="339"/>
                  </a:cubicBezTo>
                  <a:cubicBezTo>
                    <a:pt x="92" y="329"/>
                    <a:pt x="74" y="321"/>
                    <a:pt x="57" y="321"/>
                  </a:cubicBezTo>
                  <a:cubicBezTo>
                    <a:pt x="46" y="321"/>
                    <a:pt x="36" y="325"/>
                    <a:pt x="29" y="334"/>
                  </a:cubicBezTo>
                  <a:cubicBezTo>
                    <a:pt x="1" y="356"/>
                    <a:pt x="1" y="390"/>
                    <a:pt x="12" y="413"/>
                  </a:cubicBezTo>
                  <a:cubicBezTo>
                    <a:pt x="159" y="605"/>
                    <a:pt x="345" y="723"/>
                    <a:pt x="566" y="763"/>
                  </a:cubicBezTo>
                  <a:lnTo>
                    <a:pt x="571" y="763"/>
                  </a:lnTo>
                  <a:cubicBezTo>
                    <a:pt x="594" y="915"/>
                    <a:pt x="662" y="1045"/>
                    <a:pt x="763" y="1147"/>
                  </a:cubicBezTo>
                  <a:lnTo>
                    <a:pt x="797" y="1181"/>
                  </a:lnTo>
                  <a:cubicBezTo>
                    <a:pt x="910" y="1282"/>
                    <a:pt x="1057" y="1339"/>
                    <a:pt x="1221" y="1339"/>
                  </a:cubicBezTo>
                  <a:cubicBezTo>
                    <a:pt x="1373" y="1339"/>
                    <a:pt x="1526" y="1282"/>
                    <a:pt x="1639" y="1198"/>
                  </a:cubicBezTo>
                  <a:cubicBezTo>
                    <a:pt x="1650" y="1181"/>
                    <a:pt x="1673" y="1169"/>
                    <a:pt x="1684" y="1152"/>
                  </a:cubicBezTo>
                  <a:cubicBezTo>
                    <a:pt x="1791" y="1056"/>
                    <a:pt x="1865" y="915"/>
                    <a:pt x="1876" y="763"/>
                  </a:cubicBezTo>
                  <a:cubicBezTo>
                    <a:pt x="2074" y="718"/>
                    <a:pt x="2243" y="593"/>
                    <a:pt x="2384" y="418"/>
                  </a:cubicBezTo>
                  <a:cubicBezTo>
                    <a:pt x="2401" y="384"/>
                    <a:pt x="2390" y="350"/>
                    <a:pt x="2373" y="328"/>
                  </a:cubicBezTo>
                  <a:cubicBezTo>
                    <a:pt x="2361" y="318"/>
                    <a:pt x="2347" y="314"/>
                    <a:pt x="2334" y="314"/>
                  </a:cubicBezTo>
                  <a:cubicBezTo>
                    <a:pt x="2317" y="314"/>
                    <a:pt x="2300" y="323"/>
                    <a:pt x="2294" y="339"/>
                  </a:cubicBezTo>
                  <a:cubicBezTo>
                    <a:pt x="2175" y="497"/>
                    <a:pt x="2017" y="605"/>
                    <a:pt x="1848" y="644"/>
                  </a:cubicBezTo>
                  <a:cubicBezTo>
                    <a:pt x="1789" y="660"/>
                    <a:pt x="1728" y="667"/>
                    <a:pt x="1667" y="667"/>
                  </a:cubicBezTo>
                  <a:cubicBezTo>
                    <a:pt x="1529" y="667"/>
                    <a:pt x="1388" y="628"/>
                    <a:pt x="1255" y="554"/>
                  </a:cubicBezTo>
                  <a:lnTo>
                    <a:pt x="1255" y="57"/>
                  </a:lnTo>
                  <a:cubicBezTo>
                    <a:pt x="1255" y="29"/>
                    <a:pt x="1226" y="0"/>
                    <a:pt x="1198" y="0"/>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0" name="Google Shape;1152;p45">
              <a:extLst>
                <a:ext uri="{FF2B5EF4-FFF2-40B4-BE49-F238E27FC236}">
                  <a16:creationId xmlns:a16="http://schemas.microsoft.com/office/drawing/2014/main" id="{D20FD59D-DB08-4EAA-95F0-7DBB66A4D997}"/>
                </a:ext>
              </a:extLst>
            </p:cNvPr>
            <p:cNvSpPr/>
            <p:nvPr/>
          </p:nvSpPr>
          <p:spPr>
            <a:xfrm>
              <a:off x="3912269" y="4526009"/>
              <a:ext cx="27227" cy="9985"/>
            </a:xfrm>
            <a:custGeom>
              <a:avLst/>
              <a:gdLst/>
              <a:ahLst/>
              <a:cxnLst/>
              <a:rect l="l" t="t" r="r" b="b"/>
              <a:pathLst>
                <a:path w="848" h="311" extrusionOk="0">
                  <a:moveTo>
                    <a:pt x="424" y="0"/>
                  </a:moveTo>
                  <a:cubicBezTo>
                    <a:pt x="243" y="0"/>
                    <a:pt x="97" y="62"/>
                    <a:pt x="1" y="158"/>
                  </a:cubicBezTo>
                  <a:cubicBezTo>
                    <a:pt x="108" y="254"/>
                    <a:pt x="260" y="311"/>
                    <a:pt x="424" y="311"/>
                  </a:cubicBezTo>
                  <a:cubicBezTo>
                    <a:pt x="582" y="311"/>
                    <a:pt x="723" y="260"/>
                    <a:pt x="836" y="170"/>
                  </a:cubicBezTo>
                  <a:cubicBezTo>
                    <a:pt x="836" y="164"/>
                    <a:pt x="848" y="158"/>
                    <a:pt x="848" y="147"/>
                  </a:cubicBezTo>
                  <a:cubicBezTo>
                    <a:pt x="746" y="62"/>
                    <a:pt x="599" y="6"/>
                    <a:pt x="424" y="0"/>
                  </a:cubicBezTo>
                  <a:close/>
                </a:path>
              </a:pathLst>
            </a:custGeom>
            <a:solidFill>
              <a:srgbClr val="ED847E"/>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1" name="Google Shape;1153;p45">
              <a:extLst>
                <a:ext uri="{FF2B5EF4-FFF2-40B4-BE49-F238E27FC236}">
                  <a16:creationId xmlns:a16="http://schemas.microsoft.com/office/drawing/2014/main" id="{59AEA91E-61B4-41E9-AC7F-68085BF9E3FE}"/>
                </a:ext>
              </a:extLst>
            </p:cNvPr>
            <p:cNvSpPr/>
            <p:nvPr/>
          </p:nvSpPr>
          <p:spPr>
            <a:xfrm>
              <a:off x="3906104" y="4472324"/>
              <a:ext cx="38465" cy="22893"/>
            </a:xfrm>
            <a:custGeom>
              <a:avLst/>
              <a:gdLst/>
              <a:ahLst/>
              <a:cxnLst/>
              <a:rect l="l" t="t" r="r" b="b"/>
              <a:pathLst>
                <a:path w="1198" h="713" extrusionOk="0">
                  <a:moveTo>
                    <a:pt x="599" y="1"/>
                  </a:moveTo>
                  <a:cubicBezTo>
                    <a:pt x="266" y="1"/>
                    <a:pt x="1" y="114"/>
                    <a:pt x="1" y="260"/>
                  </a:cubicBezTo>
                  <a:cubicBezTo>
                    <a:pt x="1" y="407"/>
                    <a:pt x="266" y="712"/>
                    <a:pt x="599" y="712"/>
                  </a:cubicBezTo>
                  <a:cubicBezTo>
                    <a:pt x="932" y="712"/>
                    <a:pt x="1198" y="407"/>
                    <a:pt x="1198" y="260"/>
                  </a:cubicBezTo>
                  <a:cubicBezTo>
                    <a:pt x="1198" y="119"/>
                    <a:pt x="932" y="1"/>
                    <a:pt x="599" y="1"/>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2" name="Google Shape;1154;p45">
              <a:extLst>
                <a:ext uri="{FF2B5EF4-FFF2-40B4-BE49-F238E27FC236}">
                  <a16:creationId xmlns:a16="http://schemas.microsoft.com/office/drawing/2014/main" id="{9F44BE0E-B0B0-45DB-A27F-BF52047163D6}"/>
                </a:ext>
              </a:extLst>
            </p:cNvPr>
            <p:cNvSpPr/>
            <p:nvPr/>
          </p:nvSpPr>
          <p:spPr>
            <a:xfrm>
              <a:off x="3914452" y="4474508"/>
              <a:ext cx="21801" cy="7288"/>
            </a:xfrm>
            <a:custGeom>
              <a:avLst/>
              <a:gdLst/>
              <a:ahLst/>
              <a:cxnLst/>
              <a:rect l="l" t="t" r="r" b="b"/>
              <a:pathLst>
                <a:path w="679" h="227" extrusionOk="0">
                  <a:moveTo>
                    <a:pt x="339" y="0"/>
                  </a:moveTo>
                  <a:cubicBezTo>
                    <a:pt x="153" y="0"/>
                    <a:pt x="0" y="51"/>
                    <a:pt x="0" y="113"/>
                  </a:cubicBezTo>
                  <a:cubicBezTo>
                    <a:pt x="0" y="175"/>
                    <a:pt x="153" y="226"/>
                    <a:pt x="339" y="226"/>
                  </a:cubicBezTo>
                  <a:cubicBezTo>
                    <a:pt x="526" y="226"/>
                    <a:pt x="678" y="175"/>
                    <a:pt x="678" y="113"/>
                  </a:cubicBezTo>
                  <a:cubicBezTo>
                    <a:pt x="678" y="51"/>
                    <a:pt x="526" y="0"/>
                    <a:pt x="339" y="0"/>
                  </a:cubicBezTo>
                  <a:close/>
                </a:path>
              </a:pathLst>
            </a:custGeom>
            <a:solidFill>
              <a:srgbClr val="F7C6C4"/>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3" name="Google Shape;1155;p45">
              <a:extLst>
                <a:ext uri="{FF2B5EF4-FFF2-40B4-BE49-F238E27FC236}">
                  <a16:creationId xmlns:a16="http://schemas.microsoft.com/office/drawing/2014/main" id="{C32B5E57-F8ED-4685-BC52-64A34F5DD924}"/>
                </a:ext>
              </a:extLst>
            </p:cNvPr>
            <p:cNvSpPr/>
            <p:nvPr/>
          </p:nvSpPr>
          <p:spPr>
            <a:xfrm>
              <a:off x="3796777" y="4575134"/>
              <a:ext cx="256956" cy="27966"/>
            </a:xfrm>
            <a:custGeom>
              <a:avLst/>
              <a:gdLst/>
              <a:ahLst/>
              <a:cxnLst/>
              <a:rect l="l" t="t" r="r" b="b"/>
              <a:pathLst>
                <a:path w="8003" h="871" extrusionOk="0">
                  <a:moveTo>
                    <a:pt x="0" y="1"/>
                  </a:moveTo>
                  <a:lnTo>
                    <a:pt x="0" y="1"/>
                  </a:lnTo>
                  <a:cubicBezTo>
                    <a:pt x="153" y="97"/>
                    <a:pt x="305" y="164"/>
                    <a:pt x="469" y="227"/>
                  </a:cubicBezTo>
                  <a:cubicBezTo>
                    <a:pt x="633" y="294"/>
                    <a:pt x="791" y="356"/>
                    <a:pt x="955" y="407"/>
                  </a:cubicBezTo>
                  <a:cubicBezTo>
                    <a:pt x="1288" y="509"/>
                    <a:pt x="1621" y="588"/>
                    <a:pt x="1960" y="661"/>
                  </a:cubicBezTo>
                  <a:cubicBezTo>
                    <a:pt x="2299" y="729"/>
                    <a:pt x="2643" y="780"/>
                    <a:pt x="2982" y="814"/>
                  </a:cubicBezTo>
                  <a:cubicBezTo>
                    <a:pt x="3321" y="848"/>
                    <a:pt x="3665" y="870"/>
                    <a:pt x="4010" y="870"/>
                  </a:cubicBezTo>
                  <a:cubicBezTo>
                    <a:pt x="4699" y="870"/>
                    <a:pt x="5388" y="820"/>
                    <a:pt x="6065" y="695"/>
                  </a:cubicBezTo>
                  <a:cubicBezTo>
                    <a:pt x="6235" y="667"/>
                    <a:pt x="6399" y="622"/>
                    <a:pt x="6568" y="582"/>
                  </a:cubicBezTo>
                  <a:cubicBezTo>
                    <a:pt x="6738" y="537"/>
                    <a:pt x="6901" y="492"/>
                    <a:pt x="7059" y="436"/>
                  </a:cubicBezTo>
                  <a:cubicBezTo>
                    <a:pt x="7387" y="323"/>
                    <a:pt x="7709" y="193"/>
                    <a:pt x="8003" y="12"/>
                  </a:cubicBezTo>
                  <a:lnTo>
                    <a:pt x="8003" y="12"/>
                  </a:lnTo>
                  <a:cubicBezTo>
                    <a:pt x="7681" y="142"/>
                    <a:pt x="7364" y="277"/>
                    <a:pt x="7042" y="362"/>
                  </a:cubicBezTo>
                  <a:cubicBezTo>
                    <a:pt x="6715" y="469"/>
                    <a:pt x="6382" y="543"/>
                    <a:pt x="6043" y="611"/>
                  </a:cubicBezTo>
                  <a:cubicBezTo>
                    <a:pt x="5422" y="726"/>
                    <a:pt x="4782" y="764"/>
                    <a:pt x="4145" y="764"/>
                  </a:cubicBezTo>
                  <a:cubicBezTo>
                    <a:pt x="4098" y="764"/>
                    <a:pt x="4051" y="763"/>
                    <a:pt x="4004" y="763"/>
                  </a:cubicBezTo>
                  <a:cubicBezTo>
                    <a:pt x="3976" y="763"/>
                    <a:pt x="3947" y="763"/>
                    <a:pt x="3918" y="763"/>
                  </a:cubicBezTo>
                  <a:cubicBezTo>
                    <a:pt x="3264" y="763"/>
                    <a:pt x="2609" y="702"/>
                    <a:pt x="1966" y="588"/>
                  </a:cubicBezTo>
                  <a:cubicBezTo>
                    <a:pt x="1632" y="532"/>
                    <a:pt x="1293" y="452"/>
                    <a:pt x="972" y="356"/>
                  </a:cubicBezTo>
                  <a:cubicBezTo>
                    <a:pt x="638" y="255"/>
                    <a:pt x="322" y="131"/>
                    <a:pt x="0" y="1"/>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grpSp>
      <p:grpSp>
        <p:nvGrpSpPr>
          <p:cNvPr id="74" name="Google Shape;316;p28">
            <a:extLst>
              <a:ext uri="{FF2B5EF4-FFF2-40B4-BE49-F238E27FC236}">
                <a16:creationId xmlns:a16="http://schemas.microsoft.com/office/drawing/2014/main" id="{A831C9EB-B2EF-4D61-A264-438E292EDAC1}"/>
              </a:ext>
            </a:extLst>
          </p:cNvPr>
          <p:cNvGrpSpPr/>
          <p:nvPr/>
        </p:nvGrpSpPr>
        <p:grpSpPr>
          <a:xfrm>
            <a:off x="203148" y="5690041"/>
            <a:ext cx="973565" cy="1062027"/>
            <a:chOff x="5447225" y="2785225"/>
            <a:chExt cx="381650" cy="416350"/>
          </a:xfrm>
        </p:grpSpPr>
        <p:sp>
          <p:nvSpPr>
            <p:cNvPr id="75" name="Google Shape;317;p28">
              <a:extLst>
                <a:ext uri="{FF2B5EF4-FFF2-40B4-BE49-F238E27FC236}">
                  <a16:creationId xmlns:a16="http://schemas.microsoft.com/office/drawing/2014/main" id="{25B0663F-1D15-4309-8725-F7B9BD35DD28}"/>
                </a:ext>
              </a:extLst>
            </p:cNvPr>
            <p:cNvSpPr/>
            <p:nvPr/>
          </p:nvSpPr>
          <p:spPr>
            <a:xfrm>
              <a:off x="5447225" y="2785225"/>
              <a:ext cx="381650" cy="416350"/>
            </a:xfrm>
            <a:custGeom>
              <a:avLst/>
              <a:gdLst/>
              <a:ahLst/>
              <a:cxnLst/>
              <a:rect l="l" t="t" r="r" b="b"/>
              <a:pathLst>
                <a:path w="15266" h="16654" extrusionOk="0">
                  <a:moveTo>
                    <a:pt x="9464" y="1"/>
                  </a:moveTo>
                  <a:cubicBezTo>
                    <a:pt x="8102" y="1"/>
                    <a:pt x="6618" y="592"/>
                    <a:pt x="5162" y="1738"/>
                  </a:cubicBezTo>
                  <a:cubicBezTo>
                    <a:pt x="3575" y="2987"/>
                    <a:pt x="2141" y="4833"/>
                    <a:pt x="1412" y="6567"/>
                  </a:cubicBezTo>
                  <a:lnTo>
                    <a:pt x="1316" y="6798"/>
                  </a:lnTo>
                  <a:lnTo>
                    <a:pt x="1153" y="7216"/>
                  </a:lnTo>
                  <a:lnTo>
                    <a:pt x="1164" y="7233"/>
                  </a:lnTo>
                  <a:cubicBezTo>
                    <a:pt x="1147" y="7307"/>
                    <a:pt x="1119" y="7386"/>
                    <a:pt x="1096" y="7454"/>
                  </a:cubicBezTo>
                  <a:cubicBezTo>
                    <a:pt x="0" y="11226"/>
                    <a:pt x="1971" y="15106"/>
                    <a:pt x="5580" y="16297"/>
                  </a:cubicBezTo>
                  <a:cubicBezTo>
                    <a:pt x="6292" y="16534"/>
                    <a:pt x="7031" y="16653"/>
                    <a:pt x="7771" y="16653"/>
                  </a:cubicBezTo>
                  <a:cubicBezTo>
                    <a:pt x="10736" y="16653"/>
                    <a:pt x="13430" y="14727"/>
                    <a:pt x="14458" y="11858"/>
                  </a:cubicBezTo>
                  <a:cubicBezTo>
                    <a:pt x="15265" y="9656"/>
                    <a:pt x="15243" y="6623"/>
                    <a:pt x="14424" y="4263"/>
                  </a:cubicBezTo>
                  <a:lnTo>
                    <a:pt x="14429" y="4240"/>
                  </a:lnTo>
                  <a:lnTo>
                    <a:pt x="14288" y="3890"/>
                  </a:lnTo>
                  <a:cubicBezTo>
                    <a:pt x="13543" y="1981"/>
                    <a:pt x="12351" y="711"/>
                    <a:pt x="10843" y="219"/>
                  </a:cubicBezTo>
                  <a:cubicBezTo>
                    <a:pt x="10403" y="73"/>
                    <a:pt x="9941" y="1"/>
                    <a:pt x="946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6" name="Google Shape;318;p28">
              <a:extLst>
                <a:ext uri="{FF2B5EF4-FFF2-40B4-BE49-F238E27FC236}">
                  <a16:creationId xmlns:a16="http://schemas.microsoft.com/office/drawing/2014/main" id="{05B4D7A8-7907-4184-9551-AD7EA230786C}"/>
                </a:ext>
              </a:extLst>
            </p:cNvPr>
            <p:cNvSpPr/>
            <p:nvPr/>
          </p:nvSpPr>
          <p:spPr>
            <a:xfrm>
              <a:off x="5483800" y="2817825"/>
              <a:ext cx="313450" cy="351425"/>
            </a:xfrm>
            <a:custGeom>
              <a:avLst/>
              <a:gdLst/>
              <a:ahLst/>
              <a:cxnLst/>
              <a:rect l="l" t="t" r="r" b="b"/>
              <a:pathLst>
                <a:path w="12538" h="14057" extrusionOk="0">
                  <a:moveTo>
                    <a:pt x="8012" y="0"/>
                  </a:moveTo>
                  <a:cubicBezTo>
                    <a:pt x="5391" y="0"/>
                    <a:pt x="2311" y="3024"/>
                    <a:pt x="1158" y="5771"/>
                  </a:cubicBezTo>
                  <a:cubicBezTo>
                    <a:pt x="1051" y="6025"/>
                    <a:pt x="960" y="6268"/>
                    <a:pt x="892" y="6517"/>
                  </a:cubicBezTo>
                  <a:cubicBezTo>
                    <a:pt x="0" y="9561"/>
                    <a:pt x="1525" y="12774"/>
                    <a:pt x="4535" y="13768"/>
                  </a:cubicBezTo>
                  <a:cubicBezTo>
                    <a:pt x="5127" y="13964"/>
                    <a:pt x="5725" y="14056"/>
                    <a:pt x="6312" y="14056"/>
                  </a:cubicBezTo>
                  <a:cubicBezTo>
                    <a:pt x="8706" y="14056"/>
                    <a:pt x="10919" y="12514"/>
                    <a:pt x="11780" y="10120"/>
                  </a:cubicBezTo>
                  <a:cubicBezTo>
                    <a:pt x="12537" y="8019"/>
                    <a:pt x="12458" y="5195"/>
                    <a:pt x="11622" y="3066"/>
                  </a:cubicBezTo>
                  <a:cubicBezTo>
                    <a:pt x="11069" y="1654"/>
                    <a:pt x="10182" y="547"/>
                    <a:pt x="8979" y="152"/>
                  </a:cubicBezTo>
                  <a:cubicBezTo>
                    <a:pt x="8668" y="49"/>
                    <a:pt x="8344" y="0"/>
                    <a:pt x="8012" y="0"/>
                  </a:cubicBezTo>
                  <a:close/>
                </a:path>
              </a:pathLst>
            </a:custGeom>
            <a:solidFill>
              <a:srgbClr val="2AC5BD"/>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7" name="Google Shape;319;p28">
              <a:extLst>
                <a:ext uri="{FF2B5EF4-FFF2-40B4-BE49-F238E27FC236}">
                  <a16:creationId xmlns:a16="http://schemas.microsoft.com/office/drawing/2014/main" id="{AF7B0031-F1CE-4AF2-9E51-E6FE7988090D}"/>
                </a:ext>
              </a:extLst>
            </p:cNvPr>
            <p:cNvSpPr/>
            <p:nvPr/>
          </p:nvSpPr>
          <p:spPr>
            <a:xfrm>
              <a:off x="5512725" y="2817575"/>
              <a:ext cx="261650" cy="205775"/>
            </a:xfrm>
            <a:custGeom>
              <a:avLst/>
              <a:gdLst/>
              <a:ahLst/>
              <a:cxnLst/>
              <a:rect l="l" t="t" r="r" b="b"/>
              <a:pathLst>
                <a:path w="10466" h="8231" extrusionOk="0">
                  <a:moveTo>
                    <a:pt x="6860" y="1"/>
                  </a:moveTo>
                  <a:cubicBezTo>
                    <a:pt x="4238" y="1"/>
                    <a:pt x="1155" y="3026"/>
                    <a:pt x="1" y="5770"/>
                  </a:cubicBezTo>
                  <a:cubicBezTo>
                    <a:pt x="673" y="6753"/>
                    <a:pt x="1655" y="7526"/>
                    <a:pt x="2881" y="7938"/>
                  </a:cubicBezTo>
                  <a:cubicBezTo>
                    <a:pt x="3477" y="8136"/>
                    <a:pt x="4080" y="8230"/>
                    <a:pt x="4671" y="8230"/>
                  </a:cubicBezTo>
                  <a:cubicBezTo>
                    <a:pt x="7064" y="8230"/>
                    <a:pt x="9272" y="6692"/>
                    <a:pt x="10132" y="4296"/>
                  </a:cubicBezTo>
                  <a:cubicBezTo>
                    <a:pt x="10273" y="3906"/>
                    <a:pt x="10381" y="3500"/>
                    <a:pt x="10465" y="3076"/>
                  </a:cubicBezTo>
                  <a:cubicBezTo>
                    <a:pt x="9906" y="1664"/>
                    <a:pt x="9014" y="552"/>
                    <a:pt x="7822" y="151"/>
                  </a:cubicBezTo>
                  <a:cubicBezTo>
                    <a:pt x="7512" y="49"/>
                    <a:pt x="7190" y="1"/>
                    <a:pt x="6860" y="1"/>
                  </a:cubicBezTo>
                  <a:close/>
                </a:path>
              </a:pathLst>
            </a:custGeom>
            <a:solidFill>
              <a:srgbClr val="F4EDED">
                <a:alpha val="31189"/>
              </a:srgbClr>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8" name="Google Shape;320;p28">
              <a:extLst>
                <a:ext uri="{FF2B5EF4-FFF2-40B4-BE49-F238E27FC236}">
                  <a16:creationId xmlns:a16="http://schemas.microsoft.com/office/drawing/2014/main" id="{74928D1D-B105-4AD7-8C37-50F511F238F3}"/>
                </a:ext>
              </a:extLst>
            </p:cNvPr>
            <p:cNvSpPr/>
            <p:nvPr/>
          </p:nvSpPr>
          <p:spPr>
            <a:xfrm>
              <a:off x="5597025" y="2842175"/>
              <a:ext cx="75825" cy="60375"/>
            </a:xfrm>
            <a:custGeom>
              <a:avLst/>
              <a:gdLst/>
              <a:ahLst/>
              <a:cxnLst/>
              <a:rect l="l" t="t" r="r" b="b"/>
              <a:pathLst>
                <a:path w="3033" h="2415" extrusionOk="0">
                  <a:moveTo>
                    <a:pt x="2169" y="0"/>
                  </a:moveTo>
                  <a:cubicBezTo>
                    <a:pt x="1804" y="0"/>
                    <a:pt x="1350" y="177"/>
                    <a:pt x="943" y="511"/>
                  </a:cubicBezTo>
                  <a:cubicBezTo>
                    <a:pt x="283" y="1053"/>
                    <a:pt x="0" y="1804"/>
                    <a:pt x="317" y="2194"/>
                  </a:cubicBezTo>
                  <a:cubicBezTo>
                    <a:pt x="439" y="2343"/>
                    <a:pt x="634" y="2415"/>
                    <a:pt x="865" y="2415"/>
                  </a:cubicBezTo>
                  <a:cubicBezTo>
                    <a:pt x="1228" y="2415"/>
                    <a:pt x="1682" y="2237"/>
                    <a:pt x="2090" y="1906"/>
                  </a:cubicBezTo>
                  <a:cubicBezTo>
                    <a:pt x="2756" y="1364"/>
                    <a:pt x="3033" y="613"/>
                    <a:pt x="2722" y="223"/>
                  </a:cubicBezTo>
                  <a:cubicBezTo>
                    <a:pt x="2599" y="73"/>
                    <a:pt x="2402" y="0"/>
                    <a:pt x="2169" y="0"/>
                  </a:cubicBezTo>
                  <a:close/>
                </a:path>
              </a:pathLst>
            </a:custGeom>
            <a:solidFill>
              <a:srgbClr val="8FE2DA"/>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9" name="Google Shape;321;p28">
              <a:extLst>
                <a:ext uri="{FF2B5EF4-FFF2-40B4-BE49-F238E27FC236}">
                  <a16:creationId xmlns:a16="http://schemas.microsoft.com/office/drawing/2014/main" id="{34E2F1FF-CB32-4D8C-B17C-C70E55B12675}"/>
                </a:ext>
              </a:extLst>
            </p:cNvPr>
            <p:cNvSpPr/>
            <p:nvPr/>
          </p:nvSpPr>
          <p:spPr>
            <a:xfrm>
              <a:off x="5557200" y="2909075"/>
              <a:ext cx="39275" cy="38575"/>
            </a:xfrm>
            <a:custGeom>
              <a:avLst/>
              <a:gdLst/>
              <a:ahLst/>
              <a:cxnLst/>
              <a:rect l="l" t="t" r="r" b="b"/>
              <a:pathLst>
                <a:path w="1571" h="1543" extrusionOk="0">
                  <a:moveTo>
                    <a:pt x="1045" y="0"/>
                  </a:moveTo>
                  <a:cubicBezTo>
                    <a:pt x="810" y="0"/>
                    <a:pt x="533" y="152"/>
                    <a:pt x="328" y="416"/>
                  </a:cubicBezTo>
                  <a:cubicBezTo>
                    <a:pt x="35" y="794"/>
                    <a:pt x="1" y="1257"/>
                    <a:pt x="255" y="1455"/>
                  </a:cubicBezTo>
                  <a:cubicBezTo>
                    <a:pt x="331" y="1514"/>
                    <a:pt x="425" y="1543"/>
                    <a:pt x="526" y="1543"/>
                  </a:cubicBezTo>
                  <a:cubicBezTo>
                    <a:pt x="761" y="1543"/>
                    <a:pt x="1038" y="1390"/>
                    <a:pt x="1243" y="1122"/>
                  </a:cubicBezTo>
                  <a:cubicBezTo>
                    <a:pt x="1542" y="743"/>
                    <a:pt x="1571" y="280"/>
                    <a:pt x="1317" y="88"/>
                  </a:cubicBezTo>
                  <a:cubicBezTo>
                    <a:pt x="1240" y="28"/>
                    <a:pt x="1146" y="0"/>
                    <a:pt x="1045" y="0"/>
                  </a:cubicBezTo>
                  <a:close/>
                </a:path>
              </a:pathLst>
            </a:custGeom>
            <a:solidFill>
              <a:srgbClr val="8FE2DA"/>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grpSp>
      <p:pic>
        <p:nvPicPr>
          <p:cNvPr id="80" name="Picture 79">
            <a:extLst>
              <a:ext uri="{FF2B5EF4-FFF2-40B4-BE49-F238E27FC236}">
                <a16:creationId xmlns:a16="http://schemas.microsoft.com/office/drawing/2014/main" id="{72545E2A-4A5F-6783-B06A-1DA01FD2AF31}"/>
              </a:ext>
            </a:extLst>
          </p:cNvPr>
          <p:cNvPicPr>
            <a:picLocks noChangeAspect="1"/>
          </p:cNvPicPr>
          <p:nvPr/>
        </p:nvPicPr>
        <p:blipFill>
          <a:blip r:embed="rId3"/>
          <a:stretch>
            <a:fillRect/>
          </a:stretch>
        </p:blipFill>
        <p:spPr>
          <a:xfrm>
            <a:off x="1540687" y="2158616"/>
            <a:ext cx="9389653" cy="4611177"/>
          </a:xfrm>
          <a:prstGeom prst="rect">
            <a:avLst/>
          </a:prstGeom>
        </p:spPr>
      </p:pic>
    </p:spTree>
    <p:extLst>
      <p:ext uri="{BB962C8B-B14F-4D97-AF65-F5344CB8AC3E}">
        <p14:creationId xmlns:p14="http://schemas.microsoft.com/office/powerpoint/2010/main" val="2091868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4"/>
                                        </p:tgtEl>
                                        <p:attrNameLst>
                                          <p:attrName>style.visibility</p:attrName>
                                        </p:attrNameLst>
                                      </p:cBhvr>
                                      <p:to>
                                        <p:strVal val="visible"/>
                                      </p:to>
                                    </p:set>
                                    <p:anim calcmode="lin" valueType="num">
                                      <p:cBhvr additive="base">
                                        <p:cTn id="14" dur="500" fill="hold"/>
                                        <p:tgtEl>
                                          <p:spTgt spid="74"/>
                                        </p:tgtEl>
                                        <p:attrNameLst>
                                          <p:attrName>ppt_x</p:attrName>
                                        </p:attrNameLst>
                                      </p:cBhvr>
                                      <p:tavLst>
                                        <p:tav tm="0">
                                          <p:val>
                                            <p:strVal val="#ppt_x"/>
                                          </p:val>
                                        </p:tav>
                                        <p:tav tm="100000">
                                          <p:val>
                                            <p:strVal val="#ppt_x"/>
                                          </p:val>
                                        </p:tav>
                                      </p:tavLst>
                                    </p:anim>
                                    <p:anim calcmode="lin" valueType="num">
                                      <p:cBhvr additive="base">
                                        <p:cTn id="15" dur="500" fill="hold"/>
                                        <p:tgtEl>
                                          <p:spTgt spid="74"/>
                                        </p:tgtEl>
                                        <p:attrNameLst>
                                          <p:attrName>ppt_y</p:attrName>
                                        </p:attrNameLst>
                                      </p:cBhvr>
                                      <p:tavLst>
                                        <p:tav tm="0">
                                          <p:val>
                                            <p:strVal val="1+#ppt_h/2"/>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4B4CD5-8EAA-455F-89D6-6AB0E9FAF45B}"/>
              </a:ext>
            </a:extLst>
          </p:cNvPr>
          <p:cNvSpPr/>
          <p:nvPr/>
        </p:nvSpPr>
        <p:spPr>
          <a:xfrm>
            <a:off x="6936096" y="3752240"/>
            <a:ext cx="5252730" cy="3104867"/>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70"/>
          </a:p>
        </p:txBody>
      </p:sp>
      <p:sp>
        <p:nvSpPr>
          <p:cNvPr id="3" name="Rectangle 2">
            <a:extLst>
              <a:ext uri="{FF2B5EF4-FFF2-40B4-BE49-F238E27FC236}">
                <a16:creationId xmlns:a16="http://schemas.microsoft.com/office/drawing/2014/main" id="{6D1BC8AB-984B-4FB3-A583-0DE53083864A}"/>
              </a:ext>
            </a:extLst>
          </p:cNvPr>
          <p:cNvSpPr/>
          <p:nvPr/>
        </p:nvSpPr>
        <p:spPr>
          <a:xfrm>
            <a:off x="4516545" y="905504"/>
            <a:ext cx="3791423" cy="607089"/>
          </a:xfrm>
          <a:prstGeom prst="rect">
            <a:avLst/>
          </a:prstGeom>
        </p:spPr>
        <p:txBody>
          <a:bodyPr wrap="none">
            <a:spAutoFit/>
          </a:bodyPr>
          <a:lstStyle/>
          <a:p>
            <a:pPr algn="ctr" defTabSz="609436">
              <a:lnSpc>
                <a:spcPct val="150000"/>
              </a:lnSpc>
              <a:defRPr/>
            </a:pPr>
            <a:r>
              <a:rPr lang="en-US" sz="2539" b="1" kern="0" dirty="0" err="1">
                <a:solidFill>
                  <a:srgbClr val="262624"/>
                </a:solidFill>
                <a:cs typeface="Arial"/>
                <a:sym typeface="Arial"/>
              </a:rPr>
              <a:t>Bài</a:t>
            </a:r>
            <a:r>
              <a:rPr lang="en-US" sz="2539" b="1" kern="0" dirty="0">
                <a:solidFill>
                  <a:srgbClr val="262624"/>
                </a:solidFill>
                <a:cs typeface="Arial"/>
                <a:sym typeface="Arial"/>
              </a:rPr>
              <a:t> </a:t>
            </a:r>
            <a:r>
              <a:rPr lang="en-US" sz="2539" b="1" kern="0" dirty="0" err="1">
                <a:solidFill>
                  <a:srgbClr val="262624"/>
                </a:solidFill>
                <a:cs typeface="Arial"/>
                <a:sym typeface="Arial"/>
              </a:rPr>
              <a:t>tập</a:t>
            </a:r>
            <a:r>
              <a:rPr lang="en-US" sz="2539" b="1" kern="0" dirty="0">
                <a:solidFill>
                  <a:srgbClr val="262624"/>
                </a:solidFill>
                <a:cs typeface="Arial"/>
                <a:sym typeface="Arial"/>
              </a:rPr>
              <a:t> 4 (SGK – tr40)</a:t>
            </a:r>
          </a:p>
        </p:txBody>
      </p:sp>
      <p:sp>
        <p:nvSpPr>
          <p:cNvPr id="4" name="Rectangle 3">
            <a:extLst>
              <a:ext uri="{FF2B5EF4-FFF2-40B4-BE49-F238E27FC236}">
                <a16:creationId xmlns:a16="http://schemas.microsoft.com/office/drawing/2014/main" id="{608E56E9-F8AA-4161-B44B-8B38E993FB1C}"/>
              </a:ext>
            </a:extLst>
          </p:cNvPr>
          <p:cNvSpPr/>
          <p:nvPr/>
        </p:nvSpPr>
        <p:spPr>
          <a:xfrm>
            <a:off x="1223479" y="1891845"/>
            <a:ext cx="9991934" cy="4237314"/>
          </a:xfrm>
          <a:prstGeom prst="rect">
            <a:avLst/>
          </a:prstGeom>
        </p:spPr>
        <p:txBody>
          <a:bodyPr wrap="square">
            <a:spAutoFit/>
          </a:bodyPr>
          <a:lstStyle/>
          <a:p>
            <a:pPr marL="380898" indent="-380898" algn="just" defTabSz="2321662">
              <a:lnSpc>
                <a:spcPct val="150000"/>
              </a:lnSpc>
              <a:buClr>
                <a:srgbClr val="000000"/>
              </a:buClr>
              <a:buFont typeface="Arial" pitchFamily="34" charset="0"/>
              <a:buChar char="•"/>
            </a:pPr>
            <a:r>
              <a:rPr lang="vi-VN" sz="2300" kern="0" dirty="0">
                <a:solidFill>
                  <a:srgbClr val="000000"/>
                </a:solidFill>
                <a:cs typeface="Arial"/>
                <a:sym typeface="Arial"/>
              </a:rPr>
              <a:t>Cuộc cách mạng công nghiệp lần thứ nhất diễn ra khoảng từ năm 1784. Năm đó thuộc thế kỉ XVIII</a:t>
            </a:r>
            <a:r>
              <a:rPr lang="en-US" sz="2300" kern="0" dirty="0">
                <a:solidFill>
                  <a:srgbClr val="000000"/>
                </a:solidFill>
                <a:cs typeface="Arial"/>
                <a:sym typeface="Arial"/>
              </a:rPr>
              <a:t>.</a:t>
            </a:r>
            <a:endParaRPr lang="vi-VN" sz="2300" kern="0" dirty="0">
              <a:solidFill>
                <a:srgbClr val="000000"/>
              </a:solidFill>
              <a:cs typeface="Arial"/>
              <a:sym typeface="Arial"/>
            </a:endParaRPr>
          </a:p>
          <a:p>
            <a:pPr marL="380898" indent="-380898" algn="just" defTabSz="2321662">
              <a:lnSpc>
                <a:spcPct val="150000"/>
              </a:lnSpc>
              <a:buClr>
                <a:srgbClr val="000000"/>
              </a:buClr>
              <a:buFont typeface="Arial" pitchFamily="34" charset="0"/>
              <a:buChar char="•"/>
            </a:pPr>
            <a:r>
              <a:rPr lang="vi-VN" sz="2300" kern="0" dirty="0">
                <a:solidFill>
                  <a:srgbClr val="000000"/>
                </a:solidFill>
                <a:cs typeface="Arial"/>
                <a:sym typeface="Arial"/>
              </a:rPr>
              <a:t>Cuộc cách mạng công nghiệp lần thứ hai diễn ra khoảng từ năm 1870. Năm đó thuộc thế kỉ XIX</a:t>
            </a:r>
            <a:r>
              <a:rPr lang="en-US" sz="2300" kern="0" dirty="0">
                <a:solidFill>
                  <a:srgbClr val="000000"/>
                </a:solidFill>
                <a:cs typeface="Arial"/>
                <a:sym typeface="Arial"/>
              </a:rPr>
              <a:t>.</a:t>
            </a:r>
            <a:endParaRPr lang="vi-VN" sz="2300" kern="0" dirty="0">
              <a:solidFill>
                <a:srgbClr val="000000"/>
              </a:solidFill>
              <a:cs typeface="Arial"/>
              <a:sym typeface="Arial"/>
            </a:endParaRPr>
          </a:p>
          <a:p>
            <a:pPr marL="380898" indent="-380898" algn="just" defTabSz="2321662">
              <a:lnSpc>
                <a:spcPct val="150000"/>
              </a:lnSpc>
              <a:buClr>
                <a:srgbClr val="000000"/>
              </a:buClr>
              <a:buFont typeface="Arial" pitchFamily="34" charset="0"/>
              <a:buChar char="•"/>
            </a:pPr>
            <a:r>
              <a:rPr lang="vi-VN" sz="2300" kern="0" dirty="0">
                <a:solidFill>
                  <a:srgbClr val="000000"/>
                </a:solidFill>
                <a:cs typeface="Arial"/>
                <a:sym typeface="Arial"/>
              </a:rPr>
              <a:t>Cuộc cách mạng công nghiệp lần thứ ba diễn ra khoảng từ năm 1969. Năm đó thuộc thế kỉ XX</a:t>
            </a:r>
            <a:r>
              <a:rPr lang="en-US" sz="2300" kern="0" dirty="0">
                <a:solidFill>
                  <a:srgbClr val="000000"/>
                </a:solidFill>
                <a:cs typeface="Arial"/>
                <a:sym typeface="Arial"/>
              </a:rPr>
              <a:t>.</a:t>
            </a:r>
            <a:endParaRPr lang="vi-VN" sz="2300" kern="0" dirty="0">
              <a:solidFill>
                <a:srgbClr val="000000"/>
              </a:solidFill>
              <a:cs typeface="Arial"/>
              <a:sym typeface="Arial"/>
            </a:endParaRPr>
          </a:p>
          <a:p>
            <a:pPr marL="380898" indent="-380898" algn="just" defTabSz="2321662">
              <a:lnSpc>
                <a:spcPct val="150000"/>
              </a:lnSpc>
              <a:buClr>
                <a:srgbClr val="000000"/>
              </a:buClr>
              <a:buFont typeface="Arial" pitchFamily="34" charset="0"/>
              <a:buChar char="•"/>
            </a:pPr>
            <a:r>
              <a:rPr lang="vi-VN" sz="2300" kern="0" dirty="0">
                <a:solidFill>
                  <a:srgbClr val="000000"/>
                </a:solidFill>
                <a:cs typeface="Arial"/>
                <a:sym typeface="Arial"/>
              </a:rPr>
              <a:t>Cuộc cách mạng công nghiệp lần thứ tư diễn ra khoảng từ năm 2000. Năm đó thuộc thế kỉ XX</a:t>
            </a:r>
            <a:r>
              <a:rPr lang="en-US" sz="2300" kern="0" dirty="0">
                <a:solidFill>
                  <a:srgbClr val="000000"/>
                </a:solidFill>
                <a:cs typeface="Arial"/>
                <a:sym typeface="Arial"/>
              </a:rPr>
              <a:t>.</a:t>
            </a:r>
            <a:endParaRPr lang="vi-VN" sz="2300" kern="0" dirty="0">
              <a:solidFill>
                <a:srgbClr val="000000"/>
              </a:solidFill>
              <a:cs typeface="Arial"/>
              <a:sym typeface="Arial"/>
            </a:endParaRPr>
          </a:p>
        </p:txBody>
      </p:sp>
      <p:grpSp>
        <p:nvGrpSpPr>
          <p:cNvPr id="5" name="Google Shape;1087;p45">
            <a:extLst>
              <a:ext uri="{FF2B5EF4-FFF2-40B4-BE49-F238E27FC236}">
                <a16:creationId xmlns:a16="http://schemas.microsoft.com/office/drawing/2014/main" id="{87B85036-A3E0-4E95-9644-3ADEECEB0ADB}"/>
              </a:ext>
            </a:extLst>
          </p:cNvPr>
          <p:cNvGrpSpPr/>
          <p:nvPr/>
        </p:nvGrpSpPr>
        <p:grpSpPr>
          <a:xfrm>
            <a:off x="10631411" y="5946399"/>
            <a:ext cx="1174198" cy="1023485"/>
            <a:chOff x="3453351" y="4117339"/>
            <a:chExt cx="947235" cy="798514"/>
          </a:xfrm>
        </p:grpSpPr>
        <p:sp>
          <p:nvSpPr>
            <p:cNvPr id="6" name="Google Shape;1088;p45">
              <a:extLst>
                <a:ext uri="{FF2B5EF4-FFF2-40B4-BE49-F238E27FC236}">
                  <a16:creationId xmlns:a16="http://schemas.microsoft.com/office/drawing/2014/main" id="{43474DDF-9B8F-4C7D-8C39-DC4DA857B958}"/>
                </a:ext>
              </a:extLst>
            </p:cNvPr>
            <p:cNvSpPr/>
            <p:nvPr/>
          </p:nvSpPr>
          <p:spPr>
            <a:xfrm>
              <a:off x="3453351" y="4117339"/>
              <a:ext cx="947235" cy="798514"/>
            </a:xfrm>
            <a:custGeom>
              <a:avLst/>
              <a:gdLst/>
              <a:ahLst/>
              <a:cxnLst/>
              <a:rect l="l" t="t" r="r" b="b"/>
              <a:pathLst>
                <a:path w="29502" h="24870" extrusionOk="0">
                  <a:moveTo>
                    <a:pt x="20974" y="0"/>
                  </a:moveTo>
                  <a:cubicBezTo>
                    <a:pt x="20593" y="0"/>
                    <a:pt x="20206" y="55"/>
                    <a:pt x="19834" y="169"/>
                  </a:cubicBezTo>
                  <a:cubicBezTo>
                    <a:pt x="17930" y="745"/>
                    <a:pt x="16259" y="2382"/>
                    <a:pt x="15288" y="4585"/>
                  </a:cubicBezTo>
                  <a:cubicBezTo>
                    <a:pt x="15070" y="4563"/>
                    <a:pt x="14853" y="4551"/>
                    <a:pt x="14638" y="4551"/>
                  </a:cubicBezTo>
                  <a:cubicBezTo>
                    <a:pt x="14467" y="4551"/>
                    <a:pt x="14297" y="4558"/>
                    <a:pt x="14130" y="4573"/>
                  </a:cubicBezTo>
                  <a:cubicBezTo>
                    <a:pt x="13147" y="2371"/>
                    <a:pt x="11476" y="745"/>
                    <a:pt x="9584" y="169"/>
                  </a:cubicBezTo>
                  <a:cubicBezTo>
                    <a:pt x="9211" y="56"/>
                    <a:pt x="8827" y="1"/>
                    <a:pt x="8447" y="1"/>
                  </a:cubicBezTo>
                  <a:cubicBezTo>
                    <a:pt x="7664" y="1"/>
                    <a:pt x="6901" y="234"/>
                    <a:pt x="6308" y="671"/>
                  </a:cubicBezTo>
                  <a:cubicBezTo>
                    <a:pt x="5546" y="1236"/>
                    <a:pt x="5128" y="2083"/>
                    <a:pt x="5128" y="3060"/>
                  </a:cubicBezTo>
                  <a:cubicBezTo>
                    <a:pt x="5128" y="4771"/>
                    <a:pt x="6438" y="5573"/>
                    <a:pt x="7313" y="6098"/>
                  </a:cubicBezTo>
                  <a:cubicBezTo>
                    <a:pt x="7472" y="6194"/>
                    <a:pt x="7618" y="6285"/>
                    <a:pt x="7748" y="6369"/>
                  </a:cubicBezTo>
                  <a:cubicBezTo>
                    <a:pt x="7867" y="6448"/>
                    <a:pt x="7980" y="6533"/>
                    <a:pt x="8093" y="6607"/>
                  </a:cubicBezTo>
                  <a:cubicBezTo>
                    <a:pt x="8172" y="6663"/>
                    <a:pt x="8257" y="6731"/>
                    <a:pt x="8347" y="6799"/>
                  </a:cubicBezTo>
                  <a:cubicBezTo>
                    <a:pt x="8358" y="6815"/>
                    <a:pt x="8375" y="6821"/>
                    <a:pt x="8398" y="6832"/>
                  </a:cubicBezTo>
                  <a:lnTo>
                    <a:pt x="8432" y="6861"/>
                  </a:lnTo>
                  <a:cubicBezTo>
                    <a:pt x="8488" y="6906"/>
                    <a:pt x="8545" y="6957"/>
                    <a:pt x="8601" y="6996"/>
                  </a:cubicBezTo>
                  <a:cubicBezTo>
                    <a:pt x="8629" y="7019"/>
                    <a:pt x="8658" y="7047"/>
                    <a:pt x="8686" y="7070"/>
                  </a:cubicBezTo>
                  <a:lnTo>
                    <a:pt x="8833" y="7194"/>
                  </a:lnTo>
                  <a:cubicBezTo>
                    <a:pt x="8861" y="7216"/>
                    <a:pt x="8889" y="7245"/>
                    <a:pt x="8912" y="7267"/>
                  </a:cubicBezTo>
                  <a:cubicBezTo>
                    <a:pt x="8962" y="7312"/>
                    <a:pt x="9019" y="7358"/>
                    <a:pt x="9064" y="7408"/>
                  </a:cubicBezTo>
                  <a:lnTo>
                    <a:pt x="9132" y="7465"/>
                  </a:lnTo>
                  <a:cubicBezTo>
                    <a:pt x="9205" y="7533"/>
                    <a:pt x="9273" y="7595"/>
                    <a:pt x="9335" y="7668"/>
                  </a:cubicBezTo>
                  <a:lnTo>
                    <a:pt x="9363" y="7696"/>
                  </a:lnTo>
                  <a:lnTo>
                    <a:pt x="9369" y="7702"/>
                  </a:lnTo>
                  <a:cubicBezTo>
                    <a:pt x="8889" y="8651"/>
                    <a:pt x="8748" y="9611"/>
                    <a:pt x="8708" y="10136"/>
                  </a:cubicBezTo>
                  <a:cubicBezTo>
                    <a:pt x="8708" y="10176"/>
                    <a:pt x="8691" y="10204"/>
                    <a:pt x="8686" y="10215"/>
                  </a:cubicBezTo>
                  <a:cubicBezTo>
                    <a:pt x="8573" y="10379"/>
                    <a:pt x="8471" y="10548"/>
                    <a:pt x="8386" y="10723"/>
                  </a:cubicBezTo>
                  <a:cubicBezTo>
                    <a:pt x="8104" y="11237"/>
                    <a:pt x="7985" y="11842"/>
                    <a:pt x="8019" y="12435"/>
                  </a:cubicBezTo>
                  <a:cubicBezTo>
                    <a:pt x="7512" y="12256"/>
                    <a:pt x="6999" y="12164"/>
                    <a:pt x="6516" y="12164"/>
                  </a:cubicBezTo>
                  <a:cubicBezTo>
                    <a:pt x="6310" y="12164"/>
                    <a:pt x="6110" y="12181"/>
                    <a:pt x="5919" y="12214"/>
                  </a:cubicBezTo>
                  <a:lnTo>
                    <a:pt x="5868" y="12214"/>
                  </a:lnTo>
                  <a:lnTo>
                    <a:pt x="5811" y="12237"/>
                  </a:lnTo>
                  <a:lnTo>
                    <a:pt x="5772" y="12243"/>
                  </a:lnTo>
                  <a:lnTo>
                    <a:pt x="5760" y="12243"/>
                  </a:lnTo>
                  <a:cubicBezTo>
                    <a:pt x="5275" y="12350"/>
                    <a:pt x="4857" y="12559"/>
                    <a:pt x="4512" y="12864"/>
                  </a:cubicBezTo>
                  <a:cubicBezTo>
                    <a:pt x="4094" y="13231"/>
                    <a:pt x="3801" y="13711"/>
                    <a:pt x="3626" y="14281"/>
                  </a:cubicBezTo>
                  <a:cubicBezTo>
                    <a:pt x="3609" y="14326"/>
                    <a:pt x="3598" y="14372"/>
                    <a:pt x="3581" y="14422"/>
                  </a:cubicBezTo>
                  <a:cubicBezTo>
                    <a:pt x="3490" y="14784"/>
                    <a:pt x="3439" y="15185"/>
                    <a:pt x="3445" y="15603"/>
                  </a:cubicBezTo>
                  <a:cubicBezTo>
                    <a:pt x="3055" y="15659"/>
                    <a:pt x="2683" y="15806"/>
                    <a:pt x="2400" y="16049"/>
                  </a:cubicBezTo>
                  <a:cubicBezTo>
                    <a:pt x="2338" y="16094"/>
                    <a:pt x="2282" y="16151"/>
                    <a:pt x="2225" y="16218"/>
                  </a:cubicBezTo>
                  <a:cubicBezTo>
                    <a:pt x="1683" y="16320"/>
                    <a:pt x="1209" y="16614"/>
                    <a:pt x="904" y="17037"/>
                  </a:cubicBezTo>
                  <a:cubicBezTo>
                    <a:pt x="751" y="17246"/>
                    <a:pt x="644" y="17489"/>
                    <a:pt x="593" y="17732"/>
                  </a:cubicBezTo>
                  <a:cubicBezTo>
                    <a:pt x="198" y="18155"/>
                    <a:pt x="0" y="18743"/>
                    <a:pt x="51" y="19364"/>
                  </a:cubicBezTo>
                  <a:cubicBezTo>
                    <a:pt x="57" y="19415"/>
                    <a:pt x="57" y="19465"/>
                    <a:pt x="68" y="19511"/>
                  </a:cubicBezTo>
                  <a:cubicBezTo>
                    <a:pt x="51" y="19641"/>
                    <a:pt x="51" y="19765"/>
                    <a:pt x="68" y="19895"/>
                  </a:cubicBezTo>
                  <a:cubicBezTo>
                    <a:pt x="107" y="20414"/>
                    <a:pt x="322" y="20889"/>
                    <a:pt x="667" y="21233"/>
                  </a:cubicBezTo>
                  <a:cubicBezTo>
                    <a:pt x="672" y="21561"/>
                    <a:pt x="779" y="21815"/>
                    <a:pt x="875" y="21990"/>
                  </a:cubicBezTo>
                  <a:cubicBezTo>
                    <a:pt x="1246" y="22629"/>
                    <a:pt x="1959" y="22941"/>
                    <a:pt x="3013" y="22941"/>
                  </a:cubicBezTo>
                  <a:cubicBezTo>
                    <a:pt x="3068" y="22941"/>
                    <a:pt x="3123" y="22940"/>
                    <a:pt x="3180" y="22939"/>
                  </a:cubicBezTo>
                  <a:cubicBezTo>
                    <a:pt x="3202" y="22956"/>
                    <a:pt x="3213" y="22972"/>
                    <a:pt x="3236" y="22984"/>
                  </a:cubicBezTo>
                  <a:cubicBezTo>
                    <a:pt x="3812" y="23492"/>
                    <a:pt x="4733" y="23701"/>
                    <a:pt x="5410" y="23774"/>
                  </a:cubicBezTo>
                  <a:cubicBezTo>
                    <a:pt x="5642" y="23800"/>
                    <a:pt x="5950" y="23826"/>
                    <a:pt x="6272" y="23826"/>
                  </a:cubicBezTo>
                  <a:cubicBezTo>
                    <a:pt x="6303" y="23826"/>
                    <a:pt x="6334" y="23826"/>
                    <a:pt x="6365" y="23825"/>
                  </a:cubicBezTo>
                  <a:cubicBezTo>
                    <a:pt x="6478" y="23921"/>
                    <a:pt x="6602" y="24017"/>
                    <a:pt x="6743" y="24085"/>
                  </a:cubicBezTo>
                  <a:cubicBezTo>
                    <a:pt x="7064" y="24256"/>
                    <a:pt x="7430" y="24342"/>
                    <a:pt x="7811" y="24342"/>
                  </a:cubicBezTo>
                  <a:cubicBezTo>
                    <a:pt x="8034" y="24342"/>
                    <a:pt x="8261" y="24313"/>
                    <a:pt x="8488" y="24254"/>
                  </a:cubicBezTo>
                  <a:cubicBezTo>
                    <a:pt x="8578" y="24305"/>
                    <a:pt x="8669" y="24356"/>
                    <a:pt x="8770" y="24390"/>
                  </a:cubicBezTo>
                  <a:cubicBezTo>
                    <a:pt x="9000" y="24476"/>
                    <a:pt x="9251" y="24520"/>
                    <a:pt x="9513" y="24520"/>
                  </a:cubicBezTo>
                  <a:cubicBezTo>
                    <a:pt x="9799" y="24520"/>
                    <a:pt x="10096" y="24468"/>
                    <a:pt x="10391" y="24362"/>
                  </a:cubicBezTo>
                  <a:cubicBezTo>
                    <a:pt x="10781" y="24503"/>
                    <a:pt x="11261" y="24571"/>
                    <a:pt x="11826" y="24588"/>
                  </a:cubicBezTo>
                  <a:cubicBezTo>
                    <a:pt x="11861" y="24588"/>
                    <a:pt x="11896" y="24588"/>
                    <a:pt x="11930" y="24588"/>
                  </a:cubicBezTo>
                  <a:cubicBezTo>
                    <a:pt x="12232" y="24588"/>
                    <a:pt x="12503" y="24567"/>
                    <a:pt x="12746" y="24531"/>
                  </a:cubicBezTo>
                  <a:cubicBezTo>
                    <a:pt x="13125" y="24751"/>
                    <a:pt x="13542" y="24870"/>
                    <a:pt x="13972" y="24870"/>
                  </a:cubicBezTo>
                  <a:cubicBezTo>
                    <a:pt x="14119" y="24870"/>
                    <a:pt x="14260" y="24853"/>
                    <a:pt x="14412" y="24825"/>
                  </a:cubicBezTo>
                  <a:cubicBezTo>
                    <a:pt x="14655" y="24785"/>
                    <a:pt x="14892" y="24695"/>
                    <a:pt x="15096" y="24571"/>
                  </a:cubicBezTo>
                  <a:cubicBezTo>
                    <a:pt x="15533" y="24683"/>
                    <a:pt x="16019" y="24739"/>
                    <a:pt x="16491" y="24739"/>
                  </a:cubicBezTo>
                  <a:cubicBezTo>
                    <a:pt x="17084" y="24739"/>
                    <a:pt x="17655" y="24651"/>
                    <a:pt x="18083" y="24475"/>
                  </a:cubicBezTo>
                  <a:cubicBezTo>
                    <a:pt x="18433" y="24577"/>
                    <a:pt x="18810" y="24621"/>
                    <a:pt x="19184" y="24621"/>
                  </a:cubicBezTo>
                  <a:cubicBezTo>
                    <a:pt x="19987" y="24621"/>
                    <a:pt x="20777" y="24420"/>
                    <a:pt x="21262" y="24170"/>
                  </a:cubicBezTo>
                  <a:cubicBezTo>
                    <a:pt x="21536" y="24233"/>
                    <a:pt x="21821" y="24262"/>
                    <a:pt x="22103" y="24262"/>
                  </a:cubicBezTo>
                  <a:cubicBezTo>
                    <a:pt x="22923" y="24262"/>
                    <a:pt x="23727" y="24020"/>
                    <a:pt x="24210" y="23684"/>
                  </a:cubicBezTo>
                  <a:cubicBezTo>
                    <a:pt x="24244" y="23661"/>
                    <a:pt x="24272" y="23633"/>
                    <a:pt x="24306" y="23611"/>
                  </a:cubicBezTo>
                  <a:cubicBezTo>
                    <a:pt x="24423" y="23622"/>
                    <a:pt x="24540" y="23628"/>
                    <a:pt x="24655" y="23628"/>
                  </a:cubicBezTo>
                  <a:cubicBezTo>
                    <a:pt x="25482" y="23628"/>
                    <a:pt x="26239" y="23330"/>
                    <a:pt x="26695" y="22814"/>
                  </a:cubicBezTo>
                  <a:cubicBezTo>
                    <a:pt x="27322" y="22707"/>
                    <a:pt x="27859" y="22408"/>
                    <a:pt x="28169" y="21990"/>
                  </a:cubicBezTo>
                  <a:cubicBezTo>
                    <a:pt x="28745" y="21741"/>
                    <a:pt x="29208" y="21256"/>
                    <a:pt x="29400" y="20668"/>
                  </a:cubicBezTo>
                  <a:cubicBezTo>
                    <a:pt x="29485" y="20375"/>
                    <a:pt x="29502" y="20058"/>
                    <a:pt x="29457" y="19759"/>
                  </a:cubicBezTo>
                  <a:cubicBezTo>
                    <a:pt x="29485" y="19499"/>
                    <a:pt x="29462" y="19240"/>
                    <a:pt x="29378" y="18997"/>
                  </a:cubicBezTo>
                  <a:cubicBezTo>
                    <a:pt x="29372" y="18969"/>
                    <a:pt x="29372" y="18940"/>
                    <a:pt x="29361" y="18918"/>
                  </a:cubicBezTo>
                  <a:cubicBezTo>
                    <a:pt x="29400" y="18675"/>
                    <a:pt x="29372" y="18460"/>
                    <a:pt x="29327" y="18313"/>
                  </a:cubicBezTo>
                  <a:cubicBezTo>
                    <a:pt x="29270" y="18093"/>
                    <a:pt x="29135" y="17805"/>
                    <a:pt x="28841" y="17551"/>
                  </a:cubicBezTo>
                  <a:cubicBezTo>
                    <a:pt x="28813" y="17466"/>
                    <a:pt x="28779" y="17393"/>
                    <a:pt x="28751" y="17336"/>
                  </a:cubicBezTo>
                  <a:cubicBezTo>
                    <a:pt x="28627" y="17105"/>
                    <a:pt x="28395" y="16817"/>
                    <a:pt x="27960" y="16625"/>
                  </a:cubicBezTo>
                  <a:cubicBezTo>
                    <a:pt x="27904" y="16512"/>
                    <a:pt x="27836" y="16422"/>
                    <a:pt x="27791" y="16359"/>
                  </a:cubicBezTo>
                  <a:cubicBezTo>
                    <a:pt x="27548" y="16055"/>
                    <a:pt x="27096" y="15716"/>
                    <a:pt x="26300" y="15693"/>
                  </a:cubicBezTo>
                  <a:cubicBezTo>
                    <a:pt x="26125" y="15529"/>
                    <a:pt x="25899" y="15405"/>
                    <a:pt x="25645" y="15315"/>
                  </a:cubicBezTo>
                  <a:lnTo>
                    <a:pt x="25645" y="15270"/>
                  </a:lnTo>
                  <a:lnTo>
                    <a:pt x="25645" y="15264"/>
                  </a:lnTo>
                  <a:cubicBezTo>
                    <a:pt x="25633" y="15145"/>
                    <a:pt x="25628" y="15021"/>
                    <a:pt x="25617" y="14902"/>
                  </a:cubicBezTo>
                  <a:lnTo>
                    <a:pt x="25605" y="14874"/>
                  </a:lnTo>
                  <a:cubicBezTo>
                    <a:pt x="25436" y="13541"/>
                    <a:pt x="24832" y="12519"/>
                    <a:pt x="23894" y="12000"/>
                  </a:cubicBezTo>
                  <a:cubicBezTo>
                    <a:pt x="23781" y="11938"/>
                    <a:pt x="23668" y="11887"/>
                    <a:pt x="23544" y="11842"/>
                  </a:cubicBezTo>
                  <a:lnTo>
                    <a:pt x="23482" y="11819"/>
                  </a:lnTo>
                  <a:cubicBezTo>
                    <a:pt x="23476" y="11819"/>
                    <a:pt x="23471" y="11813"/>
                    <a:pt x="23459" y="11813"/>
                  </a:cubicBezTo>
                  <a:lnTo>
                    <a:pt x="23380" y="11785"/>
                  </a:lnTo>
                  <a:lnTo>
                    <a:pt x="23375" y="11785"/>
                  </a:lnTo>
                  <a:cubicBezTo>
                    <a:pt x="23284" y="11757"/>
                    <a:pt x="23188" y="11734"/>
                    <a:pt x="23086" y="11712"/>
                  </a:cubicBezTo>
                  <a:cubicBezTo>
                    <a:pt x="23047" y="11706"/>
                    <a:pt x="22996" y="11700"/>
                    <a:pt x="22945" y="11689"/>
                  </a:cubicBezTo>
                  <a:lnTo>
                    <a:pt x="22940" y="11689"/>
                  </a:lnTo>
                  <a:cubicBezTo>
                    <a:pt x="22819" y="11674"/>
                    <a:pt x="22696" y="11666"/>
                    <a:pt x="22570" y="11666"/>
                  </a:cubicBezTo>
                  <a:cubicBezTo>
                    <a:pt x="22139" y="11666"/>
                    <a:pt x="21686" y="11756"/>
                    <a:pt x="21240" y="11926"/>
                  </a:cubicBezTo>
                  <a:cubicBezTo>
                    <a:pt x="21212" y="11593"/>
                    <a:pt x="21138" y="11277"/>
                    <a:pt x="21025" y="10972"/>
                  </a:cubicBezTo>
                  <a:cubicBezTo>
                    <a:pt x="21003" y="10915"/>
                    <a:pt x="20986" y="10859"/>
                    <a:pt x="20963" y="10808"/>
                  </a:cubicBezTo>
                  <a:lnTo>
                    <a:pt x="20946" y="10774"/>
                  </a:lnTo>
                  <a:cubicBezTo>
                    <a:pt x="20861" y="10582"/>
                    <a:pt x="20760" y="10402"/>
                    <a:pt x="20636" y="10221"/>
                  </a:cubicBezTo>
                  <a:cubicBezTo>
                    <a:pt x="20630" y="10215"/>
                    <a:pt x="20619" y="10181"/>
                    <a:pt x="20607" y="10130"/>
                  </a:cubicBezTo>
                  <a:cubicBezTo>
                    <a:pt x="20573" y="9656"/>
                    <a:pt x="20438" y="8775"/>
                    <a:pt x="19958" y="7804"/>
                  </a:cubicBezTo>
                  <a:cubicBezTo>
                    <a:pt x="20043" y="7719"/>
                    <a:pt x="20122" y="7623"/>
                    <a:pt x="20212" y="7538"/>
                  </a:cubicBezTo>
                  <a:lnTo>
                    <a:pt x="20229" y="7527"/>
                  </a:lnTo>
                  <a:cubicBezTo>
                    <a:pt x="20291" y="7465"/>
                    <a:pt x="20353" y="7408"/>
                    <a:pt x="20421" y="7341"/>
                  </a:cubicBezTo>
                  <a:lnTo>
                    <a:pt x="20432" y="7329"/>
                  </a:lnTo>
                  <a:cubicBezTo>
                    <a:pt x="20494" y="7273"/>
                    <a:pt x="20568" y="7211"/>
                    <a:pt x="20630" y="7154"/>
                  </a:cubicBezTo>
                  <a:lnTo>
                    <a:pt x="20636" y="7143"/>
                  </a:lnTo>
                  <a:cubicBezTo>
                    <a:pt x="20703" y="7087"/>
                    <a:pt x="20765" y="7030"/>
                    <a:pt x="20833" y="6985"/>
                  </a:cubicBezTo>
                  <a:lnTo>
                    <a:pt x="20867" y="6957"/>
                  </a:lnTo>
                  <a:cubicBezTo>
                    <a:pt x="20935" y="6906"/>
                    <a:pt x="21003" y="6849"/>
                    <a:pt x="21070" y="6799"/>
                  </a:cubicBezTo>
                  <a:lnTo>
                    <a:pt x="21110" y="6770"/>
                  </a:lnTo>
                  <a:cubicBezTo>
                    <a:pt x="21178" y="6714"/>
                    <a:pt x="21251" y="6663"/>
                    <a:pt x="21319" y="6618"/>
                  </a:cubicBezTo>
                  <a:cubicBezTo>
                    <a:pt x="21330" y="6607"/>
                    <a:pt x="21341" y="6601"/>
                    <a:pt x="21353" y="6595"/>
                  </a:cubicBezTo>
                  <a:cubicBezTo>
                    <a:pt x="21454" y="6516"/>
                    <a:pt x="21562" y="6448"/>
                    <a:pt x="21675" y="6369"/>
                  </a:cubicBezTo>
                  <a:cubicBezTo>
                    <a:pt x="21805" y="6285"/>
                    <a:pt x="21951" y="6194"/>
                    <a:pt x="22104" y="6098"/>
                  </a:cubicBezTo>
                  <a:cubicBezTo>
                    <a:pt x="22974" y="5573"/>
                    <a:pt x="24284" y="4771"/>
                    <a:pt x="24284" y="3060"/>
                  </a:cubicBezTo>
                  <a:cubicBezTo>
                    <a:pt x="24284" y="2083"/>
                    <a:pt x="23871" y="1236"/>
                    <a:pt x="23109" y="671"/>
                  </a:cubicBezTo>
                  <a:cubicBezTo>
                    <a:pt x="22517" y="231"/>
                    <a:pt x="21755" y="0"/>
                    <a:pt x="20974"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 name="Google Shape;1089;p45">
              <a:extLst>
                <a:ext uri="{FF2B5EF4-FFF2-40B4-BE49-F238E27FC236}">
                  <a16:creationId xmlns:a16="http://schemas.microsoft.com/office/drawing/2014/main" id="{B15E0FDE-CF55-4968-9F9F-32B477426FB7}"/>
                </a:ext>
              </a:extLst>
            </p:cNvPr>
            <p:cNvSpPr/>
            <p:nvPr/>
          </p:nvSpPr>
          <p:spPr>
            <a:xfrm>
              <a:off x="3485973" y="4633892"/>
              <a:ext cx="885396" cy="242219"/>
            </a:xfrm>
            <a:custGeom>
              <a:avLst/>
              <a:gdLst/>
              <a:ahLst/>
              <a:cxnLst/>
              <a:rect l="l" t="t" r="r" b="b"/>
              <a:pathLst>
                <a:path w="27576" h="7544" extrusionOk="0">
                  <a:moveTo>
                    <a:pt x="13763" y="0"/>
                  </a:moveTo>
                  <a:cubicBezTo>
                    <a:pt x="10188" y="0"/>
                    <a:pt x="6958" y="384"/>
                    <a:pt x="4586" y="1006"/>
                  </a:cubicBezTo>
                  <a:cubicBezTo>
                    <a:pt x="4386" y="862"/>
                    <a:pt x="4157" y="798"/>
                    <a:pt x="3946" y="798"/>
                  </a:cubicBezTo>
                  <a:cubicBezTo>
                    <a:pt x="3543" y="798"/>
                    <a:pt x="3206" y="1032"/>
                    <a:pt x="3265" y="1395"/>
                  </a:cubicBezTo>
                  <a:cubicBezTo>
                    <a:pt x="3126" y="1307"/>
                    <a:pt x="2945" y="1265"/>
                    <a:pt x="2766" y="1265"/>
                  </a:cubicBezTo>
                  <a:cubicBezTo>
                    <a:pt x="2338" y="1265"/>
                    <a:pt x="1918" y="1500"/>
                    <a:pt x="2085" y="1898"/>
                  </a:cubicBezTo>
                  <a:cubicBezTo>
                    <a:pt x="1954" y="1865"/>
                    <a:pt x="1830" y="1850"/>
                    <a:pt x="1713" y="1850"/>
                  </a:cubicBezTo>
                  <a:cubicBezTo>
                    <a:pt x="1016" y="1850"/>
                    <a:pt x="599" y="2388"/>
                    <a:pt x="870" y="2818"/>
                  </a:cubicBezTo>
                  <a:cubicBezTo>
                    <a:pt x="1" y="2971"/>
                    <a:pt x="80" y="4518"/>
                    <a:pt x="1147" y="4530"/>
                  </a:cubicBezTo>
                  <a:cubicBezTo>
                    <a:pt x="541" y="5266"/>
                    <a:pt x="1035" y="5606"/>
                    <a:pt x="1972" y="5606"/>
                  </a:cubicBezTo>
                  <a:cubicBezTo>
                    <a:pt x="2249" y="5606"/>
                    <a:pt x="2565" y="5576"/>
                    <a:pt x="2903" y="5518"/>
                  </a:cubicBezTo>
                  <a:lnTo>
                    <a:pt x="2903" y="5518"/>
                  </a:lnTo>
                  <a:cubicBezTo>
                    <a:pt x="2621" y="6129"/>
                    <a:pt x="4144" y="6498"/>
                    <a:pt x="5170" y="6498"/>
                  </a:cubicBezTo>
                  <a:cubicBezTo>
                    <a:pt x="5518" y="6498"/>
                    <a:pt x="5810" y="6455"/>
                    <a:pt x="5953" y="6365"/>
                  </a:cubicBezTo>
                  <a:cubicBezTo>
                    <a:pt x="5953" y="6748"/>
                    <a:pt x="6305" y="7015"/>
                    <a:pt x="6789" y="7015"/>
                  </a:cubicBezTo>
                  <a:cubicBezTo>
                    <a:pt x="7089" y="7015"/>
                    <a:pt x="7440" y="6912"/>
                    <a:pt x="7788" y="6670"/>
                  </a:cubicBezTo>
                  <a:cubicBezTo>
                    <a:pt x="7874" y="7029"/>
                    <a:pt x="8151" y="7191"/>
                    <a:pt x="8491" y="7191"/>
                  </a:cubicBezTo>
                  <a:cubicBezTo>
                    <a:pt x="8783" y="7191"/>
                    <a:pt x="9121" y="7072"/>
                    <a:pt x="9426" y="6856"/>
                  </a:cubicBezTo>
                  <a:cubicBezTo>
                    <a:pt x="9517" y="7122"/>
                    <a:pt x="10279" y="7265"/>
                    <a:pt x="10940" y="7265"/>
                  </a:cubicBezTo>
                  <a:cubicBezTo>
                    <a:pt x="11430" y="7265"/>
                    <a:pt x="11865" y="7186"/>
                    <a:pt x="11928" y="7020"/>
                  </a:cubicBezTo>
                  <a:cubicBezTo>
                    <a:pt x="12231" y="7392"/>
                    <a:pt x="12611" y="7543"/>
                    <a:pt x="12948" y="7543"/>
                  </a:cubicBezTo>
                  <a:cubicBezTo>
                    <a:pt x="13333" y="7543"/>
                    <a:pt x="13664" y="7346"/>
                    <a:pt x="13763" y="7054"/>
                  </a:cubicBezTo>
                  <a:cubicBezTo>
                    <a:pt x="14186" y="7301"/>
                    <a:pt x="14842" y="7414"/>
                    <a:pt x="15447" y="7414"/>
                  </a:cubicBezTo>
                  <a:cubicBezTo>
                    <a:pt x="16183" y="7414"/>
                    <a:pt x="16843" y="7247"/>
                    <a:pt x="16914" y="6952"/>
                  </a:cubicBezTo>
                  <a:cubicBezTo>
                    <a:pt x="17198" y="7200"/>
                    <a:pt x="17670" y="7297"/>
                    <a:pt x="18160" y="7297"/>
                  </a:cubicBezTo>
                  <a:cubicBezTo>
                    <a:pt x="19067" y="7297"/>
                    <a:pt x="20034" y="6964"/>
                    <a:pt x="19964" y="6642"/>
                  </a:cubicBezTo>
                  <a:lnTo>
                    <a:pt x="19964" y="6642"/>
                  </a:lnTo>
                  <a:cubicBezTo>
                    <a:pt x="20233" y="6854"/>
                    <a:pt x="20647" y="6944"/>
                    <a:pt x="21072" y="6944"/>
                  </a:cubicBezTo>
                  <a:cubicBezTo>
                    <a:pt x="21936" y="6944"/>
                    <a:pt x="22849" y="6576"/>
                    <a:pt x="22697" y="6122"/>
                  </a:cubicBezTo>
                  <a:lnTo>
                    <a:pt x="22697" y="6122"/>
                  </a:lnTo>
                  <a:cubicBezTo>
                    <a:pt x="23020" y="6258"/>
                    <a:pt x="23332" y="6312"/>
                    <a:pt x="23613" y="6312"/>
                  </a:cubicBezTo>
                  <a:cubicBezTo>
                    <a:pt x="24504" y="6312"/>
                    <a:pt x="25091" y="5762"/>
                    <a:pt x="24747" y="5478"/>
                  </a:cubicBezTo>
                  <a:lnTo>
                    <a:pt x="24747" y="5478"/>
                  </a:lnTo>
                  <a:cubicBezTo>
                    <a:pt x="24881" y="5524"/>
                    <a:pt x="25026" y="5545"/>
                    <a:pt x="25170" y="5545"/>
                  </a:cubicBezTo>
                  <a:cubicBezTo>
                    <a:pt x="25841" y="5545"/>
                    <a:pt x="26510" y="5112"/>
                    <a:pt x="26018" y="4829"/>
                  </a:cubicBezTo>
                  <a:lnTo>
                    <a:pt x="26018" y="4823"/>
                  </a:lnTo>
                  <a:cubicBezTo>
                    <a:pt x="26099" y="4841"/>
                    <a:pt x="26178" y="4849"/>
                    <a:pt x="26254" y="4849"/>
                  </a:cubicBezTo>
                  <a:cubicBezTo>
                    <a:pt x="27109" y="4849"/>
                    <a:pt x="27575" y="3815"/>
                    <a:pt x="26922" y="3524"/>
                  </a:cubicBezTo>
                  <a:cubicBezTo>
                    <a:pt x="27294" y="3174"/>
                    <a:pt x="27204" y="2881"/>
                    <a:pt x="26594" y="2739"/>
                  </a:cubicBezTo>
                  <a:cubicBezTo>
                    <a:pt x="26848" y="2361"/>
                    <a:pt x="26588" y="2096"/>
                    <a:pt x="25803" y="2096"/>
                  </a:cubicBezTo>
                  <a:cubicBezTo>
                    <a:pt x="26050" y="1626"/>
                    <a:pt x="25775" y="1373"/>
                    <a:pt x="25219" y="1373"/>
                  </a:cubicBezTo>
                  <a:cubicBezTo>
                    <a:pt x="25012" y="1373"/>
                    <a:pt x="24766" y="1408"/>
                    <a:pt x="24493" y="1480"/>
                  </a:cubicBezTo>
                  <a:cubicBezTo>
                    <a:pt x="24760" y="1098"/>
                    <a:pt x="24314" y="836"/>
                    <a:pt x="23619" y="836"/>
                  </a:cubicBezTo>
                  <a:cubicBezTo>
                    <a:pt x="23357" y="836"/>
                    <a:pt x="23061" y="873"/>
                    <a:pt x="22754" y="955"/>
                  </a:cubicBezTo>
                  <a:cubicBezTo>
                    <a:pt x="20405" y="362"/>
                    <a:pt x="17242" y="0"/>
                    <a:pt x="13763" y="0"/>
                  </a:cubicBezTo>
                  <a:close/>
                </a:path>
              </a:pathLst>
            </a:custGeom>
            <a:solidFill>
              <a:srgbClr val="45994A"/>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8" name="Google Shape;1090;p45">
              <a:extLst>
                <a:ext uri="{FF2B5EF4-FFF2-40B4-BE49-F238E27FC236}">
                  <a16:creationId xmlns:a16="http://schemas.microsoft.com/office/drawing/2014/main" id="{D474712A-85BF-4046-AF6C-EDCBFCC84523}"/>
                </a:ext>
              </a:extLst>
            </p:cNvPr>
            <p:cNvSpPr/>
            <p:nvPr/>
          </p:nvSpPr>
          <p:spPr>
            <a:xfrm>
              <a:off x="3485427" y="4616842"/>
              <a:ext cx="885172" cy="242315"/>
            </a:xfrm>
            <a:custGeom>
              <a:avLst/>
              <a:gdLst/>
              <a:ahLst/>
              <a:cxnLst/>
              <a:rect l="l" t="t" r="r" b="b"/>
              <a:pathLst>
                <a:path w="27569" h="7547" extrusionOk="0">
                  <a:moveTo>
                    <a:pt x="13758" y="1"/>
                  </a:moveTo>
                  <a:cubicBezTo>
                    <a:pt x="10189" y="1"/>
                    <a:pt x="6953" y="385"/>
                    <a:pt x="4581" y="1006"/>
                  </a:cubicBezTo>
                  <a:cubicBezTo>
                    <a:pt x="4381" y="862"/>
                    <a:pt x="4152" y="798"/>
                    <a:pt x="3942" y="798"/>
                  </a:cubicBezTo>
                  <a:cubicBezTo>
                    <a:pt x="3538" y="798"/>
                    <a:pt x="3200" y="1034"/>
                    <a:pt x="3259" y="1401"/>
                  </a:cubicBezTo>
                  <a:cubicBezTo>
                    <a:pt x="3121" y="1310"/>
                    <a:pt x="2938" y="1267"/>
                    <a:pt x="2757" y="1267"/>
                  </a:cubicBezTo>
                  <a:cubicBezTo>
                    <a:pt x="2332" y="1267"/>
                    <a:pt x="1913" y="1502"/>
                    <a:pt x="2079" y="1898"/>
                  </a:cubicBezTo>
                  <a:cubicBezTo>
                    <a:pt x="1949" y="1865"/>
                    <a:pt x="1824" y="1850"/>
                    <a:pt x="1707" y="1850"/>
                  </a:cubicBezTo>
                  <a:cubicBezTo>
                    <a:pt x="1011" y="1850"/>
                    <a:pt x="594" y="2388"/>
                    <a:pt x="865" y="2819"/>
                  </a:cubicBezTo>
                  <a:cubicBezTo>
                    <a:pt x="1" y="2971"/>
                    <a:pt x="80" y="4518"/>
                    <a:pt x="1141" y="4535"/>
                  </a:cubicBezTo>
                  <a:cubicBezTo>
                    <a:pt x="539" y="5269"/>
                    <a:pt x="1033" y="5611"/>
                    <a:pt x="1975" y="5611"/>
                  </a:cubicBezTo>
                  <a:cubicBezTo>
                    <a:pt x="2252" y="5611"/>
                    <a:pt x="2566" y="5581"/>
                    <a:pt x="2903" y="5524"/>
                  </a:cubicBezTo>
                  <a:lnTo>
                    <a:pt x="2903" y="5524"/>
                  </a:lnTo>
                  <a:cubicBezTo>
                    <a:pt x="2614" y="6138"/>
                    <a:pt x="4131" y="6503"/>
                    <a:pt x="5159" y="6503"/>
                  </a:cubicBezTo>
                  <a:cubicBezTo>
                    <a:pt x="5454" y="6503"/>
                    <a:pt x="5708" y="6473"/>
                    <a:pt x="5868" y="6410"/>
                  </a:cubicBezTo>
                  <a:cubicBezTo>
                    <a:pt x="5874" y="6409"/>
                    <a:pt x="5880" y="6408"/>
                    <a:pt x="5886" y="6408"/>
                  </a:cubicBezTo>
                  <a:cubicBezTo>
                    <a:pt x="5921" y="6408"/>
                    <a:pt x="5954" y="6433"/>
                    <a:pt x="5959" y="6467"/>
                  </a:cubicBezTo>
                  <a:cubicBezTo>
                    <a:pt x="6009" y="6800"/>
                    <a:pt x="6343" y="7025"/>
                    <a:pt x="6788" y="7025"/>
                  </a:cubicBezTo>
                  <a:cubicBezTo>
                    <a:pt x="7089" y="7025"/>
                    <a:pt x="7440" y="6923"/>
                    <a:pt x="7788" y="6681"/>
                  </a:cubicBezTo>
                  <a:cubicBezTo>
                    <a:pt x="7871" y="7037"/>
                    <a:pt x="8146" y="7200"/>
                    <a:pt x="8487" y="7200"/>
                  </a:cubicBezTo>
                  <a:cubicBezTo>
                    <a:pt x="8779" y="7200"/>
                    <a:pt x="9119" y="7081"/>
                    <a:pt x="9426" y="6862"/>
                  </a:cubicBezTo>
                  <a:cubicBezTo>
                    <a:pt x="9514" y="7131"/>
                    <a:pt x="10272" y="7275"/>
                    <a:pt x="10931" y="7275"/>
                  </a:cubicBezTo>
                  <a:cubicBezTo>
                    <a:pt x="11423" y="7275"/>
                    <a:pt x="11860" y="7195"/>
                    <a:pt x="11922" y="7026"/>
                  </a:cubicBezTo>
                  <a:cubicBezTo>
                    <a:pt x="12228" y="7395"/>
                    <a:pt x="12610" y="7546"/>
                    <a:pt x="12949" y="7546"/>
                  </a:cubicBezTo>
                  <a:cubicBezTo>
                    <a:pt x="13335" y="7546"/>
                    <a:pt x="13664" y="7349"/>
                    <a:pt x="13758" y="7054"/>
                  </a:cubicBezTo>
                  <a:cubicBezTo>
                    <a:pt x="14181" y="7301"/>
                    <a:pt x="14837" y="7414"/>
                    <a:pt x="15442" y="7414"/>
                  </a:cubicBezTo>
                  <a:cubicBezTo>
                    <a:pt x="16179" y="7414"/>
                    <a:pt x="16840" y="7247"/>
                    <a:pt x="16915" y="6952"/>
                  </a:cubicBezTo>
                  <a:cubicBezTo>
                    <a:pt x="17196" y="7200"/>
                    <a:pt x="17667" y="7297"/>
                    <a:pt x="18156" y="7297"/>
                  </a:cubicBezTo>
                  <a:cubicBezTo>
                    <a:pt x="19063" y="7297"/>
                    <a:pt x="20030" y="6965"/>
                    <a:pt x="19964" y="6642"/>
                  </a:cubicBezTo>
                  <a:lnTo>
                    <a:pt x="19964" y="6642"/>
                  </a:lnTo>
                  <a:cubicBezTo>
                    <a:pt x="20231" y="6854"/>
                    <a:pt x="20644" y="6944"/>
                    <a:pt x="21069" y="6944"/>
                  </a:cubicBezTo>
                  <a:cubicBezTo>
                    <a:pt x="21930" y="6944"/>
                    <a:pt x="22843" y="6576"/>
                    <a:pt x="22692" y="6122"/>
                  </a:cubicBezTo>
                  <a:lnTo>
                    <a:pt x="22692" y="6122"/>
                  </a:lnTo>
                  <a:cubicBezTo>
                    <a:pt x="23015" y="6258"/>
                    <a:pt x="23328" y="6313"/>
                    <a:pt x="23610" y="6313"/>
                  </a:cubicBezTo>
                  <a:cubicBezTo>
                    <a:pt x="24500" y="6313"/>
                    <a:pt x="25085" y="5766"/>
                    <a:pt x="24742" y="5478"/>
                  </a:cubicBezTo>
                  <a:lnTo>
                    <a:pt x="24742" y="5478"/>
                  </a:lnTo>
                  <a:cubicBezTo>
                    <a:pt x="24876" y="5525"/>
                    <a:pt x="25022" y="5545"/>
                    <a:pt x="25167" y="5545"/>
                  </a:cubicBezTo>
                  <a:cubicBezTo>
                    <a:pt x="25840" y="5545"/>
                    <a:pt x="26505" y="5112"/>
                    <a:pt x="26012" y="4829"/>
                  </a:cubicBezTo>
                  <a:lnTo>
                    <a:pt x="26012" y="4823"/>
                  </a:lnTo>
                  <a:cubicBezTo>
                    <a:pt x="26095" y="4842"/>
                    <a:pt x="26176" y="4850"/>
                    <a:pt x="26253" y="4850"/>
                  </a:cubicBezTo>
                  <a:cubicBezTo>
                    <a:pt x="27105" y="4850"/>
                    <a:pt x="27569" y="3814"/>
                    <a:pt x="26916" y="3524"/>
                  </a:cubicBezTo>
                  <a:cubicBezTo>
                    <a:pt x="27289" y="3180"/>
                    <a:pt x="27198" y="2881"/>
                    <a:pt x="26588" y="2740"/>
                  </a:cubicBezTo>
                  <a:cubicBezTo>
                    <a:pt x="26848" y="2361"/>
                    <a:pt x="26583" y="2101"/>
                    <a:pt x="25798" y="2101"/>
                  </a:cubicBezTo>
                  <a:cubicBezTo>
                    <a:pt x="26049" y="1633"/>
                    <a:pt x="25775" y="1376"/>
                    <a:pt x="25218" y="1376"/>
                  </a:cubicBezTo>
                  <a:cubicBezTo>
                    <a:pt x="25010" y="1376"/>
                    <a:pt x="24762" y="1412"/>
                    <a:pt x="24488" y="1486"/>
                  </a:cubicBezTo>
                  <a:cubicBezTo>
                    <a:pt x="24755" y="1100"/>
                    <a:pt x="24308" y="836"/>
                    <a:pt x="23614" y="836"/>
                  </a:cubicBezTo>
                  <a:cubicBezTo>
                    <a:pt x="23354" y="836"/>
                    <a:pt x="23059" y="873"/>
                    <a:pt x="22754" y="955"/>
                  </a:cubicBezTo>
                  <a:cubicBezTo>
                    <a:pt x="20399" y="362"/>
                    <a:pt x="17236" y="1"/>
                    <a:pt x="13758" y="1"/>
                  </a:cubicBezTo>
                  <a:close/>
                </a:path>
              </a:pathLst>
            </a:custGeom>
            <a:solidFill>
              <a:srgbClr val="7AD681"/>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9" name="Google Shape;1091;p45">
              <a:extLst>
                <a:ext uri="{FF2B5EF4-FFF2-40B4-BE49-F238E27FC236}">
                  <a16:creationId xmlns:a16="http://schemas.microsoft.com/office/drawing/2014/main" id="{328213CE-086C-44C8-A087-8ADBEE4C5945}"/>
                </a:ext>
              </a:extLst>
            </p:cNvPr>
            <p:cNvSpPr/>
            <p:nvPr/>
          </p:nvSpPr>
          <p:spPr>
            <a:xfrm>
              <a:off x="3592763" y="4656560"/>
              <a:ext cx="646292" cy="164005"/>
            </a:xfrm>
            <a:custGeom>
              <a:avLst/>
              <a:gdLst/>
              <a:ahLst/>
              <a:cxnLst/>
              <a:rect l="l" t="t" r="r" b="b"/>
              <a:pathLst>
                <a:path w="20129" h="5108" extrusionOk="0">
                  <a:moveTo>
                    <a:pt x="15342" y="0"/>
                  </a:moveTo>
                  <a:cubicBezTo>
                    <a:pt x="14334" y="0"/>
                    <a:pt x="13320" y="88"/>
                    <a:pt x="12318" y="147"/>
                  </a:cubicBezTo>
                  <a:cubicBezTo>
                    <a:pt x="9455" y="317"/>
                    <a:pt x="6597" y="362"/>
                    <a:pt x="3728" y="441"/>
                  </a:cubicBezTo>
                  <a:cubicBezTo>
                    <a:pt x="3237" y="452"/>
                    <a:pt x="1684" y="593"/>
                    <a:pt x="831" y="1096"/>
                  </a:cubicBezTo>
                  <a:cubicBezTo>
                    <a:pt x="391" y="1350"/>
                    <a:pt x="1" y="1898"/>
                    <a:pt x="425" y="2367"/>
                  </a:cubicBezTo>
                  <a:cubicBezTo>
                    <a:pt x="871" y="2852"/>
                    <a:pt x="1915" y="3044"/>
                    <a:pt x="2508" y="3298"/>
                  </a:cubicBezTo>
                  <a:cubicBezTo>
                    <a:pt x="4148" y="3984"/>
                    <a:pt x="5709" y="4908"/>
                    <a:pt x="7517" y="4908"/>
                  </a:cubicBezTo>
                  <a:cubicBezTo>
                    <a:pt x="7659" y="4908"/>
                    <a:pt x="7802" y="4903"/>
                    <a:pt x="7947" y="4891"/>
                  </a:cubicBezTo>
                  <a:cubicBezTo>
                    <a:pt x="8711" y="4830"/>
                    <a:pt x="9452" y="4762"/>
                    <a:pt x="10198" y="4762"/>
                  </a:cubicBezTo>
                  <a:cubicBezTo>
                    <a:pt x="10703" y="4762"/>
                    <a:pt x="11211" y="4793"/>
                    <a:pt x="11730" y="4880"/>
                  </a:cubicBezTo>
                  <a:cubicBezTo>
                    <a:pt x="12389" y="4985"/>
                    <a:pt x="13059" y="5108"/>
                    <a:pt x="13716" y="5108"/>
                  </a:cubicBezTo>
                  <a:cubicBezTo>
                    <a:pt x="14361" y="5108"/>
                    <a:pt x="14991" y="4989"/>
                    <a:pt x="15582" y="4620"/>
                  </a:cubicBezTo>
                  <a:cubicBezTo>
                    <a:pt x="16164" y="4253"/>
                    <a:pt x="16695" y="3801"/>
                    <a:pt x="17338" y="3564"/>
                  </a:cubicBezTo>
                  <a:cubicBezTo>
                    <a:pt x="17903" y="3360"/>
                    <a:pt x="18524" y="3332"/>
                    <a:pt x="19078" y="3095"/>
                  </a:cubicBezTo>
                  <a:cubicBezTo>
                    <a:pt x="19625" y="2858"/>
                    <a:pt x="20128" y="2293"/>
                    <a:pt x="19987" y="1711"/>
                  </a:cubicBezTo>
                  <a:cubicBezTo>
                    <a:pt x="19840" y="1102"/>
                    <a:pt x="19162" y="655"/>
                    <a:pt x="18609" y="469"/>
                  </a:cubicBezTo>
                  <a:cubicBezTo>
                    <a:pt x="17545" y="106"/>
                    <a:pt x="16448" y="0"/>
                    <a:pt x="15342" y="0"/>
                  </a:cubicBezTo>
                  <a:close/>
                </a:path>
              </a:pathLst>
            </a:custGeom>
            <a:solidFill>
              <a:srgbClr val="45994A"/>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0" name="Google Shape;1092;p45">
              <a:extLst>
                <a:ext uri="{FF2B5EF4-FFF2-40B4-BE49-F238E27FC236}">
                  <a16:creationId xmlns:a16="http://schemas.microsoft.com/office/drawing/2014/main" id="{76D40A31-FD45-42BE-9050-4653A3FD24B7}"/>
                </a:ext>
              </a:extLst>
            </p:cNvPr>
            <p:cNvSpPr/>
            <p:nvPr/>
          </p:nvSpPr>
          <p:spPr>
            <a:xfrm>
              <a:off x="3525144" y="4694190"/>
              <a:ext cx="46267" cy="44244"/>
            </a:xfrm>
            <a:custGeom>
              <a:avLst/>
              <a:gdLst/>
              <a:ahLst/>
              <a:cxnLst/>
              <a:rect l="l" t="t" r="r" b="b"/>
              <a:pathLst>
                <a:path w="1441" h="1378" extrusionOk="0">
                  <a:moveTo>
                    <a:pt x="877" y="0"/>
                  </a:moveTo>
                  <a:cubicBezTo>
                    <a:pt x="768" y="0"/>
                    <a:pt x="663" y="63"/>
                    <a:pt x="610" y="172"/>
                  </a:cubicBezTo>
                  <a:cubicBezTo>
                    <a:pt x="605" y="178"/>
                    <a:pt x="605" y="189"/>
                    <a:pt x="599" y="201"/>
                  </a:cubicBezTo>
                  <a:cubicBezTo>
                    <a:pt x="577" y="178"/>
                    <a:pt x="548" y="161"/>
                    <a:pt x="526" y="150"/>
                  </a:cubicBezTo>
                  <a:cubicBezTo>
                    <a:pt x="485" y="129"/>
                    <a:pt x="442" y="120"/>
                    <a:pt x="400" y="120"/>
                  </a:cubicBezTo>
                  <a:cubicBezTo>
                    <a:pt x="290" y="120"/>
                    <a:pt x="183" y="185"/>
                    <a:pt x="130" y="291"/>
                  </a:cubicBezTo>
                  <a:cubicBezTo>
                    <a:pt x="85" y="398"/>
                    <a:pt x="102" y="523"/>
                    <a:pt x="176" y="607"/>
                  </a:cubicBezTo>
                  <a:cubicBezTo>
                    <a:pt x="130" y="635"/>
                    <a:pt x="91" y="681"/>
                    <a:pt x="68" y="726"/>
                  </a:cubicBezTo>
                  <a:cubicBezTo>
                    <a:pt x="1" y="878"/>
                    <a:pt x="63" y="1053"/>
                    <a:pt x="209" y="1121"/>
                  </a:cubicBezTo>
                  <a:cubicBezTo>
                    <a:pt x="249" y="1140"/>
                    <a:pt x="292" y="1149"/>
                    <a:pt x="334" y="1149"/>
                  </a:cubicBezTo>
                  <a:cubicBezTo>
                    <a:pt x="404" y="1149"/>
                    <a:pt x="473" y="1124"/>
                    <a:pt x="526" y="1082"/>
                  </a:cubicBezTo>
                  <a:cubicBezTo>
                    <a:pt x="526" y="1195"/>
                    <a:pt x="593" y="1302"/>
                    <a:pt x="695" y="1347"/>
                  </a:cubicBezTo>
                  <a:cubicBezTo>
                    <a:pt x="738" y="1368"/>
                    <a:pt x="784" y="1378"/>
                    <a:pt x="828" y="1378"/>
                  </a:cubicBezTo>
                  <a:cubicBezTo>
                    <a:pt x="938" y="1378"/>
                    <a:pt x="1042" y="1315"/>
                    <a:pt x="1090" y="1206"/>
                  </a:cubicBezTo>
                  <a:cubicBezTo>
                    <a:pt x="1119" y="1149"/>
                    <a:pt x="1130" y="1093"/>
                    <a:pt x="1119" y="1036"/>
                  </a:cubicBezTo>
                  <a:lnTo>
                    <a:pt x="1119" y="1036"/>
                  </a:lnTo>
                  <a:cubicBezTo>
                    <a:pt x="1127" y="1037"/>
                    <a:pt x="1134" y="1038"/>
                    <a:pt x="1142" y="1038"/>
                  </a:cubicBezTo>
                  <a:cubicBezTo>
                    <a:pt x="1240" y="1038"/>
                    <a:pt x="1331" y="973"/>
                    <a:pt x="1367" y="878"/>
                  </a:cubicBezTo>
                  <a:cubicBezTo>
                    <a:pt x="1441" y="726"/>
                    <a:pt x="1373" y="551"/>
                    <a:pt x="1226" y="483"/>
                  </a:cubicBezTo>
                  <a:cubicBezTo>
                    <a:pt x="1198" y="466"/>
                    <a:pt x="1164" y="460"/>
                    <a:pt x="1136" y="455"/>
                  </a:cubicBezTo>
                  <a:cubicBezTo>
                    <a:pt x="1141" y="443"/>
                    <a:pt x="1147" y="432"/>
                    <a:pt x="1147" y="427"/>
                  </a:cubicBezTo>
                  <a:cubicBezTo>
                    <a:pt x="1220" y="274"/>
                    <a:pt x="1158" y="99"/>
                    <a:pt x="1006" y="31"/>
                  </a:cubicBezTo>
                  <a:cubicBezTo>
                    <a:pt x="964" y="10"/>
                    <a:pt x="920" y="0"/>
                    <a:pt x="877" y="0"/>
                  </a:cubicBezTo>
                  <a:close/>
                </a:path>
              </a:pathLst>
            </a:custGeom>
            <a:solidFill>
              <a:srgbClr val="52AF52"/>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1" name="Google Shape;1093;p45">
              <a:extLst>
                <a:ext uri="{FF2B5EF4-FFF2-40B4-BE49-F238E27FC236}">
                  <a16:creationId xmlns:a16="http://schemas.microsoft.com/office/drawing/2014/main" id="{3E694007-D148-480B-846C-BEAC37F664B7}"/>
                </a:ext>
              </a:extLst>
            </p:cNvPr>
            <p:cNvSpPr/>
            <p:nvPr/>
          </p:nvSpPr>
          <p:spPr>
            <a:xfrm>
              <a:off x="3525144" y="4689663"/>
              <a:ext cx="46267" cy="44244"/>
            </a:xfrm>
            <a:custGeom>
              <a:avLst/>
              <a:gdLst/>
              <a:ahLst/>
              <a:cxnLst/>
              <a:rect l="l" t="t" r="r" b="b"/>
              <a:pathLst>
                <a:path w="1441" h="1378" extrusionOk="0">
                  <a:moveTo>
                    <a:pt x="877" y="0"/>
                  </a:moveTo>
                  <a:cubicBezTo>
                    <a:pt x="768" y="0"/>
                    <a:pt x="663" y="63"/>
                    <a:pt x="610" y="172"/>
                  </a:cubicBezTo>
                  <a:cubicBezTo>
                    <a:pt x="605" y="178"/>
                    <a:pt x="605" y="189"/>
                    <a:pt x="599" y="200"/>
                  </a:cubicBezTo>
                  <a:cubicBezTo>
                    <a:pt x="577" y="178"/>
                    <a:pt x="548" y="161"/>
                    <a:pt x="526" y="150"/>
                  </a:cubicBezTo>
                  <a:cubicBezTo>
                    <a:pt x="485" y="129"/>
                    <a:pt x="442" y="120"/>
                    <a:pt x="400" y="120"/>
                  </a:cubicBezTo>
                  <a:cubicBezTo>
                    <a:pt x="290" y="120"/>
                    <a:pt x="183" y="185"/>
                    <a:pt x="130" y="291"/>
                  </a:cubicBezTo>
                  <a:cubicBezTo>
                    <a:pt x="85" y="398"/>
                    <a:pt x="102" y="522"/>
                    <a:pt x="176" y="607"/>
                  </a:cubicBezTo>
                  <a:cubicBezTo>
                    <a:pt x="130" y="635"/>
                    <a:pt x="91" y="680"/>
                    <a:pt x="68" y="726"/>
                  </a:cubicBezTo>
                  <a:cubicBezTo>
                    <a:pt x="1" y="878"/>
                    <a:pt x="63" y="1053"/>
                    <a:pt x="209" y="1121"/>
                  </a:cubicBezTo>
                  <a:cubicBezTo>
                    <a:pt x="249" y="1140"/>
                    <a:pt x="292" y="1149"/>
                    <a:pt x="334" y="1149"/>
                  </a:cubicBezTo>
                  <a:cubicBezTo>
                    <a:pt x="404" y="1149"/>
                    <a:pt x="473" y="1124"/>
                    <a:pt x="526" y="1081"/>
                  </a:cubicBezTo>
                  <a:cubicBezTo>
                    <a:pt x="526" y="1194"/>
                    <a:pt x="593" y="1302"/>
                    <a:pt x="695" y="1347"/>
                  </a:cubicBezTo>
                  <a:cubicBezTo>
                    <a:pt x="738" y="1368"/>
                    <a:pt x="784" y="1378"/>
                    <a:pt x="828" y="1378"/>
                  </a:cubicBezTo>
                  <a:cubicBezTo>
                    <a:pt x="938" y="1378"/>
                    <a:pt x="1042" y="1315"/>
                    <a:pt x="1090" y="1206"/>
                  </a:cubicBezTo>
                  <a:cubicBezTo>
                    <a:pt x="1119" y="1149"/>
                    <a:pt x="1130" y="1093"/>
                    <a:pt x="1119" y="1036"/>
                  </a:cubicBezTo>
                  <a:lnTo>
                    <a:pt x="1119" y="1036"/>
                  </a:lnTo>
                  <a:cubicBezTo>
                    <a:pt x="1127" y="1037"/>
                    <a:pt x="1134" y="1037"/>
                    <a:pt x="1142" y="1037"/>
                  </a:cubicBezTo>
                  <a:cubicBezTo>
                    <a:pt x="1240" y="1037"/>
                    <a:pt x="1331" y="972"/>
                    <a:pt x="1367" y="878"/>
                  </a:cubicBezTo>
                  <a:cubicBezTo>
                    <a:pt x="1441" y="726"/>
                    <a:pt x="1373" y="551"/>
                    <a:pt x="1226" y="483"/>
                  </a:cubicBezTo>
                  <a:cubicBezTo>
                    <a:pt x="1198" y="466"/>
                    <a:pt x="1164" y="460"/>
                    <a:pt x="1136" y="455"/>
                  </a:cubicBezTo>
                  <a:cubicBezTo>
                    <a:pt x="1141" y="443"/>
                    <a:pt x="1147" y="432"/>
                    <a:pt x="1147" y="426"/>
                  </a:cubicBezTo>
                  <a:cubicBezTo>
                    <a:pt x="1220" y="274"/>
                    <a:pt x="1158" y="99"/>
                    <a:pt x="1006" y="31"/>
                  </a:cubicBezTo>
                  <a:cubicBezTo>
                    <a:pt x="964" y="10"/>
                    <a:pt x="920" y="0"/>
                    <a:pt x="877" y="0"/>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2" name="Google Shape;1094;p45">
              <a:extLst>
                <a:ext uri="{FF2B5EF4-FFF2-40B4-BE49-F238E27FC236}">
                  <a16:creationId xmlns:a16="http://schemas.microsoft.com/office/drawing/2014/main" id="{87B4099B-08F7-4C61-8E61-A047028956F9}"/>
                </a:ext>
              </a:extLst>
            </p:cNvPr>
            <p:cNvSpPr/>
            <p:nvPr/>
          </p:nvSpPr>
          <p:spPr>
            <a:xfrm>
              <a:off x="3541455" y="4704529"/>
              <a:ext cx="13806" cy="12201"/>
            </a:xfrm>
            <a:custGeom>
              <a:avLst/>
              <a:gdLst/>
              <a:ahLst/>
              <a:cxnLst/>
              <a:rect l="l" t="t" r="r" b="b"/>
              <a:pathLst>
                <a:path w="430" h="380" extrusionOk="0">
                  <a:moveTo>
                    <a:pt x="208" y="0"/>
                  </a:moveTo>
                  <a:cubicBezTo>
                    <a:pt x="138" y="0"/>
                    <a:pt x="72" y="38"/>
                    <a:pt x="40" y="110"/>
                  </a:cubicBezTo>
                  <a:cubicBezTo>
                    <a:pt x="1" y="206"/>
                    <a:pt x="35" y="319"/>
                    <a:pt x="131" y="364"/>
                  </a:cubicBezTo>
                  <a:cubicBezTo>
                    <a:pt x="157" y="375"/>
                    <a:pt x="184" y="380"/>
                    <a:pt x="211" y="380"/>
                  </a:cubicBezTo>
                  <a:cubicBezTo>
                    <a:pt x="284" y="380"/>
                    <a:pt x="351" y="341"/>
                    <a:pt x="385" y="274"/>
                  </a:cubicBezTo>
                  <a:cubicBezTo>
                    <a:pt x="430" y="172"/>
                    <a:pt x="396" y="59"/>
                    <a:pt x="294" y="20"/>
                  </a:cubicBezTo>
                  <a:cubicBezTo>
                    <a:pt x="266" y="7"/>
                    <a:pt x="237" y="0"/>
                    <a:pt x="208" y="0"/>
                  </a:cubicBezTo>
                  <a:close/>
                </a:path>
              </a:pathLst>
            </a:custGeom>
            <a:solidFill>
              <a:srgbClr val="FFC74E"/>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3" name="Google Shape;1095;p45">
              <a:extLst>
                <a:ext uri="{FF2B5EF4-FFF2-40B4-BE49-F238E27FC236}">
                  <a16:creationId xmlns:a16="http://schemas.microsoft.com/office/drawing/2014/main" id="{5E082366-5C53-4286-89AD-0F03799042AA}"/>
                </a:ext>
              </a:extLst>
            </p:cNvPr>
            <p:cNvSpPr/>
            <p:nvPr/>
          </p:nvSpPr>
          <p:spPr>
            <a:xfrm>
              <a:off x="4267863" y="4686035"/>
              <a:ext cx="46267" cy="44244"/>
            </a:xfrm>
            <a:custGeom>
              <a:avLst/>
              <a:gdLst/>
              <a:ahLst/>
              <a:cxnLst/>
              <a:rect l="l" t="t" r="r" b="b"/>
              <a:pathLst>
                <a:path w="1441" h="1378" extrusionOk="0">
                  <a:moveTo>
                    <a:pt x="876" y="0"/>
                  </a:moveTo>
                  <a:cubicBezTo>
                    <a:pt x="767" y="0"/>
                    <a:pt x="662" y="63"/>
                    <a:pt x="610" y="172"/>
                  </a:cubicBezTo>
                  <a:cubicBezTo>
                    <a:pt x="604" y="178"/>
                    <a:pt x="604" y="189"/>
                    <a:pt x="599" y="200"/>
                  </a:cubicBezTo>
                  <a:cubicBezTo>
                    <a:pt x="576" y="178"/>
                    <a:pt x="548" y="161"/>
                    <a:pt x="531" y="150"/>
                  </a:cubicBezTo>
                  <a:cubicBezTo>
                    <a:pt x="489" y="129"/>
                    <a:pt x="445" y="120"/>
                    <a:pt x="402" y="120"/>
                  </a:cubicBezTo>
                  <a:cubicBezTo>
                    <a:pt x="290" y="120"/>
                    <a:pt x="185" y="185"/>
                    <a:pt x="136" y="291"/>
                  </a:cubicBezTo>
                  <a:cubicBezTo>
                    <a:pt x="85" y="398"/>
                    <a:pt x="107" y="522"/>
                    <a:pt x="175" y="607"/>
                  </a:cubicBezTo>
                  <a:cubicBezTo>
                    <a:pt x="136" y="635"/>
                    <a:pt x="90" y="681"/>
                    <a:pt x="68" y="726"/>
                  </a:cubicBezTo>
                  <a:cubicBezTo>
                    <a:pt x="0" y="878"/>
                    <a:pt x="62" y="1053"/>
                    <a:pt x="209" y="1121"/>
                  </a:cubicBezTo>
                  <a:cubicBezTo>
                    <a:pt x="249" y="1140"/>
                    <a:pt x="292" y="1149"/>
                    <a:pt x="335" y="1149"/>
                  </a:cubicBezTo>
                  <a:cubicBezTo>
                    <a:pt x="407" y="1149"/>
                    <a:pt x="478" y="1124"/>
                    <a:pt x="531" y="1081"/>
                  </a:cubicBezTo>
                  <a:cubicBezTo>
                    <a:pt x="531" y="1194"/>
                    <a:pt x="593" y="1302"/>
                    <a:pt x="700" y="1347"/>
                  </a:cubicBezTo>
                  <a:cubicBezTo>
                    <a:pt x="742" y="1368"/>
                    <a:pt x="786" y="1378"/>
                    <a:pt x="829" y="1378"/>
                  </a:cubicBezTo>
                  <a:cubicBezTo>
                    <a:pt x="938" y="1378"/>
                    <a:pt x="1043" y="1315"/>
                    <a:pt x="1096" y="1206"/>
                  </a:cubicBezTo>
                  <a:cubicBezTo>
                    <a:pt x="1124" y="1149"/>
                    <a:pt x="1129" y="1093"/>
                    <a:pt x="1124" y="1036"/>
                  </a:cubicBezTo>
                  <a:cubicBezTo>
                    <a:pt x="1220" y="1036"/>
                    <a:pt x="1316" y="980"/>
                    <a:pt x="1367" y="878"/>
                  </a:cubicBezTo>
                  <a:cubicBezTo>
                    <a:pt x="1440" y="726"/>
                    <a:pt x="1378" y="551"/>
                    <a:pt x="1226" y="483"/>
                  </a:cubicBezTo>
                  <a:cubicBezTo>
                    <a:pt x="1197" y="466"/>
                    <a:pt x="1163" y="460"/>
                    <a:pt x="1135" y="455"/>
                  </a:cubicBezTo>
                  <a:cubicBezTo>
                    <a:pt x="1141" y="443"/>
                    <a:pt x="1146" y="432"/>
                    <a:pt x="1146" y="421"/>
                  </a:cubicBezTo>
                  <a:cubicBezTo>
                    <a:pt x="1220" y="274"/>
                    <a:pt x="1158" y="99"/>
                    <a:pt x="1005" y="31"/>
                  </a:cubicBezTo>
                  <a:cubicBezTo>
                    <a:pt x="964" y="10"/>
                    <a:pt x="919" y="0"/>
                    <a:pt x="876" y="0"/>
                  </a:cubicBezTo>
                  <a:close/>
                </a:path>
              </a:pathLst>
            </a:custGeom>
            <a:solidFill>
              <a:srgbClr val="52AF52"/>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4" name="Google Shape;1096;p45">
              <a:extLst>
                <a:ext uri="{FF2B5EF4-FFF2-40B4-BE49-F238E27FC236}">
                  <a16:creationId xmlns:a16="http://schemas.microsoft.com/office/drawing/2014/main" id="{381634AA-E657-416C-BCA7-5515A9B6F538}"/>
                </a:ext>
              </a:extLst>
            </p:cNvPr>
            <p:cNvSpPr/>
            <p:nvPr/>
          </p:nvSpPr>
          <p:spPr>
            <a:xfrm>
              <a:off x="4267863" y="4679678"/>
              <a:ext cx="46267" cy="44276"/>
            </a:xfrm>
            <a:custGeom>
              <a:avLst/>
              <a:gdLst/>
              <a:ahLst/>
              <a:cxnLst/>
              <a:rect l="l" t="t" r="r" b="b"/>
              <a:pathLst>
                <a:path w="1441" h="1379" extrusionOk="0">
                  <a:moveTo>
                    <a:pt x="876" y="1"/>
                  </a:moveTo>
                  <a:cubicBezTo>
                    <a:pt x="767" y="1"/>
                    <a:pt x="662" y="63"/>
                    <a:pt x="610" y="173"/>
                  </a:cubicBezTo>
                  <a:cubicBezTo>
                    <a:pt x="604" y="178"/>
                    <a:pt x="604" y="190"/>
                    <a:pt x="599" y="201"/>
                  </a:cubicBezTo>
                  <a:cubicBezTo>
                    <a:pt x="576" y="178"/>
                    <a:pt x="548" y="161"/>
                    <a:pt x="531" y="150"/>
                  </a:cubicBezTo>
                  <a:cubicBezTo>
                    <a:pt x="489" y="130"/>
                    <a:pt x="445" y="120"/>
                    <a:pt x="402" y="120"/>
                  </a:cubicBezTo>
                  <a:cubicBezTo>
                    <a:pt x="290" y="120"/>
                    <a:pt x="185" y="185"/>
                    <a:pt x="136" y="291"/>
                  </a:cubicBezTo>
                  <a:cubicBezTo>
                    <a:pt x="85" y="398"/>
                    <a:pt x="107" y="523"/>
                    <a:pt x="175" y="607"/>
                  </a:cubicBezTo>
                  <a:cubicBezTo>
                    <a:pt x="136" y="636"/>
                    <a:pt x="90" y="681"/>
                    <a:pt x="68" y="726"/>
                  </a:cubicBezTo>
                  <a:cubicBezTo>
                    <a:pt x="0" y="879"/>
                    <a:pt x="62" y="1054"/>
                    <a:pt x="209" y="1121"/>
                  </a:cubicBezTo>
                  <a:cubicBezTo>
                    <a:pt x="249" y="1140"/>
                    <a:pt x="292" y="1149"/>
                    <a:pt x="335" y="1149"/>
                  </a:cubicBezTo>
                  <a:cubicBezTo>
                    <a:pt x="407" y="1149"/>
                    <a:pt x="478" y="1124"/>
                    <a:pt x="531" y="1082"/>
                  </a:cubicBezTo>
                  <a:cubicBezTo>
                    <a:pt x="531" y="1195"/>
                    <a:pt x="593" y="1302"/>
                    <a:pt x="700" y="1347"/>
                  </a:cubicBezTo>
                  <a:cubicBezTo>
                    <a:pt x="742" y="1368"/>
                    <a:pt x="786" y="1378"/>
                    <a:pt x="829" y="1378"/>
                  </a:cubicBezTo>
                  <a:cubicBezTo>
                    <a:pt x="938" y="1378"/>
                    <a:pt x="1043" y="1315"/>
                    <a:pt x="1096" y="1206"/>
                  </a:cubicBezTo>
                  <a:cubicBezTo>
                    <a:pt x="1124" y="1150"/>
                    <a:pt x="1129" y="1093"/>
                    <a:pt x="1124" y="1037"/>
                  </a:cubicBezTo>
                  <a:cubicBezTo>
                    <a:pt x="1220" y="1037"/>
                    <a:pt x="1316" y="980"/>
                    <a:pt x="1367" y="879"/>
                  </a:cubicBezTo>
                  <a:cubicBezTo>
                    <a:pt x="1440" y="726"/>
                    <a:pt x="1378" y="551"/>
                    <a:pt x="1226" y="483"/>
                  </a:cubicBezTo>
                  <a:cubicBezTo>
                    <a:pt x="1197" y="466"/>
                    <a:pt x="1163" y="461"/>
                    <a:pt x="1135" y="455"/>
                  </a:cubicBezTo>
                  <a:cubicBezTo>
                    <a:pt x="1141" y="444"/>
                    <a:pt x="1146" y="432"/>
                    <a:pt x="1146" y="427"/>
                  </a:cubicBezTo>
                  <a:cubicBezTo>
                    <a:pt x="1220" y="274"/>
                    <a:pt x="1158" y="99"/>
                    <a:pt x="1005" y="31"/>
                  </a:cubicBezTo>
                  <a:cubicBezTo>
                    <a:pt x="964" y="11"/>
                    <a:pt x="919" y="1"/>
                    <a:pt x="876" y="1"/>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5" name="Google Shape;1097;p45">
              <a:extLst>
                <a:ext uri="{FF2B5EF4-FFF2-40B4-BE49-F238E27FC236}">
                  <a16:creationId xmlns:a16="http://schemas.microsoft.com/office/drawing/2014/main" id="{473F0298-826C-4479-9B48-01EAF5FFC056}"/>
                </a:ext>
              </a:extLst>
            </p:cNvPr>
            <p:cNvSpPr/>
            <p:nvPr/>
          </p:nvSpPr>
          <p:spPr>
            <a:xfrm>
              <a:off x="4283982" y="4694287"/>
              <a:ext cx="13806" cy="12393"/>
            </a:xfrm>
            <a:custGeom>
              <a:avLst/>
              <a:gdLst/>
              <a:ahLst/>
              <a:cxnLst/>
              <a:rect l="l" t="t" r="r" b="b"/>
              <a:pathLst>
                <a:path w="430" h="386" extrusionOk="0">
                  <a:moveTo>
                    <a:pt x="211" y="1"/>
                  </a:moveTo>
                  <a:cubicBezTo>
                    <a:pt x="137" y="1"/>
                    <a:pt x="69" y="39"/>
                    <a:pt x="40" y="113"/>
                  </a:cubicBezTo>
                  <a:cubicBezTo>
                    <a:pt x="1" y="209"/>
                    <a:pt x="35" y="322"/>
                    <a:pt x="131" y="367"/>
                  </a:cubicBezTo>
                  <a:cubicBezTo>
                    <a:pt x="159" y="380"/>
                    <a:pt x="188" y="386"/>
                    <a:pt x="216" y="386"/>
                  </a:cubicBezTo>
                  <a:cubicBezTo>
                    <a:pt x="289" y="386"/>
                    <a:pt x="356" y="345"/>
                    <a:pt x="385" y="271"/>
                  </a:cubicBezTo>
                  <a:cubicBezTo>
                    <a:pt x="430" y="175"/>
                    <a:pt x="390" y="62"/>
                    <a:pt x="294" y="17"/>
                  </a:cubicBezTo>
                  <a:cubicBezTo>
                    <a:pt x="267" y="6"/>
                    <a:pt x="238" y="1"/>
                    <a:pt x="211" y="1"/>
                  </a:cubicBezTo>
                  <a:close/>
                </a:path>
              </a:pathLst>
            </a:custGeom>
            <a:solidFill>
              <a:srgbClr val="FFC74E"/>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6" name="Google Shape;1098;p45">
              <a:extLst>
                <a:ext uri="{FF2B5EF4-FFF2-40B4-BE49-F238E27FC236}">
                  <a16:creationId xmlns:a16="http://schemas.microsoft.com/office/drawing/2014/main" id="{0078763E-1422-424C-9275-53BAA00D86D3}"/>
                </a:ext>
              </a:extLst>
            </p:cNvPr>
            <p:cNvSpPr/>
            <p:nvPr/>
          </p:nvSpPr>
          <p:spPr>
            <a:xfrm>
              <a:off x="4137827" y="4794913"/>
              <a:ext cx="46460" cy="43763"/>
            </a:xfrm>
            <a:custGeom>
              <a:avLst/>
              <a:gdLst/>
              <a:ahLst/>
              <a:cxnLst/>
              <a:rect l="l" t="t" r="r" b="b"/>
              <a:pathLst>
                <a:path w="1447" h="1363" extrusionOk="0">
                  <a:moveTo>
                    <a:pt x="825" y="1"/>
                  </a:moveTo>
                  <a:cubicBezTo>
                    <a:pt x="736" y="1"/>
                    <a:pt x="648" y="42"/>
                    <a:pt x="588" y="119"/>
                  </a:cubicBezTo>
                  <a:cubicBezTo>
                    <a:pt x="566" y="147"/>
                    <a:pt x="554" y="175"/>
                    <a:pt x="549" y="204"/>
                  </a:cubicBezTo>
                  <a:cubicBezTo>
                    <a:pt x="543" y="198"/>
                    <a:pt x="532" y="187"/>
                    <a:pt x="520" y="181"/>
                  </a:cubicBezTo>
                  <a:cubicBezTo>
                    <a:pt x="465" y="139"/>
                    <a:pt x="402" y="119"/>
                    <a:pt x="340" y="119"/>
                  </a:cubicBezTo>
                  <a:cubicBezTo>
                    <a:pt x="250" y="119"/>
                    <a:pt x="163" y="161"/>
                    <a:pt x="103" y="237"/>
                  </a:cubicBezTo>
                  <a:cubicBezTo>
                    <a:pt x="1" y="373"/>
                    <a:pt x="35" y="554"/>
                    <a:pt x="159" y="655"/>
                  </a:cubicBezTo>
                  <a:cubicBezTo>
                    <a:pt x="165" y="661"/>
                    <a:pt x="176" y="667"/>
                    <a:pt x="187" y="678"/>
                  </a:cubicBezTo>
                  <a:cubicBezTo>
                    <a:pt x="165" y="689"/>
                    <a:pt x="148" y="712"/>
                    <a:pt x="125" y="740"/>
                  </a:cubicBezTo>
                  <a:cubicBezTo>
                    <a:pt x="23" y="876"/>
                    <a:pt x="52" y="1056"/>
                    <a:pt x="182" y="1158"/>
                  </a:cubicBezTo>
                  <a:cubicBezTo>
                    <a:pt x="234" y="1195"/>
                    <a:pt x="296" y="1213"/>
                    <a:pt x="358" y="1213"/>
                  </a:cubicBezTo>
                  <a:cubicBezTo>
                    <a:pt x="409" y="1213"/>
                    <a:pt x="460" y="1201"/>
                    <a:pt x="503" y="1175"/>
                  </a:cubicBezTo>
                  <a:cubicBezTo>
                    <a:pt x="526" y="1226"/>
                    <a:pt x="554" y="1271"/>
                    <a:pt x="605" y="1305"/>
                  </a:cubicBezTo>
                  <a:cubicBezTo>
                    <a:pt x="660" y="1344"/>
                    <a:pt x="722" y="1362"/>
                    <a:pt x="784" y="1362"/>
                  </a:cubicBezTo>
                  <a:cubicBezTo>
                    <a:pt x="874" y="1362"/>
                    <a:pt x="963" y="1322"/>
                    <a:pt x="1023" y="1248"/>
                  </a:cubicBezTo>
                  <a:cubicBezTo>
                    <a:pt x="1091" y="1158"/>
                    <a:pt x="1096" y="1028"/>
                    <a:pt x="1051" y="932"/>
                  </a:cubicBezTo>
                  <a:lnTo>
                    <a:pt x="1051" y="932"/>
                  </a:lnTo>
                  <a:cubicBezTo>
                    <a:pt x="1070" y="935"/>
                    <a:pt x="1088" y="936"/>
                    <a:pt x="1107" y="936"/>
                  </a:cubicBezTo>
                  <a:cubicBezTo>
                    <a:pt x="1200" y="936"/>
                    <a:pt x="1288" y="899"/>
                    <a:pt x="1345" y="819"/>
                  </a:cubicBezTo>
                  <a:cubicBezTo>
                    <a:pt x="1447" y="684"/>
                    <a:pt x="1418" y="497"/>
                    <a:pt x="1288" y="401"/>
                  </a:cubicBezTo>
                  <a:cubicBezTo>
                    <a:pt x="1238" y="367"/>
                    <a:pt x="1181" y="345"/>
                    <a:pt x="1125" y="339"/>
                  </a:cubicBezTo>
                  <a:cubicBezTo>
                    <a:pt x="1142" y="237"/>
                    <a:pt x="1096" y="130"/>
                    <a:pt x="1006" y="62"/>
                  </a:cubicBezTo>
                  <a:cubicBezTo>
                    <a:pt x="951" y="21"/>
                    <a:pt x="888" y="1"/>
                    <a:pt x="825" y="1"/>
                  </a:cubicBezTo>
                  <a:close/>
                </a:path>
              </a:pathLst>
            </a:custGeom>
            <a:solidFill>
              <a:srgbClr val="52AF52"/>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7" name="Google Shape;1099;p45">
              <a:extLst>
                <a:ext uri="{FF2B5EF4-FFF2-40B4-BE49-F238E27FC236}">
                  <a16:creationId xmlns:a16="http://schemas.microsoft.com/office/drawing/2014/main" id="{2102D5AC-8C8F-4996-A59C-426F32B3F0F6}"/>
                </a:ext>
              </a:extLst>
            </p:cNvPr>
            <p:cNvSpPr/>
            <p:nvPr/>
          </p:nvSpPr>
          <p:spPr>
            <a:xfrm>
              <a:off x="4135130" y="4789487"/>
              <a:ext cx="46427" cy="43730"/>
            </a:xfrm>
            <a:custGeom>
              <a:avLst/>
              <a:gdLst/>
              <a:ahLst/>
              <a:cxnLst/>
              <a:rect l="l" t="t" r="r" b="b"/>
              <a:pathLst>
                <a:path w="1446" h="1362" extrusionOk="0">
                  <a:moveTo>
                    <a:pt x="825" y="0"/>
                  </a:moveTo>
                  <a:cubicBezTo>
                    <a:pt x="735" y="0"/>
                    <a:pt x="648" y="42"/>
                    <a:pt x="587" y="118"/>
                  </a:cubicBezTo>
                  <a:cubicBezTo>
                    <a:pt x="565" y="147"/>
                    <a:pt x="554" y="175"/>
                    <a:pt x="548" y="203"/>
                  </a:cubicBezTo>
                  <a:cubicBezTo>
                    <a:pt x="542" y="197"/>
                    <a:pt x="531" y="186"/>
                    <a:pt x="520" y="181"/>
                  </a:cubicBezTo>
                  <a:cubicBezTo>
                    <a:pt x="464" y="139"/>
                    <a:pt x="400" y="119"/>
                    <a:pt x="337" y="119"/>
                  </a:cubicBezTo>
                  <a:cubicBezTo>
                    <a:pt x="247" y="119"/>
                    <a:pt x="159" y="160"/>
                    <a:pt x="102" y="237"/>
                  </a:cubicBezTo>
                  <a:cubicBezTo>
                    <a:pt x="0" y="373"/>
                    <a:pt x="28" y="553"/>
                    <a:pt x="158" y="655"/>
                  </a:cubicBezTo>
                  <a:cubicBezTo>
                    <a:pt x="164" y="661"/>
                    <a:pt x="170" y="666"/>
                    <a:pt x="187" y="677"/>
                  </a:cubicBezTo>
                  <a:cubicBezTo>
                    <a:pt x="164" y="689"/>
                    <a:pt x="147" y="711"/>
                    <a:pt x="124" y="740"/>
                  </a:cubicBezTo>
                  <a:cubicBezTo>
                    <a:pt x="23" y="875"/>
                    <a:pt x="51" y="1056"/>
                    <a:pt x="181" y="1158"/>
                  </a:cubicBezTo>
                  <a:cubicBezTo>
                    <a:pt x="233" y="1194"/>
                    <a:pt x="296" y="1213"/>
                    <a:pt x="357" y="1213"/>
                  </a:cubicBezTo>
                  <a:cubicBezTo>
                    <a:pt x="409" y="1213"/>
                    <a:pt x="459" y="1200"/>
                    <a:pt x="503" y="1174"/>
                  </a:cubicBezTo>
                  <a:cubicBezTo>
                    <a:pt x="525" y="1225"/>
                    <a:pt x="554" y="1270"/>
                    <a:pt x="604" y="1304"/>
                  </a:cubicBezTo>
                  <a:cubicBezTo>
                    <a:pt x="659" y="1343"/>
                    <a:pt x="722" y="1362"/>
                    <a:pt x="783" y="1362"/>
                  </a:cubicBezTo>
                  <a:cubicBezTo>
                    <a:pt x="873" y="1362"/>
                    <a:pt x="962" y="1322"/>
                    <a:pt x="1022" y="1248"/>
                  </a:cubicBezTo>
                  <a:cubicBezTo>
                    <a:pt x="1090" y="1158"/>
                    <a:pt x="1096" y="1028"/>
                    <a:pt x="1051" y="932"/>
                  </a:cubicBezTo>
                  <a:lnTo>
                    <a:pt x="1051" y="932"/>
                  </a:lnTo>
                  <a:cubicBezTo>
                    <a:pt x="1069" y="934"/>
                    <a:pt x="1088" y="936"/>
                    <a:pt x="1106" y="936"/>
                  </a:cubicBezTo>
                  <a:cubicBezTo>
                    <a:pt x="1199" y="936"/>
                    <a:pt x="1288" y="899"/>
                    <a:pt x="1344" y="819"/>
                  </a:cubicBezTo>
                  <a:cubicBezTo>
                    <a:pt x="1446" y="683"/>
                    <a:pt x="1418" y="497"/>
                    <a:pt x="1288" y="401"/>
                  </a:cubicBezTo>
                  <a:cubicBezTo>
                    <a:pt x="1237" y="367"/>
                    <a:pt x="1180" y="344"/>
                    <a:pt x="1124" y="339"/>
                  </a:cubicBezTo>
                  <a:cubicBezTo>
                    <a:pt x="1141" y="237"/>
                    <a:pt x="1096" y="130"/>
                    <a:pt x="1005" y="62"/>
                  </a:cubicBezTo>
                  <a:cubicBezTo>
                    <a:pt x="950" y="20"/>
                    <a:pt x="887" y="0"/>
                    <a:pt x="825" y="0"/>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8" name="Google Shape;1100;p45">
              <a:extLst>
                <a:ext uri="{FF2B5EF4-FFF2-40B4-BE49-F238E27FC236}">
                  <a16:creationId xmlns:a16="http://schemas.microsoft.com/office/drawing/2014/main" id="{5F35CBC9-5299-4C3E-8B7D-5D90C629F239}"/>
                </a:ext>
              </a:extLst>
            </p:cNvPr>
            <p:cNvSpPr/>
            <p:nvPr/>
          </p:nvSpPr>
          <p:spPr>
            <a:xfrm>
              <a:off x="4149096" y="4804224"/>
              <a:ext cx="13806" cy="12297"/>
            </a:xfrm>
            <a:custGeom>
              <a:avLst/>
              <a:gdLst/>
              <a:ahLst/>
              <a:cxnLst/>
              <a:rect l="l" t="t" r="r" b="b"/>
              <a:pathLst>
                <a:path w="430" h="383" extrusionOk="0">
                  <a:moveTo>
                    <a:pt x="218" y="0"/>
                  </a:moveTo>
                  <a:cubicBezTo>
                    <a:pt x="158" y="0"/>
                    <a:pt x="99" y="27"/>
                    <a:pt x="62" y="77"/>
                  </a:cubicBezTo>
                  <a:cubicBezTo>
                    <a:pt x="0" y="162"/>
                    <a:pt x="11" y="281"/>
                    <a:pt x="96" y="343"/>
                  </a:cubicBezTo>
                  <a:cubicBezTo>
                    <a:pt x="132" y="369"/>
                    <a:pt x="175" y="382"/>
                    <a:pt x="217" y="382"/>
                  </a:cubicBezTo>
                  <a:cubicBezTo>
                    <a:pt x="275" y="382"/>
                    <a:pt x="331" y="358"/>
                    <a:pt x="367" y="309"/>
                  </a:cubicBezTo>
                  <a:cubicBezTo>
                    <a:pt x="429" y="224"/>
                    <a:pt x="418" y="106"/>
                    <a:pt x="333" y="38"/>
                  </a:cubicBezTo>
                  <a:cubicBezTo>
                    <a:pt x="299" y="13"/>
                    <a:pt x="258" y="0"/>
                    <a:pt x="218" y="0"/>
                  </a:cubicBezTo>
                  <a:close/>
                </a:path>
              </a:pathLst>
            </a:custGeom>
            <a:solidFill>
              <a:srgbClr val="FFC74E"/>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19" name="Google Shape;1101;p45">
              <a:extLst>
                <a:ext uri="{FF2B5EF4-FFF2-40B4-BE49-F238E27FC236}">
                  <a16:creationId xmlns:a16="http://schemas.microsoft.com/office/drawing/2014/main" id="{05445182-9039-4948-ADE5-251E6C6ACDE7}"/>
                </a:ext>
              </a:extLst>
            </p:cNvPr>
            <p:cNvSpPr/>
            <p:nvPr/>
          </p:nvSpPr>
          <p:spPr>
            <a:xfrm>
              <a:off x="3694866" y="4804000"/>
              <a:ext cx="46267" cy="43730"/>
            </a:xfrm>
            <a:custGeom>
              <a:avLst/>
              <a:gdLst/>
              <a:ahLst/>
              <a:cxnLst/>
              <a:rect l="l" t="t" r="r" b="b"/>
              <a:pathLst>
                <a:path w="1441" h="1362" extrusionOk="0">
                  <a:moveTo>
                    <a:pt x="822" y="0"/>
                  </a:moveTo>
                  <a:cubicBezTo>
                    <a:pt x="733" y="0"/>
                    <a:pt x="644" y="41"/>
                    <a:pt x="588" y="118"/>
                  </a:cubicBezTo>
                  <a:cubicBezTo>
                    <a:pt x="565" y="146"/>
                    <a:pt x="548" y="175"/>
                    <a:pt x="543" y="203"/>
                  </a:cubicBezTo>
                  <a:cubicBezTo>
                    <a:pt x="537" y="197"/>
                    <a:pt x="531" y="186"/>
                    <a:pt x="514" y="180"/>
                  </a:cubicBezTo>
                  <a:cubicBezTo>
                    <a:pt x="459" y="139"/>
                    <a:pt x="396" y="119"/>
                    <a:pt x="334" y="119"/>
                  </a:cubicBezTo>
                  <a:cubicBezTo>
                    <a:pt x="244" y="119"/>
                    <a:pt x="156" y="160"/>
                    <a:pt x="96" y="237"/>
                  </a:cubicBezTo>
                  <a:cubicBezTo>
                    <a:pt x="0" y="372"/>
                    <a:pt x="29" y="553"/>
                    <a:pt x="153" y="655"/>
                  </a:cubicBezTo>
                  <a:cubicBezTo>
                    <a:pt x="159" y="660"/>
                    <a:pt x="170" y="666"/>
                    <a:pt x="181" y="677"/>
                  </a:cubicBezTo>
                  <a:cubicBezTo>
                    <a:pt x="164" y="689"/>
                    <a:pt x="142" y="711"/>
                    <a:pt x="119" y="739"/>
                  </a:cubicBezTo>
                  <a:cubicBezTo>
                    <a:pt x="17" y="875"/>
                    <a:pt x="51" y="1056"/>
                    <a:pt x="175" y="1157"/>
                  </a:cubicBezTo>
                  <a:cubicBezTo>
                    <a:pt x="231" y="1194"/>
                    <a:pt x="293" y="1213"/>
                    <a:pt x="354" y="1213"/>
                  </a:cubicBezTo>
                  <a:cubicBezTo>
                    <a:pt x="404" y="1213"/>
                    <a:pt x="454" y="1200"/>
                    <a:pt x="497" y="1174"/>
                  </a:cubicBezTo>
                  <a:cubicBezTo>
                    <a:pt x="520" y="1225"/>
                    <a:pt x="548" y="1270"/>
                    <a:pt x="599" y="1304"/>
                  </a:cubicBezTo>
                  <a:cubicBezTo>
                    <a:pt x="654" y="1343"/>
                    <a:pt x="716" y="1362"/>
                    <a:pt x="778" y="1362"/>
                  </a:cubicBezTo>
                  <a:cubicBezTo>
                    <a:pt x="868" y="1362"/>
                    <a:pt x="956" y="1322"/>
                    <a:pt x="1017" y="1248"/>
                  </a:cubicBezTo>
                  <a:cubicBezTo>
                    <a:pt x="1085" y="1157"/>
                    <a:pt x="1090" y="1027"/>
                    <a:pt x="1045" y="931"/>
                  </a:cubicBezTo>
                  <a:lnTo>
                    <a:pt x="1045" y="931"/>
                  </a:lnTo>
                  <a:cubicBezTo>
                    <a:pt x="1064" y="934"/>
                    <a:pt x="1082" y="936"/>
                    <a:pt x="1100" y="936"/>
                  </a:cubicBezTo>
                  <a:cubicBezTo>
                    <a:pt x="1194" y="936"/>
                    <a:pt x="1282" y="899"/>
                    <a:pt x="1339" y="818"/>
                  </a:cubicBezTo>
                  <a:cubicBezTo>
                    <a:pt x="1440" y="683"/>
                    <a:pt x="1412" y="497"/>
                    <a:pt x="1282" y="401"/>
                  </a:cubicBezTo>
                  <a:cubicBezTo>
                    <a:pt x="1237" y="367"/>
                    <a:pt x="1181" y="344"/>
                    <a:pt x="1124" y="338"/>
                  </a:cubicBezTo>
                  <a:cubicBezTo>
                    <a:pt x="1130" y="237"/>
                    <a:pt x="1096" y="124"/>
                    <a:pt x="1000" y="62"/>
                  </a:cubicBezTo>
                  <a:cubicBezTo>
                    <a:pt x="947" y="20"/>
                    <a:pt x="884" y="0"/>
                    <a:pt x="822" y="0"/>
                  </a:cubicBezTo>
                  <a:close/>
                </a:path>
              </a:pathLst>
            </a:custGeom>
            <a:solidFill>
              <a:srgbClr val="52AF52"/>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0" name="Google Shape;1102;p45">
              <a:extLst>
                <a:ext uri="{FF2B5EF4-FFF2-40B4-BE49-F238E27FC236}">
                  <a16:creationId xmlns:a16="http://schemas.microsoft.com/office/drawing/2014/main" id="{761AA10E-24FB-45C5-8940-F20A91E49F53}"/>
                </a:ext>
              </a:extLst>
            </p:cNvPr>
            <p:cNvSpPr/>
            <p:nvPr/>
          </p:nvSpPr>
          <p:spPr>
            <a:xfrm>
              <a:off x="3693967" y="4796743"/>
              <a:ext cx="46267" cy="43730"/>
            </a:xfrm>
            <a:custGeom>
              <a:avLst/>
              <a:gdLst/>
              <a:ahLst/>
              <a:cxnLst/>
              <a:rect l="l" t="t" r="r" b="b"/>
              <a:pathLst>
                <a:path w="1441" h="1362" extrusionOk="0">
                  <a:moveTo>
                    <a:pt x="822" y="0"/>
                  </a:moveTo>
                  <a:cubicBezTo>
                    <a:pt x="732" y="0"/>
                    <a:pt x="644" y="42"/>
                    <a:pt x="588" y="118"/>
                  </a:cubicBezTo>
                  <a:cubicBezTo>
                    <a:pt x="565" y="147"/>
                    <a:pt x="548" y="175"/>
                    <a:pt x="542" y="203"/>
                  </a:cubicBezTo>
                  <a:cubicBezTo>
                    <a:pt x="537" y="197"/>
                    <a:pt x="531" y="186"/>
                    <a:pt x="514" y="180"/>
                  </a:cubicBezTo>
                  <a:cubicBezTo>
                    <a:pt x="460" y="140"/>
                    <a:pt x="398" y="121"/>
                    <a:pt x="337" y="121"/>
                  </a:cubicBezTo>
                  <a:cubicBezTo>
                    <a:pt x="246" y="121"/>
                    <a:pt x="157" y="163"/>
                    <a:pt x="96" y="237"/>
                  </a:cubicBezTo>
                  <a:cubicBezTo>
                    <a:pt x="0" y="372"/>
                    <a:pt x="28" y="553"/>
                    <a:pt x="153" y="655"/>
                  </a:cubicBezTo>
                  <a:cubicBezTo>
                    <a:pt x="158" y="660"/>
                    <a:pt x="170" y="666"/>
                    <a:pt x="181" y="677"/>
                  </a:cubicBezTo>
                  <a:cubicBezTo>
                    <a:pt x="164" y="689"/>
                    <a:pt x="141" y="711"/>
                    <a:pt x="119" y="739"/>
                  </a:cubicBezTo>
                  <a:cubicBezTo>
                    <a:pt x="17" y="875"/>
                    <a:pt x="45" y="1056"/>
                    <a:pt x="175" y="1157"/>
                  </a:cubicBezTo>
                  <a:cubicBezTo>
                    <a:pt x="228" y="1194"/>
                    <a:pt x="290" y="1213"/>
                    <a:pt x="352" y="1213"/>
                  </a:cubicBezTo>
                  <a:cubicBezTo>
                    <a:pt x="403" y="1213"/>
                    <a:pt x="454" y="1200"/>
                    <a:pt x="497" y="1174"/>
                  </a:cubicBezTo>
                  <a:cubicBezTo>
                    <a:pt x="520" y="1225"/>
                    <a:pt x="548" y="1270"/>
                    <a:pt x="599" y="1304"/>
                  </a:cubicBezTo>
                  <a:cubicBezTo>
                    <a:pt x="654" y="1343"/>
                    <a:pt x="716" y="1362"/>
                    <a:pt x="777" y="1362"/>
                  </a:cubicBezTo>
                  <a:cubicBezTo>
                    <a:pt x="868" y="1362"/>
                    <a:pt x="956" y="1322"/>
                    <a:pt x="1017" y="1248"/>
                  </a:cubicBezTo>
                  <a:cubicBezTo>
                    <a:pt x="1084" y="1157"/>
                    <a:pt x="1090" y="1028"/>
                    <a:pt x="1045" y="932"/>
                  </a:cubicBezTo>
                  <a:lnTo>
                    <a:pt x="1045" y="932"/>
                  </a:lnTo>
                  <a:cubicBezTo>
                    <a:pt x="1063" y="934"/>
                    <a:pt x="1082" y="936"/>
                    <a:pt x="1100" y="936"/>
                  </a:cubicBezTo>
                  <a:cubicBezTo>
                    <a:pt x="1194" y="936"/>
                    <a:pt x="1282" y="899"/>
                    <a:pt x="1339" y="819"/>
                  </a:cubicBezTo>
                  <a:cubicBezTo>
                    <a:pt x="1440" y="683"/>
                    <a:pt x="1412" y="497"/>
                    <a:pt x="1282" y="401"/>
                  </a:cubicBezTo>
                  <a:cubicBezTo>
                    <a:pt x="1237" y="367"/>
                    <a:pt x="1180" y="344"/>
                    <a:pt x="1124" y="339"/>
                  </a:cubicBezTo>
                  <a:cubicBezTo>
                    <a:pt x="1130" y="237"/>
                    <a:pt x="1096" y="124"/>
                    <a:pt x="1000" y="62"/>
                  </a:cubicBezTo>
                  <a:cubicBezTo>
                    <a:pt x="947" y="20"/>
                    <a:pt x="884" y="0"/>
                    <a:pt x="822" y="0"/>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1" name="Google Shape;1103;p45">
              <a:extLst>
                <a:ext uri="{FF2B5EF4-FFF2-40B4-BE49-F238E27FC236}">
                  <a16:creationId xmlns:a16="http://schemas.microsoft.com/office/drawing/2014/main" id="{69095042-EA30-4264-97E9-98A3749167F8}"/>
                </a:ext>
              </a:extLst>
            </p:cNvPr>
            <p:cNvSpPr/>
            <p:nvPr/>
          </p:nvSpPr>
          <p:spPr>
            <a:xfrm>
              <a:off x="3707742" y="4811481"/>
              <a:ext cx="13806" cy="12297"/>
            </a:xfrm>
            <a:custGeom>
              <a:avLst/>
              <a:gdLst/>
              <a:ahLst/>
              <a:cxnLst/>
              <a:rect l="l" t="t" r="r" b="b"/>
              <a:pathLst>
                <a:path w="430" h="383" extrusionOk="0">
                  <a:moveTo>
                    <a:pt x="218" y="0"/>
                  </a:moveTo>
                  <a:cubicBezTo>
                    <a:pt x="159" y="0"/>
                    <a:pt x="99" y="27"/>
                    <a:pt x="62" y="77"/>
                  </a:cubicBezTo>
                  <a:cubicBezTo>
                    <a:pt x="0" y="156"/>
                    <a:pt x="17" y="280"/>
                    <a:pt x="102" y="343"/>
                  </a:cubicBezTo>
                  <a:cubicBezTo>
                    <a:pt x="138" y="369"/>
                    <a:pt x="180" y="382"/>
                    <a:pt x="221" y="382"/>
                  </a:cubicBezTo>
                  <a:cubicBezTo>
                    <a:pt x="277" y="382"/>
                    <a:pt x="332" y="358"/>
                    <a:pt x="367" y="309"/>
                  </a:cubicBezTo>
                  <a:cubicBezTo>
                    <a:pt x="430" y="224"/>
                    <a:pt x="418" y="105"/>
                    <a:pt x="334" y="38"/>
                  </a:cubicBezTo>
                  <a:cubicBezTo>
                    <a:pt x="299" y="13"/>
                    <a:pt x="259" y="0"/>
                    <a:pt x="218" y="0"/>
                  </a:cubicBezTo>
                  <a:close/>
                </a:path>
              </a:pathLst>
            </a:custGeom>
            <a:solidFill>
              <a:srgbClr val="FFC74E"/>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2" name="Google Shape;1104;p45">
              <a:extLst>
                <a:ext uri="{FF2B5EF4-FFF2-40B4-BE49-F238E27FC236}">
                  <a16:creationId xmlns:a16="http://schemas.microsoft.com/office/drawing/2014/main" id="{7AA47903-E339-4D3B-B299-6FF02E105C04}"/>
                </a:ext>
              </a:extLst>
            </p:cNvPr>
            <p:cNvSpPr/>
            <p:nvPr/>
          </p:nvSpPr>
          <p:spPr>
            <a:xfrm>
              <a:off x="3657525" y="4156478"/>
              <a:ext cx="535810" cy="545378"/>
            </a:xfrm>
            <a:custGeom>
              <a:avLst/>
              <a:gdLst/>
              <a:ahLst/>
              <a:cxnLst/>
              <a:rect l="l" t="t" r="r" b="b"/>
              <a:pathLst>
                <a:path w="16688" h="16986" extrusionOk="0">
                  <a:moveTo>
                    <a:pt x="14600" y="0"/>
                  </a:moveTo>
                  <a:cubicBezTo>
                    <a:pt x="14339" y="0"/>
                    <a:pt x="14075" y="38"/>
                    <a:pt x="13825" y="113"/>
                  </a:cubicBezTo>
                  <a:cubicBezTo>
                    <a:pt x="11809" y="728"/>
                    <a:pt x="10340" y="2750"/>
                    <a:pt x="9702" y="4755"/>
                  </a:cubicBezTo>
                  <a:cubicBezTo>
                    <a:pt x="9250" y="4619"/>
                    <a:pt x="8770" y="4557"/>
                    <a:pt x="8285" y="4557"/>
                  </a:cubicBezTo>
                  <a:cubicBezTo>
                    <a:pt x="7827" y="4557"/>
                    <a:pt x="7387" y="4619"/>
                    <a:pt x="6975" y="4738"/>
                  </a:cubicBezTo>
                  <a:cubicBezTo>
                    <a:pt x="6336" y="2745"/>
                    <a:pt x="4868" y="728"/>
                    <a:pt x="2858" y="124"/>
                  </a:cubicBezTo>
                  <a:cubicBezTo>
                    <a:pt x="2604" y="47"/>
                    <a:pt x="2337" y="8"/>
                    <a:pt x="2072" y="8"/>
                  </a:cubicBezTo>
                  <a:cubicBezTo>
                    <a:pt x="1020" y="8"/>
                    <a:pt x="0" y="616"/>
                    <a:pt x="0" y="1830"/>
                  </a:cubicBezTo>
                  <a:cubicBezTo>
                    <a:pt x="0" y="3066"/>
                    <a:pt x="1197" y="3530"/>
                    <a:pt x="2067" y="4117"/>
                  </a:cubicBezTo>
                  <a:cubicBezTo>
                    <a:pt x="2191" y="4202"/>
                    <a:pt x="2321" y="4298"/>
                    <a:pt x="2445" y="4382"/>
                  </a:cubicBezTo>
                  <a:cubicBezTo>
                    <a:pt x="3230" y="4947"/>
                    <a:pt x="3953" y="5602"/>
                    <a:pt x="4529" y="6370"/>
                  </a:cubicBezTo>
                  <a:cubicBezTo>
                    <a:pt x="4524" y="6376"/>
                    <a:pt x="4518" y="6387"/>
                    <a:pt x="4518" y="6393"/>
                  </a:cubicBezTo>
                  <a:cubicBezTo>
                    <a:pt x="3801" y="7291"/>
                    <a:pt x="3614" y="8409"/>
                    <a:pt x="3569" y="9002"/>
                  </a:cubicBezTo>
                  <a:cubicBezTo>
                    <a:pt x="3547" y="9250"/>
                    <a:pt x="3473" y="9493"/>
                    <a:pt x="3321" y="9696"/>
                  </a:cubicBezTo>
                  <a:cubicBezTo>
                    <a:pt x="3247" y="9809"/>
                    <a:pt x="3174" y="9922"/>
                    <a:pt x="3117" y="10047"/>
                  </a:cubicBezTo>
                  <a:cubicBezTo>
                    <a:pt x="2993" y="10329"/>
                    <a:pt x="2920" y="10640"/>
                    <a:pt x="2920" y="10973"/>
                  </a:cubicBezTo>
                  <a:cubicBezTo>
                    <a:pt x="2920" y="11052"/>
                    <a:pt x="2925" y="11125"/>
                    <a:pt x="2937" y="11199"/>
                  </a:cubicBezTo>
                  <a:cubicBezTo>
                    <a:pt x="2942" y="11317"/>
                    <a:pt x="2965" y="11430"/>
                    <a:pt x="2993" y="11543"/>
                  </a:cubicBezTo>
                  <a:cubicBezTo>
                    <a:pt x="3264" y="12599"/>
                    <a:pt x="4349" y="13051"/>
                    <a:pt x="4349" y="13051"/>
                  </a:cubicBezTo>
                  <a:cubicBezTo>
                    <a:pt x="4349" y="13051"/>
                    <a:pt x="4337" y="13051"/>
                    <a:pt x="4337" y="13057"/>
                  </a:cubicBezTo>
                  <a:cubicBezTo>
                    <a:pt x="4168" y="13153"/>
                    <a:pt x="1305" y="14768"/>
                    <a:pt x="1706" y="15982"/>
                  </a:cubicBezTo>
                  <a:cubicBezTo>
                    <a:pt x="1711" y="16005"/>
                    <a:pt x="1723" y="16021"/>
                    <a:pt x="1728" y="16038"/>
                  </a:cubicBezTo>
                  <a:cubicBezTo>
                    <a:pt x="1756" y="16095"/>
                    <a:pt x="1785" y="16151"/>
                    <a:pt x="1824" y="16208"/>
                  </a:cubicBezTo>
                  <a:cubicBezTo>
                    <a:pt x="1903" y="16315"/>
                    <a:pt x="2016" y="16389"/>
                    <a:pt x="2152" y="16439"/>
                  </a:cubicBezTo>
                  <a:cubicBezTo>
                    <a:pt x="2163" y="16445"/>
                    <a:pt x="2174" y="16445"/>
                    <a:pt x="2186" y="16451"/>
                  </a:cubicBezTo>
                  <a:cubicBezTo>
                    <a:pt x="2296" y="16484"/>
                    <a:pt x="2421" y="16500"/>
                    <a:pt x="2556" y="16500"/>
                  </a:cubicBezTo>
                  <a:cubicBezTo>
                    <a:pt x="3109" y="16500"/>
                    <a:pt x="3828" y="16229"/>
                    <a:pt x="4405" y="15762"/>
                  </a:cubicBezTo>
                  <a:lnTo>
                    <a:pt x="4405" y="15762"/>
                  </a:lnTo>
                  <a:cubicBezTo>
                    <a:pt x="4303" y="16089"/>
                    <a:pt x="4213" y="16411"/>
                    <a:pt x="4123" y="16682"/>
                  </a:cubicBezTo>
                  <a:cubicBezTo>
                    <a:pt x="5482" y="16880"/>
                    <a:pt x="6876" y="16985"/>
                    <a:pt x="8306" y="16985"/>
                  </a:cubicBezTo>
                  <a:cubicBezTo>
                    <a:pt x="9688" y="16985"/>
                    <a:pt x="11103" y="16887"/>
                    <a:pt x="12554" y="16682"/>
                  </a:cubicBezTo>
                  <a:cubicBezTo>
                    <a:pt x="12464" y="16405"/>
                    <a:pt x="12373" y="16089"/>
                    <a:pt x="12272" y="15762"/>
                  </a:cubicBezTo>
                  <a:lnTo>
                    <a:pt x="12272" y="15762"/>
                  </a:lnTo>
                  <a:cubicBezTo>
                    <a:pt x="12847" y="16228"/>
                    <a:pt x="13564" y="16502"/>
                    <a:pt x="14116" y="16502"/>
                  </a:cubicBezTo>
                  <a:cubicBezTo>
                    <a:pt x="14253" y="16502"/>
                    <a:pt x="14379" y="16485"/>
                    <a:pt x="14491" y="16451"/>
                  </a:cubicBezTo>
                  <a:cubicBezTo>
                    <a:pt x="14502" y="16445"/>
                    <a:pt x="14514" y="16445"/>
                    <a:pt x="14525" y="16439"/>
                  </a:cubicBezTo>
                  <a:cubicBezTo>
                    <a:pt x="14661" y="16389"/>
                    <a:pt x="14774" y="16315"/>
                    <a:pt x="14853" y="16208"/>
                  </a:cubicBezTo>
                  <a:cubicBezTo>
                    <a:pt x="14892" y="16157"/>
                    <a:pt x="14926" y="16101"/>
                    <a:pt x="14949" y="16038"/>
                  </a:cubicBezTo>
                  <a:cubicBezTo>
                    <a:pt x="14954" y="16021"/>
                    <a:pt x="14966" y="16005"/>
                    <a:pt x="14971" y="15982"/>
                  </a:cubicBezTo>
                  <a:cubicBezTo>
                    <a:pt x="15378" y="14756"/>
                    <a:pt x="12407" y="13096"/>
                    <a:pt x="12328" y="13057"/>
                  </a:cubicBezTo>
                  <a:cubicBezTo>
                    <a:pt x="13102" y="12616"/>
                    <a:pt x="13644" y="11961"/>
                    <a:pt x="13644" y="10978"/>
                  </a:cubicBezTo>
                  <a:cubicBezTo>
                    <a:pt x="13644" y="10662"/>
                    <a:pt x="13582" y="10357"/>
                    <a:pt x="13452" y="10080"/>
                  </a:cubicBezTo>
                  <a:cubicBezTo>
                    <a:pt x="13396" y="9951"/>
                    <a:pt x="13328" y="9826"/>
                    <a:pt x="13243" y="9708"/>
                  </a:cubicBezTo>
                  <a:cubicBezTo>
                    <a:pt x="13102" y="9504"/>
                    <a:pt x="13017" y="9256"/>
                    <a:pt x="12995" y="9007"/>
                  </a:cubicBezTo>
                  <a:cubicBezTo>
                    <a:pt x="12949" y="8465"/>
                    <a:pt x="12774" y="7477"/>
                    <a:pt x="12074" y="6461"/>
                  </a:cubicBezTo>
                  <a:cubicBezTo>
                    <a:pt x="12678" y="5653"/>
                    <a:pt x="13424" y="4958"/>
                    <a:pt x="14237" y="4371"/>
                  </a:cubicBezTo>
                  <a:cubicBezTo>
                    <a:pt x="14361" y="4281"/>
                    <a:pt x="14491" y="4196"/>
                    <a:pt x="14615" y="4111"/>
                  </a:cubicBezTo>
                  <a:cubicBezTo>
                    <a:pt x="15485" y="3524"/>
                    <a:pt x="16688" y="3061"/>
                    <a:pt x="16688" y="1824"/>
                  </a:cubicBezTo>
                  <a:cubicBezTo>
                    <a:pt x="16688" y="611"/>
                    <a:pt x="15658" y="0"/>
                    <a:pt x="14600" y="0"/>
                  </a:cubicBezTo>
                  <a:close/>
                </a:path>
              </a:pathLst>
            </a:custGeom>
            <a:solidFill>
              <a:srgbClr val="F4EDED"/>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3" name="Google Shape;1105;p45">
              <a:extLst>
                <a:ext uri="{FF2B5EF4-FFF2-40B4-BE49-F238E27FC236}">
                  <a16:creationId xmlns:a16="http://schemas.microsoft.com/office/drawing/2014/main" id="{3FEC897D-F726-4F89-9224-65F4BD6C5E2F}"/>
                </a:ext>
              </a:extLst>
            </p:cNvPr>
            <p:cNvSpPr/>
            <p:nvPr/>
          </p:nvSpPr>
          <p:spPr>
            <a:xfrm>
              <a:off x="4059323" y="4531210"/>
              <a:ext cx="178100" cy="213643"/>
            </a:xfrm>
            <a:custGeom>
              <a:avLst/>
              <a:gdLst/>
              <a:ahLst/>
              <a:cxnLst/>
              <a:rect l="l" t="t" r="r" b="b"/>
              <a:pathLst>
                <a:path w="5547" h="6654" extrusionOk="0">
                  <a:moveTo>
                    <a:pt x="3660" y="0"/>
                  </a:moveTo>
                  <a:cubicBezTo>
                    <a:pt x="3345" y="0"/>
                    <a:pt x="3004" y="76"/>
                    <a:pt x="2666" y="222"/>
                  </a:cubicBezTo>
                  <a:cubicBezTo>
                    <a:pt x="2593" y="250"/>
                    <a:pt x="2519" y="284"/>
                    <a:pt x="2452" y="318"/>
                  </a:cubicBezTo>
                  <a:cubicBezTo>
                    <a:pt x="2096" y="493"/>
                    <a:pt x="1746" y="742"/>
                    <a:pt x="1435" y="1030"/>
                  </a:cubicBezTo>
                  <a:lnTo>
                    <a:pt x="1271" y="1194"/>
                  </a:lnTo>
                  <a:cubicBezTo>
                    <a:pt x="1011" y="1465"/>
                    <a:pt x="774" y="1764"/>
                    <a:pt x="594" y="2092"/>
                  </a:cubicBezTo>
                  <a:cubicBezTo>
                    <a:pt x="560" y="2154"/>
                    <a:pt x="520" y="2210"/>
                    <a:pt x="492" y="2272"/>
                  </a:cubicBezTo>
                  <a:cubicBezTo>
                    <a:pt x="481" y="2289"/>
                    <a:pt x="475" y="2300"/>
                    <a:pt x="464" y="2323"/>
                  </a:cubicBezTo>
                  <a:cubicBezTo>
                    <a:pt x="322" y="2622"/>
                    <a:pt x="210" y="2922"/>
                    <a:pt x="136" y="3232"/>
                  </a:cubicBezTo>
                  <a:lnTo>
                    <a:pt x="91" y="3424"/>
                  </a:lnTo>
                  <a:cubicBezTo>
                    <a:pt x="23" y="3786"/>
                    <a:pt x="1" y="4147"/>
                    <a:pt x="34" y="4486"/>
                  </a:cubicBezTo>
                  <a:cubicBezTo>
                    <a:pt x="51" y="4559"/>
                    <a:pt x="57" y="4638"/>
                    <a:pt x="68" y="4712"/>
                  </a:cubicBezTo>
                  <a:cubicBezTo>
                    <a:pt x="210" y="5452"/>
                    <a:pt x="656" y="6095"/>
                    <a:pt x="1508" y="6451"/>
                  </a:cubicBezTo>
                  <a:cubicBezTo>
                    <a:pt x="1616" y="6502"/>
                    <a:pt x="1723" y="6536"/>
                    <a:pt x="1830" y="6564"/>
                  </a:cubicBezTo>
                  <a:cubicBezTo>
                    <a:pt x="1915" y="6587"/>
                    <a:pt x="1988" y="6609"/>
                    <a:pt x="2073" y="6621"/>
                  </a:cubicBezTo>
                  <a:cubicBezTo>
                    <a:pt x="2205" y="6643"/>
                    <a:pt x="2336" y="6654"/>
                    <a:pt x="2464" y="6654"/>
                  </a:cubicBezTo>
                  <a:cubicBezTo>
                    <a:pt x="2664" y="6654"/>
                    <a:pt x="2859" y="6627"/>
                    <a:pt x="3044" y="6575"/>
                  </a:cubicBezTo>
                  <a:cubicBezTo>
                    <a:pt x="3112" y="6559"/>
                    <a:pt x="3186" y="6536"/>
                    <a:pt x="3248" y="6508"/>
                  </a:cubicBezTo>
                  <a:cubicBezTo>
                    <a:pt x="3570" y="6389"/>
                    <a:pt x="3863" y="6197"/>
                    <a:pt x="4129" y="5960"/>
                  </a:cubicBezTo>
                  <a:cubicBezTo>
                    <a:pt x="4180" y="5909"/>
                    <a:pt x="4230" y="5870"/>
                    <a:pt x="4276" y="5819"/>
                  </a:cubicBezTo>
                  <a:cubicBezTo>
                    <a:pt x="4496" y="5599"/>
                    <a:pt x="4694" y="5339"/>
                    <a:pt x="4863" y="5062"/>
                  </a:cubicBezTo>
                  <a:cubicBezTo>
                    <a:pt x="4880" y="5034"/>
                    <a:pt x="4897" y="5006"/>
                    <a:pt x="4914" y="4977"/>
                  </a:cubicBezTo>
                  <a:cubicBezTo>
                    <a:pt x="4948" y="4915"/>
                    <a:pt x="4982" y="4859"/>
                    <a:pt x="5010" y="4802"/>
                  </a:cubicBezTo>
                  <a:cubicBezTo>
                    <a:pt x="5174" y="4486"/>
                    <a:pt x="5309" y="4153"/>
                    <a:pt x="5394" y="3820"/>
                  </a:cubicBezTo>
                  <a:cubicBezTo>
                    <a:pt x="5416" y="3757"/>
                    <a:pt x="5428" y="3684"/>
                    <a:pt x="5445" y="3622"/>
                  </a:cubicBezTo>
                  <a:cubicBezTo>
                    <a:pt x="5462" y="3537"/>
                    <a:pt x="5479" y="3453"/>
                    <a:pt x="5490" y="3368"/>
                  </a:cubicBezTo>
                  <a:cubicBezTo>
                    <a:pt x="5535" y="3085"/>
                    <a:pt x="5546" y="2764"/>
                    <a:pt x="5507" y="2430"/>
                  </a:cubicBezTo>
                  <a:cubicBezTo>
                    <a:pt x="5501" y="2340"/>
                    <a:pt x="5490" y="2238"/>
                    <a:pt x="5479" y="2148"/>
                  </a:cubicBezTo>
                  <a:cubicBezTo>
                    <a:pt x="5377" y="1340"/>
                    <a:pt x="5055" y="550"/>
                    <a:pt x="4383" y="177"/>
                  </a:cubicBezTo>
                  <a:cubicBezTo>
                    <a:pt x="4321" y="143"/>
                    <a:pt x="4247" y="115"/>
                    <a:pt x="4174" y="87"/>
                  </a:cubicBezTo>
                  <a:cubicBezTo>
                    <a:pt x="4078" y="53"/>
                    <a:pt x="3982" y="30"/>
                    <a:pt x="3880" y="13"/>
                  </a:cubicBezTo>
                  <a:cubicBezTo>
                    <a:pt x="3809" y="5"/>
                    <a:pt x="3735" y="0"/>
                    <a:pt x="3660" y="0"/>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4" name="Google Shape;1106;p45">
              <a:extLst>
                <a:ext uri="{FF2B5EF4-FFF2-40B4-BE49-F238E27FC236}">
                  <a16:creationId xmlns:a16="http://schemas.microsoft.com/office/drawing/2014/main" id="{2A41402E-72E6-4687-AF58-2388005FA574}"/>
                </a:ext>
              </a:extLst>
            </p:cNvPr>
            <p:cNvSpPr/>
            <p:nvPr/>
          </p:nvSpPr>
          <p:spPr>
            <a:xfrm>
              <a:off x="4184800" y="4531981"/>
              <a:ext cx="52239" cy="77443"/>
            </a:xfrm>
            <a:custGeom>
              <a:avLst/>
              <a:gdLst/>
              <a:ahLst/>
              <a:cxnLst/>
              <a:rect l="l" t="t" r="r" b="b"/>
              <a:pathLst>
                <a:path w="1627" h="2412" extrusionOk="0">
                  <a:moveTo>
                    <a:pt x="1" y="1"/>
                  </a:moveTo>
                  <a:lnTo>
                    <a:pt x="1" y="1"/>
                  </a:lnTo>
                  <a:cubicBezTo>
                    <a:pt x="193" y="255"/>
                    <a:pt x="379" y="565"/>
                    <a:pt x="554" y="910"/>
                  </a:cubicBezTo>
                  <a:cubicBezTo>
                    <a:pt x="814" y="1429"/>
                    <a:pt x="1130" y="2017"/>
                    <a:pt x="1627" y="2412"/>
                  </a:cubicBezTo>
                  <a:cubicBezTo>
                    <a:pt x="1621" y="2322"/>
                    <a:pt x="1610" y="2220"/>
                    <a:pt x="1599" y="2135"/>
                  </a:cubicBezTo>
                  <a:cubicBezTo>
                    <a:pt x="1215" y="1768"/>
                    <a:pt x="955" y="1277"/>
                    <a:pt x="729" y="825"/>
                  </a:cubicBezTo>
                  <a:cubicBezTo>
                    <a:pt x="588" y="543"/>
                    <a:pt x="447" y="289"/>
                    <a:pt x="294" y="68"/>
                  </a:cubicBezTo>
                  <a:cubicBezTo>
                    <a:pt x="198" y="34"/>
                    <a:pt x="102" y="12"/>
                    <a:pt x="1"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5" name="Google Shape;1107;p45">
              <a:extLst>
                <a:ext uri="{FF2B5EF4-FFF2-40B4-BE49-F238E27FC236}">
                  <a16:creationId xmlns:a16="http://schemas.microsoft.com/office/drawing/2014/main" id="{0F55FAB1-F135-4BD3-95F3-B753630BE0D8}"/>
                </a:ext>
              </a:extLst>
            </p:cNvPr>
            <p:cNvSpPr/>
            <p:nvPr/>
          </p:nvSpPr>
          <p:spPr>
            <a:xfrm>
              <a:off x="4138918" y="4538499"/>
              <a:ext cx="95423" cy="115362"/>
            </a:xfrm>
            <a:custGeom>
              <a:avLst/>
              <a:gdLst/>
              <a:ahLst/>
              <a:cxnLst/>
              <a:rect l="l" t="t" r="r" b="b"/>
              <a:pathLst>
                <a:path w="2972" h="3593" extrusionOk="0">
                  <a:moveTo>
                    <a:pt x="215" y="1"/>
                  </a:moveTo>
                  <a:cubicBezTo>
                    <a:pt x="142" y="29"/>
                    <a:pt x="69" y="63"/>
                    <a:pt x="1" y="97"/>
                  </a:cubicBezTo>
                  <a:cubicBezTo>
                    <a:pt x="554" y="419"/>
                    <a:pt x="1034" y="989"/>
                    <a:pt x="1458" y="1836"/>
                  </a:cubicBezTo>
                  <a:cubicBezTo>
                    <a:pt x="1791" y="2508"/>
                    <a:pt x="2203" y="3242"/>
                    <a:pt x="2920" y="3593"/>
                  </a:cubicBezTo>
                  <a:cubicBezTo>
                    <a:pt x="2943" y="3530"/>
                    <a:pt x="2954" y="3457"/>
                    <a:pt x="2971" y="3395"/>
                  </a:cubicBezTo>
                  <a:cubicBezTo>
                    <a:pt x="2327" y="3056"/>
                    <a:pt x="1943" y="2373"/>
                    <a:pt x="1644" y="1752"/>
                  </a:cubicBezTo>
                  <a:cubicBezTo>
                    <a:pt x="1232" y="921"/>
                    <a:pt x="763" y="345"/>
                    <a:pt x="215"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6" name="Google Shape;1108;p45">
              <a:extLst>
                <a:ext uri="{FF2B5EF4-FFF2-40B4-BE49-F238E27FC236}">
                  <a16:creationId xmlns:a16="http://schemas.microsoft.com/office/drawing/2014/main" id="{4EA88BFB-27CF-40E6-877C-03707F441592}"/>
                </a:ext>
              </a:extLst>
            </p:cNvPr>
            <p:cNvSpPr/>
            <p:nvPr/>
          </p:nvSpPr>
          <p:spPr>
            <a:xfrm>
              <a:off x="4100678" y="4564250"/>
              <a:ext cx="119889" cy="126600"/>
            </a:xfrm>
            <a:custGeom>
              <a:avLst/>
              <a:gdLst/>
              <a:ahLst/>
              <a:cxnLst/>
              <a:rect l="l" t="t" r="r" b="b"/>
              <a:pathLst>
                <a:path w="3734" h="3943" extrusionOk="0">
                  <a:moveTo>
                    <a:pt x="164" y="1"/>
                  </a:moveTo>
                  <a:lnTo>
                    <a:pt x="0" y="165"/>
                  </a:lnTo>
                  <a:cubicBezTo>
                    <a:pt x="621" y="323"/>
                    <a:pt x="1401" y="707"/>
                    <a:pt x="2129" y="2164"/>
                  </a:cubicBezTo>
                  <a:cubicBezTo>
                    <a:pt x="2468" y="2847"/>
                    <a:pt x="2892" y="3598"/>
                    <a:pt x="3631" y="3943"/>
                  </a:cubicBezTo>
                  <a:cubicBezTo>
                    <a:pt x="3665" y="3881"/>
                    <a:pt x="3699" y="3824"/>
                    <a:pt x="3733" y="3768"/>
                  </a:cubicBezTo>
                  <a:cubicBezTo>
                    <a:pt x="3038" y="3457"/>
                    <a:pt x="2632" y="2734"/>
                    <a:pt x="2304" y="2073"/>
                  </a:cubicBezTo>
                  <a:cubicBezTo>
                    <a:pt x="1723" y="916"/>
                    <a:pt x="1062" y="266"/>
                    <a:pt x="164"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7" name="Google Shape;1109;p45">
              <a:extLst>
                <a:ext uri="{FF2B5EF4-FFF2-40B4-BE49-F238E27FC236}">
                  <a16:creationId xmlns:a16="http://schemas.microsoft.com/office/drawing/2014/main" id="{F2ED1FED-B173-4645-A5B5-6EF84DAE1B80}"/>
                </a:ext>
              </a:extLst>
            </p:cNvPr>
            <p:cNvSpPr/>
            <p:nvPr/>
          </p:nvSpPr>
          <p:spPr>
            <a:xfrm>
              <a:off x="4075826" y="4598541"/>
              <a:ext cx="120981" cy="124031"/>
            </a:xfrm>
            <a:custGeom>
              <a:avLst/>
              <a:gdLst/>
              <a:ahLst/>
              <a:cxnLst/>
              <a:rect l="l" t="t" r="r" b="b"/>
              <a:pathLst>
                <a:path w="3768" h="3863" extrusionOk="0">
                  <a:moveTo>
                    <a:pt x="102" y="0"/>
                  </a:moveTo>
                  <a:cubicBezTo>
                    <a:pt x="63" y="62"/>
                    <a:pt x="29" y="119"/>
                    <a:pt x="0" y="187"/>
                  </a:cubicBezTo>
                  <a:cubicBezTo>
                    <a:pt x="752" y="305"/>
                    <a:pt x="1604" y="672"/>
                    <a:pt x="2378" y="2231"/>
                  </a:cubicBezTo>
                  <a:cubicBezTo>
                    <a:pt x="2677" y="2824"/>
                    <a:pt x="3033" y="3473"/>
                    <a:pt x="3620" y="3863"/>
                  </a:cubicBezTo>
                  <a:cubicBezTo>
                    <a:pt x="3671" y="3812"/>
                    <a:pt x="3722" y="3773"/>
                    <a:pt x="3767" y="3722"/>
                  </a:cubicBezTo>
                  <a:cubicBezTo>
                    <a:pt x="3197" y="3360"/>
                    <a:pt x="2847" y="2717"/>
                    <a:pt x="2559" y="2146"/>
                  </a:cubicBezTo>
                  <a:cubicBezTo>
                    <a:pt x="1915" y="853"/>
                    <a:pt x="1175" y="203"/>
                    <a:pt x="102" y="0"/>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8" name="Google Shape;1110;p45">
              <a:extLst>
                <a:ext uri="{FF2B5EF4-FFF2-40B4-BE49-F238E27FC236}">
                  <a16:creationId xmlns:a16="http://schemas.microsoft.com/office/drawing/2014/main" id="{9761A1C3-7865-4979-892E-49503B293D05}"/>
                </a:ext>
              </a:extLst>
            </p:cNvPr>
            <p:cNvSpPr/>
            <p:nvPr/>
          </p:nvSpPr>
          <p:spPr>
            <a:xfrm>
              <a:off x="4062951" y="4635337"/>
              <a:ext cx="100850" cy="107014"/>
            </a:xfrm>
            <a:custGeom>
              <a:avLst/>
              <a:gdLst/>
              <a:ahLst/>
              <a:cxnLst/>
              <a:rect l="l" t="t" r="r" b="b"/>
              <a:pathLst>
                <a:path w="3141" h="3333" extrusionOk="0">
                  <a:moveTo>
                    <a:pt x="40" y="1"/>
                  </a:moveTo>
                  <a:lnTo>
                    <a:pt x="1" y="187"/>
                  </a:lnTo>
                  <a:cubicBezTo>
                    <a:pt x="972" y="385"/>
                    <a:pt x="1661" y="1000"/>
                    <a:pt x="2259" y="2214"/>
                  </a:cubicBezTo>
                  <a:cubicBezTo>
                    <a:pt x="2435" y="2576"/>
                    <a:pt x="2649" y="2977"/>
                    <a:pt x="2937" y="3332"/>
                  </a:cubicBezTo>
                  <a:cubicBezTo>
                    <a:pt x="3005" y="3316"/>
                    <a:pt x="3078" y="3293"/>
                    <a:pt x="3140" y="3265"/>
                  </a:cubicBezTo>
                  <a:cubicBezTo>
                    <a:pt x="2847" y="2920"/>
                    <a:pt x="2627" y="2497"/>
                    <a:pt x="2435" y="2130"/>
                  </a:cubicBezTo>
                  <a:cubicBezTo>
                    <a:pt x="2084" y="1412"/>
                    <a:pt x="1695" y="893"/>
                    <a:pt x="1243" y="543"/>
                  </a:cubicBezTo>
                  <a:cubicBezTo>
                    <a:pt x="887" y="266"/>
                    <a:pt x="509" y="97"/>
                    <a:pt x="40"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29" name="Google Shape;1111;p45">
              <a:extLst>
                <a:ext uri="{FF2B5EF4-FFF2-40B4-BE49-F238E27FC236}">
                  <a16:creationId xmlns:a16="http://schemas.microsoft.com/office/drawing/2014/main" id="{AD8512F7-2944-4E66-A0DD-4814EB7500B0}"/>
                </a:ext>
              </a:extLst>
            </p:cNvPr>
            <p:cNvSpPr/>
            <p:nvPr/>
          </p:nvSpPr>
          <p:spPr>
            <a:xfrm>
              <a:off x="4061153" y="4675215"/>
              <a:ext cx="65307" cy="68582"/>
            </a:xfrm>
            <a:custGeom>
              <a:avLst/>
              <a:gdLst/>
              <a:ahLst/>
              <a:cxnLst/>
              <a:rect l="l" t="t" r="r" b="b"/>
              <a:pathLst>
                <a:path w="2034" h="2136" extrusionOk="0">
                  <a:moveTo>
                    <a:pt x="0" y="1"/>
                  </a:moveTo>
                  <a:lnTo>
                    <a:pt x="0" y="1"/>
                  </a:lnTo>
                  <a:cubicBezTo>
                    <a:pt x="11" y="74"/>
                    <a:pt x="23" y="153"/>
                    <a:pt x="34" y="227"/>
                  </a:cubicBezTo>
                  <a:cubicBezTo>
                    <a:pt x="734" y="509"/>
                    <a:pt x="1299" y="1108"/>
                    <a:pt x="1785" y="2079"/>
                  </a:cubicBezTo>
                  <a:cubicBezTo>
                    <a:pt x="1869" y="2102"/>
                    <a:pt x="1948" y="2124"/>
                    <a:pt x="2033" y="2136"/>
                  </a:cubicBezTo>
                  <a:cubicBezTo>
                    <a:pt x="2016" y="2102"/>
                    <a:pt x="1999" y="2062"/>
                    <a:pt x="1977" y="2017"/>
                  </a:cubicBezTo>
                  <a:cubicBezTo>
                    <a:pt x="1434" y="933"/>
                    <a:pt x="802" y="289"/>
                    <a:pt x="0"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0" name="Google Shape;1112;p45">
              <a:extLst>
                <a:ext uri="{FF2B5EF4-FFF2-40B4-BE49-F238E27FC236}">
                  <a16:creationId xmlns:a16="http://schemas.microsoft.com/office/drawing/2014/main" id="{7858E7EC-B346-4236-9EE0-B88456FDB9F3}"/>
                </a:ext>
              </a:extLst>
            </p:cNvPr>
            <p:cNvSpPr/>
            <p:nvPr/>
          </p:nvSpPr>
          <p:spPr>
            <a:xfrm>
              <a:off x="4188075" y="4571153"/>
              <a:ext cx="38112" cy="50762"/>
            </a:xfrm>
            <a:custGeom>
              <a:avLst/>
              <a:gdLst/>
              <a:ahLst/>
              <a:cxnLst/>
              <a:rect l="l" t="t" r="r" b="b"/>
              <a:pathLst>
                <a:path w="1187" h="1581" extrusionOk="0">
                  <a:moveTo>
                    <a:pt x="673" y="1"/>
                  </a:moveTo>
                  <a:cubicBezTo>
                    <a:pt x="410" y="1"/>
                    <a:pt x="147" y="297"/>
                    <a:pt x="74" y="701"/>
                  </a:cubicBezTo>
                  <a:cubicBezTo>
                    <a:pt x="0" y="1130"/>
                    <a:pt x="175" y="1525"/>
                    <a:pt x="458" y="1576"/>
                  </a:cubicBezTo>
                  <a:cubicBezTo>
                    <a:pt x="476" y="1579"/>
                    <a:pt x="494" y="1580"/>
                    <a:pt x="513" y="1580"/>
                  </a:cubicBezTo>
                  <a:cubicBezTo>
                    <a:pt x="778" y="1580"/>
                    <a:pt x="1044" y="1283"/>
                    <a:pt x="1113" y="881"/>
                  </a:cubicBezTo>
                  <a:cubicBezTo>
                    <a:pt x="1186" y="447"/>
                    <a:pt x="1017" y="57"/>
                    <a:pt x="734" y="6"/>
                  </a:cubicBezTo>
                  <a:cubicBezTo>
                    <a:pt x="714" y="2"/>
                    <a:pt x="694" y="1"/>
                    <a:pt x="673" y="1"/>
                  </a:cubicBezTo>
                  <a:close/>
                </a:path>
              </a:pathLst>
            </a:custGeom>
            <a:solidFill>
              <a:srgbClr val="F4EDED">
                <a:alpha val="56879"/>
              </a:srgbClr>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1" name="Google Shape;1113;p45">
              <a:extLst>
                <a:ext uri="{FF2B5EF4-FFF2-40B4-BE49-F238E27FC236}">
                  <a16:creationId xmlns:a16="http://schemas.microsoft.com/office/drawing/2014/main" id="{80BAF0A2-2A01-4077-A2F7-221D6DAAB026}"/>
                </a:ext>
              </a:extLst>
            </p:cNvPr>
            <p:cNvSpPr/>
            <p:nvPr/>
          </p:nvSpPr>
          <p:spPr>
            <a:xfrm>
              <a:off x="4183163" y="4631227"/>
              <a:ext cx="26521" cy="31144"/>
            </a:xfrm>
            <a:custGeom>
              <a:avLst/>
              <a:gdLst/>
              <a:ahLst/>
              <a:cxnLst/>
              <a:rect l="l" t="t" r="r" b="b"/>
              <a:pathLst>
                <a:path w="826" h="970" extrusionOk="0">
                  <a:moveTo>
                    <a:pt x="450" y="0"/>
                  </a:moveTo>
                  <a:cubicBezTo>
                    <a:pt x="264" y="0"/>
                    <a:pt x="93" y="178"/>
                    <a:pt x="46" y="422"/>
                  </a:cubicBezTo>
                  <a:cubicBezTo>
                    <a:pt x="1" y="682"/>
                    <a:pt x="125" y="930"/>
                    <a:pt x="328" y="964"/>
                  </a:cubicBezTo>
                  <a:cubicBezTo>
                    <a:pt x="347" y="968"/>
                    <a:pt x="365" y="970"/>
                    <a:pt x="383" y="970"/>
                  </a:cubicBezTo>
                  <a:cubicBezTo>
                    <a:pt x="566" y="970"/>
                    <a:pt x="734" y="794"/>
                    <a:pt x="780" y="552"/>
                  </a:cubicBezTo>
                  <a:cubicBezTo>
                    <a:pt x="825" y="281"/>
                    <a:pt x="701" y="44"/>
                    <a:pt x="498" y="4"/>
                  </a:cubicBezTo>
                  <a:cubicBezTo>
                    <a:pt x="482" y="2"/>
                    <a:pt x="466" y="0"/>
                    <a:pt x="450" y="0"/>
                  </a:cubicBezTo>
                  <a:close/>
                </a:path>
              </a:pathLst>
            </a:custGeom>
            <a:solidFill>
              <a:srgbClr val="F4EDED">
                <a:alpha val="56879"/>
              </a:srgbClr>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2" name="Google Shape;1114;p45">
              <a:extLst>
                <a:ext uri="{FF2B5EF4-FFF2-40B4-BE49-F238E27FC236}">
                  <a16:creationId xmlns:a16="http://schemas.microsoft.com/office/drawing/2014/main" id="{6C1FD445-8055-4F99-8179-3C113E169255}"/>
                </a:ext>
              </a:extLst>
            </p:cNvPr>
            <p:cNvSpPr/>
            <p:nvPr/>
          </p:nvSpPr>
          <p:spPr>
            <a:xfrm>
              <a:off x="3601657" y="4547072"/>
              <a:ext cx="192228" cy="202984"/>
            </a:xfrm>
            <a:custGeom>
              <a:avLst/>
              <a:gdLst/>
              <a:ahLst/>
              <a:cxnLst/>
              <a:rect l="l" t="t" r="r" b="b"/>
              <a:pathLst>
                <a:path w="5987" h="6322" extrusionOk="0">
                  <a:moveTo>
                    <a:pt x="1871" y="1"/>
                  </a:moveTo>
                  <a:cubicBezTo>
                    <a:pt x="1724" y="1"/>
                    <a:pt x="1582" y="13"/>
                    <a:pt x="1446" y="39"/>
                  </a:cubicBezTo>
                  <a:cubicBezTo>
                    <a:pt x="1158" y="95"/>
                    <a:pt x="904" y="208"/>
                    <a:pt x="701" y="389"/>
                  </a:cubicBezTo>
                  <a:cubicBezTo>
                    <a:pt x="441" y="621"/>
                    <a:pt x="272" y="920"/>
                    <a:pt x="170" y="1253"/>
                  </a:cubicBezTo>
                  <a:cubicBezTo>
                    <a:pt x="1" y="1818"/>
                    <a:pt x="23" y="2478"/>
                    <a:pt x="159" y="3071"/>
                  </a:cubicBezTo>
                  <a:cubicBezTo>
                    <a:pt x="204" y="3303"/>
                    <a:pt x="277" y="3529"/>
                    <a:pt x="356" y="3727"/>
                  </a:cubicBezTo>
                  <a:cubicBezTo>
                    <a:pt x="413" y="3885"/>
                    <a:pt x="481" y="4032"/>
                    <a:pt x="565" y="4190"/>
                  </a:cubicBezTo>
                  <a:cubicBezTo>
                    <a:pt x="769" y="4562"/>
                    <a:pt x="1034" y="4929"/>
                    <a:pt x="1333" y="5240"/>
                  </a:cubicBezTo>
                  <a:cubicBezTo>
                    <a:pt x="1458" y="5364"/>
                    <a:pt x="1588" y="5477"/>
                    <a:pt x="1723" y="5590"/>
                  </a:cubicBezTo>
                  <a:cubicBezTo>
                    <a:pt x="2000" y="5816"/>
                    <a:pt x="2305" y="6002"/>
                    <a:pt x="2615" y="6127"/>
                  </a:cubicBezTo>
                  <a:cubicBezTo>
                    <a:pt x="2918" y="6251"/>
                    <a:pt x="3234" y="6321"/>
                    <a:pt x="3556" y="6321"/>
                  </a:cubicBezTo>
                  <a:cubicBezTo>
                    <a:pt x="3847" y="6321"/>
                    <a:pt x="4142" y="6264"/>
                    <a:pt x="4434" y="6138"/>
                  </a:cubicBezTo>
                  <a:cubicBezTo>
                    <a:pt x="4598" y="6070"/>
                    <a:pt x="4750" y="5980"/>
                    <a:pt x="4908" y="5867"/>
                  </a:cubicBezTo>
                  <a:cubicBezTo>
                    <a:pt x="5253" y="5613"/>
                    <a:pt x="5507" y="5325"/>
                    <a:pt x="5671" y="5014"/>
                  </a:cubicBezTo>
                  <a:cubicBezTo>
                    <a:pt x="5959" y="4461"/>
                    <a:pt x="5987" y="3834"/>
                    <a:pt x="5823" y="3213"/>
                  </a:cubicBezTo>
                  <a:cubicBezTo>
                    <a:pt x="5750" y="2891"/>
                    <a:pt x="5614" y="2569"/>
                    <a:pt x="5445" y="2270"/>
                  </a:cubicBezTo>
                  <a:cubicBezTo>
                    <a:pt x="5315" y="2044"/>
                    <a:pt x="5168" y="1818"/>
                    <a:pt x="4999" y="1603"/>
                  </a:cubicBezTo>
                  <a:cubicBezTo>
                    <a:pt x="4795" y="1343"/>
                    <a:pt x="4552" y="1112"/>
                    <a:pt x="4287" y="903"/>
                  </a:cubicBezTo>
                  <a:cubicBezTo>
                    <a:pt x="3959" y="660"/>
                    <a:pt x="3609" y="451"/>
                    <a:pt x="3242" y="299"/>
                  </a:cubicBezTo>
                  <a:cubicBezTo>
                    <a:pt x="2778" y="109"/>
                    <a:pt x="2304" y="1"/>
                    <a:pt x="1871"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3" name="Google Shape;1115;p45">
              <a:extLst>
                <a:ext uri="{FF2B5EF4-FFF2-40B4-BE49-F238E27FC236}">
                  <a16:creationId xmlns:a16="http://schemas.microsoft.com/office/drawing/2014/main" id="{7B401F6B-5EC7-4AE8-A54E-10962390E8E7}"/>
                </a:ext>
              </a:extLst>
            </p:cNvPr>
            <p:cNvSpPr/>
            <p:nvPr/>
          </p:nvSpPr>
          <p:spPr>
            <a:xfrm>
              <a:off x="3647186" y="4547168"/>
              <a:ext cx="58596" cy="37791"/>
            </a:xfrm>
            <a:custGeom>
              <a:avLst/>
              <a:gdLst/>
              <a:ahLst/>
              <a:cxnLst/>
              <a:rect l="l" t="t" r="r" b="b"/>
              <a:pathLst>
                <a:path w="1825" h="1177" extrusionOk="0">
                  <a:moveTo>
                    <a:pt x="466" y="0"/>
                  </a:moveTo>
                  <a:cubicBezTo>
                    <a:pt x="314" y="0"/>
                    <a:pt x="168" y="14"/>
                    <a:pt x="28" y="41"/>
                  </a:cubicBezTo>
                  <a:cubicBezTo>
                    <a:pt x="6" y="109"/>
                    <a:pt x="0" y="188"/>
                    <a:pt x="0" y="267"/>
                  </a:cubicBezTo>
                  <a:cubicBezTo>
                    <a:pt x="0" y="770"/>
                    <a:pt x="412" y="1177"/>
                    <a:pt x="915" y="1177"/>
                  </a:cubicBezTo>
                  <a:cubicBezTo>
                    <a:pt x="1406" y="1177"/>
                    <a:pt x="1802" y="787"/>
                    <a:pt x="1824" y="301"/>
                  </a:cubicBezTo>
                  <a:cubicBezTo>
                    <a:pt x="1369" y="109"/>
                    <a:pt x="897" y="0"/>
                    <a:pt x="466" y="0"/>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4" name="Google Shape;1116;p45">
              <a:extLst>
                <a:ext uri="{FF2B5EF4-FFF2-40B4-BE49-F238E27FC236}">
                  <a16:creationId xmlns:a16="http://schemas.microsoft.com/office/drawing/2014/main" id="{B481F663-432D-4460-A51B-60C13FD938B0}"/>
                </a:ext>
              </a:extLst>
            </p:cNvPr>
            <p:cNvSpPr/>
            <p:nvPr/>
          </p:nvSpPr>
          <p:spPr>
            <a:xfrm>
              <a:off x="3601657" y="4587303"/>
              <a:ext cx="35382" cy="58404"/>
            </a:xfrm>
            <a:custGeom>
              <a:avLst/>
              <a:gdLst/>
              <a:ahLst/>
              <a:cxnLst/>
              <a:rect l="l" t="t" r="r" b="b"/>
              <a:pathLst>
                <a:path w="1102" h="1819" extrusionOk="0">
                  <a:moveTo>
                    <a:pt x="170" y="0"/>
                  </a:moveTo>
                  <a:cubicBezTo>
                    <a:pt x="1" y="565"/>
                    <a:pt x="23" y="1225"/>
                    <a:pt x="159" y="1818"/>
                  </a:cubicBezTo>
                  <a:lnTo>
                    <a:pt x="193" y="1818"/>
                  </a:lnTo>
                  <a:cubicBezTo>
                    <a:pt x="695" y="1818"/>
                    <a:pt x="1102" y="1412"/>
                    <a:pt x="1102" y="909"/>
                  </a:cubicBezTo>
                  <a:cubicBezTo>
                    <a:pt x="1102" y="407"/>
                    <a:pt x="695" y="0"/>
                    <a:pt x="193" y="0"/>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5" name="Google Shape;1117;p45">
              <a:extLst>
                <a:ext uri="{FF2B5EF4-FFF2-40B4-BE49-F238E27FC236}">
                  <a16:creationId xmlns:a16="http://schemas.microsoft.com/office/drawing/2014/main" id="{EC551B91-3318-404A-9D10-56F68978E7E5}"/>
                </a:ext>
              </a:extLst>
            </p:cNvPr>
            <p:cNvSpPr/>
            <p:nvPr/>
          </p:nvSpPr>
          <p:spPr>
            <a:xfrm>
              <a:off x="3665295" y="4616489"/>
              <a:ext cx="58596" cy="58404"/>
            </a:xfrm>
            <a:custGeom>
              <a:avLst/>
              <a:gdLst/>
              <a:ahLst/>
              <a:cxnLst/>
              <a:rect l="l" t="t" r="r" b="b"/>
              <a:pathLst>
                <a:path w="1825" h="1819" extrusionOk="0">
                  <a:moveTo>
                    <a:pt x="916" y="0"/>
                  </a:moveTo>
                  <a:cubicBezTo>
                    <a:pt x="413" y="0"/>
                    <a:pt x="1" y="407"/>
                    <a:pt x="1" y="909"/>
                  </a:cubicBezTo>
                  <a:cubicBezTo>
                    <a:pt x="1" y="1412"/>
                    <a:pt x="413" y="1819"/>
                    <a:pt x="916" y="1819"/>
                  </a:cubicBezTo>
                  <a:cubicBezTo>
                    <a:pt x="1413" y="1819"/>
                    <a:pt x="1825" y="1412"/>
                    <a:pt x="1825" y="909"/>
                  </a:cubicBezTo>
                  <a:cubicBezTo>
                    <a:pt x="1825" y="407"/>
                    <a:pt x="1424" y="0"/>
                    <a:pt x="916" y="0"/>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6" name="Google Shape;1118;p45">
              <a:extLst>
                <a:ext uri="{FF2B5EF4-FFF2-40B4-BE49-F238E27FC236}">
                  <a16:creationId xmlns:a16="http://schemas.microsoft.com/office/drawing/2014/main" id="{1B80642F-1178-47D8-9D17-D6BF1280ABC8}"/>
                </a:ext>
              </a:extLst>
            </p:cNvPr>
            <p:cNvSpPr/>
            <p:nvPr/>
          </p:nvSpPr>
          <p:spPr>
            <a:xfrm>
              <a:off x="3619798" y="4676306"/>
              <a:ext cx="46460" cy="50634"/>
            </a:xfrm>
            <a:custGeom>
              <a:avLst/>
              <a:gdLst/>
              <a:ahLst/>
              <a:cxnLst/>
              <a:rect l="l" t="t" r="r" b="b"/>
              <a:pathLst>
                <a:path w="1447" h="1577" extrusionOk="0">
                  <a:moveTo>
                    <a:pt x="531" y="1"/>
                  </a:moveTo>
                  <a:cubicBezTo>
                    <a:pt x="334" y="1"/>
                    <a:pt x="147" y="63"/>
                    <a:pt x="0" y="170"/>
                  </a:cubicBezTo>
                  <a:cubicBezTo>
                    <a:pt x="204" y="543"/>
                    <a:pt x="469" y="910"/>
                    <a:pt x="768" y="1221"/>
                  </a:cubicBezTo>
                  <a:cubicBezTo>
                    <a:pt x="893" y="1351"/>
                    <a:pt x="1023" y="1464"/>
                    <a:pt x="1158" y="1576"/>
                  </a:cubicBezTo>
                  <a:cubicBezTo>
                    <a:pt x="1333" y="1407"/>
                    <a:pt x="1446" y="1170"/>
                    <a:pt x="1446" y="910"/>
                  </a:cubicBezTo>
                  <a:cubicBezTo>
                    <a:pt x="1446" y="402"/>
                    <a:pt x="1040" y="1"/>
                    <a:pt x="531" y="1"/>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7" name="Google Shape;1119;p45">
              <a:extLst>
                <a:ext uri="{FF2B5EF4-FFF2-40B4-BE49-F238E27FC236}">
                  <a16:creationId xmlns:a16="http://schemas.microsoft.com/office/drawing/2014/main" id="{375B20DD-1955-4DF7-A7C1-F7DEBB14FFC0}"/>
                </a:ext>
              </a:extLst>
            </p:cNvPr>
            <p:cNvSpPr/>
            <p:nvPr/>
          </p:nvSpPr>
          <p:spPr>
            <a:xfrm>
              <a:off x="3685619" y="4713295"/>
              <a:ext cx="58404" cy="36763"/>
            </a:xfrm>
            <a:custGeom>
              <a:avLst/>
              <a:gdLst/>
              <a:ahLst/>
              <a:cxnLst/>
              <a:rect l="l" t="t" r="r" b="b"/>
              <a:pathLst>
                <a:path w="1819" h="1145" extrusionOk="0">
                  <a:moveTo>
                    <a:pt x="910" y="1"/>
                  </a:moveTo>
                  <a:cubicBezTo>
                    <a:pt x="407" y="1"/>
                    <a:pt x="0" y="408"/>
                    <a:pt x="0" y="910"/>
                  </a:cubicBezTo>
                  <a:lnTo>
                    <a:pt x="0" y="950"/>
                  </a:lnTo>
                  <a:cubicBezTo>
                    <a:pt x="303" y="1074"/>
                    <a:pt x="619" y="1144"/>
                    <a:pt x="941" y="1144"/>
                  </a:cubicBezTo>
                  <a:cubicBezTo>
                    <a:pt x="1232" y="1144"/>
                    <a:pt x="1527" y="1087"/>
                    <a:pt x="1819" y="961"/>
                  </a:cubicBezTo>
                  <a:lnTo>
                    <a:pt x="1819" y="910"/>
                  </a:lnTo>
                  <a:cubicBezTo>
                    <a:pt x="1819" y="408"/>
                    <a:pt x="1412" y="1"/>
                    <a:pt x="910" y="1"/>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8" name="Google Shape;1120;p45">
              <a:extLst>
                <a:ext uri="{FF2B5EF4-FFF2-40B4-BE49-F238E27FC236}">
                  <a16:creationId xmlns:a16="http://schemas.microsoft.com/office/drawing/2014/main" id="{7AD73B16-8499-429E-BBA6-A222330114CE}"/>
                </a:ext>
              </a:extLst>
            </p:cNvPr>
            <p:cNvSpPr/>
            <p:nvPr/>
          </p:nvSpPr>
          <p:spPr>
            <a:xfrm>
              <a:off x="3732946" y="4576418"/>
              <a:ext cx="43730" cy="47519"/>
            </a:xfrm>
            <a:custGeom>
              <a:avLst/>
              <a:gdLst/>
              <a:ahLst/>
              <a:cxnLst/>
              <a:rect l="l" t="t" r="r" b="b"/>
              <a:pathLst>
                <a:path w="1362" h="1480" extrusionOk="0">
                  <a:moveTo>
                    <a:pt x="204" y="0"/>
                  </a:moveTo>
                  <a:cubicBezTo>
                    <a:pt x="74" y="153"/>
                    <a:pt x="0" y="350"/>
                    <a:pt x="0" y="571"/>
                  </a:cubicBezTo>
                  <a:cubicBezTo>
                    <a:pt x="0" y="1073"/>
                    <a:pt x="407" y="1480"/>
                    <a:pt x="910" y="1480"/>
                  </a:cubicBezTo>
                  <a:cubicBezTo>
                    <a:pt x="1073" y="1480"/>
                    <a:pt x="1226" y="1435"/>
                    <a:pt x="1361" y="1361"/>
                  </a:cubicBezTo>
                  <a:cubicBezTo>
                    <a:pt x="1237" y="1135"/>
                    <a:pt x="1085" y="909"/>
                    <a:pt x="915" y="695"/>
                  </a:cubicBezTo>
                  <a:cubicBezTo>
                    <a:pt x="712" y="435"/>
                    <a:pt x="469" y="203"/>
                    <a:pt x="204" y="0"/>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39" name="Google Shape;1121;p45">
              <a:extLst>
                <a:ext uri="{FF2B5EF4-FFF2-40B4-BE49-F238E27FC236}">
                  <a16:creationId xmlns:a16="http://schemas.microsoft.com/office/drawing/2014/main" id="{321DB67A-FAC0-421D-B953-6E7D4A100D53}"/>
                </a:ext>
              </a:extLst>
            </p:cNvPr>
            <p:cNvSpPr/>
            <p:nvPr/>
          </p:nvSpPr>
          <p:spPr>
            <a:xfrm>
              <a:off x="3752147" y="4649496"/>
              <a:ext cx="41740" cy="58596"/>
            </a:xfrm>
            <a:custGeom>
              <a:avLst/>
              <a:gdLst/>
              <a:ahLst/>
              <a:cxnLst/>
              <a:rect l="l" t="t" r="r" b="b"/>
              <a:pathLst>
                <a:path w="1300" h="1825" extrusionOk="0">
                  <a:moveTo>
                    <a:pt x="910" y="0"/>
                  </a:moveTo>
                  <a:cubicBezTo>
                    <a:pt x="413" y="0"/>
                    <a:pt x="1" y="412"/>
                    <a:pt x="1" y="915"/>
                  </a:cubicBezTo>
                  <a:cubicBezTo>
                    <a:pt x="1" y="1412"/>
                    <a:pt x="413" y="1824"/>
                    <a:pt x="910" y="1824"/>
                  </a:cubicBezTo>
                  <a:lnTo>
                    <a:pt x="984" y="1824"/>
                  </a:lnTo>
                  <a:cubicBezTo>
                    <a:pt x="1272" y="1271"/>
                    <a:pt x="1300" y="644"/>
                    <a:pt x="1136" y="28"/>
                  </a:cubicBezTo>
                  <a:cubicBezTo>
                    <a:pt x="1068" y="6"/>
                    <a:pt x="989" y="0"/>
                    <a:pt x="910" y="0"/>
                  </a:cubicBezTo>
                  <a:close/>
                </a:path>
              </a:pathLst>
            </a:custGeom>
            <a:solidFill>
              <a:srgbClr val="EE7636"/>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0" name="Google Shape;1122;p45">
              <a:extLst>
                <a:ext uri="{FF2B5EF4-FFF2-40B4-BE49-F238E27FC236}">
                  <a16:creationId xmlns:a16="http://schemas.microsoft.com/office/drawing/2014/main" id="{F0540EAB-D9DF-4341-B76D-6413E5A3EF07}"/>
                </a:ext>
              </a:extLst>
            </p:cNvPr>
            <p:cNvSpPr/>
            <p:nvPr/>
          </p:nvSpPr>
          <p:spPr>
            <a:xfrm>
              <a:off x="3648085" y="4560621"/>
              <a:ext cx="59688" cy="31947"/>
            </a:xfrm>
            <a:custGeom>
              <a:avLst/>
              <a:gdLst/>
              <a:ahLst/>
              <a:cxnLst/>
              <a:rect l="l" t="t" r="r" b="b"/>
              <a:pathLst>
                <a:path w="1859" h="995" extrusionOk="0">
                  <a:moveTo>
                    <a:pt x="656" y="1"/>
                  </a:moveTo>
                  <a:cubicBezTo>
                    <a:pt x="327" y="1"/>
                    <a:pt x="75" y="115"/>
                    <a:pt x="46" y="306"/>
                  </a:cubicBezTo>
                  <a:cubicBezTo>
                    <a:pt x="0" y="560"/>
                    <a:pt x="367" y="848"/>
                    <a:pt x="864" y="955"/>
                  </a:cubicBezTo>
                  <a:cubicBezTo>
                    <a:pt x="984" y="982"/>
                    <a:pt x="1100" y="994"/>
                    <a:pt x="1207" y="994"/>
                  </a:cubicBezTo>
                  <a:cubicBezTo>
                    <a:pt x="1538" y="994"/>
                    <a:pt x="1790" y="877"/>
                    <a:pt x="1824" y="690"/>
                  </a:cubicBezTo>
                  <a:cubicBezTo>
                    <a:pt x="1858" y="436"/>
                    <a:pt x="1491" y="142"/>
                    <a:pt x="1006" y="40"/>
                  </a:cubicBezTo>
                  <a:cubicBezTo>
                    <a:pt x="884" y="14"/>
                    <a:pt x="766" y="1"/>
                    <a:pt x="656" y="1"/>
                  </a:cubicBezTo>
                  <a:close/>
                </a:path>
              </a:pathLst>
            </a:custGeom>
            <a:solidFill>
              <a:srgbClr val="F4EDED">
                <a:alpha val="56879"/>
              </a:srgbClr>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1" name="Google Shape;1123;p45">
              <a:extLst>
                <a:ext uri="{FF2B5EF4-FFF2-40B4-BE49-F238E27FC236}">
                  <a16:creationId xmlns:a16="http://schemas.microsoft.com/office/drawing/2014/main" id="{1DDEEA7C-F272-479A-9694-82683848A9F5}"/>
                </a:ext>
              </a:extLst>
            </p:cNvPr>
            <p:cNvSpPr/>
            <p:nvPr/>
          </p:nvSpPr>
          <p:spPr>
            <a:xfrm>
              <a:off x="3709732" y="4583546"/>
              <a:ext cx="25975" cy="20934"/>
            </a:xfrm>
            <a:custGeom>
              <a:avLst/>
              <a:gdLst/>
              <a:ahLst/>
              <a:cxnLst/>
              <a:rect l="l" t="t" r="r" b="b"/>
              <a:pathLst>
                <a:path w="809" h="652" extrusionOk="0">
                  <a:moveTo>
                    <a:pt x="370" y="1"/>
                  </a:moveTo>
                  <a:cubicBezTo>
                    <a:pt x="225" y="1"/>
                    <a:pt x="95" y="81"/>
                    <a:pt x="51" y="213"/>
                  </a:cubicBezTo>
                  <a:cubicBezTo>
                    <a:pt x="0" y="382"/>
                    <a:pt x="113" y="569"/>
                    <a:pt x="305" y="631"/>
                  </a:cubicBezTo>
                  <a:cubicBezTo>
                    <a:pt x="348" y="645"/>
                    <a:pt x="391" y="651"/>
                    <a:pt x="433" y="651"/>
                  </a:cubicBezTo>
                  <a:cubicBezTo>
                    <a:pt x="578" y="651"/>
                    <a:pt x="708" y="571"/>
                    <a:pt x="752" y="439"/>
                  </a:cubicBezTo>
                  <a:cubicBezTo>
                    <a:pt x="808" y="270"/>
                    <a:pt x="695" y="77"/>
                    <a:pt x="497" y="21"/>
                  </a:cubicBezTo>
                  <a:cubicBezTo>
                    <a:pt x="455" y="7"/>
                    <a:pt x="412" y="1"/>
                    <a:pt x="370" y="1"/>
                  </a:cubicBezTo>
                  <a:close/>
                </a:path>
              </a:pathLst>
            </a:custGeom>
            <a:solidFill>
              <a:srgbClr val="F4EDED">
                <a:alpha val="56879"/>
              </a:srgbClr>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2" name="Google Shape;1124;p45">
              <a:extLst>
                <a:ext uri="{FF2B5EF4-FFF2-40B4-BE49-F238E27FC236}">
                  <a16:creationId xmlns:a16="http://schemas.microsoft.com/office/drawing/2014/main" id="{9FAB923B-E5CA-4245-8D01-C083DEC3B04F}"/>
                </a:ext>
              </a:extLst>
            </p:cNvPr>
            <p:cNvSpPr/>
            <p:nvPr/>
          </p:nvSpPr>
          <p:spPr>
            <a:xfrm>
              <a:off x="3918241" y="4631901"/>
              <a:ext cx="214542" cy="169592"/>
            </a:xfrm>
            <a:custGeom>
              <a:avLst/>
              <a:gdLst/>
              <a:ahLst/>
              <a:cxnLst/>
              <a:rect l="l" t="t" r="r" b="b"/>
              <a:pathLst>
                <a:path w="6682" h="5282" extrusionOk="0">
                  <a:moveTo>
                    <a:pt x="3598" y="0"/>
                  </a:moveTo>
                  <a:cubicBezTo>
                    <a:pt x="3519" y="0"/>
                    <a:pt x="3440" y="0"/>
                    <a:pt x="3361" y="6"/>
                  </a:cubicBezTo>
                  <a:cubicBezTo>
                    <a:pt x="2994" y="29"/>
                    <a:pt x="2621" y="85"/>
                    <a:pt x="2271" y="198"/>
                  </a:cubicBezTo>
                  <a:cubicBezTo>
                    <a:pt x="2232" y="204"/>
                    <a:pt x="2192" y="221"/>
                    <a:pt x="2158" y="232"/>
                  </a:cubicBezTo>
                  <a:cubicBezTo>
                    <a:pt x="2141" y="237"/>
                    <a:pt x="2119" y="249"/>
                    <a:pt x="2107" y="254"/>
                  </a:cubicBezTo>
                  <a:cubicBezTo>
                    <a:pt x="1774" y="373"/>
                    <a:pt x="1464" y="531"/>
                    <a:pt x="1187" y="712"/>
                  </a:cubicBezTo>
                  <a:cubicBezTo>
                    <a:pt x="1147" y="740"/>
                    <a:pt x="1113" y="768"/>
                    <a:pt x="1068" y="797"/>
                  </a:cubicBezTo>
                  <a:cubicBezTo>
                    <a:pt x="780" y="1000"/>
                    <a:pt x="537" y="1254"/>
                    <a:pt x="357" y="1536"/>
                  </a:cubicBezTo>
                  <a:cubicBezTo>
                    <a:pt x="334" y="1576"/>
                    <a:pt x="306" y="1615"/>
                    <a:pt x="283" y="1661"/>
                  </a:cubicBezTo>
                  <a:cubicBezTo>
                    <a:pt x="103" y="1988"/>
                    <a:pt x="1" y="2355"/>
                    <a:pt x="1" y="2767"/>
                  </a:cubicBezTo>
                  <a:cubicBezTo>
                    <a:pt x="1" y="2830"/>
                    <a:pt x="1" y="2903"/>
                    <a:pt x="12" y="2965"/>
                  </a:cubicBezTo>
                  <a:cubicBezTo>
                    <a:pt x="24" y="3157"/>
                    <a:pt x="69" y="3355"/>
                    <a:pt x="131" y="3564"/>
                  </a:cubicBezTo>
                  <a:cubicBezTo>
                    <a:pt x="408" y="4439"/>
                    <a:pt x="1012" y="4942"/>
                    <a:pt x="1740" y="5151"/>
                  </a:cubicBezTo>
                  <a:cubicBezTo>
                    <a:pt x="1802" y="5173"/>
                    <a:pt x="1865" y="5190"/>
                    <a:pt x="1932" y="5201"/>
                  </a:cubicBezTo>
                  <a:cubicBezTo>
                    <a:pt x="2172" y="5255"/>
                    <a:pt x="2419" y="5281"/>
                    <a:pt x="2670" y="5281"/>
                  </a:cubicBezTo>
                  <a:cubicBezTo>
                    <a:pt x="2839" y="5281"/>
                    <a:pt x="3010" y="5269"/>
                    <a:pt x="3180" y="5247"/>
                  </a:cubicBezTo>
                  <a:cubicBezTo>
                    <a:pt x="3214" y="5247"/>
                    <a:pt x="3248" y="5235"/>
                    <a:pt x="3288" y="5230"/>
                  </a:cubicBezTo>
                  <a:cubicBezTo>
                    <a:pt x="3299" y="5230"/>
                    <a:pt x="3316" y="5224"/>
                    <a:pt x="3327" y="5224"/>
                  </a:cubicBezTo>
                  <a:cubicBezTo>
                    <a:pt x="3694" y="5168"/>
                    <a:pt x="4050" y="5060"/>
                    <a:pt x="4378" y="4913"/>
                  </a:cubicBezTo>
                  <a:cubicBezTo>
                    <a:pt x="4423" y="4897"/>
                    <a:pt x="4462" y="4880"/>
                    <a:pt x="4508" y="4857"/>
                  </a:cubicBezTo>
                  <a:cubicBezTo>
                    <a:pt x="4649" y="4789"/>
                    <a:pt x="4790" y="4716"/>
                    <a:pt x="4914" y="4631"/>
                  </a:cubicBezTo>
                  <a:cubicBezTo>
                    <a:pt x="5067" y="4535"/>
                    <a:pt x="5208" y="4433"/>
                    <a:pt x="5355" y="4320"/>
                  </a:cubicBezTo>
                  <a:cubicBezTo>
                    <a:pt x="5389" y="4292"/>
                    <a:pt x="5434" y="4258"/>
                    <a:pt x="5468" y="4224"/>
                  </a:cubicBezTo>
                  <a:cubicBezTo>
                    <a:pt x="5744" y="3993"/>
                    <a:pt x="6010" y="3722"/>
                    <a:pt x="6213" y="3411"/>
                  </a:cubicBezTo>
                  <a:cubicBezTo>
                    <a:pt x="6241" y="3360"/>
                    <a:pt x="6269" y="3315"/>
                    <a:pt x="6298" y="3270"/>
                  </a:cubicBezTo>
                  <a:cubicBezTo>
                    <a:pt x="6552" y="2847"/>
                    <a:pt x="6682" y="2378"/>
                    <a:pt x="6580" y="1875"/>
                  </a:cubicBezTo>
                  <a:cubicBezTo>
                    <a:pt x="6574" y="1841"/>
                    <a:pt x="6569" y="1802"/>
                    <a:pt x="6552" y="1757"/>
                  </a:cubicBezTo>
                  <a:cubicBezTo>
                    <a:pt x="6518" y="1632"/>
                    <a:pt x="6467" y="1502"/>
                    <a:pt x="6405" y="1384"/>
                  </a:cubicBezTo>
                  <a:cubicBezTo>
                    <a:pt x="6286" y="1141"/>
                    <a:pt x="6117" y="938"/>
                    <a:pt x="5914" y="763"/>
                  </a:cubicBezTo>
                  <a:cubicBezTo>
                    <a:pt x="5756" y="627"/>
                    <a:pt x="5581" y="509"/>
                    <a:pt x="5389" y="407"/>
                  </a:cubicBezTo>
                  <a:cubicBezTo>
                    <a:pt x="4875" y="141"/>
                    <a:pt x="4236" y="0"/>
                    <a:pt x="3598" y="0"/>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3" name="Google Shape;1125;p45">
              <a:extLst>
                <a:ext uri="{FF2B5EF4-FFF2-40B4-BE49-F238E27FC236}">
                  <a16:creationId xmlns:a16="http://schemas.microsoft.com/office/drawing/2014/main" id="{8326183A-9DD8-40A9-9DEE-07340C9F7B11}"/>
                </a:ext>
              </a:extLst>
            </p:cNvPr>
            <p:cNvSpPr/>
            <p:nvPr/>
          </p:nvSpPr>
          <p:spPr>
            <a:xfrm>
              <a:off x="4091238" y="4644937"/>
              <a:ext cx="38304" cy="47551"/>
            </a:xfrm>
            <a:custGeom>
              <a:avLst/>
              <a:gdLst/>
              <a:ahLst/>
              <a:cxnLst/>
              <a:rect l="l" t="t" r="r" b="b"/>
              <a:pathLst>
                <a:path w="1193" h="1481" extrusionOk="0">
                  <a:moveTo>
                    <a:pt x="1" y="1"/>
                  </a:moveTo>
                  <a:lnTo>
                    <a:pt x="1" y="1"/>
                  </a:lnTo>
                  <a:cubicBezTo>
                    <a:pt x="418" y="413"/>
                    <a:pt x="814" y="904"/>
                    <a:pt x="1192" y="1480"/>
                  </a:cubicBezTo>
                  <a:cubicBezTo>
                    <a:pt x="1186" y="1435"/>
                    <a:pt x="1181" y="1396"/>
                    <a:pt x="1164" y="1351"/>
                  </a:cubicBezTo>
                  <a:cubicBezTo>
                    <a:pt x="1130" y="1226"/>
                    <a:pt x="1079" y="1096"/>
                    <a:pt x="1017" y="978"/>
                  </a:cubicBezTo>
                  <a:cubicBezTo>
                    <a:pt x="853" y="758"/>
                    <a:pt x="695" y="549"/>
                    <a:pt x="526" y="357"/>
                  </a:cubicBezTo>
                  <a:cubicBezTo>
                    <a:pt x="368" y="221"/>
                    <a:pt x="193" y="103"/>
                    <a:pt x="1"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4" name="Google Shape;1126;p45">
              <a:extLst>
                <a:ext uri="{FF2B5EF4-FFF2-40B4-BE49-F238E27FC236}">
                  <a16:creationId xmlns:a16="http://schemas.microsoft.com/office/drawing/2014/main" id="{A336493E-8572-4A76-AF2E-E3875048F88E}"/>
                </a:ext>
              </a:extLst>
            </p:cNvPr>
            <p:cNvSpPr/>
            <p:nvPr/>
          </p:nvSpPr>
          <p:spPr>
            <a:xfrm>
              <a:off x="4026509" y="4632062"/>
              <a:ext cx="93947" cy="109390"/>
            </a:xfrm>
            <a:custGeom>
              <a:avLst/>
              <a:gdLst/>
              <a:ahLst/>
              <a:cxnLst/>
              <a:rect l="l" t="t" r="r" b="b"/>
              <a:pathLst>
                <a:path w="2926" h="3407" extrusionOk="0">
                  <a:moveTo>
                    <a:pt x="232" y="1"/>
                  </a:moveTo>
                  <a:cubicBezTo>
                    <a:pt x="153" y="1"/>
                    <a:pt x="74" y="1"/>
                    <a:pt x="0" y="7"/>
                  </a:cubicBezTo>
                  <a:cubicBezTo>
                    <a:pt x="1186" y="865"/>
                    <a:pt x="2124" y="1983"/>
                    <a:pt x="2841" y="3406"/>
                  </a:cubicBezTo>
                  <a:cubicBezTo>
                    <a:pt x="2869" y="3355"/>
                    <a:pt x="2897" y="3310"/>
                    <a:pt x="2926" y="3265"/>
                  </a:cubicBezTo>
                  <a:cubicBezTo>
                    <a:pt x="2237" y="1915"/>
                    <a:pt x="1339" y="837"/>
                    <a:pt x="232" y="1"/>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5" name="Google Shape;1127;p45">
              <a:extLst>
                <a:ext uri="{FF2B5EF4-FFF2-40B4-BE49-F238E27FC236}">
                  <a16:creationId xmlns:a16="http://schemas.microsoft.com/office/drawing/2014/main" id="{C44550D9-227D-48C8-AE22-139C5C241BC5}"/>
                </a:ext>
              </a:extLst>
            </p:cNvPr>
            <p:cNvSpPr/>
            <p:nvPr/>
          </p:nvSpPr>
          <p:spPr>
            <a:xfrm>
              <a:off x="3985892" y="4638066"/>
              <a:ext cx="107721" cy="132379"/>
            </a:xfrm>
            <a:custGeom>
              <a:avLst/>
              <a:gdLst/>
              <a:ahLst/>
              <a:cxnLst/>
              <a:rect l="l" t="t" r="r" b="b"/>
              <a:pathLst>
                <a:path w="3355" h="4123" extrusionOk="0">
                  <a:moveTo>
                    <a:pt x="164" y="0"/>
                  </a:moveTo>
                  <a:cubicBezTo>
                    <a:pt x="125" y="6"/>
                    <a:pt x="85" y="17"/>
                    <a:pt x="51" y="34"/>
                  </a:cubicBezTo>
                  <a:cubicBezTo>
                    <a:pt x="34" y="40"/>
                    <a:pt x="12" y="45"/>
                    <a:pt x="0" y="57"/>
                  </a:cubicBezTo>
                  <a:cubicBezTo>
                    <a:pt x="672" y="542"/>
                    <a:pt x="1282" y="1118"/>
                    <a:pt x="1813" y="1785"/>
                  </a:cubicBezTo>
                  <a:cubicBezTo>
                    <a:pt x="2355" y="2463"/>
                    <a:pt x="2835" y="3242"/>
                    <a:pt x="3242" y="4123"/>
                  </a:cubicBezTo>
                  <a:cubicBezTo>
                    <a:pt x="3276" y="4095"/>
                    <a:pt x="3315" y="4055"/>
                    <a:pt x="3355" y="4027"/>
                  </a:cubicBezTo>
                  <a:cubicBezTo>
                    <a:pt x="2948" y="3163"/>
                    <a:pt x="2468" y="2378"/>
                    <a:pt x="1921" y="1694"/>
                  </a:cubicBezTo>
                  <a:cubicBezTo>
                    <a:pt x="1401" y="1051"/>
                    <a:pt x="814" y="480"/>
                    <a:pt x="164" y="0"/>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6" name="Google Shape;1128;p45">
              <a:extLst>
                <a:ext uri="{FF2B5EF4-FFF2-40B4-BE49-F238E27FC236}">
                  <a16:creationId xmlns:a16="http://schemas.microsoft.com/office/drawing/2014/main" id="{FFBE2ECA-AEF4-47C2-B3A5-DC2CEA7A2F00}"/>
                </a:ext>
              </a:extLst>
            </p:cNvPr>
            <p:cNvSpPr/>
            <p:nvPr/>
          </p:nvSpPr>
          <p:spPr>
            <a:xfrm>
              <a:off x="3952693" y="4654569"/>
              <a:ext cx="110289" cy="134916"/>
            </a:xfrm>
            <a:custGeom>
              <a:avLst/>
              <a:gdLst/>
              <a:ahLst/>
              <a:cxnLst/>
              <a:rect l="l" t="t" r="r" b="b"/>
              <a:pathLst>
                <a:path w="3435" h="4202" extrusionOk="0">
                  <a:moveTo>
                    <a:pt x="125" y="0"/>
                  </a:moveTo>
                  <a:cubicBezTo>
                    <a:pt x="80" y="28"/>
                    <a:pt x="46" y="57"/>
                    <a:pt x="1" y="85"/>
                  </a:cubicBezTo>
                  <a:cubicBezTo>
                    <a:pt x="1424" y="1051"/>
                    <a:pt x="2537" y="2434"/>
                    <a:pt x="3305" y="4202"/>
                  </a:cubicBezTo>
                  <a:cubicBezTo>
                    <a:pt x="3350" y="4185"/>
                    <a:pt x="3389" y="4162"/>
                    <a:pt x="3435" y="4145"/>
                  </a:cubicBezTo>
                  <a:cubicBezTo>
                    <a:pt x="2655" y="2372"/>
                    <a:pt x="1543" y="983"/>
                    <a:pt x="125" y="0"/>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7" name="Google Shape;1129;p45">
              <a:extLst>
                <a:ext uri="{FF2B5EF4-FFF2-40B4-BE49-F238E27FC236}">
                  <a16:creationId xmlns:a16="http://schemas.microsoft.com/office/drawing/2014/main" id="{504FD3CF-5F48-4F5A-9C57-13E2F691AC56}"/>
                </a:ext>
              </a:extLst>
            </p:cNvPr>
            <p:cNvSpPr/>
            <p:nvPr/>
          </p:nvSpPr>
          <p:spPr>
            <a:xfrm>
              <a:off x="3927135" y="4681219"/>
              <a:ext cx="97767" cy="118798"/>
            </a:xfrm>
            <a:custGeom>
              <a:avLst/>
              <a:gdLst/>
              <a:ahLst/>
              <a:cxnLst/>
              <a:rect l="l" t="t" r="r" b="b"/>
              <a:pathLst>
                <a:path w="3045" h="3700" extrusionOk="0">
                  <a:moveTo>
                    <a:pt x="74" y="0"/>
                  </a:moveTo>
                  <a:cubicBezTo>
                    <a:pt x="51" y="34"/>
                    <a:pt x="23" y="79"/>
                    <a:pt x="1" y="119"/>
                  </a:cubicBezTo>
                  <a:cubicBezTo>
                    <a:pt x="611" y="565"/>
                    <a:pt x="1153" y="1079"/>
                    <a:pt x="1627" y="1661"/>
                  </a:cubicBezTo>
                  <a:cubicBezTo>
                    <a:pt x="2118" y="2259"/>
                    <a:pt x="2542" y="2943"/>
                    <a:pt x="2898" y="3699"/>
                  </a:cubicBezTo>
                  <a:cubicBezTo>
                    <a:pt x="2932" y="3699"/>
                    <a:pt x="2966" y="3694"/>
                    <a:pt x="2999" y="3688"/>
                  </a:cubicBezTo>
                  <a:cubicBezTo>
                    <a:pt x="3016" y="3688"/>
                    <a:pt x="3028" y="3677"/>
                    <a:pt x="3045" y="3677"/>
                  </a:cubicBezTo>
                  <a:cubicBezTo>
                    <a:pt x="2683" y="2903"/>
                    <a:pt x="2248" y="2197"/>
                    <a:pt x="1729" y="1576"/>
                  </a:cubicBezTo>
                  <a:cubicBezTo>
                    <a:pt x="1249" y="983"/>
                    <a:pt x="695" y="452"/>
                    <a:pt x="74" y="0"/>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8" name="Google Shape;1130;p45">
              <a:extLst>
                <a:ext uri="{FF2B5EF4-FFF2-40B4-BE49-F238E27FC236}">
                  <a16:creationId xmlns:a16="http://schemas.microsoft.com/office/drawing/2014/main" id="{5B6728B1-CD11-4B2E-959E-CE8A16717A8F}"/>
                </a:ext>
              </a:extLst>
            </p:cNvPr>
            <p:cNvSpPr/>
            <p:nvPr/>
          </p:nvSpPr>
          <p:spPr>
            <a:xfrm>
              <a:off x="3918241" y="4720744"/>
              <a:ext cx="62064" cy="78182"/>
            </a:xfrm>
            <a:custGeom>
              <a:avLst/>
              <a:gdLst/>
              <a:ahLst/>
              <a:cxnLst/>
              <a:rect l="l" t="t" r="r" b="b"/>
              <a:pathLst>
                <a:path w="1933" h="2435" extrusionOk="0">
                  <a:moveTo>
                    <a:pt x="1" y="0"/>
                  </a:moveTo>
                  <a:cubicBezTo>
                    <a:pt x="1" y="63"/>
                    <a:pt x="1" y="136"/>
                    <a:pt x="12" y="198"/>
                  </a:cubicBezTo>
                  <a:cubicBezTo>
                    <a:pt x="679" y="802"/>
                    <a:pt x="1243" y="1525"/>
                    <a:pt x="1740" y="2384"/>
                  </a:cubicBezTo>
                  <a:cubicBezTo>
                    <a:pt x="1802" y="2406"/>
                    <a:pt x="1865" y="2423"/>
                    <a:pt x="1932" y="2434"/>
                  </a:cubicBezTo>
                  <a:cubicBezTo>
                    <a:pt x="1396" y="1463"/>
                    <a:pt x="763" y="661"/>
                    <a:pt x="1" y="0"/>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49" name="Google Shape;1131;p45">
              <a:extLst>
                <a:ext uri="{FF2B5EF4-FFF2-40B4-BE49-F238E27FC236}">
                  <a16:creationId xmlns:a16="http://schemas.microsoft.com/office/drawing/2014/main" id="{9A79AAA8-1DA8-447F-9CEA-19DD01498DBC}"/>
                </a:ext>
              </a:extLst>
            </p:cNvPr>
            <p:cNvSpPr/>
            <p:nvPr/>
          </p:nvSpPr>
          <p:spPr>
            <a:xfrm>
              <a:off x="4063304" y="4706488"/>
              <a:ext cx="55899" cy="35800"/>
            </a:xfrm>
            <a:custGeom>
              <a:avLst/>
              <a:gdLst/>
              <a:ahLst/>
              <a:cxnLst/>
              <a:rect l="l" t="t" r="r" b="b"/>
              <a:pathLst>
                <a:path w="1741" h="1115" extrusionOk="0">
                  <a:moveTo>
                    <a:pt x="1219" y="1"/>
                  </a:moveTo>
                  <a:cubicBezTo>
                    <a:pt x="1055" y="1"/>
                    <a:pt x="861" y="46"/>
                    <a:pt x="667" y="140"/>
                  </a:cubicBezTo>
                  <a:cubicBezTo>
                    <a:pt x="249" y="343"/>
                    <a:pt x="1" y="693"/>
                    <a:pt x="114" y="924"/>
                  </a:cubicBezTo>
                  <a:cubicBezTo>
                    <a:pt x="175" y="1050"/>
                    <a:pt x="331" y="1114"/>
                    <a:pt x="526" y="1114"/>
                  </a:cubicBezTo>
                  <a:cubicBezTo>
                    <a:pt x="692" y="1114"/>
                    <a:pt x="885" y="1068"/>
                    <a:pt x="1074" y="975"/>
                  </a:cubicBezTo>
                  <a:cubicBezTo>
                    <a:pt x="1492" y="766"/>
                    <a:pt x="1740" y="422"/>
                    <a:pt x="1627" y="190"/>
                  </a:cubicBezTo>
                  <a:cubicBezTo>
                    <a:pt x="1566" y="65"/>
                    <a:pt x="1414" y="1"/>
                    <a:pt x="1219" y="1"/>
                  </a:cubicBezTo>
                  <a:close/>
                </a:path>
              </a:pathLst>
            </a:custGeom>
            <a:solidFill>
              <a:srgbClr val="F4EDED">
                <a:alpha val="56879"/>
              </a:srgbClr>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0" name="Google Shape;1132;p45">
              <a:extLst>
                <a:ext uri="{FF2B5EF4-FFF2-40B4-BE49-F238E27FC236}">
                  <a16:creationId xmlns:a16="http://schemas.microsoft.com/office/drawing/2014/main" id="{4D0A75F2-E112-4E2F-8E51-48F449AA2D11}"/>
                </a:ext>
              </a:extLst>
            </p:cNvPr>
            <p:cNvSpPr/>
            <p:nvPr/>
          </p:nvSpPr>
          <p:spPr>
            <a:xfrm>
              <a:off x="4019445" y="4737536"/>
              <a:ext cx="38465" cy="22283"/>
            </a:xfrm>
            <a:custGeom>
              <a:avLst/>
              <a:gdLst/>
              <a:ahLst/>
              <a:cxnLst/>
              <a:rect l="l" t="t" r="r" b="b"/>
              <a:pathLst>
                <a:path w="1198" h="694" extrusionOk="0">
                  <a:moveTo>
                    <a:pt x="677" y="1"/>
                  </a:moveTo>
                  <a:cubicBezTo>
                    <a:pt x="638" y="1"/>
                    <a:pt x="599" y="3"/>
                    <a:pt x="559" y="8"/>
                  </a:cubicBezTo>
                  <a:cubicBezTo>
                    <a:pt x="237" y="42"/>
                    <a:pt x="0" y="223"/>
                    <a:pt x="23" y="415"/>
                  </a:cubicBezTo>
                  <a:cubicBezTo>
                    <a:pt x="38" y="582"/>
                    <a:pt x="253" y="694"/>
                    <a:pt x="521" y="694"/>
                  </a:cubicBezTo>
                  <a:cubicBezTo>
                    <a:pt x="561" y="694"/>
                    <a:pt x="602" y="691"/>
                    <a:pt x="644" y="686"/>
                  </a:cubicBezTo>
                  <a:cubicBezTo>
                    <a:pt x="960" y="646"/>
                    <a:pt x="1197" y="466"/>
                    <a:pt x="1180" y="274"/>
                  </a:cubicBezTo>
                  <a:cubicBezTo>
                    <a:pt x="1161" y="116"/>
                    <a:pt x="942" y="1"/>
                    <a:pt x="677" y="1"/>
                  </a:cubicBezTo>
                  <a:close/>
                </a:path>
              </a:pathLst>
            </a:custGeom>
            <a:solidFill>
              <a:srgbClr val="F4EDED">
                <a:alpha val="56879"/>
              </a:srgbClr>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1" name="Google Shape;1133;p45">
              <a:extLst>
                <a:ext uri="{FF2B5EF4-FFF2-40B4-BE49-F238E27FC236}">
                  <a16:creationId xmlns:a16="http://schemas.microsoft.com/office/drawing/2014/main" id="{4E109ECF-D2E7-4EDF-99B2-57E2A85CD317}"/>
                </a:ext>
              </a:extLst>
            </p:cNvPr>
            <p:cNvSpPr/>
            <p:nvPr/>
          </p:nvSpPr>
          <p:spPr>
            <a:xfrm>
              <a:off x="3726428" y="4629172"/>
              <a:ext cx="233935" cy="170876"/>
            </a:xfrm>
            <a:custGeom>
              <a:avLst/>
              <a:gdLst/>
              <a:ahLst/>
              <a:cxnLst/>
              <a:rect l="l" t="t" r="r" b="b"/>
              <a:pathLst>
                <a:path w="7286" h="5322" extrusionOk="0">
                  <a:moveTo>
                    <a:pt x="4369" y="0"/>
                  </a:moveTo>
                  <a:cubicBezTo>
                    <a:pt x="4025" y="0"/>
                    <a:pt x="3670" y="50"/>
                    <a:pt x="3321" y="142"/>
                  </a:cubicBezTo>
                  <a:cubicBezTo>
                    <a:pt x="1564" y="605"/>
                    <a:pt x="0" y="2299"/>
                    <a:pt x="514" y="3852"/>
                  </a:cubicBezTo>
                  <a:cubicBezTo>
                    <a:pt x="896" y="5008"/>
                    <a:pt x="2314" y="5322"/>
                    <a:pt x="3352" y="5322"/>
                  </a:cubicBezTo>
                  <a:cubicBezTo>
                    <a:pt x="3389" y="5322"/>
                    <a:pt x="3426" y="5321"/>
                    <a:pt x="3462" y="5320"/>
                  </a:cubicBezTo>
                  <a:cubicBezTo>
                    <a:pt x="4021" y="5315"/>
                    <a:pt x="4614" y="5174"/>
                    <a:pt x="5156" y="4925"/>
                  </a:cubicBezTo>
                  <a:cubicBezTo>
                    <a:pt x="6365" y="4372"/>
                    <a:pt x="7285" y="3270"/>
                    <a:pt x="6862" y="1791"/>
                  </a:cubicBezTo>
                  <a:cubicBezTo>
                    <a:pt x="6486" y="518"/>
                    <a:pt x="5482" y="0"/>
                    <a:pt x="4369" y="0"/>
                  </a:cubicBezTo>
                  <a:close/>
                </a:path>
              </a:pathLst>
            </a:custGeom>
            <a:solidFill>
              <a:srgbClr val="2AC5BD"/>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2" name="Google Shape;1134;p45">
              <a:extLst>
                <a:ext uri="{FF2B5EF4-FFF2-40B4-BE49-F238E27FC236}">
                  <a16:creationId xmlns:a16="http://schemas.microsoft.com/office/drawing/2014/main" id="{5AF8F36D-A59E-48F2-9EC9-99FCE0FB4A2A}"/>
                </a:ext>
              </a:extLst>
            </p:cNvPr>
            <p:cNvSpPr/>
            <p:nvPr/>
          </p:nvSpPr>
          <p:spPr>
            <a:xfrm>
              <a:off x="3761940" y="4676756"/>
              <a:ext cx="54808" cy="44533"/>
            </a:xfrm>
            <a:custGeom>
              <a:avLst/>
              <a:gdLst/>
              <a:ahLst/>
              <a:cxnLst/>
              <a:rect l="l" t="t" r="r" b="b"/>
              <a:pathLst>
                <a:path w="1707" h="1387" extrusionOk="0">
                  <a:moveTo>
                    <a:pt x="1297" y="0"/>
                  </a:moveTo>
                  <a:cubicBezTo>
                    <a:pt x="1077" y="0"/>
                    <a:pt x="778" y="136"/>
                    <a:pt x="520" y="365"/>
                  </a:cubicBezTo>
                  <a:cubicBezTo>
                    <a:pt x="153" y="704"/>
                    <a:pt x="1" y="1128"/>
                    <a:pt x="182" y="1308"/>
                  </a:cubicBezTo>
                  <a:cubicBezTo>
                    <a:pt x="238" y="1361"/>
                    <a:pt x="318" y="1386"/>
                    <a:pt x="412" y="1386"/>
                  </a:cubicBezTo>
                  <a:cubicBezTo>
                    <a:pt x="630" y="1386"/>
                    <a:pt x="926" y="1251"/>
                    <a:pt x="1187" y="1015"/>
                  </a:cubicBezTo>
                  <a:cubicBezTo>
                    <a:pt x="1554" y="676"/>
                    <a:pt x="1706" y="252"/>
                    <a:pt x="1526" y="77"/>
                  </a:cubicBezTo>
                  <a:cubicBezTo>
                    <a:pt x="1470" y="25"/>
                    <a:pt x="1391" y="0"/>
                    <a:pt x="1297" y="0"/>
                  </a:cubicBezTo>
                  <a:close/>
                </a:path>
              </a:pathLst>
            </a:custGeom>
            <a:solidFill>
              <a:srgbClr val="F4EDED">
                <a:alpha val="56879"/>
              </a:srgbClr>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3" name="Google Shape;1135;p45">
              <a:extLst>
                <a:ext uri="{FF2B5EF4-FFF2-40B4-BE49-F238E27FC236}">
                  <a16:creationId xmlns:a16="http://schemas.microsoft.com/office/drawing/2014/main" id="{7E91183D-1832-4881-9FC4-C3666DCB9FCF}"/>
                </a:ext>
              </a:extLst>
            </p:cNvPr>
            <p:cNvSpPr/>
            <p:nvPr/>
          </p:nvSpPr>
          <p:spPr>
            <a:xfrm>
              <a:off x="3816363" y="4661922"/>
              <a:ext cx="25782" cy="21576"/>
            </a:xfrm>
            <a:custGeom>
              <a:avLst/>
              <a:gdLst/>
              <a:ahLst/>
              <a:cxnLst/>
              <a:rect l="l" t="t" r="r" b="b"/>
              <a:pathLst>
                <a:path w="803" h="672" extrusionOk="0">
                  <a:moveTo>
                    <a:pt x="455" y="1"/>
                  </a:moveTo>
                  <a:cubicBezTo>
                    <a:pt x="373" y="1"/>
                    <a:pt x="286" y="28"/>
                    <a:pt x="209" y="82"/>
                  </a:cubicBezTo>
                  <a:cubicBezTo>
                    <a:pt x="51" y="200"/>
                    <a:pt x="0" y="415"/>
                    <a:pt x="107" y="556"/>
                  </a:cubicBezTo>
                  <a:cubicBezTo>
                    <a:pt x="163" y="633"/>
                    <a:pt x="253" y="671"/>
                    <a:pt x="350" y="671"/>
                  </a:cubicBezTo>
                  <a:cubicBezTo>
                    <a:pt x="432" y="671"/>
                    <a:pt x="518" y="644"/>
                    <a:pt x="593" y="590"/>
                  </a:cubicBezTo>
                  <a:cubicBezTo>
                    <a:pt x="757" y="471"/>
                    <a:pt x="802" y="257"/>
                    <a:pt x="700" y="116"/>
                  </a:cubicBezTo>
                  <a:cubicBezTo>
                    <a:pt x="642" y="39"/>
                    <a:pt x="552" y="1"/>
                    <a:pt x="455" y="1"/>
                  </a:cubicBezTo>
                  <a:close/>
                </a:path>
              </a:pathLst>
            </a:custGeom>
            <a:solidFill>
              <a:srgbClr val="F4EDED">
                <a:alpha val="56879"/>
              </a:srgbClr>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4" name="Google Shape;1136;p45">
              <a:extLst>
                <a:ext uri="{FF2B5EF4-FFF2-40B4-BE49-F238E27FC236}">
                  <a16:creationId xmlns:a16="http://schemas.microsoft.com/office/drawing/2014/main" id="{CCB4B451-2FAD-483D-AE74-3EA9875E8BBD}"/>
                </a:ext>
              </a:extLst>
            </p:cNvPr>
            <p:cNvSpPr/>
            <p:nvPr/>
          </p:nvSpPr>
          <p:spPr>
            <a:xfrm>
              <a:off x="4015271" y="4575680"/>
              <a:ext cx="136200" cy="110418"/>
            </a:xfrm>
            <a:custGeom>
              <a:avLst/>
              <a:gdLst/>
              <a:ahLst/>
              <a:cxnLst/>
              <a:rect l="l" t="t" r="r" b="b"/>
              <a:pathLst>
                <a:path w="4242" h="3439" extrusionOk="0">
                  <a:moveTo>
                    <a:pt x="1203" y="1"/>
                  </a:moveTo>
                  <a:cubicBezTo>
                    <a:pt x="1147" y="34"/>
                    <a:pt x="1090" y="63"/>
                    <a:pt x="1034" y="91"/>
                  </a:cubicBezTo>
                  <a:cubicBezTo>
                    <a:pt x="808" y="204"/>
                    <a:pt x="322" y="379"/>
                    <a:pt x="322" y="379"/>
                  </a:cubicBezTo>
                  <a:cubicBezTo>
                    <a:pt x="0" y="1102"/>
                    <a:pt x="305" y="2169"/>
                    <a:pt x="1135" y="2694"/>
                  </a:cubicBezTo>
                  <a:cubicBezTo>
                    <a:pt x="1712" y="3167"/>
                    <a:pt x="2432" y="3438"/>
                    <a:pt x="2985" y="3438"/>
                  </a:cubicBezTo>
                  <a:cubicBezTo>
                    <a:pt x="3119" y="3438"/>
                    <a:pt x="3244" y="3422"/>
                    <a:pt x="3355" y="3389"/>
                  </a:cubicBezTo>
                  <a:cubicBezTo>
                    <a:pt x="3372" y="3383"/>
                    <a:pt x="3377" y="3383"/>
                    <a:pt x="3389" y="3372"/>
                  </a:cubicBezTo>
                  <a:cubicBezTo>
                    <a:pt x="3524" y="3327"/>
                    <a:pt x="3637" y="3253"/>
                    <a:pt x="3716" y="3146"/>
                  </a:cubicBezTo>
                  <a:cubicBezTo>
                    <a:pt x="3756" y="3090"/>
                    <a:pt x="3784" y="3033"/>
                    <a:pt x="3812" y="2977"/>
                  </a:cubicBezTo>
                  <a:cubicBezTo>
                    <a:pt x="3824" y="2960"/>
                    <a:pt x="3829" y="2943"/>
                    <a:pt x="3835" y="2920"/>
                  </a:cubicBezTo>
                  <a:cubicBezTo>
                    <a:pt x="4241" y="1695"/>
                    <a:pt x="1265" y="34"/>
                    <a:pt x="1203" y="1"/>
                  </a:cubicBezTo>
                  <a:close/>
                </a:path>
              </a:pathLst>
            </a:custGeom>
            <a:solidFill>
              <a:srgbClr val="F4EDED"/>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5" name="Google Shape;1137;p45">
              <a:extLst>
                <a:ext uri="{FF2B5EF4-FFF2-40B4-BE49-F238E27FC236}">
                  <a16:creationId xmlns:a16="http://schemas.microsoft.com/office/drawing/2014/main" id="{AE39E0CA-1261-4841-8BFC-975BE852C0AF}"/>
                </a:ext>
              </a:extLst>
            </p:cNvPr>
            <p:cNvSpPr/>
            <p:nvPr/>
          </p:nvSpPr>
          <p:spPr>
            <a:xfrm>
              <a:off x="4021789" y="4617870"/>
              <a:ext cx="119344" cy="69705"/>
            </a:xfrm>
            <a:custGeom>
              <a:avLst/>
              <a:gdLst/>
              <a:ahLst/>
              <a:cxnLst/>
              <a:rect l="l" t="t" r="r" b="b"/>
              <a:pathLst>
                <a:path w="3717" h="2171" extrusionOk="0">
                  <a:moveTo>
                    <a:pt x="22" y="0"/>
                  </a:moveTo>
                  <a:cubicBezTo>
                    <a:pt x="21" y="0"/>
                    <a:pt x="19" y="1"/>
                    <a:pt x="18" y="2"/>
                  </a:cubicBezTo>
                  <a:cubicBezTo>
                    <a:pt x="12" y="2"/>
                    <a:pt x="1" y="14"/>
                    <a:pt x="1" y="19"/>
                  </a:cubicBezTo>
                  <a:cubicBezTo>
                    <a:pt x="40" y="257"/>
                    <a:pt x="130" y="494"/>
                    <a:pt x="255" y="703"/>
                  </a:cubicBezTo>
                  <a:cubicBezTo>
                    <a:pt x="385" y="917"/>
                    <a:pt x="554" y="1098"/>
                    <a:pt x="729" y="1267"/>
                  </a:cubicBezTo>
                  <a:cubicBezTo>
                    <a:pt x="915" y="1431"/>
                    <a:pt x="1113" y="1572"/>
                    <a:pt x="1322" y="1708"/>
                  </a:cubicBezTo>
                  <a:cubicBezTo>
                    <a:pt x="1525" y="1838"/>
                    <a:pt x="1751" y="1951"/>
                    <a:pt x="1988" y="2035"/>
                  </a:cubicBezTo>
                  <a:cubicBezTo>
                    <a:pt x="2220" y="2120"/>
                    <a:pt x="2468" y="2171"/>
                    <a:pt x="2723" y="2171"/>
                  </a:cubicBezTo>
                  <a:cubicBezTo>
                    <a:pt x="2847" y="2171"/>
                    <a:pt x="2977" y="2160"/>
                    <a:pt x="3095" y="2131"/>
                  </a:cubicBezTo>
                  <a:cubicBezTo>
                    <a:pt x="3214" y="2103"/>
                    <a:pt x="3344" y="2052"/>
                    <a:pt x="3445" y="1973"/>
                  </a:cubicBezTo>
                  <a:cubicBezTo>
                    <a:pt x="3553" y="1894"/>
                    <a:pt x="3632" y="1776"/>
                    <a:pt x="3671" y="1657"/>
                  </a:cubicBezTo>
                  <a:cubicBezTo>
                    <a:pt x="3711" y="1550"/>
                    <a:pt x="3717" y="1426"/>
                    <a:pt x="3705" y="1296"/>
                  </a:cubicBezTo>
                  <a:cubicBezTo>
                    <a:pt x="3666" y="1053"/>
                    <a:pt x="3553" y="816"/>
                    <a:pt x="3400" y="635"/>
                  </a:cubicBezTo>
                  <a:lnTo>
                    <a:pt x="3400" y="635"/>
                  </a:lnTo>
                  <a:cubicBezTo>
                    <a:pt x="3525" y="838"/>
                    <a:pt x="3609" y="1070"/>
                    <a:pt x="3626" y="1307"/>
                  </a:cubicBezTo>
                  <a:cubicBezTo>
                    <a:pt x="3632" y="1392"/>
                    <a:pt x="3626" y="1465"/>
                    <a:pt x="3604" y="1544"/>
                  </a:cubicBezTo>
                  <a:cubicBezTo>
                    <a:pt x="3598" y="1522"/>
                    <a:pt x="3581" y="1505"/>
                    <a:pt x="3570" y="1488"/>
                  </a:cubicBezTo>
                  <a:cubicBezTo>
                    <a:pt x="3530" y="1431"/>
                    <a:pt x="3491" y="1375"/>
                    <a:pt x="3434" y="1335"/>
                  </a:cubicBezTo>
                  <a:cubicBezTo>
                    <a:pt x="3383" y="1290"/>
                    <a:pt x="3327" y="1250"/>
                    <a:pt x="3265" y="1222"/>
                  </a:cubicBezTo>
                  <a:cubicBezTo>
                    <a:pt x="3203" y="1194"/>
                    <a:pt x="3135" y="1171"/>
                    <a:pt x="3073" y="1154"/>
                  </a:cubicBezTo>
                  <a:cubicBezTo>
                    <a:pt x="3067" y="1154"/>
                    <a:pt x="3061" y="1154"/>
                    <a:pt x="3061" y="1166"/>
                  </a:cubicBezTo>
                  <a:cubicBezTo>
                    <a:pt x="3050" y="1171"/>
                    <a:pt x="3061" y="1177"/>
                    <a:pt x="3067" y="1183"/>
                  </a:cubicBezTo>
                  <a:lnTo>
                    <a:pt x="3220" y="1290"/>
                  </a:lnTo>
                  <a:cubicBezTo>
                    <a:pt x="3270" y="1324"/>
                    <a:pt x="3321" y="1363"/>
                    <a:pt x="3372" y="1403"/>
                  </a:cubicBezTo>
                  <a:cubicBezTo>
                    <a:pt x="3417" y="1442"/>
                    <a:pt x="3462" y="1488"/>
                    <a:pt x="3496" y="1527"/>
                  </a:cubicBezTo>
                  <a:cubicBezTo>
                    <a:pt x="3525" y="1555"/>
                    <a:pt x="3547" y="1595"/>
                    <a:pt x="3575" y="1623"/>
                  </a:cubicBezTo>
                  <a:cubicBezTo>
                    <a:pt x="3575" y="1629"/>
                    <a:pt x="3575" y="1629"/>
                    <a:pt x="3570" y="1635"/>
                  </a:cubicBezTo>
                  <a:cubicBezTo>
                    <a:pt x="3525" y="1742"/>
                    <a:pt x="3462" y="1832"/>
                    <a:pt x="3372" y="1894"/>
                  </a:cubicBezTo>
                  <a:cubicBezTo>
                    <a:pt x="3327" y="1934"/>
                    <a:pt x="3276" y="1962"/>
                    <a:pt x="3220" y="1973"/>
                  </a:cubicBezTo>
                  <a:lnTo>
                    <a:pt x="3157" y="1996"/>
                  </a:lnTo>
                  <a:cubicBezTo>
                    <a:pt x="3146" y="1962"/>
                    <a:pt x="3129" y="1923"/>
                    <a:pt x="3107" y="1894"/>
                  </a:cubicBezTo>
                  <a:cubicBezTo>
                    <a:pt x="3073" y="1838"/>
                    <a:pt x="3033" y="1781"/>
                    <a:pt x="2982" y="1736"/>
                  </a:cubicBezTo>
                  <a:cubicBezTo>
                    <a:pt x="2932" y="1685"/>
                    <a:pt x="2875" y="1651"/>
                    <a:pt x="2819" y="1612"/>
                  </a:cubicBezTo>
                  <a:cubicBezTo>
                    <a:pt x="2762" y="1578"/>
                    <a:pt x="2694" y="1555"/>
                    <a:pt x="2627" y="1550"/>
                  </a:cubicBezTo>
                  <a:cubicBezTo>
                    <a:pt x="2621" y="1550"/>
                    <a:pt x="2621" y="1550"/>
                    <a:pt x="2621" y="1555"/>
                  </a:cubicBezTo>
                  <a:lnTo>
                    <a:pt x="2621" y="1572"/>
                  </a:lnTo>
                  <a:cubicBezTo>
                    <a:pt x="2677" y="1612"/>
                    <a:pt x="2728" y="1651"/>
                    <a:pt x="2779" y="1685"/>
                  </a:cubicBezTo>
                  <a:cubicBezTo>
                    <a:pt x="2824" y="1719"/>
                    <a:pt x="2875" y="1764"/>
                    <a:pt x="2920" y="1804"/>
                  </a:cubicBezTo>
                  <a:cubicBezTo>
                    <a:pt x="2960" y="1849"/>
                    <a:pt x="3005" y="1894"/>
                    <a:pt x="3044" y="1939"/>
                  </a:cubicBezTo>
                  <a:cubicBezTo>
                    <a:pt x="3067" y="1962"/>
                    <a:pt x="3078" y="1990"/>
                    <a:pt x="3101" y="2007"/>
                  </a:cubicBezTo>
                  <a:cubicBezTo>
                    <a:pt x="3090" y="2007"/>
                    <a:pt x="3073" y="2019"/>
                    <a:pt x="3061" y="2019"/>
                  </a:cubicBezTo>
                  <a:cubicBezTo>
                    <a:pt x="2948" y="2047"/>
                    <a:pt x="2824" y="2052"/>
                    <a:pt x="2711" y="2052"/>
                  </a:cubicBezTo>
                  <a:cubicBezTo>
                    <a:pt x="2480" y="2052"/>
                    <a:pt x="2248" y="2002"/>
                    <a:pt x="2022" y="1923"/>
                  </a:cubicBezTo>
                  <a:cubicBezTo>
                    <a:pt x="1796" y="1849"/>
                    <a:pt x="1582" y="1736"/>
                    <a:pt x="1379" y="1612"/>
                  </a:cubicBezTo>
                  <a:cubicBezTo>
                    <a:pt x="1175" y="1488"/>
                    <a:pt x="978" y="1352"/>
                    <a:pt x="791" y="1200"/>
                  </a:cubicBezTo>
                  <a:cubicBezTo>
                    <a:pt x="610" y="1042"/>
                    <a:pt x="447" y="866"/>
                    <a:pt x="311" y="669"/>
                  </a:cubicBezTo>
                  <a:cubicBezTo>
                    <a:pt x="181" y="471"/>
                    <a:pt x="85" y="245"/>
                    <a:pt x="29" y="14"/>
                  </a:cubicBezTo>
                  <a:cubicBezTo>
                    <a:pt x="29" y="5"/>
                    <a:pt x="26" y="0"/>
                    <a:pt x="22" y="0"/>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6" name="Google Shape;1138;p45">
              <a:extLst>
                <a:ext uri="{FF2B5EF4-FFF2-40B4-BE49-F238E27FC236}">
                  <a16:creationId xmlns:a16="http://schemas.microsoft.com/office/drawing/2014/main" id="{3187DF3A-4CB4-4689-8BD2-D07D1DE9C0F3}"/>
                </a:ext>
              </a:extLst>
            </p:cNvPr>
            <p:cNvSpPr/>
            <p:nvPr/>
          </p:nvSpPr>
          <p:spPr>
            <a:xfrm>
              <a:off x="3698848" y="4575680"/>
              <a:ext cx="136585" cy="110418"/>
            </a:xfrm>
            <a:custGeom>
              <a:avLst/>
              <a:gdLst/>
              <a:ahLst/>
              <a:cxnLst/>
              <a:rect l="l" t="t" r="r" b="b"/>
              <a:pathLst>
                <a:path w="4254" h="3439" extrusionOk="0">
                  <a:moveTo>
                    <a:pt x="3050" y="1"/>
                  </a:moveTo>
                  <a:cubicBezTo>
                    <a:pt x="2982" y="34"/>
                    <a:pt x="1" y="1695"/>
                    <a:pt x="419" y="2920"/>
                  </a:cubicBezTo>
                  <a:cubicBezTo>
                    <a:pt x="424" y="2943"/>
                    <a:pt x="436" y="2960"/>
                    <a:pt x="441" y="2977"/>
                  </a:cubicBezTo>
                  <a:cubicBezTo>
                    <a:pt x="469" y="3033"/>
                    <a:pt x="498" y="3090"/>
                    <a:pt x="537" y="3146"/>
                  </a:cubicBezTo>
                  <a:cubicBezTo>
                    <a:pt x="616" y="3253"/>
                    <a:pt x="729" y="3327"/>
                    <a:pt x="865" y="3372"/>
                  </a:cubicBezTo>
                  <a:cubicBezTo>
                    <a:pt x="876" y="3383"/>
                    <a:pt x="887" y="3383"/>
                    <a:pt x="899" y="3389"/>
                  </a:cubicBezTo>
                  <a:cubicBezTo>
                    <a:pt x="1009" y="3422"/>
                    <a:pt x="1134" y="3438"/>
                    <a:pt x="1269" y="3438"/>
                  </a:cubicBezTo>
                  <a:cubicBezTo>
                    <a:pt x="1822" y="3438"/>
                    <a:pt x="2541" y="3167"/>
                    <a:pt x="3118" y="2694"/>
                  </a:cubicBezTo>
                  <a:cubicBezTo>
                    <a:pt x="3948" y="2169"/>
                    <a:pt x="4253" y="1102"/>
                    <a:pt x="3937" y="379"/>
                  </a:cubicBezTo>
                  <a:cubicBezTo>
                    <a:pt x="3937" y="379"/>
                    <a:pt x="3446" y="204"/>
                    <a:pt x="3220" y="91"/>
                  </a:cubicBezTo>
                  <a:cubicBezTo>
                    <a:pt x="3163" y="63"/>
                    <a:pt x="3107" y="34"/>
                    <a:pt x="3050" y="1"/>
                  </a:cubicBezTo>
                  <a:close/>
                </a:path>
              </a:pathLst>
            </a:custGeom>
            <a:solidFill>
              <a:srgbClr val="F4EDED"/>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7" name="Google Shape;1139;p45">
              <a:extLst>
                <a:ext uri="{FF2B5EF4-FFF2-40B4-BE49-F238E27FC236}">
                  <a16:creationId xmlns:a16="http://schemas.microsoft.com/office/drawing/2014/main" id="{7C3B9275-21A7-428A-B695-C07D8F8DC74A}"/>
                </a:ext>
              </a:extLst>
            </p:cNvPr>
            <p:cNvSpPr/>
            <p:nvPr/>
          </p:nvSpPr>
          <p:spPr>
            <a:xfrm>
              <a:off x="3709379" y="4617870"/>
              <a:ext cx="119151" cy="69705"/>
            </a:xfrm>
            <a:custGeom>
              <a:avLst/>
              <a:gdLst/>
              <a:ahLst/>
              <a:cxnLst/>
              <a:rect l="l" t="t" r="r" b="b"/>
              <a:pathLst>
                <a:path w="3711" h="2171" extrusionOk="0">
                  <a:moveTo>
                    <a:pt x="3694" y="0"/>
                  </a:moveTo>
                  <a:cubicBezTo>
                    <a:pt x="3688" y="0"/>
                    <a:pt x="3682" y="5"/>
                    <a:pt x="3682" y="14"/>
                  </a:cubicBezTo>
                  <a:cubicBezTo>
                    <a:pt x="3626" y="245"/>
                    <a:pt x="3535" y="471"/>
                    <a:pt x="3400" y="669"/>
                  </a:cubicBezTo>
                  <a:cubicBezTo>
                    <a:pt x="3270" y="866"/>
                    <a:pt x="3106" y="1042"/>
                    <a:pt x="2920" y="1200"/>
                  </a:cubicBezTo>
                  <a:cubicBezTo>
                    <a:pt x="2739" y="1352"/>
                    <a:pt x="2542" y="1488"/>
                    <a:pt x="2338" y="1612"/>
                  </a:cubicBezTo>
                  <a:cubicBezTo>
                    <a:pt x="2129" y="1736"/>
                    <a:pt x="1920" y="1849"/>
                    <a:pt x="1694" y="1923"/>
                  </a:cubicBezTo>
                  <a:cubicBezTo>
                    <a:pt x="1469" y="2002"/>
                    <a:pt x="1237" y="2052"/>
                    <a:pt x="1000" y="2052"/>
                  </a:cubicBezTo>
                  <a:cubicBezTo>
                    <a:pt x="887" y="2052"/>
                    <a:pt x="768" y="2047"/>
                    <a:pt x="655" y="2019"/>
                  </a:cubicBezTo>
                  <a:cubicBezTo>
                    <a:pt x="644" y="2019"/>
                    <a:pt x="627" y="2007"/>
                    <a:pt x="616" y="2007"/>
                  </a:cubicBezTo>
                  <a:cubicBezTo>
                    <a:pt x="633" y="1990"/>
                    <a:pt x="650" y="1962"/>
                    <a:pt x="672" y="1939"/>
                  </a:cubicBezTo>
                  <a:cubicBezTo>
                    <a:pt x="712" y="1894"/>
                    <a:pt x="757" y="1849"/>
                    <a:pt x="796" y="1804"/>
                  </a:cubicBezTo>
                  <a:cubicBezTo>
                    <a:pt x="842" y="1764"/>
                    <a:pt x="887" y="1719"/>
                    <a:pt x="938" y="1685"/>
                  </a:cubicBezTo>
                  <a:cubicBezTo>
                    <a:pt x="988" y="1651"/>
                    <a:pt x="1039" y="1612"/>
                    <a:pt x="1096" y="1572"/>
                  </a:cubicBezTo>
                  <a:lnTo>
                    <a:pt x="1096" y="1555"/>
                  </a:lnTo>
                  <a:cubicBezTo>
                    <a:pt x="1096" y="1550"/>
                    <a:pt x="1096" y="1550"/>
                    <a:pt x="1084" y="1550"/>
                  </a:cubicBezTo>
                  <a:cubicBezTo>
                    <a:pt x="1022" y="1555"/>
                    <a:pt x="955" y="1578"/>
                    <a:pt x="898" y="1612"/>
                  </a:cubicBezTo>
                  <a:cubicBezTo>
                    <a:pt x="842" y="1651"/>
                    <a:pt x="785" y="1685"/>
                    <a:pt x="734" y="1736"/>
                  </a:cubicBezTo>
                  <a:cubicBezTo>
                    <a:pt x="684" y="1781"/>
                    <a:pt x="644" y="1838"/>
                    <a:pt x="604" y="1894"/>
                  </a:cubicBezTo>
                  <a:cubicBezTo>
                    <a:pt x="588" y="1923"/>
                    <a:pt x="571" y="1962"/>
                    <a:pt x="559" y="1996"/>
                  </a:cubicBezTo>
                  <a:lnTo>
                    <a:pt x="492" y="1973"/>
                  </a:lnTo>
                  <a:cubicBezTo>
                    <a:pt x="435" y="1962"/>
                    <a:pt x="390" y="1934"/>
                    <a:pt x="345" y="1894"/>
                  </a:cubicBezTo>
                  <a:cubicBezTo>
                    <a:pt x="254" y="1832"/>
                    <a:pt x="192" y="1742"/>
                    <a:pt x="147" y="1635"/>
                  </a:cubicBezTo>
                  <a:cubicBezTo>
                    <a:pt x="141" y="1629"/>
                    <a:pt x="141" y="1629"/>
                    <a:pt x="141" y="1623"/>
                  </a:cubicBezTo>
                  <a:cubicBezTo>
                    <a:pt x="170" y="1595"/>
                    <a:pt x="192" y="1555"/>
                    <a:pt x="220" y="1527"/>
                  </a:cubicBezTo>
                  <a:cubicBezTo>
                    <a:pt x="254" y="1488"/>
                    <a:pt x="294" y="1442"/>
                    <a:pt x="345" y="1403"/>
                  </a:cubicBezTo>
                  <a:cubicBezTo>
                    <a:pt x="396" y="1363"/>
                    <a:pt x="446" y="1324"/>
                    <a:pt x="492" y="1290"/>
                  </a:cubicBezTo>
                  <a:lnTo>
                    <a:pt x="650" y="1183"/>
                  </a:lnTo>
                  <a:cubicBezTo>
                    <a:pt x="655" y="1177"/>
                    <a:pt x="661" y="1171"/>
                    <a:pt x="655" y="1166"/>
                  </a:cubicBezTo>
                  <a:cubicBezTo>
                    <a:pt x="655" y="1154"/>
                    <a:pt x="650" y="1154"/>
                    <a:pt x="644" y="1154"/>
                  </a:cubicBezTo>
                  <a:cubicBezTo>
                    <a:pt x="576" y="1171"/>
                    <a:pt x="514" y="1194"/>
                    <a:pt x="452" y="1222"/>
                  </a:cubicBezTo>
                  <a:cubicBezTo>
                    <a:pt x="390" y="1250"/>
                    <a:pt x="333" y="1290"/>
                    <a:pt x="283" y="1335"/>
                  </a:cubicBezTo>
                  <a:cubicBezTo>
                    <a:pt x="226" y="1375"/>
                    <a:pt x="181" y="1431"/>
                    <a:pt x="147" y="1488"/>
                  </a:cubicBezTo>
                  <a:cubicBezTo>
                    <a:pt x="130" y="1505"/>
                    <a:pt x="119" y="1522"/>
                    <a:pt x="113" y="1544"/>
                  </a:cubicBezTo>
                  <a:cubicBezTo>
                    <a:pt x="91" y="1465"/>
                    <a:pt x="85" y="1392"/>
                    <a:pt x="91" y="1307"/>
                  </a:cubicBezTo>
                  <a:cubicBezTo>
                    <a:pt x="108" y="1070"/>
                    <a:pt x="192" y="838"/>
                    <a:pt x="316" y="635"/>
                  </a:cubicBezTo>
                  <a:lnTo>
                    <a:pt x="316" y="635"/>
                  </a:lnTo>
                  <a:cubicBezTo>
                    <a:pt x="164" y="816"/>
                    <a:pt x="51" y="1053"/>
                    <a:pt x="11" y="1296"/>
                  </a:cubicBezTo>
                  <a:cubicBezTo>
                    <a:pt x="0" y="1426"/>
                    <a:pt x="6" y="1550"/>
                    <a:pt x="40" y="1657"/>
                  </a:cubicBezTo>
                  <a:cubicBezTo>
                    <a:pt x="85" y="1776"/>
                    <a:pt x="164" y="1894"/>
                    <a:pt x="266" y="1973"/>
                  </a:cubicBezTo>
                  <a:cubicBezTo>
                    <a:pt x="373" y="2052"/>
                    <a:pt x="497" y="2103"/>
                    <a:pt x="621" y="2131"/>
                  </a:cubicBezTo>
                  <a:cubicBezTo>
                    <a:pt x="740" y="2160"/>
                    <a:pt x="870" y="2171"/>
                    <a:pt x="994" y="2171"/>
                  </a:cubicBezTo>
                  <a:cubicBezTo>
                    <a:pt x="1248" y="2171"/>
                    <a:pt x="1497" y="2120"/>
                    <a:pt x="1728" y="2035"/>
                  </a:cubicBezTo>
                  <a:cubicBezTo>
                    <a:pt x="1960" y="1951"/>
                    <a:pt x="2186" y="1838"/>
                    <a:pt x="2395" y="1708"/>
                  </a:cubicBezTo>
                  <a:cubicBezTo>
                    <a:pt x="2604" y="1572"/>
                    <a:pt x="2801" y="1431"/>
                    <a:pt x="2988" y="1267"/>
                  </a:cubicBezTo>
                  <a:cubicBezTo>
                    <a:pt x="3163" y="1098"/>
                    <a:pt x="3332" y="917"/>
                    <a:pt x="3456" y="703"/>
                  </a:cubicBezTo>
                  <a:cubicBezTo>
                    <a:pt x="3586" y="494"/>
                    <a:pt x="3677" y="257"/>
                    <a:pt x="3711" y="19"/>
                  </a:cubicBezTo>
                  <a:cubicBezTo>
                    <a:pt x="3711" y="14"/>
                    <a:pt x="3705" y="2"/>
                    <a:pt x="3699" y="2"/>
                  </a:cubicBezTo>
                  <a:cubicBezTo>
                    <a:pt x="3698" y="1"/>
                    <a:pt x="3696" y="0"/>
                    <a:pt x="3694" y="0"/>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8" name="Google Shape;1140;p45">
              <a:extLst>
                <a:ext uri="{FF2B5EF4-FFF2-40B4-BE49-F238E27FC236}">
                  <a16:creationId xmlns:a16="http://schemas.microsoft.com/office/drawing/2014/main" id="{3F35BABA-4E80-4865-A20B-96C038CED7C4}"/>
                </a:ext>
              </a:extLst>
            </p:cNvPr>
            <p:cNvSpPr/>
            <p:nvPr/>
          </p:nvSpPr>
          <p:spPr>
            <a:xfrm>
              <a:off x="3657525" y="4156671"/>
              <a:ext cx="535810" cy="445203"/>
            </a:xfrm>
            <a:custGeom>
              <a:avLst/>
              <a:gdLst/>
              <a:ahLst/>
              <a:cxnLst/>
              <a:rect l="l" t="t" r="r" b="b"/>
              <a:pathLst>
                <a:path w="16688" h="13866" extrusionOk="0">
                  <a:moveTo>
                    <a:pt x="14612" y="1"/>
                  </a:moveTo>
                  <a:cubicBezTo>
                    <a:pt x="14346" y="1"/>
                    <a:pt x="14079" y="40"/>
                    <a:pt x="13825" y="118"/>
                  </a:cubicBezTo>
                  <a:cubicBezTo>
                    <a:pt x="11809" y="734"/>
                    <a:pt x="10335" y="2750"/>
                    <a:pt x="9702" y="4755"/>
                  </a:cubicBezTo>
                  <a:cubicBezTo>
                    <a:pt x="9250" y="4630"/>
                    <a:pt x="8770" y="4557"/>
                    <a:pt x="8285" y="4557"/>
                  </a:cubicBezTo>
                  <a:cubicBezTo>
                    <a:pt x="7827" y="4557"/>
                    <a:pt x="7387" y="4619"/>
                    <a:pt x="6975" y="4743"/>
                  </a:cubicBezTo>
                  <a:cubicBezTo>
                    <a:pt x="6336" y="2750"/>
                    <a:pt x="4868" y="734"/>
                    <a:pt x="2858" y="124"/>
                  </a:cubicBezTo>
                  <a:cubicBezTo>
                    <a:pt x="2608" y="49"/>
                    <a:pt x="2344" y="11"/>
                    <a:pt x="2082" y="11"/>
                  </a:cubicBezTo>
                  <a:cubicBezTo>
                    <a:pt x="1027" y="11"/>
                    <a:pt x="0" y="622"/>
                    <a:pt x="0" y="1835"/>
                  </a:cubicBezTo>
                  <a:cubicBezTo>
                    <a:pt x="0" y="3066"/>
                    <a:pt x="1192" y="3535"/>
                    <a:pt x="2067" y="4122"/>
                  </a:cubicBezTo>
                  <a:cubicBezTo>
                    <a:pt x="2191" y="4207"/>
                    <a:pt x="2321" y="4292"/>
                    <a:pt x="2445" y="4382"/>
                  </a:cubicBezTo>
                  <a:cubicBezTo>
                    <a:pt x="3230" y="4947"/>
                    <a:pt x="3953" y="5602"/>
                    <a:pt x="4529" y="6370"/>
                  </a:cubicBezTo>
                  <a:cubicBezTo>
                    <a:pt x="4529" y="6381"/>
                    <a:pt x="4524" y="6387"/>
                    <a:pt x="4518" y="6392"/>
                  </a:cubicBezTo>
                  <a:cubicBezTo>
                    <a:pt x="3801" y="7290"/>
                    <a:pt x="3620" y="8414"/>
                    <a:pt x="3569" y="9007"/>
                  </a:cubicBezTo>
                  <a:cubicBezTo>
                    <a:pt x="3547" y="9250"/>
                    <a:pt x="3462" y="9493"/>
                    <a:pt x="3321" y="9696"/>
                  </a:cubicBezTo>
                  <a:cubicBezTo>
                    <a:pt x="3247" y="9809"/>
                    <a:pt x="3174" y="9922"/>
                    <a:pt x="3117" y="10052"/>
                  </a:cubicBezTo>
                  <a:cubicBezTo>
                    <a:pt x="2993" y="10334"/>
                    <a:pt x="2920" y="10645"/>
                    <a:pt x="2920" y="10972"/>
                  </a:cubicBezTo>
                  <a:lnTo>
                    <a:pt x="2920" y="11051"/>
                  </a:lnTo>
                  <a:cubicBezTo>
                    <a:pt x="2920" y="11102"/>
                    <a:pt x="2920" y="11153"/>
                    <a:pt x="2925" y="11198"/>
                  </a:cubicBezTo>
                  <a:cubicBezTo>
                    <a:pt x="3027" y="12085"/>
                    <a:pt x="3660" y="12712"/>
                    <a:pt x="4416" y="13084"/>
                  </a:cubicBezTo>
                  <a:cubicBezTo>
                    <a:pt x="4580" y="13169"/>
                    <a:pt x="4755" y="13243"/>
                    <a:pt x="4925" y="13299"/>
                  </a:cubicBezTo>
                  <a:cubicBezTo>
                    <a:pt x="5964" y="13649"/>
                    <a:pt x="7059" y="13836"/>
                    <a:pt x="8149" y="13864"/>
                  </a:cubicBezTo>
                  <a:cubicBezTo>
                    <a:pt x="8220" y="13865"/>
                    <a:pt x="8294" y="13866"/>
                    <a:pt x="8370" y="13866"/>
                  </a:cubicBezTo>
                  <a:cubicBezTo>
                    <a:pt x="8952" y="13866"/>
                    <a:pt x="9666" y="13825"/>
                    <a:pt x="10380" y="13700"/>
                  </a:cubicBezTo>
                  <a:cubicBezTo>
                    <a:pt x="10995" y="13593"/>
                    <a:pt x="11611" y="13423"/>
                    <a:pt x="12131" y="13164"/>
                  </a:cubicBezTo>
                  <a:lnTo>
                    <a:pt x="12176" y="13141"/>
                  </a:lnTo>
                  <a:cubicBezTo>
                    <a:pt x="12232" y="13113"/>
                    <a:pt x="12289" y="13079"/>
                    <a:pt x="12345" y="13051"/>
                  </a:cubicBezTo>
                  <a:cubicBezTo>
                    <a:pt x="13113" y="12610"/>
                    <a:pt x="13655" y="11955"/>
                    <a:pt x="13655" y="10972"/>
                  </a:cubicBezTo>
                  <a:cubicBezTo>
                    <a:pt x="13655" y="10656"/>
                    <a:pt x="13588" y="10351"/>
                    <a:pt x="13463" y="10080"/>
                  </a:cubicBezTo>
                  <a:cubicBezTo>
                    <a:pt x="13401" y="9945"/>
                    <a:pt x="13333" y="9826"/>
                    <a:pt x="13254" y="9702"/>
                  </a:cubicBezTo>
                  <a:cubicBezTo>
                    <a:pt x="13108" y="9498"/>
                    <a:pt x="13028" y="9261"/>
                    <a:pt x="13006" y="9007"/>
                  </a:cubicBezTo>
                  <a:cubicBezTo>
                    <a:pt x="12966" y="8459"/>
                    <a:pt x="12791" y="7471"/>
                    <a:pt x="12091" y="6455"/>
                  </a:cubicBezTo>
                  <a:cubicBezTo>
                    <a:pt x="12684" y="5647"/>
                    <a:pt x="13424" y="4958"/>
                    <a:pt x="14237" y="4376"/>
                  </a:cubicBezTo>
                  <a:lnTo>
                    <a:pt x="14243" y="4365"/>
                  </a:lnTo>
                  <a:cubicBezTo>
                    <a:pt x="14367" y="4275"/>
                    <a:pt x="14491" y="4190"/>
                    <a:pt x="14615" y="4105"/>
                  </a:cubicBezTo>
                  <a:cubicBezTo>
                    <a:pt x="15485" y="3518"/>
                    <a:pt x="16688" y="3055"/>
                    <a:pt x="16688" y="1818"/>
                  </a:cubicBezTo>
                  <a:cubicBezTo>
                    <a:pt x="16688" y="614"/>
                    <a:pt x="15665" y="1"/>
                    <a:pt x="14612" y="1"/>
                  </a:cubicBezTo>
                  <a:close/>
                </a:path>
              </a:pathLst>
            </a:custGeom>
            <a:solidFill>
              <a:srgbClr val="F4EDED"/>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59" name="Google Shape;1141;p45">
              <a:extLst>
                <a:ext uri="{FF2B5EF4-FFF2-40B4-BE49-F238E27FC236}">
                  <a16:creationId xmlns:a16="http://schemas.microsoft.com/office/drawing/2014/main" id="{019C55C8-FAD3-432D-B52B-0BE87B2EB2CD}"/>
                </a:ext>
              </a:extLst>
            </p:cNvPr>
            <p:cNvSpPr/>
            <p:nvPr/>
          </p:nvSpPr>
          <p:spPr>
            <a:xfrm>
              <a:off x="3691720" y="4222171"/>
              <a:ext cx="145864" cy="138865"/>
            </a:xfrm>
            <a:custGeom>
              <a:avLst/>
              <a:gdLst/>
              <a:ahLst/>
              <a:cxnLst/>
              <a:rect l="l" t="t" r="r" b="b"/>
              <a:pathLst>
                <a:path w="4543" h="4325" extrusionOk="0">
                  <a:moveTo>
                    <a:pt x="1116" y="1"/>
                  </a:moveTo>
                  <a:cubicBezTo>
                    <a:pt x="468" y="1"/>
                    <a:pt x="0" y="719"/>
                    <a:pt x="364" y="1325"/>
                  </a:cubicBezTo>
                  <a:cubicBezTo>
                    <a:pt x="561" y="1659"/>
                    <a:pt x="912" y="1986"/>
                    <a:pt x="1380" y="2336"/>
                  </a:cubicBezTo>
                  <a:cubicBezTo>
                    <a:pt x="2165" y="2901"/>
                    <a:pt x="2888" y="3556"/>
                    <a:pt x="3464" y="4324"/>
                  </a:cubicBezTo>
                  <a:cubicBezTo>
                    <a:pt x="3775" y="3946"/>
                    <a:pt x="4136" y="3607"/>
                    <a:pt x="4543" y="3330"/>
                  </a:cubicBezTo>
                  <a:cubicBezTo>
                    <a:pt x="3764" y="1743"/>
                    <a:pt x="2538" y="360"/>
                    <a:pt x="1352" y="32"/>
                  </a:cubicBezTo>
                  <a:cubicBezTo>
                    <a:pt x="1271" y="11"/>
                    <a:pt x="1192" y="1"/>
                    <a:pt x="1116" y="1"/>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0" name="Google Shape;1142;p45">
              <a:extLst>
                <a:ext uri="{FF2B5EF4-FFF2-40B4-BE49-F238E27FC236}">
                  <a16:creationId xmlns:a16="http://schemas.microsoft.com/office/drawing/2014/main" id="{51DFF032-5A68-4679-B886-C288890C2EFE}"/>
                </a:ext>
              </a:extLst>
            </p:cNvPr>
            <p:cNvSpPr/>
            <p:nvPr/>
          </p:nvSpPr>
          <p:spPr>
            <a:xfrm>
              <a:off x="4012349" y="4222011"/>
              <a:ext cx="146795" cy="141562"/>
            </a:xfrm>
            <a:custGeom>
              <a:avLst/>
              <a:gdLst/>
              <a:ahLst/>
              <a:cxnLst/>
              <a:rect l="l" t="t" r="r" b="b"/>
              <a:pathLst>
                <a:path w="4572" h="4409" extrusionOk="0">
                  <a:moveTo>
                    <a:pt x="3450" y="0"/>
                  </a:moveTo>
                  <a:cubicBezTo>
                    <a:pt x="3373" y="0"/>
                    <a:pt x="3295" y="10"/>
                    <a:pt x="3214" y="32"/>
                  </a:cubicBezTo>
                  <a:cubicBezTo>
                    <a:pt x="2006" y="365"/>
                    <a:pt x="780" y="1754"/>
                    <a:pt x="1" y="3358"/>
                  </a:cubicBezTo>
                  <a:cubicBezTo>
                    <a:pt x="340" y="3595"/>
                    <a:pt x="639" y="3877"/>
                    <a:pt x="882" y="4205"/>
                  </a:cubicBezTo>
                  <a:cubicBezTo>
                    <a:pt x="933" y="4273"/>
                    <a:pt x="984" y="4335"/>
                    <a:pt x="1034" y="4408"/>
                  </a:cubicBezTo>
                  <a:cubicBezTo>
                    <a:pt x="1627" y="3601"/>
                    <a:pt x="2367" y="2917"/>
                    <a:pt x="3180" y="2330"/>
                  </a:cubicBezTo>
                  <a:lnTo>
                    <a:pt x="3186" y="2324"/>
                  </a:lnTo>
                  <a:cubicBezTo>
                    <a:pt x="3660" y="1986"/>
                    <a:pt x="4005" y="1647"/>
                    <a:pt x="4203" y="1325"/>
                  </a:cubicBezTo>
                  <a:cubicBezTo>
                    <a:pt x="4571" y="723"/>
                    <a:pt x="4099" y="0"/>
                    <a:pt x="3450" y="0"/>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1" name="Google Shape;1143;p45">
              <a:extLst>
                <a:ext uri="{FF2B5EF4-FFF2-40B4-BE49-F238E27FC236}">
                  <a16:creationId xmlns:a16="http://schemas.microsoft.com/office/drawing/2014/main" id="{4D45BC37-9041-4CB7-8AC3-0FE6FF8A7C05}"/>
                </a:ext>
              </a:extLst>
            </p:cNvPr>
            <p:cNvSpPr/>
            <p:nvPr/>
          </p:nvSpPr>
          <p:spPr>
            <a:xfrm>
              <a:off x="4019252" y="4477237"/>
              <a:ext cx="76544" cy="101203"/>
            </a:xfrm>
            <a:custGeom>
              <a:avLst/>
              <a:gdLst/>
              <a:ahLst/>
              <a:cxnLst/>
              <a:rect l="l" t="t" r="r" b="b"/>
              <a:pathLst>
                <a:path w="2384" h="3152" extrusionOk="0">
                  <a:moveTo>
                    <a:pt x="1666" y="0"/>
                  </a:moveTo>
                  <a:cubicBezTo>
                    <a:pt x="746" y="0"/>
                    <a:pt x="1" y="751"/>
                    <a:pt x="1" y="1666"/>
                  </a:cubicBezTo>
                  <a:cubicBezTo>
                    <a:pt x="1" y="2310"/>
                    <a:pt x="368" y="2875"/>
                    <a:pt x="904" y="3151"/>
                  </a:cubicBezTo>
                  <a:cubicBezTo>
                    <a:pt x="1762" y="2711"/>
                    <a:pt x="2384" y="2027"/>
                    <a:pt x="2384" y="983"/>
                  </a:cubicBezTo>
                  <a:cubicBezTo>
                    <a:pt x="2384" y="666"/>
                    <a:pt x="2316" y="362"/>
                    <a:pt x="2192" y="85"/>
                  </a:cubicBezTo>
                  <a:cubicBezTo>
                    <a:pt x="2034" y="28"/>
                    <a:pt x="1847" y="0"/>
                    <a:pt x="1666" y="0"/>
                  </a:cubicBezTo>
                  <a:close/>
                </a:path>
              </a:pathLst>
            </a:custGeom>
            <a:solidFill>
              <a:srgbClr val="F7C4C1"/>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2" name="Google Shape;1144;p45">
              <a:extLst>
                <a:ext uri="{FF2B5EF4-FFF2-40B4-BE49-F238E27FC236}">
                  <a16:creationId xmlns:a16="http://schemas.microsoft.com/office/drawing/2014/main" id="{B6661BF6-900F-4F9A-A236-5277002A569A}"/>
                </a:ext>
              </a:extLst>
            </p:cNvPr>
            <p:cNvSpPr/>
            <p:nvPr/>
          </p:nvSpPr>
          <p:spPr>
            <a:xfrm>
              <a:off x="3741102" y="4477237"/>
              <a:ext cx="84154" cy="99373"/>
            </a:xfrm>
            <a:custGeom>
              <a:avLst/>
              <a:gdLst/>
              <a:ahLst/>
              <a:cxnLst/>
              <a:rect l="l" t="t" r="r" b="b"/>
              <a:pathLst>
                <a:path w="2621" h="3095" extrusionOk="0">
                  <a:moveTo>
                    <a:pt x="955" y="0"/>
                  </a:moveTo>
                  <a:cubicBezTo>
                    <a:pt x="802" y="0"/>
                    <a:pt x="656" y="23"/>
                    <a:pt x="514" y="57"/>
                  </a:cubicBezTo>
                  <a:cubicBezTo>
                    <a:pt x="0" y="960"/>
                    <a:pt x="272" y="2406"/>
                    <a:pt x="1746" y="3061"/>
                  </a:cubicBezTo>
                  <a:cubicBezTo>
                    <a:pt x="1746" y="3061"/>
                    <a:pt x="1785" y="3089"/>
                    <a:pt x="1813" y="3095"/>
                  </a:cubicBezTo>
                  <a:cubicBezTo>
                    <a:pt x="2293" y="2807"/>
                    <a:pt x="2621" y="2276"/>
                    <a:pt x="2621" y="1666"/>
                  </a:cubicBezTo>
                  <a:cubicBezTo>
                    <a:pt x="2621" y="751"/>
                    <a:pt x="1870" y="0"/>
                    <a:pt x="955" y="0"/>
                  </a:cubicBezTo>
                  <a:close/>
                </a:path>
              </a:pathLst>
            </a:custGeom>
            <a:solidFill>
              <a:srgbClr val="F7C4C1"/>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3" name="Google Shape;1145;p45">
              <a:extLst>
                <a:ext uri="{FF2B5EF4-FFF2-40B4-BE49-F238E27FC236}">
                  <a16:creationId xmlns:a16="http://schemas.microsoft.com/office/drawing/2014/main" id="{9FB013CD-42BB-40FA-A367-BD7CA6814785}"/>
                </a:ext>
              </a:extLst>
            </p:cNvPr>
            <p:cNvSpPr/>
            <p:nvPr/>
          </p:nvSpPr>
          <p:spPr>
            <a:xfrm>
              <a:off x="3901577" y="4320165"/>
              <a:ext cx="72370" cy="60137"/>
            </a:xfrm>
            <a:custGeom>
              <a:avLst/>
              <a:gdLst/>
              <a:ahLst/>
              <a:cxnLst/>
              <a:rect l="l" t="t" r="r" b="b"/>
              <a:pathLst>
                <a:path w="2254" h="1873" extrusionOk="0">
                  <a:moveTo>
                    <a:pt x="1121" y="926"/>
                  </a:moveTo>
                  <a:cubicBezTo>
                    <a:pt x="1150" y="926"/>
                    <a:pt x="1181" y="942"/>
                    <a:pt x="1209" y="956"/>
                  </a:cubicBezTo>
                  <a:cubicBezTo>
                    <a:pt x="1254" y="984"/>
                    <a:pt x="1299" y="1018"/>
                    <a:pt x="1328" y="1063"/>
                  </a:cubicBezTo>
                  <a:cubicBezTo>
                    <a:pt x="1356" y="1103"/>
                    <a:pt x="1378" y="1159"/>
                    <a:pt x="1384" y="1210"/>
                  </a:cubicBezTo>
                  <a:lnTo>
                    <a:pt x="1384" y="1227"/>
                  </a:lnTo>
                  <a:lnTo>
                    <a:pt x="1367" y="1227"/>
                  </a:lnTo>
                  <a:cubicBezTo>
                    <a:pt x="1305" y="1210"/>
                    <a:pt x="1254" y="1187"/>
                    <a:pt x="1209" y="1159"/>
                  </a:cubicBezTo>
                  <a:cubicBezTo>
                    <a:pt x="1158" y="1125"/>
                    <a:pt x="1017" y="1024"/>
                    <a:pt x="1073" y="950"/>
                  </a:cubicBezTo>
                  <a:cubicBezTo>
                    <a:pt x="1087" y="933"/>
                    <a:pt x="1103" y="926"/>
                    <a:pt x="1121" y="926"/>
                  </a:cubicBezTo>
                  <a:close/>
                  <a:moveTo>
                    <a:pt x="1450" y="1"/>
                  </a:moveTo>
                  <a:cubicBezTo>
                    <a:pt x="1253" y="1"/>
                    <a:pt x="1008" y="41"/>
                    <a:pt x="802" y="103"/>
                  </a:cubicBezTo>
                  <a:cubicBezTo>
                    <a:pt x="792" y="108"/>
                    <a:pt x="796" y="132"/>
                    <a:pt x="805" y="132"/>
                  </a:cubicBezTo>
                  <a:cubicBezTo>
                    <a:pt x="806" y="132"/>
                    <a:pt x="807" y="132"/>
                    <a:pt x="808" y="131"/>
                  </a:cubicBezTo>
                  <a:cubicBezTo>
                    <a:pt x="926" y="111"/>
                    <a:pt x="1143" y="62"/>
                    <a:pt x="1351" y="62"/>
                  </a:cubicBezTo>
                  <a:cubicBezTo>
                    <a:pt x="1372" y="62"/>
                    <a:pt x="1392" y="63"/>
                    <a:pt x="1412" y="64"/>
                  </a:cubicBezTo>
                  <a:cubicBezTo>
                    <a:pt x="1610" y="75"/>
                    <a:pt x="1791" y="120"/>
                    <a:pt x="1932" y="250"/>
                  </a:cubicBezTo>
                  <a:cubicBezTo>
                    <a:pt x="2158" y="453"/>
                    <a:pt x="2180" y="786"/>
                    <a:pt x="1983" y="1018"/>
                  </a:cubicBezTo>
                  <a:cubicBezTo>
                    <a:pt x="1871" y="1151"/>
                    <a:pt x="1695" y="1234"/>
                    <a:pt x="1510" y="1234"/>
                  </a:cubicBezTo>
                  <a:cubicBezTo>
                    <a:pt x="1498" y="1234"/>
                    <a:pt x="1486" y="1233"/>
                    <a:pt x="1474" y="1233"/>
                  </a:cubicBezTo>
                  <a:cubicBezTo>
                    <a:pt x="1474" y="1216"/>
                    <a:pt x="1474" y="1204"/>
                    <a:pt x="1469" y="1187"/>
                  </a:cubicBezTo>
                  <a:cubicBezTo>
                    <a:pt x="1463" y="1120"/>
                    <a:pt x="1429" y="1052"/>
                    <a:pt x="1390" y="995"/>
                  </a:cubicBezTo>
                  <a:cubicBezTo>
                    <a:pt x="1328" y="911"/>
                    <a:pt x="1226" y="849"/>
                    <a:pt x="1130" y="826"/>
                  </a:cubicBezTo>
                  <a:cubicBezTo>
                    <a:pt x="1123" y="825"/>
                    <a:pt x="1116" y="825"/>
                    <a:pt x="1109" y="825"/>
                  </a:cubicBezTo>
                  <a:cubicBezTo>
                    <a:pt x="987" y="825"/>
                    <a:pt x="924" y="962"/>
                    <a:pt x="983" y="1069"/>
                  </a:cubicBezTo>
                  <a:cubicBezTo>
                    <a:pt x="1045" y="1187"/>
                    <a:pt x="1198" y="1272"/>
                    <a:pt x="1328" y="1300"/>
                  </a:cubicBezTo>
                  <a:cubicBezTo>
                    <a:pt x="1339" y="1300"/>
                    <a:pt x="1350" y="1306"/>
                    <a:pt x="1361" y="1306"/>
                  </a:cubicBezTo>
                  <a:cubicBezTo>
                    <a:pt x="1350" y="1379"/>
                    <a:pt x="1322" y="1459"/>
                    <a:pt x="1277" y="1515"/>
                  </a:cubicBezTo>
                  <a:cubicBezTo>
                    <a:pt x="1140" y="1690"/>
                    <a:pt x="903" y="1769"/>
                    <a:pt x="684" y="1769"/>
                  </a:cubicBezTo>
                  <a:cubicBezTo>
                    <a:pt x="676" y="1769"/>
                    <a:pt x="669" y="1769"/>
                    <a:pt x="661" y="1769"/>
                  </a:cubicBezTo>
                  <a:cubicBezTo>
                    <a:pt x="430" y="1752"/>
                    <a:pt x="204" y="1662"/>
                    <a:pt x="29" y="1492"/>
                  </a:cubicBezTo>
                  <a:cubicBezTo>
                    <a:pt x="26" y="1490"/>
                    <a:pt x="22" y="1488"/>
                    <a:pt x="17" y="1488"/>
                  </a:cubicBezTo>
                  <a:cubicBezTo>
                    <a:pt x="13" y="1488"/>
                    <a:pt x="9" y="1490"/>
                    <a:pt x="6" y="1492"/>
                  </a:cubicBezTo>
                  <a:cubicBezTo>
                    <a:pt x="0" y="1498"/>
                    <a:pt x="0" y="1504"/>
                    <a:pt x="0" y="1509"/>
                  </a:cubicBezTo>
                  <a:cubicBezTo>
                    <a:pt x="163" y="1745"/>
                    <a:pt x="443" y="1873"/>
                    <a:pt x="724" y="1873"/>
                  </a:cubicBezTo>
                  <a:cubicBezTo>
                    <a:pt x="833" y="1873"/>
                    <a:pt x="943" y="1854"/>
                    <a:pt x="1045" y="1814"/>
                  </a:cubicBezTo>
                  <a:cubicBezTo>
                    <a:pt x="1164" y="1763"/>
                    <a:pt x="1282" y="1690"/>
                    <a:pt x="1361" y="1577"/>
                  </a:cubicBezTo>
                  <a:cubicBezTo>
                    <a:pt x="1418" y="1498"/>
                    <a:pt x="1452" y="1413"/>
                    <a:pt x="1463" y="1323"/>
                  </a:cubicBezTo>
                  <a:cubicBezTo>
                    <a:pt x="1478" y="1324"/>
                    <a:pt x="1492" y="1324"/>
                    <a:pt x="1507" y="1324"/>
                  </a:cubicBezTo>
                  <a:cubicBezTo>
                    <a:pt x="1577" y="1324"/>
                    <a:pt x="1647" y="1313"/>
                    <a:pt x="1717" y="1295"/>
                  </a:cubicBezTo>
                  <a:cubicBezTo>
                    <a:pt x="1954" y="1227"/>
                    <a:pt x="2146" y="1041"/>
                    <a:pt x="2197" y="792"/>
                  </a:cubicBezTo>
                  <a:cubicBezTo>
                    <a:pt x="2254" y="628"/>
                    <a:pt x="2214" y="476"/>
                    <a:pt x="2129" y="346"/>
                  </a:cubicBezTo>
                  <a:cubicBezTo>
                    <a:pt x="2028" y="188"/>
                    <a:pt x="1841" y="64"/>
                    <a:pt x="1644" y="18"/>
                  </a:cubicBezTo>
                  <a:cubicBezTo>
                    <a:pt x="1589" y="6"/>
                    <a:pt x="1523" y="1"/>
                    <a:pt x="1450" y="1"/>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4" name="Google Shape;1146;p45">
              <a:extLst>
                <a:ext uri="{FF2B5EF4-FFF2-40B4-BE49-F238E27FC236}">
                  <a16:creationId xmlns:a16="http://schemas.microsoft.com/office/drawing/2014/main" id="{E3B12E24-D886-4C19-801A-2242970F7405}"/>
                </a:ext>
              </a:extLst>
            </p:cNvPr>
            <p:cNvSpPr/>
            <p:nvPr/>
          </p:nvSpPr>
          <p:spPr>
            <a:xfrm>
              <a:off x="4006377" y="4455115"/>
              <a:ext cx="26874" cy="26681"/>
            </a:xfrm>
            <a:custGeom>
              <a:avLst/>
              <a:gdLst/>
              <a:ahLst/>
              <a:cxnLst/>
              <a:rect l="l" t="t" r="r" b="b"/>
              <a:pathLst>
                <a:path w="837" h="831" extrusionOk="0">
                  <a:moveTo>
                    <a:pt x="418" y="0"/>
                  </a:moveTo>
                  <a:cubicBezTo>
                    <a:pt x="187" y="0"/>
                    <a:pt x="1" y="192"/>
                    <a:pt x="1" y="418"/>
                  </a:cubicBezTo>
                  <a:cubicBezTo>
                    <a:pt x="1" y="650"/>
                    <a:pt x="193" y="830"/>
                    <a:pt x="418" y="830"/>
                  </a:cubicBezTo>
                  <a:cubicBezTo>
                    <a:pt x="656" y="830"/>
                    <a:pt x="836" y="644"/>
                    <a:pt x="836" y="418"/>
                  </a:cubicBezTo>
                  <a:cubicBezTo>
                    <a:pt x="836" y="192"/>
                    <a:pt x="656" y="6"/>
                    <a:pt x="418" y="0"/>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5" name="Google Shape;1147;p45">
              <a:extLst>
                <a:ext uri="{FF2B5EF4-FFF2-40B4-BE49-F238E27FC236}">
                  <a16:creationId xmlns:a16="http://schemas.microsoft.com/office/drawing/2014/main" id="{9D2DAE01-82C8-4E87-9AA2-749BD19AEBCF}"/>
                </a:ext>
              </a:extLst>
            </p:cNvPr>
            <p:cNvSpPr/>
            <p:nvPr/>
          </p:nvSpPr>
          <p:spPr>
            <a:xfrm>
              <a:off x="4010005" y="4434437"/>
              <a:ext cx="31401" cy="12971"/>
            </a:xfrm>
            <a:custGeom>
              <a:avLst/>
              <a:gdLst/>
              <a:ahLst/>
              <a:cxnLst/>
              <a:rect l="l" t="t" r="r" b="b"/>
              <a:pathLst>
                <a:path w="978" h="404" extrusionOk="0">
                  <a:moveTo>
                    <a:pt x="408" y="0"/>
                  </a:moveTo>
                  <a:cubicBezTo>
                    <a:pt x="359" y="0"/>
                    <a:pt x="311" y="6"/>
                    <a:pt x="266" y="17"/>
                  </a:cubicBezTo>
                  <a:cubicBezTo>
                    <a:pt x="176" y="34"/>
                    <a:pt x="91" y="79"/>
                    <a:pt x="17" y="142"/>
                  </a:cubicBezTo>
                  <a:cubicBezTo>
                    <a:pt x="12" y="147"/>
                    <a:pt x="6" y="158"/>
                    <a:pt x="1" y="164"/>
                  </a:cubicBezTo>
                  <a:cubicBezTo>
                    <a:pt x="1" y="187"/>
                    <a:pt x="17" y="192"/>
                    <a:pt x="29" y="192"/>
                  </a:cubicBezTo>
                  <a:cubicBezTo>
                    <a:pt x="125" y="181"/>
                    <a:pt x="204" y="175"/>
                    <a:pt x="277" y="175"/>
                  </a:cubicBezTo>
                  <a:cubicBezTo>
                    <a:pt x="356" y="175"/>
                    <a:pt x="424" y="187"/>
                    <a:pt x="497" y="204"/>
                  </a:cubicBezTo>
                  <a:cubicBezTo>
                    <a:pt x="565" y="221"/>
                    <a:pt x="639" y="249"/>
                    <a:pt x="706" y="283"/>
                  </a:cubicBezTo>
                  <a:cubicBezTo>
                    <a:pt x="780" y="317"/>
                    <a:pt x="842" y="362"/>
                    <a:pt x="921" y="401"/>
                  </a:cubicBezTo>
                  <a:cubicBezTo>
                    <a:pt x="925" y="401"/>
                    <a:pt x="934" y="404"/>
                    <a:pt x="941" y="404"/>
                  </a:cubicBezTo>
                  <a:cubicBezTo>
                    <a:pt x="944" y="404"/>
                    <a:pt x="947" y="403"/>
                    <a:pt x="949" y="401"/>
                  </a:cubicBezTo>
                  <a:cubicBezTo>
                    <a:pt x="972" y="396"/>
                    <a:pt x="977" y="373"/>
                    <a:pt x="972" y="362"/>
                  </a:cubicBezTo>
                  <a:cubicBezTo>
                    <a:pt x="944" y="277"/>
                    <a:pt x="876" y="204"/>
                    <a:pt x="808" y="142"/>
                  </a:cubicBezTo>
                  <a:cubicBezTo>
                    <a:pt x="735" y="85"/>
                    <a:pt x="644" y="34"/>
                    <a:pt x="554" y="17"/>
                  </a:cubicBezTo>
                  <a:cubicBezTo>
                    <a:pt x="506" y="6"/>
                    <a:pt x="457" y="0"/>
                    <a:pt x="408" y="0"/>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6" name="Google Shape;1148;p45">
              <a:extLst>
                <a:ext uri="{FF2B5EF4-FFF2-40B4-BE49-F238E27FC236}">
                  <a16:creationId xmlns:a16="http://schemas.microsoft.com/office/drawing/2014/main" id="{3EB69B4E-53BD-4128-9ED6-6781CA42AA12}"/>
                </a:ext>
              </a:extLst>
            </p:cNvPr>
            <p:cNvSpPr/>
            <p:nvPr/>
          </p:nvSpPr>
          <p:spPr>
            <a:xfrm>
              <a:off x="3817968" y="4455115"/>
              <a:ext cx="26713" cy="26681"/>
            </a:xfrm>
            <a:custGeom>
              <a:avLst/>
              <a:gdLst/>
              <a:ahLst/>
              <a:cxnLst/>
              <a:rect l="l" t="t" r="r" b="b"/>
              <a:pathLst>
                <a:path w="832" h="831" extrusionOk="0">
                  <a:moveTo>
                    <a:pt x="413" y="0"/>
                  </a:moveTo>
                  <a:cubicBezTo>
                    <a:pt x="187" y="0"/>
                    <a:pt x="1" y="186"/>
                    <a:pt x="1" y="412"/>
                  </a:cubicBezTo>
                  <a:cubicBezTo>
                    <a:pt x="1" y="644"/>
                    <a:pt x="187" y="830"/>
                    <a:pt x="413" y="830"/>
                  </a:cubicBezTo>
                  <a:cubicBezTo>
                    <a:pt x="645" y="830"/>
                    <a:pt x="831" y="644"/>
                    <a:pt x="831" y="412"/>
                  </a:cubicBezTo>
                  <a:cubicBezTo>
                    <a:pt x="831" y="186"/>
                    <a:pt x="645" y="0"/>
                    <a:pt x="413" y="0"/>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7" name="Google Shape;1149;p45">
              <a:extLst>
                <a:ext uri="{FF2B5EF4-FFF2-40B4-BE49-F238E27FC236}">
                  <a16:creationId xmlns:a16="http://schemas.microsoft.com/office/drawing/2014/main" id="{46AB1BD6-D217-4DBD-8546-70016FDA00D6}"/>
                </a:ext>
              </a:extLst>
            </p:cNvPr>
            <p:cNvSpPr/>
            <p:nvPr/>
          </p:nvSpPr>
          <p:spPr>
            <a:xfrm>
              <a:off x="3810358" y="4436428"/>
              <a:ext cx="31241" cy="12875"/>
            </a:xfrm>
            <a:custGeom>
              <a:avLst/>
              <a:gdLst/>
              <a:ahLst/>
              <a:cxnLst/>
              <a:rect l="l" t="t" r="r" b="b"/>
              <a:pathLst>
                <a:path w="973" h="401" extrusionOk="0">
                  <a:moveTo>
                    <a:pt x="571" y="0"/>
                  </a:moveTo>
                  <a:cubicBezTo>
                    <a:pt x="522" y="0"/>
                    <a:pt x="472" y="6"/>
                    <a:pt x="424" y="17"/>
                  </a:cubicBezTo>
                  <a:cubicBezTo>
                    <a:pt x="334" y="40"/>
                    <a:pt x="244" y="80"/>
                    <a:pt x="170" y="142"/>
                  </a:cubicBezTo>
                  <a:cubicBezTo>
                    <a:pt x="102" y="209"/>
                    <a:pt x="46" y="283"/>
                    <a:pt x="12" y="368"/>
                  </a:cubicBezTo>
                  <a:cubicBezTo>
                    <a:pt x="1" y="379"/>
                    <a:pt x="1" y="384"/>
                    <a:pt x="12" y="390"/>
                  </a:cubicBezTo>
                  <a:cubicBezTo>
                    <a:pt x="16" y="394"/>
                    <a:pt x="23" y="401"/>
                    <a:pt x="32" y="401"/>
                  </a:cubicBezTo>
                  <a:cubicBezTo>
                    <a:pt x="36" y="401"/>
                    <a:pt x="41" y="399"/>
                    <a:pt x="46" y="396"/>
                  </a:cubicBezTo>
                  <a:cubicBezTo>
                    <a:pt x="125" y="356"/>
                    <a:pt x="193" y="311"/>
                    <a:pt x="266" y="277"/>
                  </a:cubicBezTo>
                  <a:cubicBezTo>
                    <a:pt x="334" y="243"/>
                    <a:pt x="407" y="215"/>
                    <a:pt x="475" y="198"/>
                  </a:cubicBezTo>
                  <a:cubicBezTo>
                    <a:pt x="549" y="181"/>
                    <a:pt x="616" y="170"/>
                    <a:pt x="695" y="170"/>
                  </a:cubicBezTo>
                  <a:cubicBezTo>
                    <a:pt x="717" y="168"/>
                    <a:pt x="737" y="168"/>
                    <a:pt x="758" y="168"/>
                  </a:cubicBezTo>
                  <a:cubicBezTo>
                    <a:pt x="815" y="168"/>
                    <a:pt x="874" y="173"/>
                    <a:pt x="944" y="181"/>
                  </a:cubicBezTo>
                  <a:cubicBezTo>
                    <a:pt x="947" y="184"/>
                    <a:pt x="950" y="184"/>
                    <a:pt x="952" y="184"/>
                  </a:cubicBezTo>
                  <a:cubicBezTo>
                    <a:pt x="955" y="184"/>
                    <a:pt x="958" y="184"/>
                    <a:pt x="961" y="187"/>
                  </a:cubicBezTo>
                  <a:cubicBezTo>
                    <a:pt x="972" y="170"/>
                    <a:pt x="972" y="159"/>
                    <a:pt x="961" y="153"/>
                  </a:cubicBezTo>
                  <a:cubicBezTo>
                    <a:pt x="893" y="85"/>
                    <a:pt x="808" y="40"/>
                    <a:pt x="718" y="17"/>
                  </a:cubicBezTo>
                  <a:cubicBezTo>
                    <a:pt x="670" y="6"/>
                    <a:pt x="621" y="0"/>
                    <a:pt x="571" y="0"/>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8" name="Google Shape;1150;p45">
              <a:extLst>
                <a:ext uri="{FF2B5EF4-FFF2-40B4-BE49-F238E27FC236}">
                  <a16:creationId xmlns:a16="http://schemas.microsoft.com/office/drawing/2014/main" id="{47E1A46F-B57E-45B8-AFEC-4F5A3B4CCDC8}"/>
                </a:ext>
              </a:extLst>
            </p:cNvPr>
            <p:cNvSpPr/>
            <p:nvPr/>
          </p:nvSpPr>
          <p:spPr>
            <a:xfrm>
              <a:off x="3881253" y="4461440"/>
              <a:ext cx="88520" cy="8187"/>
            </a:xfrm>
            <a:custGeom>
              <a:avLst/>
              <a:gdLst/>
              <a:ahLst/>
              <a:cxnLst/>
              <a:rect l="l" t="t" r="r" b="b"/>
              <a:pathLst>
                <a:path w="2757" h="255" extrusionOk="0">
                  <a:moveTo>
                    <a:pt x="1390" y="1"/>
                  </a:moveTo>
                  <a:cubicBezTo>
                    <a:pt x="1153" y="6"/>
                    <a:pt x="921" y="23"/>
                    <a:pt x="696" y="63"/>
                  </a:cubicBezTo>
                  <a:cubicBezTo>
                    <a:pt x="470" y="97"/>
                    <a:pt x="244" y="153"/>
                    <a:pt x="23" y="232"/>
                  </a:cubicBezTo>
                  <a:cubicBezTo>
                    <a:pt x="18" y="232"/>
                    <a:pt x="18" y="238"/>
                    <a:pt x="1" y="238"/>
                  </a:cubicBezTo>
                  <a:cubicBezTo>
                    <a:pt x="12" y="249"/>
                    <a:pt x="12" y="249"/>
                    <a:pt x="18" y="249"/>
                  </a:cubicBezTo>
                  <a:cubicBezTo>
                    <a:pt x="244" y="198"/>
                    <a:pt x="470" y="153"/>
                    <a:pt x="696" y="125"/>
                  </a:cubicBezTo>
                  <a:cubicBezTo>
                    <a:pt x="921" y="97"/>
                    <a:pt x="1153" y="85"/>
                    <a:pt x="1379" y="85"/>
                  </a:cubicBezTo>
                  <a:cubicBezTo>
                    <a:pt x="1610" y="85"/>
                    <a:pt x="1836" y="97"/>
                    <a:pt x="2062" y="125"/>
                  </a:cubicBezTo>
                  <a:cubicBezTo>
                    <a:pt x="2288" y="165"/>
                    <a:pt x="2514" y="198"/>
                    <a:pt x="2740" y="255"/>
                  </a:cubicBezTo>
                  <a:cubicBezTo>
                    <a:pt x="2751" y="255"/>
                    <a:pt x="2757" y="255"/>
                    <a:pt x="2757" y="249"/>
                  </a:cubicBezTo>
                  <a:cubicBezTo>
                    <a:pt x="2757" y="238"/>
                    <a:pt x="2757" y="232"/>
                    <a:pt x="2751" y="232"/>
                  </a:cubicBezTo>
                  <a:cubicBezTo>
                    <a:pt x="2531" y="153"/>
                    <a:pt x="2305" y="91"/>
                    <a:pt x="2079" y="57"/>
                  </a:cubicBezTo>
                  <a:cubicBezTo>
                    <a:pt x="1853" y="12"/>
                    <a:pt x="1622" y="1"/>
                    <a:pt x="1390" y="1"/>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69" name="Google Shape;1151;p45">
              <a:extLst>
                <a:ext uri="{FF2B5EF4-FFF2-40B4-BE49-F238E27FC236}">
                  <a16:creationId xmlns:a16="http://schemas.microsoft.com/office/drawing/2014/main" id="{804D9986-3EFE-4067-841D-E69C074AB9C6}"/>
                </a:ext>
              </a:extLst>
            </p:cNvPr>
            <p:cNvSpPr/>
            <p:nvPr/>
          </p:nvSpPr>
          <p:spPr>
            <a:xfrm>
              <a:off x="3886871" y="4493548"/>
              <a:ext cx="77122" cy="42992"/>
            </a:xfrm>
            <a:custGeom>
              <a:avLst/>
              <a:gdLst/>
              <a:ahLst/>
              <a:cxnLst/>
              <a:rect l="l" t="t" r="r" b="b"/>
              <a:pathLst>
                <a:path w="2402" h="1339" extrusionOk="0">
                  <a:moveTo>
                    <a:pt x="1198" y="0"/>
                  </a:moveTo>
                  <a:cubicBezTo>
                    <a:pt x="1170" y="0"/>
                    <a:pt x="1142" y="29"/>
                    <a:pt x="1142" y="57"/>
                  </a:cubicBezTo>
                  <a:lnTo>
                    <a:pt x="1142" y="554"/>
                  </a:lnTo>
                  <a:cubicBezTo>
                    <a:pt x="1008" y="625"/>
                    <a:pt x="865" y="665"/>
                    <a:pt x="726" y="665"/>
                  </a:cubicBezTo>
                  <a:cubicBezTo>
                    <a:pt x="678" y="665"/>
                    <a:pt x="630" y="660"/>
                    <a:pt x="583" y="650"/>
                  </a:cubicBezTo>
                  <a:cubicBezTo>
                    <a:pt x="402" y="616"/>
                    <a:pt x="232" y="509"/>
                    <a:pt x="103" y="339"/>
                  </a:cubicBezTo>
                  <a:cubicBezTo>
                    <a:pt x="92" y="329"/>
                    <a:pt x="74" y="321"/>
                    <a:pt x="57" y="321"/>
                  </a:cubicBezTo>
                  <a:cubicBezTo>
                    <a:pt x="46" y="321"/>
                    <a:pt x="36" y="325"/>
                    <a:pt x="29" y="334"/>
                  </a:cubicBezTo>
                  <a:cubicBezTo>
                    <a:pt x="1" y="356"/>
                    <a:pt x="1" y="390"/>
                    <a:pt x="12" y="413"/>
                  </a:cubicBezTo>
                  <a:cubicBezTo>
                    <a:pt x="159" y="605"/>
                    <a:pt x="345" y="723"/>
                    <a:pt x="566" y="763"/>
                  </a:cubicBezTo>
                  <a:lnTo>
                    <a:pt x="571" y="763"/>
                  </a:lnTo>
                  <a:cubicBezTo>
                    <a:pt x="594" y="915"/>
                    <a:pt x="662" y="1045"/>
                    <a:pt x="763" y="1147"/>
                  </a:cubicBezTo>
                  <a:lnTo>
                    <a:pt x="797" y="1181"/>
                  </a:lnTo>
                  <a:cubicBezTo>
                    <a:pt x="910" y="1282"/>
                    <a:pt x="1057" y="1339"/>
                    <a:pt x="1221" y="1339"/>
                  </a:cubicBezTo>
                  <a:cubicBezTo>
                    <a:pt x="1373" y="1339"/>
                    <a:pt x="1526" y="1282"/>
                    <a:pt x="1639" y="1198"/>
                  </a:cubicBezTo>
                  <a:cubicBezTo>
                    <a:pt x="1650" y="1181"/>
                    <a:pt x="1673" y="1169"/>
                    <a:pt x="1684" y="1152"/>
                  </a:cubicBezTo>
                  <a:cubicBezTo>
                    <a:pt x="1791" y="1056"/>
                    <a:pt x="1865" y="915"/>
                    <a:pt x="1876" y="763"/>
                  </a:cubicBezTo>
                  <a:cubicBezTo>
                    <a:pt x="2074" y="718"/>
                    <a:pt x="2243" y="593"/>
                    <a:pt x="2384" y="418"/>
                  </a:cubicBezTo>
                  <a:cubicBezTo>
                    <a:pt x="2401" y="384"/>
                    <a:pt x="2390" y="350"/>
                    <a:pt x="2373" y="328"/>
                  </a:cubicBezTo>
                  <a:cubicBezTo>
                    <a:pt x="2361" y="318"/>
                    <a:pt x="2347" y="314"/>
                    <a:pt x="2334" y="314"/>
                  </a:cubicBezTo>
                  <a:cubicBezTo>
                    <a:pt x="2317" y="314"/>
                    <a:pt x="2300" y="323"/>
                    <a:pt x="2294" y="339"/>
                  </a:cubicBezTo>
                  <a:cubicBezTo>
                    <a:pt x="2175" y="497"/>
                    <a:pt x="2017" y="605"/>
                    <a:pt x="1848" y="644"/>
                  </a:cubicBezTo>
                  <a:cubicBezTo>
                    <a:pt x="1789" y="660"/>
                    <a:pt x="1728" y="667"/>
                    <a:pt x="1667" y="667"/>
                  </a:cubicBezTo>
                  <a:cubicBezTo>
                    <a:pt x="1529" y="667"/>
                    <a:pt x="1388" y="628"/>
                    <a:pt x="1255" y="554"/>
                  </a:cubicBezTo>
                  <a:lnTo>
                    <a:pt x="1255" y="57"/>
                  </a:lnTo>
                  <a:cubicBezTo>
                    <a:pt x="1255" y="29"/>
                    <a:pt x="1226" y="0"/>
                    <a:pt x="1198" y="0"/>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0" name="Google Shape;1152;p45">
              <a:extLst>
                <a:ext uri="{FF2B5EF4-FFF2-40B4-BE49-F238E27FC236}">
                  <a16:creationId xmlns:a16="http://schemas.microsoft.com/office/drawing/2014/main" id="{883C4F8F-87A9-4355-9402-980A4863F220}"/>
                </a:ext>
              </a:extLst>
            </p:cNvPr>
            <p:cNvSpPr/>
            <p:nvPr/>
          </p:nvSpPr>
          <p:spPr>
            <a:xfrm>
              <a:off x="3912269" y="4526009"/>
              <a:ext cx="27227" cy="9985"/>
            </a:xfrm>
            <a:custGeom>
              <a:avLst/>
              <a:gdLst/>
              <a:ahLst/>
              <a:cxnLst/>
              <a:rect l="l" t="t" r="r" b="b"/>
              <a:pathLst>
                <a:path w="848" h="311" extrusionOk="0">
                  <a:moveTo>
                    <a:pt x="424" y="0"/>
                  </a:moveTo>
                  <a:cubicBezTo>
                    <a:pt x="243" y="0"/>
                    <a:pt x="97" y="62"/>
                    <a:pt x="1" y="158"/>
                  </a:cubicBezTo>
                  <a:cubicBezTo>
                    <a:pt x="108" y="254"/>
                    <a:pt x="260" y="311"/>
                    <a:pt x="424" y="311"/>
                  </a:cubicBezTo>
                  <a:cubicBezTo>
                    <a:pt x="582" y="311"/>
                    <a:pt x="723" y="260"/>
                    <a:pt x="836" y="170"/>
                  </a:cubicBezTo>
                  <a:cubicBezTo>
                    <a:pt x="836" y="164"/>
                    <a:pt x="848" y="158"/>
                    <a:pt x="848" y="147"/>
                  </a:cubicBezTo>
                  <a:cubicBezTo>
                    <a:pt x="746" y="62"/>
                    <a:pt x="599" y="6"/>
                    <a:pt x="424" y="0"/>
                  </a:cubicBezTo>
                  <a:close/>
                </a:path>
              </a:pathLst>
            </a:custGeom>
            <a:solidFill>
              <a:srgbClr val="ED847E"/>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1" name="Google Shape;1153;p45">
              <a:extLst>
                <a:ext uri="{FF2B5EF4-FFF2-40B4-BE49-F238E27FC236}">
                  <a16:creationId xmlns:a16="http://schemas.microsoft.com/office/drawing/2014/main" id="{137117D3-590C-4A6B-A8BD-BAD2C72E6859}"/>
                </a:ext>
              </a:extLst>
            </p:cNvPr>
            <p:cNvSpPr/>
            <p:nvPr/>
          </p:nvSpPr>
          <p:spPr>
            <a:xfrm>
              <a:off x="3906104" y="4472324"/>
              <a:ext cx="38465" cy="22893"/>
            </a:xfrm>
            <a:custGeom>
              <a:avLst/>
              <a:gdLst/>
              <a:ahLst/>
              <a:cxnLst/>
              <a:rect l="l" t="t" r="r" b="b"/>
              <a:pathLst>
                <a:path w="1198" h="713" extrusionOk="0">
                  <a:moveTo>
                    <a:pt x="599" y="1"/>
                  </a:moveTo>
                  <a:cubicBezTo>
                    <a:pt x="266" y="1"/>
                    <a:pt x="1" y="114"/>
                    <a:pt x="1" y="260"/>
                  </a:cubicBezTo>
                  <a:cubicBezTo>
                    <a:pt x="1" y="407"/>
                    <a:pt x="266" y="712"/>
                    <a:pt x="599" y="712"/>
                  </a:cubicBezTo>
                  <a:cubicBezTo>
                    <a:pt x="932" y="712"/>
                    <a:pt x="1198" y="407"/>
                    <a:pt x="1198" y="260"/>
                  </a:cubicBezTo>
                  <a:cubicBezTo>
                    <a:pt x="1198" y="119"/>
                    <a:pt x="932" y="1"/>
                    <a:pt x="599" y="1"/>
                  </a:cubicBezTo>
                  <a:close/>
                </a:path>
              </a:pathLst>
            </a:custGeom>
            <a:solidFill>
              <a:srgbClr val="F99A91"/>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2" name="Google Shape;1154;p45">
              <a:extLst>
                <a:ext uri="{FF2B5EF4-FFF2-40B4-BE49-F238E27FC236}">
                  <a16:creationId xmlns:a16="http://schemas.microsoft.com/office/drawing/2014/main" id="{C855F07B-D804-40EA-ACF1-3FFE31960808}"/>
                </a:ext>
              </a:extLst>
            </p:cNvPr>
            <p:cNvSpPr/>
            <p:nvPr/>
          </p:nvSpPr>
          <p:spPr>
            <a:xfrm>
              <a:off x="3914452" y="4474508"/>
              <a:ext cx="21801" cy="7288"/>
            </a:xfrm>
            <a:custGeom>
              <a:avLst/>
              <a:gdLst/>
              <a:ahLst/>
              <a:cxnLst/>
              <a:rect l="l" t="t" r="r" b="b"/>
              <a:pathLst>
                <a:path w="679" h="227" extrusionOk="0">
                  <a:moveTo>
                    <a:pt x="339" y="0"/>
                  </a:moveTo>
                  <a:cubicBezTo>
                    <a:pt x="153" y="0"/>
                    <a:pt x="0" y="51"/>
                    <a:pt x="0" y="113"/>
                  </a:cubicBezTo>
                  <a:cubicBezTo>
                    <a:pt x="0" y="175"/>
                    <a:pt x="153" y="226"/>
                    <a:pt x="339" y="226"/>
                  </a:cubicBezTo>
                  <a:cubicBezTo>
                    <a:pt x="526" y="226"/>
                    <a:pt x="678" y="175"/>
                    <a:pt x="678" y="113"/>
                  </a:cubicBezTo>
                  <a:cubicBezTo>
                    <a:pt x="678" y="51"/>
                    <a:pt x="526" y="0"/>
                    <a:pt x="339" y="0"/>
                  </a:cubicBezTo>
                  <a:close/>
                </a:path>
              </a:pathLst>
            </a:custGeom>
            <a:solidFill>
              <a:srgbClr val="F7C6C4"/>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3" name="Google Shape;1155;p45">
              <a:extLst>
                <a:ext uri="{FF2B5EF4-FFF2-40B4-BE49-F238E27FC236}">
                  <a16:creationId xmlns:a16="http://schemas.microsoft.com/office/drawing/2014/main" id="{9CEFCC51-A1ED-4AB5-91AF-86629793C934}"/>
                </a:ext>
              </a:extLst>
            </p:cNvPr>
            <p:cNvSpPr/>
            <p:nvPr/>
          </p:nvSpPr>
          <p:spPr>
            <a:xfrm>
              <a:off x="3796777" y="4575134"/>
              <a:ext cx="256956" cy="27966"/>
            </a:xfrm>
            <a:custGeom>
              <a:avLst/>
              <a:gdLst/>
              <a:ahLst/>
              <a:cxnLst/>
              <a:rect l="l" t="t" r="r" b="b"/>
              <a:pathLst>
                <a:path w="8003" h="871" extrusionOk="0">
                  <a:moveTo>
                    <a:pt x="0" y="1"/>
                  </a:moveTo>
                  <a:lnTo>
                    <a:pt x="0" y="1"/>
                  </a:lnTo>
                  <a:cubicBezTo>
                    <a:pt x="153" y="97"/>
                    <a:pt x="305" y="164"/>
                    <a:pt x="469" y="227"/>
                  </a:cubicBezTo>
                  <a:cubicBezTo>
                    <a:pt x="633" y="294"/>
                    <a:pt x="791" y="356"/>
                    <a:pt x="955" y="407"/>
                  </a:cubicBezTo>
                  <a:cubicBezTo>
                    <a:pt x="1288" y="509"/>
                    <a:pt x="1621" y="588"/>
                    <a:pt x="1960" y="661"/>
                  </a:cubicBezTo>
                  <a:cubicBezTo>
                    <a:pt x="2299" y="729"/>
                    <a:pt x="2643" y="780"/>
                    <a:pt x="2982" y="814"/>
                  </a:cubicBezTo>
                  <a:cubicBezTo>
                    <a:pt x="3321" y="848"/>
                    <a:pt x="3665" y="870"/>
                    <a:pt x="4010" y="870"/>
                  </a:cubicBezTo>
                  <a:cubicBezTo>
                    <a:pt x="4699" y="870"/>
                    <a:pt x="5388" y="820"/>
                    <a:pt x="6065" y="695"/>
                  </a:cubicBezTo>
                  <a:cubicBezTo>
                    <a:pt x="6235" y="667"/>
                    <a:pt x="6399" y="622"/>
                    <a:pt x="6568" y="582"/>
                  </a:cubicBezTo>
                  <a:cubicBezTo>
                    <a:pt x="6738" y="537"/>
                    <a:pt x="6901" y="492"/>
                    <a:pt x="7059" y="436"/>
                  </a:cubicBezTo>
                  <a:cubicBezTo>
                    <a:pt x="7387" y="323"/>
                    <a:pt x="7709" y="193"/>
                    <a:pt x="8003" y="12"/>
                  </a:cubicBezTo>
                  <a:lnTo>
                    <a:pt x="8003" y="12"/>
                  </a:lnTo>
                  <a:cubicBezTo>
                    <a:pt x="7681" y="142"/>
                    <a:pt x="7364" y="277"/>
                    <a:pt x="7042" y="362"/>
                  </a:cubicBezTo>
                  <a:cubicBezTo>
                    <a:pt x="6715" y="469"/>
                    <a:pt x="6382" y="543"/>
                    <a:pt x="6043" y="611"/>
                  </a:cubicBezTo>
                  <a:cubicBezTo>
                    <a:pt x="5422" y="726"/>
                    <a:pt x="4782" y="764"/>
                    <a:pt x="4145" y="764"/>
                  </a:cubicBezTo>
                  <a:cubicBezTo>
                    <a:pt x="4098" y="764"/>
                    <a:pt x="4051" y="763"/>
                    <a:pt x="4004" y="763"/>
                  </a:cubicBezTo>
                  <a:cubicBezTo>
                    <a:pt x="3976" y="763"/>
                    <a:pt x="3947" y="763"/>
                    <a:pt x="3918" y="763"/>
                  </a:cubicBezTo>
                  <a:cubicBezTo>
                    <a:pt x="3264" y="763"/>
                    <a:pt x="2609" y="702"/>
                    <a:pt x="1966" y="588"/>
                  </a:cubicBezTo>
                  <a:cubicBezTo>
                    <a:pt x="1632" y="532"/>
                    <a:pt x="1293" y="452"/>
                    <a:pt x="972" y="356"/>
                  </a:cubicBezTo>
                  <a:cubicBezTo>
                    <a:pt x="638" y="255"/>
                    <a:pt x="322" y="131"/>
                    <a:pt x="0" y="1"/>
                  </a:cubicBezTo>
                  <a:close/>
                </a:path>
              </a:pathLst>
            </a:custGeom>
            <a:solidFill>
              <a:srgbClr val="0F95A8"/>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grpSp>
      <p:grpSp>
        <p:nvGrpSpPr>
          <p:cNvPr id="74" name="Google Shape;316;p28">
            <a:extLst>
              <a:ext uri="{FF2B5EF4-FFF2-40B4-BE49-F238E27FC236}">
                <a16:creationId xmlns:a16="http://schemas.microsoft.com/office/drawing/2014/main" id="{E4273168-D02E-4EA6-9A7B-526DED1B0B05}"/>
              </a:ext>
            </a:extLst>
          </p:cNvPr>
          <p:cNvGrpSpPr/>
          <p:nvPr/>
        </p:nvGrpSpPr>
        <p:grpSpPr>
          <a:xfrm>
            <a:off x="203148" y="5690041"/>
            <a:ext cx="973565" cy="1062027"/>
            <a:chOff x="5447225" y="2785225"/>
            <a:chExt cx="381650" cy="416350"/>
          </a:xfrm>
        </p:grpSpPr>
        <p:sp>
          <p:nvSpPr>
            <p:cNvPr id="75" name="Google Shape;317;p28">
              <a:extLst>
                <a:ext uri="{FF2B5EF4-FFF2-40B4-BE49-F238E27FC236}">
                  <a16:creationId xmlns:a16="http://schemas.microsoft.com/office/drawing/2014/main" id="{B7A65BC6-7F79-4D26-807B-2A8A48FD1868}"/>
                </a:ext>
              </a:extLst>
            </p:cNvPr>
            <p:cNvSpPr/>
            <p:nvPr/>
          </p:nvSpPr>
          <p:spPr>
            <a:xfrm>
              <a:off x="5447225" y="2785225"/>
              <a:ext cx="381650" cy="416350"/>
            </a:xfrm>
            <a:custGeom>
              <a:avLst/>
              <a:gdLst/>
              <a:ahLst/>
              <a:cxnLst/>
              <a:rect l="l" t="t" r="r" b="b"/>
              <a:pathLst>
                <a:path w="15266" h="16654" extrusionOk="0">
                  <a:moveTo>
                    <a:pt x="9464" y="1"/>
                  </a:moveTo>
                  <a:cubicBezTo>
                    <a:pt x="8102" y="1"/>
                    <a:pt x="6618" y="592"/>
                    <a:pt x="5162" y="1738"/>
                  </a:cubicBezTo>
                  <a:cubicBezTo>
                    <a:pt x="3575" y="2987"/>
                    <a:pt x="2141" y="4833"/>
                    <a:pt x="1412" y="6567"/>
                  </a:cubicBezTo>
                  <a:lnTo>
                    <a:pt x="1316" y="6798"/>
                  </a:lnTo>
                  <a:lnTo>
                    <a:pt x="1153" y="7216"/>
                  </a:lnTo>
                  <a:lnTo>
                    <a:pt x="1164" y="7233"/>
                  </a:lnTo>
                  <a:cubicBezTo>
                    <a:pt x="1147" y="7307"/>
                    <a:pt x="1119" y="7386"/>
                    <a:pt x="1096" y="7454"/>
                  </a:cubicBezTo>
                  <a:cubicBezTo>
                    <a:pt x="0" y="11226"/>
                    <a:pt x="1971" y="15106"/>
                    <a:pt x="5580" y="16297"/>
                  </a:cubicBezTo>
                  <a:cubicBezTo>
                    <a:pt x="6292" y="16534"/>
                    <a:pt x="7031" y="16653"/>
                    <a:pt x="7771" y="16653"/>
                  </a:cubicBezTo>
                  <a:cubicBezTo>
                    <a:pt x="10736" y="16653"/>
                    <a:pt x="13430" y="14727"/>
                    <a:pt x="14458" y="11858"/>
                  </a:cubicBezTo>
                  <a:cubicBezTo>
                    <a:pt x="15265" y="9656"/>
                    <a:pt x="15243" y="6623"/>
                    <a:pt x="14424" y="4263"/>
                  </a:cubicBezTo>
                  <a:lnTo>
                    <a:pt x="14429" y="4240"/>
                  </a:lnTo>
                  <a:lnTo>
                    <a:pt x="14288" y="3890"/>
                  </a:lnTo>
                  <a:cubicBezTo>
                    <a:pt x="13543" y="1981"/>
                    <a:pt x="12351" y="711"/>
                    <a:pt x="10843" y="219"/>
                  </a:cubicBezTo>
                  <a:cubicBezTo>
                    <a:pt x="10403" y="73"/>
                    <a:pt x="9941" y="1"/>
                    <a:pt x="946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6" name="Google Shape;318;p28">
              <a:extLst>
                <a:ext uri="{FF2B5EF4-FFF2-40B4-BE49-F238E27FC236}">
                  <a16:creationId xmlns:a16="http://schemas.microsoft.com/office/drawing/2014/main" id="{580479AD-ACC1-49A2-A3BE-DB5B03F42981}"/>
                </a:ext>
              </a:extLst>
            </p:cNvPr>
            <p:cNvSpPr/>
            <p:nvPr/>
          </p:nvSpPr>
          <p:spPr>
            <a:xfrm>
              <a:off x="5483800" y="2817825"/>
              <a:ext cx="313450" cy="351425"/>
            </a:xfrm>
            <a:custGeom>
              <a:avLst/>
              <a:gdLst/>
              <a:ahLst/>
              <a:cxnLst/>
              <a:rect l="l" t="t" r="r" b="b"/>
              <a:pathLst>
                <a:path w="12538" h="14057" extrusionOk="0">
                  <a:moveTo>
                    <a:pt x="8012" y="0"/>
                  </a:moveTo>
                  <a:cubicBezTo>
                    <a:pt x="5391" y="0"/>
                    <a:pt x="2311" y="3024"/>
                    <a:pt x="1158" y="5771"/>
                  </a:cubicBezTo>
                  <a:cubicBezTo>
                    <a:pt x="1051" y="6025"/>
                    <a:pt x="960" y="6268"/>
                    <a:pt x="892" y="6517"/>
                  </a:cubicBezTo>
                  <a:cubicBezTo>
                    <a:pt x="0" y="9561"/>
                    <a:pt x="1525" y="12774"/>
                    <a:pt x="4535" y="13768"/>
                  </a:cubicBezTo>
                  <a:cubicBezTo>
                    <a:pt x="5127" y="13964"/>
                    <a:pt x="5725" y="14056"/>
                    <a:pt x="6312" y="14056"/>
                  </a:cubicBezTo>
                  <a:cubicBezTo>
                    <a:pt x="8706" y="14056"/>
                    <a:pt x="10919" y="12514"/>
                    <a:pt x="11780" y="10120"/>
                  </a:cubicBezTo>
                  <a:cubicBezTo>
                    <a:pt x="12537" y="8019"/>
                    <a:pt x="12458" y="5195"/>
                    <a:pt x="11622" y="3066"/>
                  </a:cubicBezTo>
                  <a:cubicBezTo>
                    <a:pt x="11069" y="1654"/>
                    <a:pt x="10182" y="547"/>
                    <a:pt x="8979" y="152"/>
                  </a:cubicBezTo>
                  <a:cubicBezTo>
                    <a:pt x="8668" y="49"/>
                    <a:pt x="8344" y="0"/>
                    <a:pt x="8012" y="0"/>
                  </a:cubicBezTo>
                  <a:close/>
                </a:path>
              </a:pathLst>
            </a:custGeom>
            <a:solidFill>
              <a:srgbClr val="2AC5BD"/>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7" name="Google Shape;319;p28">
              <a:extLst>
                <a:ext uri="{FF2B5EF4-FFF2-40B4-BE49-F238E27FC236}">
                  <a16:creationId xmlns:a16="http://schemas.microsoft.com/office/drawing/2014/main" id="{301E9C0F-D364-46F9-A1C1-B7072B8241C5}"/>
                </a:ext>
              </a:extLst>
            </p:cNvPr>
            <p:cNvSpPr/>
            <p:nvPr/>
          </p:nvSpPr>
          <p:spPr>
            <a:xfrm>
              <a:off x="5512725" y="2817575"/>
              <a:ext cx="261650" cy="205775"/>
            </a:xfrm>
            <a:custGeom>
              <a:avLst/>
              <a:gdLst/>
              <a:ahLst/>
              <a:cxnLst/>
              <a:rect l="l" t="t" r="r" b="b"/>
              <a:pathLst>
                <a:path w="10466" h="8231" extrusionOk="0">
                  <a:moveTo>
                    <a:pt x="6860" y="1"/>
                  </a:moveTo>
                  <a:cubicBezTo>
                    <a:pt x="4238" y="1"/>
                    <a:pt x="1155" y="3026"/>
                    <a:pt x="1" y="5770"/>
                  </a:cubicBezTo>
                  <a:cubicBezTo>
                    <a:pt x="673" y="6753"/>
                    <a:pt x="1655" y="7526"/>
                    <a:pt x="2881" y="7938"/>
                  </a:cubicBezTo>
                  <a:cubicBezTo>
                    <a:pt x="3477" y="8136"/>
                    <a:pt x="4080" y="8230"/>
                    <a:pt x="4671" y="8230"/>
                  </a:cubicBezTo>
                  <a:cubicBezTo>
                    <a:pt x="7064" y="8230"/>
                    <a:pt x="9272" y="6692"/>
                    <a:pt x="10132" y="4296"/>
                  </a:cubicBezTo>
                  <a:cubicBezTo>
                    <a:pt x="10273" y="3906"/>
                    <a:pt x="10381" y="3500"/>
                    <a:pt x="10465" y="3076"/>
                  </a:cubicBezTo>
                  <a:cubicBezTo>
                    <a:pt x="9906" y="1664"/>
                    <a:pt x="9014" y="552"/>
                    <a:pt x="7822" y="151"/>
                  </a:cubicBezTo>
                  <a:cubicBezTo>
                    <a:pt x="7512" y="49"/>
                    <a:pt x="7190" y="1"/>
                    <a:pt x="6860" y="1"/>
                  </a:cubicBezTo>
                  <a:close/>
                </a:path>
              </a:pathLst>
            </a:custGeom>
            <a:solidFill>
              <a:srgbClr val="F4EDED">
                <a:alpha val="31189"/>
              </a:srgbClr>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8" name="Google Shape;320;p28">
              <a:extLst>
                <a:ext uri="{FF2B5EF4-FFF2-40B4-BE49-F238E27FC236}">
                  <a16:creationId xmlns:a16="http://schemas.microsoft.com/office/drawing/2014/main" id="{504C9DD7-94FC-48BC-AAB1-0B553F38D369}"/>
                </a:ext>
              </a:extLst>
            </p:cNvPr>
            <p:cNvSpPr/>
            <p:nvPr/>
          </p:nvSpPr>
          <p:spPr>
            <a:xfrm>
              <a:off x="5597025" y="2842175"/>
              <a:ext cx="75825" cy="60375"/>
            </a:xfrm>
            <a:custGeom>
              <a:avLst/>
              <a:gdLst/>
              <a:ahLst/>
              <a:cxnLst/>
              <a:rect l="l" t="t" r="r" b="b"/>
              <a:pathLst>
                <a:path w="3033" h="2415" extrusionOk="0">
                  <a:moveTo>
                    <a:pt x="2169" y="0"/>
                  </a:moveTo>
                  <a:cubicBezTo>
                    <a:pt x="1804" y="0"/>
                    <a:pt x="1350" y="177"/>
                    <a:pt x="943" y="511"/>
                  </a:cubicBezTo>
                  <a:cubicBezTo>
                    <a:pt x="283" y="1053"/>
                    <a:pt x="0" y="1804"/>
                    <a:pt x="317" y="2194"/>
                  </a:cubicBezTo>
                  <a:cubicBezTo>
                    <a:pt x="439" y="2343"/>
                    <a:pt x="634" y="2415"/>
                    <a:pt x="865" y="2415"/>
                  </a:cubicBezTo>
                  <a:cubicBezTo>
                    <a:pt x="1228" y="2415"/>
                    <a:pt x="1682" y="2237"/>
                    <a:pt x="2090" y="1906"/>
                  </a:cubicBezTo>
                  <a:cubicBezTo>
                    <a:pt x="2756" y="1364"/>
                    <a:pt x="3033" y="613"/>
                    <a:pt x="2722" y="223"/>
                  </a:cubicBezTo>
                  <a:cubicBezTo>
                    <a:pt x="2599" y="73"/>
                    <a:pt x="2402" y="0"/>
                    <a:pt x="2169" y="0"/>
                  </a:cubicBezTo>
                  <a:close/>
                </a:path>
              </a:pathLst>
            </a:custGeom>
            <a:solidFill>
              <a:srgbClr val="8FE2DA"/>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sp>
          <p:nvSpPr>
            <p:cNvPr id="79" name="Google Shape;321;p28">
              <a:extLst>
                <a:ext uri="{FF2B5EF4-FFF2-40B4-BE49-F238E27FC236}">
                  <a16:creationId xmlns:a16="http://schemas.microsoft.com/office/drawing/2014/main" id="{60C81164-C708-4D40-999B-EC5F47B8ACDC}"/>
                </a:ext>
              </a:extLst>
            </p:cNvPr>
            <p:cNvSpPr/>
            <p:nvPr/>
          </p:nvSpPr>
          <p:spPr>
            <a:xfrm>
              <a:off x="5557200" y="2909075"/>
              <a:ext cx="39275" cy="38575"/>
            </a:xfrm>
            <a:custGeom>
              <a:avLst/>
              <a:gdLst/>
              <a:ahLst/>
              <a:cxnLst/>
              <a:rect l="l" t="t" r="r" b="b"/>
              <a:pathLst>
                <a:path w="1571" h="1543" extrusionOk="0">
                  <a:moveTo>
                    <a:pt x="1045" y="0"/>
                  </a:moveTo>
                  <a:cubicBezTo>
                    <a:pt x="810" y="0"/>
                    <a:pt x="533" y="152"/>
                    <a:pt x="328" y="416"/>
                  </a:cubicBezTo>
                  <a:cubicBezTo>
                    <a:pt x="35" y="794"/>
                    <a:pt x="1" y="1257"/>
                    <a:pt x="255" y="1455"/>
                  </a:cubicBezTo>
                  <a:cubicBezTo>
                    <a:pt x="331" y="1514"/>
                    <a:pt x="425" y="1543"/>
                    <a:pt x="526" y="1543"/>
                  </a:cubicBezTo>
                  <a:cubicBezTo>
                    <a:pt x="761" y="1543"/>
                    <a:pt x="1038" y="1390"/>
                    <a:pt x="1243" y="1122"/>
                  </a:cubicBezTo>
                  <a:cubicBezTo>
                    <a:pt x="1542" y="743"/>
                    <a:pt x="1571" y="280"/>
                    <a:pt x="1317" y="88"/>
                  </a:cubicBezTo>
                  <a:cubicBezTo>
                    <a:pt x="1240" y="28"/>
                    <a:pt x="1146" y="0"/>
                    <a:pt x="1045" y="0"/>
                  </a:cubicBezTo>
                  <a:close/>
                </a:path>
              </a:pathLst>
            </a:custGeom>
            <a:solidFill>
              <a:srgbClr val="8FE2DA"/>
            </a:solidFill>
            <a:ln>
              <a:noFill/>
            </a:ln>
          </p:spPr>
          <p:txBody>
            <a:bodyPr spcFirstLastPara="1" wrap="square" lIns="60934" tIns="60934" rIns="60934" bIns="60934" anchor="ctr" anchorCtr="0">
              <a:noAutofit/>
            </a:bodyPr>
            <a:lstStyle/>
            <a:p>
              <a:pPr defTabSz="2321662">
                <a:buClr>
                  <a:srgbClr val="000000"/>
                </a:buClr>
                <a:defRPr/>
              </a:pPr>
              <a:endParaRPr sz="2285" kern="0">
                <a:solidFill>
                  <a:srgbClr val="000000"/>
                </a:solidFill>
                <a:cs typeface="Arial"/>
                <a:sym typeface="Arial"/>
              </a:endParaRPr>
            </a:p>
          </p:txBody>
        </p:sp>
      </p:grpSp>
    </p:spTree>
    <p:extLst>
      <p:ext uri="{BB962C8B-B14F-4D97-AF65-F5344CB8AC3E}">
        <p14:creationId xmlns:p14="http://schemas.microsoft.com/office/powerpoint/2010/main" val="1058098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5E8D6D-5EDB-47C1-84A9-4C32E307AA1F}"/>
              </a:ext>
            </a:extLst>
          </p:cNvPr>
          <p:cNvGrpSpPr/>
          <p:nvPr/>
        </p:nvGrpSpPr>
        <p:grpSpPr>
          <a:xfrm>
            <a:off x="4726495" y="2992543"/>
            <a:ext cx="3130560" cy="1968003"/>
            <a:chOff x="309542" y="967667"/>
            <a:chExt cx="2878585" cy="1717685"/>
          </a:xfrm>
        </p:grpSpPr>
        <p:pic>
          <p:nvPicPr>
            <p:cNvPr id="4" name="Picture 3">
              <a:hlinkClick r:id="rId3"/>
              <a:extLst>
                <a:ext uri="{FF2B5EF4-FFF2-40B4-BE49-F238E27FC236}">
                  <a16:creationId xmlns:a16="http://schemas.microsoft.com/office/drawing/2014/main" id="{9DBD1AF2-E378-4261-9099-6BDDFB5EF2B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21537" y="1380335"/>
              <a:ext cx="1438182" cy="1305017"/>
            </a:xfrm>
            <a:prstGeom prst="rect">
              <a:avLst/>
            </a:prstGeom>
          </p:spPr>
        </p:pic>
        <p:sp>
          <p:nvSpPr>
            <p:cNvPr id="5" name="TextBox 4">
              <a:extLst>
                <a:ext uri="{FF2B5EF4-FFF2-40B4-BE49-F238E27FC236}">
                  <a16:creationId xmlns:a16="http://schemas.microsoft.com/office/drawing/2014/main" id="{A3EB405C-C6A9-4DC2-8583-70B8A6E2A7B3}"/>
                </a:ext>
              </a:extLst>
            </p:cNvPr>
            <p:cNvSpPr txBox="1"/>
            <p:nvPr/>
          </p:nvSpPr>
          <p:spPr>
            <a:xfrm>
              <a:off x="309542" y="967667"/>
              <a:ext cx="2878585" cy="349218"/>
            </a:xfrm>
            <a:prstGeom prst="rect">
              <a:avLst/>
            </a:prstGeom>
            <a:noFill/>
          </p:spPr>
          <p:txBody>
            <a:bodyPr wrap="square" rtlCol="0">
              <a:spAutoFit/>
            </a:bodyPr>
            <a:lstStyle/>
            <a:p>
              <a:pPr algn="ctr"/>
              <a:r>
                <a:rPr lang="en-US" sz="2000" b="1" dirty="0" err="1">
                  <a:solidFill>
                    <a:schemeClr val="accent2"/>
                  </a:solidFill>
                  <a:latin typeface="UTM Avo" panose="02040603050506020204" pitchFamily="18" charset="0"/>
                </a:rPr>
                <a:t>Ấn</a:t>
              </a:r>
              <a:r>
                <a:rPr lang="en-US" sz="2000" b="1" dirty="0">
                  <a:solidFill>
                    <a:schemeClr val="accent2"/>
                  </a:solidFill>
                  <a:latin typeface="UTM Avo" panose="02040603050506020204" pitchFamily="18" charset="0"/>
                </a:rPr>
                <a:t> </a:t>
              </a:r>
              <a:r>
                <a:rPr lang="en-US" sz="2000" b="1" dirty="0" err="1">
                  <a:solidFill>
                    <a:schemeClr val="accent2"/>
                  </a:solidFill>
                  <a:latin typeface="UTM Avo" panose="02040603050506020204" pitchFamily="18" charset="0"/>
                </a:rPr>
                <a:t>để</a:t>
              </a:r>
              <a:r>
                <a:rPr lang="en-US" sz="2000" b="1" dirty="0">
                  <a:solidFill>
                    <a:schemeClr val="accent2"/>
                  </a:solidFill>
                  <a:latin typeface="UTM Avo" panose="02040603050506020204" pitchFamily="18" charset="0"/>
                </a:rPr>
                <a:t> </a:t>
              </a:r>
              <a:r>
                <a:rPr lang="en-US" sz="2000" b="1" dirty="0" err="1">
                  <a:solidFill>
                    <a:schemeClr val="accent2"/>
                  </a:solidFill>
                  <a:latin typeface="UTM Avo" panose="02040603050506020204" pitchFamily="18" charset="0"/>
                </a:rPr>
                <a:t>đến</a:t>
              </a:r>
              <a:r>
                <a:rPr lang="en-US" sz="2000" b="1" dirty="0">
                  <a:solidFill>
                    <a:schemeClr val="accent2"/>
                  </a:solidFill>
                  <a:latin typeface="UTM Avo" panose="02040603050506020204" pitchFamily="18" charset="0"/>
                </a:rPr>
                <a:t> </a:t>
              </a:r>
              <a:r>
                <a:rPr lang="en-US" sz="2000" b="1" dirty="0" err="1">
                  <a:solidFill>
                    <a:schemeClr val="accent2"/>
                  </a:solidFill>
                  <a:latin typeface="UTM Avo" panose="02040603050506020204" pitchFamily="18" charset="0"/>
                </a:rPr>
                <a:t>trang</a:t>
              </a:r>
              <a:r>
                <a:rPr lang="en-US" sz="2000" b="1" dirty="0">
                  <a:solidFill>
                    <a:schemeClr val="accent2"/>
                  </a:solidFill>
                  <a:latin typeface="UTM Avo" panose="02040603050506020204" pitchFamily="18" charset="0"/>
                </a:rPr>
                <a:t> </a:t>
              </a:r>
              <a:r>
                <a:rPr lang="en-US" sz="2000" b="1" dirty="0" err="1">
                  <a:solidFill>
                    <a:schemeClr val="accent2"/>
                  </a:solidFill>
                  <a:latin typeface="UTM Avo" panose="02040603050506020204" pitchFamily="18" charset="0"/>
                </a:rPr>
                <a:t>sách</a:t>
              </a:r>
              <a:endParaRPr lang="en-US" sz="20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2291973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BBE123-7EB7-F8EF-FE93-08EE980BC898}"/>
              </a:ext>
            </a:extLst>
          </p:cNvPr>
          <p:cNvGrpSpPr/>
          <p:nvPr/>
        </p:nvGrpSpPr>
        <p:grpSpPr>
          <a:xfrm>
            <a:off x="4805216" y="2860021"/>
            <a:ext cx="3154929" cy="1795560"/>
            <a:chOff x="269813" y="835108"/>
            <a:chExt cx="2878585" cy="1796028"/>
          </a:xfrm>
        </p:grpSpPr>
        <p:pic>
          <p:nvPicPr>
            <p:cNvPr id="5" name="Picture 4">
              <a:hlinkClick r:id="rId3"/>
              <a:extLst>
                <a:ext uri="{FF2B5EF4-FFF2-40B4-BE49-F238E27FC236}">
                  <a16:creationId xmlns:a16="http://schemas.microsoft.com/office/drawing/2014/main" id="{DA91DD1F-EB0A-557A-8651-452737B26B1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326119"/>
              <a:ext cx="1438182" cy="1305017"/>
            </a:xfrm>
            <a:prstGeom prst="rect">
              <a:avLst/>
            </a:prstGeom>
          </p:spPr>
        </p:pic>
        <p:sp>
          <p:nvSpPr>
            <p:cNvPr id="6" name="TextBox 5">
              <a:extLst>
                <a:ext uri="{FF2B5EF4-FFF2-40B4-BE49-F238E27FC236}">
                  <a16:creationId xmlns:a16="http://schemas.microsoft.com/office/drawing/2014/main" id="{3766EB6B-D8B5-EFF5-94FA-80BE38D6C2CC}"/>
                </a:ext>
              </a:extLst>
            </p:cNvPr>
            <p:cNvSpPr txBox="1"/>
            <p:nvPr/>
          </p:nvSpPr>
          <p:spPr>
            <a:xfrm>
              <a:off x="269813" y="835108"/>
              <a:ext cx="2878585" cy="400214"/>
            </a:xfrm>
            <a:prstGeom prst="rect">
              <a:avLst/>
            </a:prstGeom>
            <a:noFill/>
          </p:spPr>
          <p:txBody>
            <a:bodyPr wrap="square" rtlCol="0">
              <a:spAutoFit/>
            </a:bodyPr>
            <a:lstStyle/>
            <a:p>
              <a:pPr algn="ctr"/>
              <a:r>
                <a:rPr lang="en-US" sz="2000" b="1" dirty="0" err="1">
                  <a:solidFill>
                    <a:schemeClr val="accent2"/>
                  </a:solidFill>
                  <a:latin typeface="UTM Avo" panose="02040603050506020204" pitchFamily="18" charset="0"/>
                </a:rPr>
                <a:t>Ấn</a:t>
              </a:r>
              <a:r>
                <a:rPr lang="en-US" sz="2000" b="1" dirty="0">
                  <a:solidFill>
                    <a:schemeClr val="accent2"/>
                  </a:solidFill>
                  <a:latin typeface="UTM Avo" panose="02040603050506020204" pitchFamily="18" charset="0"/>
                </a:rPr>
                <a:t> </a:t>
              </a:r>
              <a:r>
                <a:rPr lang="en-US" sz="2000" b="1" dirty="0" err="1">
                  <a:solidFill>
                    <a:schemeClr val="accent2"/>
                  </a:solidFill>
                  <a:latin typeface="UTM Avo" panose="02040603050506020204" pitchFamily="18" charset="0"/>
                </a:rPr>
                <a:t>để</a:t>
              </a:r>
              <a:r>
                <a:rPr lang="en-US" sz="2000" b="1" dirty="0">
                  <a:solidFill>
                    <a:schemeClr val="accent2"/>
                  </a:solidFill>
                  <a:latin typeface="UTM Avo" panose="02040603050506020204" pitchFamily="18" charset="0"/>
                </a:rPr>
                <a:t> </a:t>
              </a:r>
              <a:r>
                <a:rPr lang="en-US" sz="2000" b="1" dirty="0" err="1">
                  <a:solidFill>
                    <a:schemeClr val="accent2"/>
                  </a:solidFill>
                  <a:latin typeface="UTM Avo" panose="02040603050506020204" pitchFamily="18" charset="0"/>
                </a:rPr>
                <a:t>đến</a:t>
              </a:r>
              <a:r>
                <a:rPr lang="en-US" sz="2000" b="1" dirty="0">
                  <a:solidFill>
                    <a:schemeClr val="accent2"/>
                  </a:solidFill>
                  <a:latin typeface="UTM Avo" panose="02040603050506020204" pitchFamily="18" charset="0"/>
                </a:rPr>
                <a:t> </a:t>
              </a:r>
              <a:r>
                <a:rPr lang="en-US" sz="2000" b="1" dirty="0" err="1">
                  <a:solidFill>
                    <a:schemeClr val="accent2"/>
                  </a:solidFill>
                  <a:latin typeface="UTM Avo" panose="02040603050506020204" pitchFamily="18" charset="0"/>
                </a:rPr>
                <a:t>trang</a:t>
              </a:r>
              <a:r>
                <a:rPr lang="en-US" sz="2000" b="1" dirty="0">
                  <a:solidFill>
                    <a:schemeClr val="accent2"/>
                  </a:solidFill>
                  <a:latin typeface="UTM Avo" panose="02040603050506020204" pitchFamily="18" charset="0"/>
                </a:rPr>
                <a:t> </a:t>
              </a:r>
              <a:r>
                <a:rPr lang="en-US" sz="2000" b="1" dirty="0" err="1">
                  <a:solidFill>
                    <a:schemeClr val="accent2"/>
                  </a:solidFill>
                  <a:latin typeface="UTM Avo" panose="02040603050506020204" pitchFamily="18" charset="0"/>
                </a:rPr>
                <a:t>sách</a:t>
              </a:r>
              <a:endParaRPr lang="en-US" sz="20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4B4CD5-8EAA-455F-89D6-6AB0E9FAF45B}"/>
              </a:ext>
            </a:extLst>
          </p:cNvPr>
          <p:cNvSpPr/>
          <p:nvPr/>
        </p:nvSpPr>
        <p:spPr>
          <a:xfrm>
            <a:off x="6936096" y="3752240"/>
            <a:ext cx="5252730" cy="3104867"/>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00"/>
          </a:p>
        </p:txBody>
      </p:sp>
      <p:sp>
        <p:nvSpPr>
          <p:cNvPr id="3" name="Rectangle 2">
            <a:extLst>
              <a:ext uri="{FF2B5EF4-FFF2-40B4-BE49-F238E27FC236}">
                <a16:creationId xmlns:a16="http://schemas.microsoft.com/office/drawing/2014/main" id="{FB162626-751F-431E-816D-74A9B409D5DE}"/>
              </a:ext>
            </a:extLst>
          </p:cNvPr>
          <p:cNvSpPr/>
          <p:nvPr/>
        </p:nvSpPr>
        <p:spPr>
          <a:xfrm>
            <a:off x="4810067" y="985597"/>
            <a:ext cx="3424335" cy="555665"/>
          </a:xfrm>
          <a:prstGeom prst="rect">
            <a:avLst/>
          </a:prstGeom>
        </p:spPr>
        <p:txBody>
          <a:bodyPr wrap="none">
            <a:spAutoFit/>
          </a:bodyPr>
          <a:lstStyle/>
          <a:p>
            <a:pPr algn="ctr" defTabSz="609436">
              <a:lnSpc>
                <a:spcPct val="150000"/>
              </a:lnSpc>
              <a:defRPr/>
            </a:pPr>
            <a:r>
              <a:rPr lang="en-US" sz="2300" b="1" kern="0" dirty="0" err="1">
                <a:cs typeface="Arial"/>
                <a:sym typeface="Arial"/>
              </a:rPr>
              <a:t>Bài</a:t>
            </a:r>
            <a:r>
              <a:rPr lang="en-US" sz="2300" b="1" kern="0" dirty="0">
                <a:cs typeface="Arial"/>
                <a:sym typeface="Arial"/>
              </a:rPr>
              <a:t> </a:t>
            </a:r>
            <a:r>
              <a:rPr lang="en-US" sz="2300" b="1" kern="0" dirty="0" err="1">
                <a:cs typeface="Arial"/>
                <a:sym typeface="Arial"/>
              </a:rPr>
              <a:t>tập</a:t>
            </a:r>
            <a:r>
              <a:rPr lang="en-US" sz="2300" b="1" kern="0" dirty="0">
                <a:cs typeface="Arial"/>
                <a:sym typeface="Arial"/>
              </a:rPr>
              <a:t> 5 (SGK – tr40)</a:t>
            </a:r>
          </a:p>
        </p:txBody>
      </p:sp>
      <p:sp>
        <p:nvSpPr>
          <p:cNvPr id="4" name="Rectangle 3">
            <a:extLst>
              <a:ext uri="{FF2B5EF4-FFF2-40B4-BE49-F238E27FC236}">
                <a16:creationId xmlns:a16="http://schemas.microsoft.com/office/drawing/2014/main" id="{F503102A-7258-4850-B5D9-0407B1603041}"/>
              </a:ext>
            </a:extLst>
          </p:cNvPr>
          <p:cNvSpPr/>
          <p:nvPr/>
        </p:nvSpPr>
        <p:spPr>
          <a:xfrm>
            <a:off x="1244727" y="1490450"/>
            <a:ext cx="9992638" cy="1072601"/>
          </a:xfrm>
          <a:prstGeom prst="rect">
            <a:avLst/>
          </a:prstGeom>
        </p:spPr>
        <p:txBody>
          <a:bodyPr wrap="square">
            <a:spAutoFit/>
          </a:bodyPr>
          <a:lstStyle/>
          <a:p>
            <a:pPr algn="just" defTabSz="2321662">
              <a:lnSpc>
                <a:spcPct val="150000"/>
              </a:lnSpc>
              <a:buClr>
                <a:srgbClr val="000000"/>
              </a:buClr>
            </a:pPr>
            <a:r>
              <a:rPr lang="vi-VN" sz="2300" kern="0" dirty="0">
                <a:cs typeface="Arial"/>
                <a:sym typeface="Arial"/>
              </a:rPr>
              <a:t>a) Nêu năm sinh của em và xác định năm đó thuộc thế kỉ nào</a:t>
            </a:r>
            <a:r>
              <a:rPr lang="en-US" sz="2300" kern="0" dirty="0">
                <a:cs typeface="Arial"/>
                <a:sym typeface="Arial"/>
              </a:rPr>
              <a:t>.</a:t>
            </a:r>
            <a:endParaRPr lang="vi-VN" sz="2300" kern="0" dirty="0">
              <a:cs typeface="Arial"/>
              <a:sym typeface="Arial"/>
            </a:endParaRPr>
          </a:p>
          <a:p>
            <a:pPr algn="just" defTabSz="2321662">
              <a:lnSpc>
                <a:spcPct val="150000"/>
              </a:lnSpc>
              <a:buClr>
                <a:srgbClr val="000000"/>
              </a:buClr>
            </a:pPr>
            <a:r>
              <a:rPr lang="vi-VN" sz="2300" kern="0" dirty="0">
                <a:cs typeface="Arial"/>
                <a:sym typeface="Arial"/>
              </a:rPr>
              <a:t>b) Hãy nêu một năm rồi đố bạn năm đó thuộc thế kỉ nào</a:t>
            </a:r>
            <a:r>
              <a:rPr lang="en-US" sz="2300" kern="0" dirty="0">
                <a:cs typeface="Arial"/>
                <a:sym typeface="Arial"/>
              </a:rPr>
              <a:t>.</a:t>
            </a:r>
            <a:endParaRPr lang="vi-VN" sz="2300" kern="0" dirty="0">
              <a:cs typeface="Arial"/>
              <a:sym typeface="Arial"/>
            </a:endParaRPr>
          </a:p>
        </p:txBody>
      </p:sp>
      <p:grpSp>
        <p:nvGrpSpPr>
          <p:cNvPr id="6" name="Google Shape;1171;p46">
            <a:extLst>
              <a:ext uri="{FF2B5EF4-FFF2-40B4-BE49-F238E27FC236}">
                <a16:creationId xmlns:a16="http://schemas.microsoft.com/office/drawing/2014/main" id="{030B492D-4ECE-4A59-93B3-98A9E7B17475}"/>
              </a:ext>
            </a:extLst>
          </p:cNvPr>
          <p:cNvGrpSpPr/>
          <p:nvPr/>
        </p:nvGrpSpPr>
        <p:grpSpPr>
          <a:xfrm>
            <a:off x="11540180" y="3327426"/>
            <a:ext cx="522096" cy="514929"/>
            <a:chOff x="6680192" y="3951373"/>
            <a:chExt cx="363200" cy="400766"/>
          </a:xfrm>
        </p:grpSpPr>
        <p:sp>
          <p:nvSpPr>
            <p:cNvPr id="7" name="Google Shape;1172;p46">
              <a:extLst>
                <a:ext uri="{FF2B5EF4-FFF2-40B4-BE49-F238E27FC236}">
                  <a16:creationId xmlns:a16="http://schemas.microsoft.com/office/drawing/2014/main" id="{4902F097-EB85-4C08-8602-507A1C5B481E}"/>
                </a:ext>
              </a:extLst>
            </p:cNvPr>
            <p:cNvSpPr/>
            <p:nvPr/>
          </p:nvSpPr>
          <p:spPr>
            <a:xfrm>
              <a:off x="6680192" y="3951373"/>
              <a:ext cx="363200" cy="400766"/>
            </a:xfrm>
            <a:custGeom>
              <a:avLst/>
              <a:gdLst/>
              <a:ahLst/>
              <a:cxnLst/>
              <a:rect l="l" t="t" r="r" b="b"/>
              <a:pathLst>
                <a:path w="11312" h="12482" extrusionOk="0">
                  <a:moveTo>
                    <a:pt x="3360" y="1"/>
                  </a:moveTo>
                  <a:lnTo>
                    <a:pt x="2530" y="170"/>
                  </a:lnTo>
                  <a:cubicBezTo>
                    <a:pt x="1966" y="283"/>
                    <a:pt x="1486" y="639"/>
                    <a:pt x="1203" y="1130"/>
                  </a:cubicBezTo>
                  <a:lnTo>
                    <a:pt x="780" y="1881"/>
                  </a:lnTo>
                  <a:lnTo>
                    <a:pt x="876" y="2006"/>
                  </a:lnTo>
                  <a:cubicBezTo>
                    <a:pt x="0" y="4987"/>
                    <a:pt x="774" y="7930"/>
                    <a:pt x="2965" y="9980"/>
                  </a:cubicBezTo>
                  <a:lnTo>
                    <a:pt x="2954" y="10025"/>
                  </a:lnTo>
                  <a:lnTo>
                    <a:pt x="3598" y="10522"/>
                  </a:lnTo>
                  <a:cubicBezTo>
                    <a:pt x="3767" y="10646"/>
                    <a:pt x="3925" y="10759"/>
                    <a:pt x="4083" y="10866"/>
                  </a:cubicBezTo>
                  <a:lnTo>
                    <a:pt x="4817" y="11346"/>
                  </a:lnTo>
                  <a:lnTo>
                    <a:pt x="4857" y="11324"/>
                  </a:lnTo>
                  <a:cubicBezTo>
                    <a:pt x="6043" y="11956"/>
                    <a:pt x="7404" y="12340"/>
                    <a:pt x="8895" y="12476"/>
                  </a:cubicBezTo>
                  <a:cubicBezTo>
                    <a:pt x="8951" y="12481"/>
                    <a:pt x="9013" y="12481"/>
                    <a:pt x="9070" y="12481"/>
                  </a:cubicBezTo>
                  <a:cubicBezTo>
                    <a:pt x="9985" y="12481"/>
                    <a:pt x="10798" y="11832"/>
                    <a:pt x="11001" y="10945"/>
                  </a:cubicBezTo>
                  <a:cubicBezTo>
                    <a:pt x="11137" y="10347"/>
                    <a:pt x="11227" y="9754"/>
                    <a:pt x="11267" y="9166"/>
                  </a:cubicBezTo>
                  <a:lnTo>
                    <a:pt x="11312" y="9150"/>
                  </a:lnTo>
                  <a:lnTo>
                    <a:pt x="11284" y="8161"/>
                  </a:lnTo>
                  <a:cubicBezTo>
                    <a:pt x="11278" y="7907"/>
                    <a:pt x="11272" y="7704"/>
                    <a:pt x="11250" y="7512"/>
                  </a:cubicBezTo>
                  <a:lnTo>
                    <a:pt x="11143" y="6507"/>
                  </a:lnTo>
                  <a:lnTo>
                    <a:pt x="11097" y="6495"/>
                  </a:lnTo>
                  <a:cubicBezTo>
                    <a:pt x="10962" y="5840"/>
                    <a:pt x="10758" y="5213"/>
                    <a:pt x="10482" y="4626"/>
                  </a:cubicBezTo>
                  <a:lnTo>
                    <a:pt x="10566" y="4564"/>
                  </a:lnTo>
                  <a:lnTo>
                    <a:pt x="9844" y="3502"/>
                  </a:lnTo>
                  <a:cubicBezTo>
                    <a:pt x="9697" y="3288"/>
                    <a:pt x="9533" y="3073"/>
                    <a:pt x="9375" y="2881"/>
                  </a:cubicBezTo>
                  <a:lnTo>
                    <a:pt x="8997" y="2446"/>
                  </a:lnTo>
                  <a:lnTo>
                    <a:pt x="8968" y="2446"/>
                  </a:lnTo>
                  <a:cubicBezTo>
                    <a:pt x="7551" y="1006"/>
                    <a:pt x="5608" y="193"/>
                    <a:pt x="3451" y="131"/>
                  </a:cubicBezTo>
                  <a:lnTo>
                    <a:pt x="3360" y="1"/>
                  </a:ln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8" name="Google Shape;1173;p46">
              <a:extLst>
                <a:ext uri="{FF2B5EF4-FFF2-40B4-BE49-F238E27FC236}">
                  <a16:creationId xmlns:a16="http://schemas.microsoft.com/office/drawing/2014/main" id="{E4496549-F621-4C32-9E21-ADE9D97A5A9E}"/>
                </a:ext>
              </a:extLst>
            </p:cNvPr>
            <p:cNvSpPr/>
            <p:nvPr/>
          </p:nvSpPr>
          <p:spPr>
            <a:xfrm>
              <a:off x="6719171" y="3997448"/>
              <a:ext cx="282000" cy="312149"/>
            </a:xfrm>
            <a:custGeom>
              <a:avLst/>
              <a:gdLst/>
              <a:ahLst/>
              <a:cxnLst/>
              <a:rect l="l" t="t" r="r" b="b"/>
              <a:pathLst>
                <a:path w="8783" h="9722" extrusionOk="0">
                  <a:moveTo>
                    <a:pt x="2003" y="0"/>
                  </a:moveTo>
                  <a:cubicBezTo>
                    <a:pt x="1903" y="0"/>
                    <a:pt x="1802" y="2"/>
                    <a:pt x="1700" y="6"/>
                  </a:cubicBezTo>
                  <a:cubicBezTo>
                    <a:pt x="1655" y="6"/>
                    <a:pt x="1621" y="17"/>
                    <a:pt x="1587" y="23"/>
                  </a:cubicBezTo>
                  <a:cubicBezTo>
                    <a:pt x="1395" y="57"/>
                    <a:pt x="1226" y="175"/>
                    <a:pt x="1136" y="345"/>
                  </a:cubicBezTo>
                  <a:cubicBezTo>
                    <a:pt x="1113" y="373"/>
                    <a:pt x="1102" y="407"/>
                    <a:pt x="1085" y="446"/>
                  </a:cubicBezTo>
                  <a:cubicBezTo>
                    <a:pt x="0" y="3411"/>
                    <a:pt x="887" y="6274"/>
                    <a:pt x="3180" y="8025"/>
                  </a:cubicBezTo>
                  <a:cubicBezTo>
                    <a:pt x="3315" y="8132"/>
                    <a:pt x="3457" y="8228"/>
                    <a:pt x="3603" y="8330"/>
                  </a:cubicBezTo>
                  <a:cubicBezTo>
                    <a:pt x="4733" y="9081"/>
                    <a:pt x="6145" y="9572"/>
                    <a:pt x="7799" y="9719"/>
                  </a:cubicBezTo>
                  <a:cubicBezTo>
                    <a:pt x="7818" y="9721"/>
                    <a:pt x="7837" y="9722"/>
                    <a:pt x="7856" y="9722"/>
                  </a:cubicBezTo>
                  <a:cubicBezTo>
                    <a:pt x="8157" y="9722"/>
                    <a:pt x="8436" y="9514"/>
                    <a:pt x="8505" y="9205"/>
                  </a:cubicBezTo>
                  <a:cubicBezTo>
                    <a:pt x="8703" y="8347"/>
                    <a:pt x="8782" y="7528"/>
                    <a:pt x="8765" y="6743"/>
                  </a:cubicBezTo>
                  <a:cubicBezTo>
                    <a:pt x="8760" y="6551"/>
                    <a:pt x="8754" y="6359"/>
                    <a:pt x="8731" y="6178"/>
                  </a:cubicBezTo>
                  <a:cubicBezTo>
                    <a:pt x="8613" y="4891"/>
                    <a:pt x="8195" y="3750"/>
                    <a:pt x="7551" y="2801"/>
                  </a:cubicBezTo>
                  <a:cubicBezTo>
                    <a:pt x="7427" y="2621"/>
                    <a:pt x="7297" y="2451"/>
                    <a:pt x="7156" y="2287"/>
                  </a:cubicBezTo>
                  <a:cubicBezTo>
                    <a:pt x="5947" y="858"/>
                    <a:pt x="4141" y="0"/>
                    <a:pt x="2003" y="0"/>
                  </a:cubicBezTo>
                  <a:close/>
                </a:path>
              </a:pathLst>
            </a:custGeom>
            <a:solidFill>
              <a:srgbClr val="7AD681"/>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9" name="Google Shape;1174;p46">
              <a:extLst>
                <a:ext uri="{FF2B5EF4-FFF2-40B4-BE49-F238E27FC236}">
                  <a16:creationId xmlns:a16="http://schemas.microsoft.com/office/drawing/2014/main" id="{76F5659A-EA0D-4C8A-85BA-90623B151A2F}"/>
                </a:ext>
              </a:extLst>
            </p:cNvPr>
            <p:cNvSpPr/>
            <p:nvPr/>
          </p:nvSpPr>
          <p:spPr>
            <a:xfrm>
              <a:off x="6755260" y="3998154"/>
              <a:ext cx="245173" cy="266781"/>
            </a:xfrm>
            <a:custGeom>
              <a:avLst/>
              <a:gdLst/>
              <a:ahLst/>
              <a:cxnLst/>
              <a:rect l="l" t="t" r="r" b="b"/>
              <a:pathLst>
                <a:path w="7636" h="8309" extrusionOk="0">
                  <a:moveTo>
                    <a:pt x="452" y="1"/>
                  </a:moveTo>
                  <a:cubicBezTo>
                    <a:pt x="266" y="35"/>
                    <a:pt x="96" y="153"/>
                    <a:pt x="0" y="323"/>
                  </a:cubicBezTo>
                  <a:lnTo>
                    <a:pt x="2779" y="4118"/>
                  </a:lnTo>
                  <a:lnTo>
                    <a:pt x="2056" y="8003"/>
                  </a:lnTo>
                  <a:cubicBezTo>
                    <a:pt x="2191" y="8110"/>
                    <a:pt x="2333" y="8212"/>
                    <a:pt x="2479" y="8308"/>
                  </a:cubicBezTo>
                  <a:cubicBezTo>
                    <a:pt x="2542" y="8274"/>
                    <a:pt x="2587" y="8212"/>
                    <a:pt x="2604" y="8133"/>
                  </a:cubicBezTo>
                  <a:lnTo>
                    <a:pt x="3231" y="4739"/>
                  </a:lnTo>
                  <a:lnTo>
                    <a:pt x="5473" y="7800"/>
                  </a:lnTo>
                  <a:cubicBezTo>
                    <a:pt x="5529" y="7873"/>
                    <a:pt x="5614" y="7913"/>
                    <a:pt x="5698" y="7913"/>
                  </a:cubicBezTo>
                  <a:cubicBezTo>
                    <a:pt x="5755" y="7913"/>
                    <a:pt x="5811" y="7890"/>
                    <a:pt x="5862" y="7856"/>
                  </a:cubicBezTo>
                  <a:cubicBezTo>
                    <a:pt x="5981" y="7766"/>
                    <a:pt x="6009" y="7597"/>
                    <a:pt x="5919" y="7467"/>
                  </a:cubicBezTo>
                  <a:lnTo>
                    <a:pt x="5032" y="6252"/>
                  </a:lnTo>
                  <a:lnTo>
                    <a:pt x="7573" y="6721"/>
                  </a:lnTo>
                  <a:cubicBezTo>
                    <a:pt x="7585" y="6727"/>
                    <a:pt x="7607" y="6727"/>
                    <a:pt x="7619" y="6727"/>
                  </a:cubicBezTo>
                  <a:lnTo>
                    <a:pt x="7636" y="6727"/>
                  </a:lnTo>
                  <a:cubicBezTo>
                    <a:pt x="7630" y="6535"/>
                    <a:pt x="7619" y="6348"/>
                    <a:pt x="7602" y="6162"/>
                  </a:cubicBezTo>
                  <a:lnTo>
                    <a:pt x="4558" y="5603"/>
                  </a:lnTo>
                  <a:lnTo>
                    <a:pt x="2383" y="2633"/>
                  </a:lnTo>
                  <a:lnTo>
                    <a:pt x="6241" y="2836"/>
                  </a:lnTo>
                  <a:lnTo>
                    <a:pt x="6258" y="2836"/>
                  </a:lnTo>
                  <a:cubicBezTo>
                    <a:pt x="6320" y="2836"/>
                    <a:pt x="6376" y="2825"/>
                    <a:pt x="6421" y="2791"/>
                  </a:cubicBezTo>
                  <a:cubicBezTo>
                    <a:pt x="6291" y="2604"/>
                    <a:pt x="6167" y="2435"/>
                    <a:pt x="6026" y="2271"/>
                  </a:cubicBezTo>
                  <a:lnTo>
                    <a:pt x="1960" y="2056"/>
                  </a:lnTo>
                  <a:lnTo>
                    <a:pt x="452" y="1"/>
                  </a:lnTo>
                  <a:close/>
                </a:path>
              </a:pathLst>
            </a:custGeom>
            <a:solidFill>
              <a:srgbClr val="45994A"/>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grpSp>
      <p:grpSp>
        <p:nvGrpSpPr>
          <p:cNvPr id="10" name="Google Shape;304;p28">
            <a:extLst>
              <a:ext uri="{FF2B5EF4-FFF2-40B4-BE49-F238E27FC236}">
                <a16:creationId xmlns:a16="http://schemas.microsoft.com/office/drawing/2014/main" id="{406C032F-F7C4-443F-910A-C4F2E635B191}"/>
              </a:ext>
            </a:extLst>
          </p:cNvPr>
          <p:cNvGrpSpPr/>
          <p:nvPr/>
        </p:nvGrpSpPr>
        <p:grpSpPr>
          <a:xfrm>
            <a:off x="172789" y="1556840"/>
            <a:ext cx="641364" cy="587113"/>
            <a:chOff x="5781364" y="3850650"/>
            <a:chExt cx="743802" cy="720332"/>
          </a:xfrm>
        </p:grpSpPr>
        <p:sp>
          <p:nvSpPr>
            <p:cNvPr id="11" name="Google Shape;305;p28">
              <a:extLst>
                <a:ext uri="{FF2B5EF4-FFF2-40B4-BE49-F238E27FC236}">
                  <a16:creationId xmlns:a16="http://schemas.microsoft.com/office/drawing/2014/main" id="{7F7860FF-D399-407A-BEB2-A81F25D0BBA6}"/>
                </a:ext>
              </a:extLst>
            </p:cNvPr>
            <p:cNvSpPr/>
            <p:nvPr/>
          </p:nvSpPr>
          <p:spPr>
            <a:xfrm>
              <a:off x="5781364" y="3850650"/>
              <a:ext cx="743802" cy="720332"/>
            </a:xfrm>
            <a:custGeom>
              <a:avLst/>
              <a:gdLst/>
              <a:ahLst/>
              <a:cxnLst/>
              <a:rect l="l" t="t" r="r" b="b"/>
              <a:pathLst>
                <a:path w="23166" h="22435" extrusionOk="0">
                  <a:moveTo>
                    <a:pt x="13470" y="0"/>
                  </a:moveTo>
                  <a:cubicBezTo>
                    <a:pt x="12045" y="0"/>
                    <a:pt x="10889" y="905"/>
                    <a:pt x="10301" y="2505"/>
                  </a:cubicBezTo>
                  <a:cubicBezTo>
                    <a:pt x="9510" y="1533"/>
                    <a:pt x="8543" y="1029"/>
                    <a:pt x="7547" y="1029"/>
                  </a:cubicBezTo>
                  <a:cubicBezTo>
                    <a:pt x="7050" y="1029"/>
                    <a:pt x="6547" y="1154"/>
                    <a:pt x="6054" y="1410"/>
                  </a:cubicBezTo>
                  <a:cubicBezTo>
                    <a:pt x="4501" y="2217"/>
                    <a:pt x="3914" y="3912"/>
                    <a:pt x="4558" y="5730"/>
                  </a:cubicBezTo>
                  <a:cubicBezTo>
                    <a:pt x="4597" y="5843"/>
                    <a:pt x="4643" y="5956"/>
                    <a:pt x="4699" y="6074"/>
                  </a:cubicBezTo>
                  <a:cubicBezTo>
                    <a:pt x="4620" y="6063"/>
                    <a:pt x="4541" y="6046"/>
                    <a:pt x="4462" y="6041"/>
                  </a:cubicBezTo>
                  <a:cubicBezTo>
                    <a:pt x="4235" y="6012"/>
                    <a:pt x="4014" y="5997"/>
                    <a:pt x="3800" y="5997"/>
                  </a:cubicBezTo>
                  <a:cubicBezTo>
                    <a:pt x="2179" y="5997"/>
                    <a:pt x="980" y="6819"/>
                    <a:pt x="526" y="8271"/>
                  </a:cubicBezTo>
                  <a:cubicBezTo>
                    <a:pt x="0" y="9943"/>
                    <a:pt x="791" y="11552"/>
                    <a:pt x="2536" y="12371"/>
                  </a:cubicBezTo>
                  <a:cubicBezTo>
                    <a:pt x="2666" y="12439"/>
                    <a:pt x="2813" y="12495"/>
                    <a:pt x="2960" y="12552"/>
                  </a:cubicBezTo>
                  <a:cubicBezTo>
                    <a:pt x="2937" y="12563"/>
                    <a:pt x="2926" y="12580"/>
                    <a:pt x="2903" y="12591"/>
                  </a:cubicBezTo>
                  <a:cubicBezTo>
                    <a:pt x="1339" y="13783"/>
                    <a:pt x="876" y="15415"/>
                    <a:pt x="1666" y="16946"/>
                  </a:cubicBezTo>
                  <a:cubicBezTo>
                    <a:pt x="2257" y="18082"/>
                    <a:pt x="3323" y="18704"/>
                    <a:pt x="4562" y="18704"/>
                  </a:cubicBezTo>
                  <a:cubicBezTo>
                    <a:pt x="5017" y="18704"/>
                    <a:pt x="5495" y="18621"/>
                    <a:pt x="5981" y="18448"/>
                  </a:cubicBezTo>
                  <a:cubicBezTo>
                    <a:pt x="6173" y="18380"/>
                    <a:pt x="6376" y="18295"/>
                    <a:pt x="6585" y="18188"/>
                  </a:cubicBezTo>
                  <a:lnTo>
                    <a:pt x="6585" y="18188"/>
                  </a:lnTo>
                  <a:cubicBezTo>
                    <a:pt x="6580" y="18244"/>
                    <a:pt x="6574" y="18295"/>
                    <a:pt x="6568" y="18346"/>
                  </a:cubicBezTo>
                  <a:cubicBezTo>
                    <a:pt x="6320" y="20300"/>
                    <a:pt x="7161" y="21768"/>
                    <a:pt x="8805" y="22277"/>
                  </a:cubicBezTo>
                  <a:cubicBezTo>
                    <a:pt x="9143" y="22384"/>
                    <a:pt x="9488" y="22435"/>
                    <a:pt x="9821" y="22435"/>
                  </a:cubicBezTo>
                  <a:cubicBezTo>
                    <a:pt x="11126" y="22435"/>
                    <a:pt x="12250" y="21633"/>
                    <a:pt x="12899" y="20249"/>
                  </a:cubicBezTo>
                  <a:cubicBezTo>
                    <a:pt x="12961" y="20108"/>
                    <a:pt x="13023" y="19944"/>
                    <a:pt x="13091" y="19775"/>
                  </a:cubicBezTo>
                  <a:cubicBezTo>
                    <a:pt x="13232" y="19973"/>
                    <a:pt x="13373" y="20142"/>
                    <a:pt x="13503" y="20294"/>
                  </a:cubicBezTo>
                  <a:cubicBezTo>
                    <a:pt x="14286" y="21134"/>
                    <a:pt x="15232" y="21566"/>
                    <a:pt x="16169" y="21566"/>
                  </a:cubicBezTo>
                  <a:cubicBezTo>
                    <a:pt x="16809" y="21566"/>
                    <a:pt x="17444" y="21365"/>
                    <a:pt x="18021" y="20955"/>
                  </a:cubicBezTo>
                  <a:cubicBezTo>
                    <a:pt x="19433" y="19961"/>
                    <a:pt x="19783" y="18307"/>
                    <a:pt x="18947" y="16522"/>
                  </a:cubicBezTo>
                  <a:cubicBezTo>
                    <a:pt x="18908" y="16437"/>
                    <a:pt x="18863" y="16347"/>
                    <a:pt x="18806" y="16257"/>
                  </a:cubicBezTo>
                  <a:lnTo>
                    <a:pt x="18806" y="16257"/>
                  </a:lnTo>
                  <a:cubicBezTo>
                    <a:pt x="18947" y="16268"/>
                    <a:pt x="19083" y="16285"/>
                    <a:pt x="19207" y="16285"/>
                  </a:cubicBezTo>
                  <a:cubicBezTo>
                    <a:pt x="19256" y="16286"/>
                    <a:pt x="19304" y="16287"/>
                    <a:pt x="19352" y="16287"/>
                  </a:cubicBezTo>
                  <a:cubicBezTo>
                    <a:pt x="21210" y="16287"/>
                    <a:pt x="22575" y="15225"/>
                    <a:pt x="22867" y="13546"/>
                  </a:cubicBezTo>
                  <a:cubicBezTo>
                    <a:pt x="23166" y="11902"/>
                    <a:pt x="22234" y="10468"/>
                    <a:pt x="20461" y="9802"/>
                  </a:cubicBezTo>
                  <a:cubicBezTo>
                    <a:pt x="20653" y="9661"/>
                    <a:pt x="20828" y="9531"/>
                    <a:pt x="20975" y="9389"/>
                  </a:cubicBezTo>
                  <a:cubicBezTo>
                    <a:pt x="22386" y="8074"/>
                    <a:pt x="22658" y="6300"/>
                    <a:pt x="21647" y="4872"/>
                  </a:cubicBezTo>
                  <a:cubicBezTo>
                    <a:pt x="21017" y="3973"/>
                    <a:pt x="20088" y="3506"/>
                    <a:pt x="19037" y="3506"/>
                  </a:cubicBezTo>
                  <a:cubicBezTo>
                    <a:pt x="18456" y="3506"/>
                    <a:pt x="17839" y="3648"/>
                    <a:pt x="17214" y="3940"/>
                  </a:cubicBezTo>
                  <a:cubicBezTo>
                    <a:pt x="17078" y="4002"/>
                    <a:pt x="16931" y="4081"/>
                    <a:pt x="16767" y="4177"/>
                  </a:cubicBezTo>
                  <a:cubicBezTo>
                    <a:pt x="16790" y="4008"/>
                    <a:pt x="16801" y="3844"/>
                    <a:pt x="16801" y="3697"/>
                  </a:cubicBezTo>
                  <a:cubicBezTo>
                    <a:pt x="16858" y="1771"/>
                    <a:pt x="15779" y="337"/>
                    <a:pt x="14051" y="49"/>
                  </a:cubicBezTo>
                  <a:cubicBezTo>
                    <a:pt x="13853" y="16"/>
                    <a:pt x="13659" y="0"/>
                    <a:pt x="13470" y="0"/>
                  </a:cubicBez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12" name="Google Shape;306;p28">
              <a:extLst>
                <a:ext uri="{FF2B5EF4-FFF2-40B4-BE49-F238E27FC236}">
                  <a16:creationId xmlns:a16="http://schemas.microsoft.com/office/drawing/2014/main" id="{55B481C0-DA17-4BAA-B965-3D45A9FEB897}"/>
                </a:ext>
              </a:extLst>
            </p:cNvPr>
            <p:cNvSpPr/>
            <p:nvPr/>
          </p:nvSpPr>
          <p:spPr>
            <a:xfrm>
              <a:off x="5828145" y="3892872"/>
              <a:ext cx="652071" cy="635696"/>
            </a:xfrm>
            <a:custGeom>
              <a:avLst/>
              <a:gdLst/>
              <a:ahLst/>
              <a:cxnLst/>
              <a:rect l="l" t="t" r="r" b="b"/>
              <a:pathLst>
                <a:path w="20309" h="19799" extrusionOk="0">
                  <a:moveTo>
                    <a:pt x="12011" y="0"/>
                  </a:moveTo>
                  <a:cubicBezTo>
                    <a:pt x="11106" y="0"/>
                    <a:pt x="10443" y="618"/>
                    <a:pt x="10064" y="1682"/>
                  </a:cubicBezTo>
                  <a:cubicBezTo>
                    <a:pt x="9770" y="2523"/>
                    <a:pt x="9590" y="4517"/>
                    <a:pt x="9663" y="6222"/>
                  </a:cubicBezTo>
                  <a:cubicBezTo>
                    <a:pt x="9206" y="4607"/>
                    <a:pt x="8443" y="2822"/>
                    <a:pt x="7912" y="2128"/>
                  </a:cubicBezTo>
                  <a:cubicBezTo>
                    <a:pt x="7368" y="1423"/>
                    <a:pt x="6750" y="1038"/>
                    <a:pt x="6093" y="1038"/>
                  </a:cubicBezTo>
                  <a:cubicBezTo>
                    <a:pt x="5803" y="1038"/>
                    <a:pt x="5505" y="1114"/>
                    <a:pt x="5202" y="1269"/>
                  </a:cubicBezTo>
                  <a:cubicBezTo>
                    <a:pt x="4213" y="1783"/>
                    <a:pt x="3914" y="2777"/>
                    <a:pt x="4338" y="3980"/>
                  </a:cubicBezTo>
                  <a:cubicBezTo>
                    <a:pt x="4716" y="5031"/>
                    <a:pt x="5998" y="6640"/>
                    <a:pt x="7246" y="7820"/>
                  </a:cubicBezTo>
                  <a:cubicBezTo>
                    <a:pt x="5732" y="6951"/>
                    <a:pt x="3756" y="6160"/>
                    <a:pt x="2841" y="6041"/>
                  </a:cubicBezTo>
                  <a:cubicBezTo>
                    <a:pt x="2666" y="6019"/>
                    <a:pt x="2498" y="6007"/>
                    <a:pt x="2337" y="6007"/>
                  </a:cubicBezTo>
                  <a:cubicBezTo>
                    <a:pt x="1338" y="6007"/>
                    <a:pt x="615" y="6448"/>
                    <a:pt x="328" y="7357"/>
                  </a:cubicBezTo>
                  <a:cubicBezTo>
                    <a:pt x="0" y="8419"/>
                    <a:pt x="492" y="9328"/>
                    <a:pt x="1649" y="9870"/>
                  </a:cubicBezTo>
                  <a:cubicBezTo>
                    <a:pt x="2550" y="10294"/>
                    <a:pt x="4287" y="10520"/>
                    <a:pt x="5870" y="10520"/>
                  </a:cubicBezTo>
                  <a:cubicBezTo>
                    <a:pt x="6123" y="10520"/>
                    <a:pt x="6372" y="10514"/>
                    <a:pt x="6613" y="10503"/>
                  </a:cubicBezTo>
                  <a:lnTo>
                    <a:pt x="6613" y="10503"/>
                  </a:lnTo>
                  <a:cubicBezTo>
                    <a:pt x="4931" y="10955"/>
                    <a:pt x="2982" y="11762"/>
                    <a:pt x="2259" y="12321"/>
                  </a:cubicBezTo>
                  <a:cubicBezTo>
                    <a:pt x="1243" y="13089"/>
                    <a:pt x="887" y="14038"/>
                    <a:pt x="1395" y="15026"/>
                  </a:cubicBezTo>
                  <a:cubicBezTo>
                    <a:pt x="1753" y="15719"/>
                    <a:pt x="2353" y="16072"/>
                    <a:pt x="3096" y="16072"/>
                  </a:cubicBezTo>
                  <a:cubicBezTo>
                    <a:pt x="3408" y="16072"/>
                    <a:pt x="3745" y="16010"/>
                    <a:pt x="4100" y="15885"/>
                  </a:cubicBezTo>
                  <a:cubicBezTo>
                    <a:pt x="5264" y="15478"/>
                    <a:pt x="7127" y="13948"/>
                    <a:pt x="8313" y="12575"/>
                  </a:cubicBezTo>
                  <a:lnTo>
                    <a:pt x="8313" y="12575"/>
                  </a:lnTo>
                  <a:cubicBezTo>
                    <a:pt x="7410" y="14117"/>
                    <a:pt x="6551" y="16235"/>
                    <a:pt x="6427" y="17184"/>
                  </a:cubicBezTo>
                  <a:cubicBezTo>
                    <a:pt x="6275" y="18454"/>
                    <a:pt x="6698" y="19375"/>
                    <a:pt x="7760" y="19697"/>
                  </a:cubicBezTo>
                  <a:cubicBezTo>
                    <a:pt x="7978" y="19765"/>
                    <a:pt x="8189" y="19799"/>
                    <a:pt x="8393" y="19799"/>
                  </a:cubicBezTo>
                  <a:cubicBezTo>
                    <a:pt x="9179" y="19799"/>
                    <a:pt x="9846" y="19300"/>
                    <a:pt x="10267" y="18381"/>
                  </a:cubicBezTo>
                  <a:cubicBezTo>
                    <a:pt x="10759" y="17342"/>
                    <a:pt x="10973" y="15201"/>
                    <a:pt x="10894" y="13451"/>
                  </a:cubicBezTo>
                  <a:lnTo>
                    <a:pt x="10894" y="13451"/>
                  </a:lnTo>
                  <a:cubicBezTo>
                    <a:pt x="11335" y="15167"/>
                    <a:pt x="12227" y="17217"/>
                    <a:pt x="13029" y="18082"/>
                  </a:cubicBezTo>
                  <a:cubicBezTo>
                    <a:pt x="13557" y="18647"/>
                    <a:pt x="14141" y="18940"/>
                    <a:pt x="14721" y="18940"/>
                  </a:cubicBezTo>
                  <a:cubicBezTo>
                    <a:pt x="15096" y="18940"/>
                    <a:pt x="15469" y="18818"/>
                    <a:pt x="15824" y="18567"/>
                  </a:cubicBezTo>
                  <a:cubicBezTo>
                    <a:pt x="16739" y="17923"/>
                    <a:pt x="16858" y="16924"/>
                    <a:pt x="16316" y="15766"/>
                  </a:cubicBezTo>
                  <a:cubicBezTo>
                    <a:pt x="15909" y="14896"/>
                    <a:pt x="14452" y="13163"/>
                    <a:pt x="13114" y="11977"/>
                  </a:cubicBezTo>
                  <a:lnTo>
                    <a:pt x="13114" y="11977"/>
                  </a:lnTo>
                  <a:cubicBezTo>
                    <a:pt x="14638" y="12841"/>
                    <a:pt x="16660" y="13620"/>
                    <a:pt x="17812" y="13654"/>
                  </a:cubicBezTo>
                  <a:cubicBezTo>
                    <a:pt x="17857" y="13656"/>
                    <a:pt x="17902" y="13656"/>
                    <a:pt x="17946" y="13656"/>
                  </a:cubicBezTo>
                  <a:cubicBezTo>
                    <a:pt x="19143" y="13656"/>
                    <a:pt x="19948" y="13067"/>
                    <a:pt x="20128" y="12011"/>
                  </a:cubicBezTo>
                  <a:cubicBezTo>
                    <a:pt x="20308" y="10915"/>
                    <a:pt x="19681" y="10124"/>
                    <a:pt x="18479" y="9695"/>
                  </a:cubicBezTo>
                  <a:cubicBezTo>
                    <a:pt x="17761" y="9439"/>
                    <a:pt x="16181" y="9270"/>
                    <a:pt x="14665" y="9270"/>
                  </a:cubicBezTo>
                  <a:cubicBezTo>
                    <a:pt x="14378" y="9270"/>
                    <a:pt x="14095" y="9276"/>
                    <a:pt x="13819" y="9289"/>
                  </a:cubicBezTo>
                  <a:cubicBezTo>
                    <a:pt x="15565" y="8865"/>
                    <a:pt x="17727" y="7939"/>
                    <a:pt x="18620" y="7103"/>
                  </a:cubicBezTo>
                  <a:cubicBezTo>
                    <a:pt x="19552" y="6239"/>
                    <a:pt x="19744" y="5223"/>
                    <a:pt x="19105" y="4308"/>
                  </a:cubicBezTo>
                  <a:cubicBezTo>
                    <a:pt x="18722" y="3756"/>
                    <a:pt x="18201" y="3496"/>
                    <a:pt x="17592" y="3496"/>
                  </a:cubicBezTo>
                  <a:cubicBezTo>
                    <a:pt x="17197" y="3496"/>
                    <a:pt x="16765" y="3605"/>
                    <a:pt x="16310" y="3816"/>
                  </a:cubicBezTo>
                  <a:cubicBezTo>
                    <a:pt x="15333" y="4274"/>
                    <a:pt x="13249" y="6064"/>
                    <a:pt x="12091" y="7510"/>
                  </a:cubicBezTo>
                  <a:cubicBezTo>
                    <a:pt x="13057" y="5962"/>
                    <a:pt x="13995" y="3619"/>
                    <a:pt x="14034" y="2348"/>
                  </a:cubicBezTo>
                  <a:cubicBezTo>
                    <a:pt x="14068" y="1072"/>
                    <a:pt x="13475" y="213"/>
                    <a:pt x="12379" y="33"/>
                  </a:cubicBezTo>
                  <a:cubicBezTo>
                    <a:pt x="12253" y="11"/>
                    <a:pt x="12130" y="0"/>
                    <a:pt x="12011" y="0"/>
                  </a:cubicBezTo>
                  <a:close/>
                </a:path>
              </a:pathLst>
            </a:custGeom>
            <a:solidFill>
              <a:srgbClr val="FEB343"/>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13" name="Google Shape;307;p28">
              <a:extLst>
                <a:ext uri="{FF2B5EF4-FFF2-40B4-BE49-F238E27FC236}">
                  <a16:creationId xmlns:a16="http://schemas.microsoft.com/office/drawing/2014/main" id="{EC028531-F8DD-41F6-9D1B-EE1BCBE9714E}"/>
                </a:ext>
              </a:extLst>
            </p:cNvPr>
            <p:cNvSpPr/>
            <p:nvPr/>
          </p:nvSpPr>
          <p:spPr>
            <a:xfrm>
              <a:off x="6071298" y="4069562"/>
              <a:ext cx="77636" cy="116839"/>
            </a:xfrm>
            <a:custGeom>
              <a:avLst/>
              <a:gdLst/>
              <a:ahLst/>
              <a:cxnLst/>
              <a:rect l="l" t="t" r="r" b="b"/>
              <a:pathLst>
                <a:path w="2418" h="3639" extrusionOk="0">
                  <a:moveTo>
                    <a:pt x="337" y="0"/>
                  </a:moveTo>
                  <a:cubicBezTo>
                    <a:pt x="280" y="0"/>
                    <a:pt x="225" y="11"/>
                    <a:pt x="176" y="41"/>
                  </a:cubicBezTo>
                  <a:cubicBezTo>
                    <a:pt x="46" y="120"/>
                    <a:pt x="1" y="290"/>
                    <a:pt x="80" y="425"/>
                  </a:cubicBezTo>
                  <a:lnTo>
                    <a:pt x="1864" y="3503"/>
                  </a:lnTo>
                  <a:cubicBezTo>
                    <a:pt x="1913" y="3592"/>
                    <a:pt x="2006" y="3638"/>
                    <a:pt x="2101" y="3638"/>
                  </a:cubicBezTo>
                  <a:cubicBezTo>
                    <a:pt x="2128" y="3638"/>
                    <a:pt x="2155" y="3635"/>
                    <a:pt x="2180" y="3627"/>
                  </a:cubicBezTo>
                  <a:cubicBezTo>
                    <a:pt x="2203" y="3622"/>
                    <a:pt x="2226" y="3616"/>
                    <a:pt x="2237" y="3599"/>
                  </a:cubicBezTo>
                  <a:cubicBezTo>
                    <a:pt x="2372" y="3520"/>
                    <a:pt x="2418" y="3351"/>
                    <a:pt x="2406" y="3136"/>
                  </a:cubicBezTo>
                  <a:lnTo>
                    <a:pt x="622" y="58"/>
                  </a:lnTo>
                  <a:cubicBezTo>
                    <a:pt x="531" y="30"/>
                    <a:pt x="431" y="0"/>
                    <a:pt x="337" y="0"/>
                  </a:cubicBezTo>
                  <a:close/>
                </a:path>
              </a:pathLst>
            </a:custGeom>
            <a:solidFill>
              <a:srgbClr val="DB8823"/>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14" name="Google Shape;308;p28">
              <a:extLst>
                <a:ext uri="{FF2B5EF4-FFF2-40B4-BE49-F238E27FC236}">
                  <a16:creationId xmlns:a16="http://schemas.microsoft.com/office/drawing/2014/main" id="{17DB8F76-0137-469D-8749-F22873E05AD5}"/>
                </a:ext>
              </a:extLst>
            </p:cNvPr>
            <p:cNvSpPr/>
            <p:nvPr/>
          </p:nvSpPr>
          <p:spPr>
            <a:xfrm>
              <a:off x="6166498" y="4231354"/>
              <a:ext cx="81617" cy="114399"/>
            </a:xfrm>
            <a:custGeom>
              <a:avLst/>
              <a:gdLst/>
              <a:ahLst/>
              <a:cxnLst/>
              <a:rect l="l" t="t" r="r" b="b"/>
              <a:pathLst>
                <a:path w="2542" h="3563" extrusionOk="0">
                  <a:moveTo>
                    <a:pt x="319" y="1"/>
                  </a:moveTo>
                  <a:cubicBezTo>
                    <a:pt x="268" y="1"/>
                    <a:pt x="216" y="15"/>
                    <a:pt x="170" y="45"/>
                  </a:cubicBezTo>
                  <a:cubicBezTo>
                    <a:pt x="46" y="130"/>
                    <a:pt x="0" y="300"/>
                    <a:pt x="85" y="424"/>
                  </a:cubicBezTo>
                  <a:lnTo>
                    <a:pt x="1994" y="3434"/>
                  </a:lnTo>
                  <a:cubicBezTo>
                    <a:pt x="2048" y="3514"/>
                    <a:pt x="2140" y="3563"/>
                    <a:pt x="2232" y="3563"/>
                  </a:cubicBezTo>
                  <a:cubicBezTo>
                    <a:pt x="2257" y="3563"/>
                    <a:pt x="2281" y="3560"/>
                    <a:pt x="2304" y="3552"/>
                  </a:cubicBezTo>
                  <a:cubicBezTo>
                    <a:pt x="2321" y="3547"/>
                    <a:pt x="2350" y="3536"/>
                    <a:pt x="2372" y="3524"/>
                  </a:cubicBezTo>
                  <a:cubicBezTo>
                    <a:pt x="2502" y="3440"/>
                    <a:pt x="2542" y="3270"/>
                    <a:pt x="2457" y="3140"/>
                  </a:cubicBezTo>
                  <a:lnTo>
                    <a:pt x="554" y="130"/>
                  </a:lnTo>
                  <a:cubicBezTo>
                    <a:pt x="499" y="47"/>
                    <a:pt x="410" y="1"/>
                    <a:pt x="319" y="1"/>
                  </a:cubicBezTo>
                  <a:close/>
                </a:path>
              </a:pathLst>
            </a:custGeom>
            <a:solidFill>
              <a:srgbClr val="DB8823"/>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15" name="Google Shape;309;p28">
              <a:extLst>
                <a:ext uri="{FF2B5EF4-FFF2-40B4-BE49-F238E27FC236}">
                  <a16:creationId xmlns:a16="http://schemas.microsoft.com/office/drawing/2014/main" id="{2F2B8999-07D2-4EB4-83EB-2BAC2944602E}"/>
                </a:ext>
              </a:extLst>
            </p:cNvPr>
            <p:cNvSpPr/>
            <p:nvPr/>
          </p:nvSpPr>
          <p:spPr>
            <a:xfrm>
              <a:off x="6020343" y="4219731"/>
              <a:ext cx="119536" cy="75260"/>
            </a:xfrm>
            <a:custGeom>
              <a:avLst/>
              <a:gdLst/>
              <a:ahLst/>
              <a:cxnLst/>
              <a:rect l="l" t="t" r="r" b="b"/>
              <a:pathLst>
                <a:path w="3723" h="2344" extrusionOk="0">
                  <a:moveTo>
                    <a:pt x="3406" y="0"/>
                  </a:moveTo>
                  <a:cubicBezTo>
                    <a:pt x="3357" y="0"/>
                    <a:pt x="3306" y="13"/>
                    <a:pt x="3259" y="40"/>
                  </a:cubicBezTo>
                  <a:lnTo>
                    <a:pt x="176" y="1825"/>
                  </a:lnTo>
                  <a:cubicBezTo>
                    <a:pt x="40" y="1904"/>
                    <a:pt x="1" y="2073"/>
                    <a:pt x="80" y="2203"/>
                  </a:cubicBezTo>
                  <a:cubicBezTo>
                    <a:pt x="129" y="2293"/>
                    <a:pt x="225" y="2344"/>
                    <a:pt x="321" y="2344"/>
                  </a:cubicBezTo>
                  <a:cubicBezTo>
                    <a:pt x="346" y="2344"/>
                    <a:pt x="372" y="2340"/>
                    <a:pt x="396" y="2333"/>
                  </a:cubicBezTo>
                  <a:cubicBezTo>
                    <a:pt x="419" y="2328"/>
                    <a:pt x="435" y="2316"/>
                    <a:pt x="452" y="2305"/>
                  </a:cubicBezTo>
                  <a:lnTo>
                    <a:pt x="3536" y="520"/>
                  </a:lnTo>
                  <a:cubicBezTo>
                    <a:pt x="3677" y="441"/>
                    <a:pt x="3722" y="272"/>
                    <a:pt x="3643" y="136"/>
                  </a:cubicBezTo>
                  <a:cubicBezTo>
                    <a:pt x="3591" y="48"/>
                    <a:pt x="3501" y="0"/>
                    <a:pt x="3406" y="0"/>
                  </a:cubicBezTo>
                  <a:close/>
                </a:path>
              </a:pathLst>
            </a:custGeom>
            <a:solidFill>
              <a:srgbClr val="DB8823"/>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16" name="Google Shape;310;p28">
              <a:extLst>
                <a:ext uri="{FF2B5EF4-FFF2-40B4-BE49-F238E27FC236}">
                  <a16:creationId xmlns:a16="http://schemas.microsoft.com/office/drawing/2014/main" id="{84CBB474-AEC1-4A98-AA92-9713FF8AC28F}"/>
                </a:ext>
              </a:extLst>
            </p:cNvPr>
            <p:cNvSpPr/>
            <p:nvPr/>
          </p:nvSpPr>
          <p:spPr>
            <a:xfrm>
              <a:off x="6182103" y="4120678"/>
              <a:ext cx="116968" cy="79113"/>
            </a:xfrm>
            <a:custGeom>
              <a:avLst/>
              <a:gdLst/>
              <a:ahLst/>
              <a:cxnLst/>
              <a:rect l="l" t="t" r="r" b="b"/>
              <a:pathLst>
                <a:path w="3643" h="2464" extrusionOk="0">
                  <a:moveTo>
                    <a:pt x="3334" y="0"/>
                  </a:moveTo>
                  <a:cubicBezTo>
                    <a:pt x="3283" y="0"/>
                    <a:pt x="3232" y="15"/>
                    <a:pt x="3185" y="48"/>
                  </a:cubicBezTo>
                  <a:lnTo>
                    <a:pt x="169" y="1951"/>
                  </a:lnTo>
                  <a:cubicBezTo>
                    <a:pt x="45" y="2035"/>
                    <a:pt x="0" y="2205"/>
                    <a:pt x="85" y="2335"/>
                  </a:cubicBezTo>
                  <a:cubicBezTo>
                    <a:pt x="143" y="2415"/>
                    <a:pt x="233" y="2464"/>
                    <a:pt x="324" y="2464"/>
                  </a:cubicBezTo>
                  <a:cubicBezTo>
                    <a:pt x="348" y="2464"/>
                    <a:pt x="372" y="2460"/>
                    <a:pt x="395" y="2453"/>
                  </a:cubicBezTo>
                  <a:cubicBezTo>
                    <a:pt x="418" y="2448"/>
                    <a:pt x="446" y="2436"/>
                    <a:pt x="469" y="2425"/>
                  </a:cubicBezTo>
                  <a:lnTo>
                    <a:pt x="3484" y="516"/>
                  </a:lnTo>
                  <a:cubicBezTo>
                    <a:pt x="3609" y="426"/>
                    <a:pt x="3643" y="257"/>
                    <a:pt x="3569" y="132"/>
                  </a:cubicBezTo>
                  <a:cubicBezTo>
                    <a:pt x="3515" y="49"/>
                    <a:pt x="3425" y="0"/>
                    <a:pt x="3334" y="0"/>
                  </a:cubicBezTo>
                  <a:close/>
                </a:path>
              </a:pathLst>
            </a:custGeom>
            <a:solidFill>
              <a:srgbClr val="DB8823"/>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17" name="Google Shape;311;p28">
              <a:extLst>
                <a:ext uri="{FF2B5EF4-FFF2-40B4-BE49-F238E27FC236}">
                  <a16:creationId xmlns:a16="http://schemas.microsoft.com/office/drawing/2014/main" id="{8220574A-649B-4A39-9DF2-33F156832EB1}"/>
                </a:ext>
              </a:extLst>
            </p:cNvPr>
            <p:cNvSpPr/>
            <p:nvPr/>
          </p:nvSpPr>
          <p:spPr>
            <a:xfrm>
              <a:off x="6115350" y="4234918"/>
              <a:ext cx="48097" cy="128751"/>
            </a:xfrm>
            <a:custGeom>
              <a:avLst/>
              <a:gdLst/>
              <a:ahLst/>
              <a:cxnLst/>
              <a:rect l="l" t="t" r="r" b="b"/>
              <a:pathLst>
                <a:path w="1498" h="4010" extrusionOk="0">
                  <a:moveTo>
                    <a:pt x="1195" y="0"/>
                  </a:moveTo>
                  <a:cubicBezTo>
                    <a:pt x="1072" y="0"/>
                    <a:pt x="960" y="80"/>
                    <a:pt x="921" y="206"/>
                  </a:cubicBezTo>
                  <a:lnTo>
                    <a:pt x="35" y="3662"/>
                  </a:lnTo>
                  <a:cubicBezTo>
                    <a:pt x="1" y="3809"/>
                    <a:pt x="86" y="3955"/>
                    <a:pt x="232" y="4001"/>
                  </a:cubicBezTo>
                  <a:cubicBezTo>
                    <a:pt x="258" y="4006"/>
                    <a:pt x="282" y="4009"/>
                    <a:pt x="306" y="4009"/>
                  </a:cubicBezTo>
                  <a:cubicBezTo>
                    <a:pt x="330" y="4009"/>
                    <a:pt x="354" y="4006"/>
                    <a:pt x="379" y="4001"/>
                  </a:cubicBezTo>
                  <a:cubicBezTo>
                    <a:pt x="470" y="3972"/>
                    <a:pt x="543" y="3899"/>
                    <a:pt x="571" y="3803"/>
                  </a:cubicBezTo>
                  <a:lnTo>
                    <a:pt x="1458" y="347"/>
                  </a:lnTo>
                  <a:cubicBezTo>
                    <a:pt x="1497" y="200"/>
                    <a:pt x="1413" y="47"/>
                    <a:pt x="1260" y="8"/>
                  </a:cubicBezTo>
                  <a:cubicBezTo>
                    <a:pt x="1238" y="3"/>
                    <a:pt x="1217" y="0"/>
                    <a:pt x="1195" y="0"/>
                  </a:cubicBezTo>
                  <a:close/>
                </a:path>
              </a:pathLst>
            </a:custGeom>
            <a:solidFill>
              <a:srgbClr val="DB8823"/>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18" name="Google Shape;312;p28">
              <a:extLst>
                <a:ext uri="{FF2B5EF4-FFF2-40B4-BE49-F238E27FC236}">
                  <a16:creationId xmlns:a16="http://schemas.microsoft.com/office/drawing/2014/main" id="{E4DE3D29-ED79-4887-8161-D19348A98351}"/>
                </a:ext>
              </a:extLst>
            </p:cNvPr>
            <p:cNvSpPr/>
            <p:nvPr/>
          </p:nvSpPr>
          <p:spPr>
            <a:xfrm>
              <a:off x="6160879" y="4051614"/>
              <a:ext cx="44822" cy="129650"/>
            </a:xfrm>
            <a:custGeom>
              <a:avLst/>
              <a:gdLst/>
              <a:ahLst/>
              <a:cxnLst/>
              <a:rect l="l" t="t" r="r" b="b"/>
              <a:pathLst>
                <a:path w="1396" h="4038" extrusionOk="0">
                  <a:moveTo>
                    <a:pt x="1053" y="1"/>
                  </a:moveTo>
                  <a:cubicBezTo>
                    <a:pt x="928" y="1"/>
                    <a:pt x="815" y="90"/>
                    <a:pt x="785" y="222"/>
                  </a:cubicBezTo>
                  <a:lnTo>
                    <a:pt x="29" y="3701"/>
                  </a:lnTo>
                  <a:cubicBezTo>
                    <a:pt x="0" y="3853"/>
                    <a:pt x="91" y="4006"/>
                    <a:pt x="237" y="4034"/>
                  </a:cubicBezTo>
                  <a:cubicBezTo>
                    <a:pt x="256" y="4036"/>
                    <a:pt x="274" y="4037"/>
                    <a:pt x="291" y="4037"/>
                  </a:cubicBezTo>
                  <a:cubicBezTo>
                    <a:pt x="321" y="4037"/>
                    <a:pt x="350" y="4033"/>
                    <a:pt x="379" y="4023"/>
                  </a:cubicBezTo>
                  <a:cubicBezTo>
                    <a:pt x="475" y="3994"/>
                    <a:pt x="548" y="3921"/>
                    <a:pt x="644" y="3729"/>
                  </a:cubicBezTo>
                  <a:lnTo>
                    <a:pt x="1395" y="250"/>
                  </a:lnTo>
                  <a:cubicBezTo>
                    <a:pt x="1361" y="183"/>
                    <a:pt x="1260" y="36"/>
                    <a:pt x="1113" y="7"/>
                  </a:cubicBezTo>
                  <a:cubicBezTo>
                    <a:pt x="1093" y="3"/>
                    <a:pt x="1073" y="1"/>
                    <a:pt x="1053" y="1"/>
                  </a:cubicBezTo>
                  <a:close/>
                </a:path>
              </a:pathLst>
            </a:custGeom>
            <a:solidFill>
              <a:srgbClr val="DB8823"/>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19" name="Google Shape;313;p28">
              <a:extLst>
                <a:ext uri="{FF2B5EF4-FFF2-40B4-BE49-F238E27FC236}">
                  <a16:creationId xmlns:a16="http://schemas.microsoft.com/office/drawing/2014/main" id="{996BFF1D-A0A1-4A08-9DDA-231FF59F5965}"/>
                </a:ext>
              </a:extLst>
            </p:cNvPr>
            <p:cNvSpPr/>
            <p:nvPr/>
          </p:nvSpPr>
          <p:spPr>
            <a:xfrm>
              <a:off x="6003133" y="4163574"/>
              <a:ext cx="130035" cy="46620"/>
            </a:xfrm>
            <a:custGeom>
              <a:avLst/>
              <a:gdLst/>
              <a:ahLst/>
              <a:cxnLst/>
              <a:rect l="l" t="t" r="r" b="b"/>
              <a:pathLst>
                <a:path w="4050" h="1452" extrusionOk="0">
                  <a:moveTo>
                    <a:pt x="300" y="1"/>
                  </a:moveTo>
                  <a:cubicBezTo>
                    <a:pt x="180" y="1"/>
                    <a:pt x="72" y="81"/>
                    <a:pt x="34" y="208"/>
                  </a:cubicBezTo>
                  <a:cubicBezTo>
                    <a:pt x="0" y="355"/>
                    <a:pt x="85" y="507"/>
                    <a:pt x="232" y="547"/>
                  </a:cubicBezTo>
                  <a:lnTo>
                    <a:pt x="3677" y="1439"/>
                  </a:lnTo>
                  <a:cubicBezTo>
                    <a:pt x="3702" y="1448"/>
                    <a:pt x="3727" y="1452"/>
                    <a:pt x="3752" y="1452"/>
                  </a:cubicBezTo>
                  <a:cubicBezTo>
                    <a:pt x="3777" y="1452"/>
                    <a:pt x="3801" y="1448"/>
                    <a:pt x="3823" y="1439"/>
                  </a:cubicBezTo>
                  <a:cubicBezTo>
                    <a:pt x="3919" y="1411"/>
                    <a:pt x="3987" y="1343"/>
                    <a:pt x="4015" y="1242"/>
                  </a:cubicBezTo>
                  <a:cubicBezTo>
                    <a:pt x="4049" y="1095"/>
                    <a:pt x="3965" y="948"/>
                    <a:pt x="3818" y="903"/>
                  </a:cubicBezTo>
                  <a:lnTo>
                    <a:pt x="373" y="11"/>
                  </a:lnTo>
                  <a:cubicBezTo>
                    <a:pt x="349" y="4"/>
                    <a:pt x="324" y="1"/>
                    <a:pt x="300" y="1"/>
                  </a:cubicBezTo>
                  <a:close/>
                </a:path>
              </a:pathLst>
            </a:custGeom>
            <a:solidFill>
              <a:srgbClr val="DB8823"/>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20" name="Google Shape;314;p28">
              <a:extLst>
                <a:ext uri="{FF2B5EF4-FFF2-40B4-BE49-F238E27FC236}">
                  <a16:creationId xmlns:a16="http://schemas.microsoft.com/office/drawing/2014/main" id="{CCBF551E-3F0F-4FAE-87CB-21DC4A7A934A}"/>
                </a:ext>
              </a:extLst>
            </p:cNvPr>
            <p:cNvSpPr/>
            <p:nvPr/>
          </p:nvSpPr>
          <p:spPr>
            <a:xfrm>
              <a:off x="6184800" y="4209553"/>
              <a:ext cx="131512" cy="42414"/>
            </a:xfrm>
            <a:custGeom>
              <a:avLst/>
              <a:gdLst/>
              <a:ahLst/>
              <a:cxnLst/>
              <a:rect l="l" t="t" r="r" b="b"/>
              <a:pathLst>
                <a:path w="4096" h="1321" extrusionOk="0">
                  <a:moveTo>
                    <a:pt x="311" y="1"/>
                  </a:moveTo>
                  <a:cubicBezTo>
                    <a:pt x="185" y="1"/>
                    <a:pt x="70" y="94"/>
                    <a:pt x="40" y="222"/>
                  </a:cubicBezTo>
                  <a:cubicBezTo>
                    <a:pt x="1" y="369"/>
                    <a:pt x="102" y="516"/>
                    <a:pt x="249" y="555"/>
                  </a:cubicBezTo>
                  <a:lnTo>
                    <a:pt x="3728" y="1317"/>
                  </a:lnTo>
                  <a:cubicBezTo>
                    <a:pt x="3747" y="1320"/>
                    <a:pt x="3764" y="1321"/>
                    <a:pt x="3782" y="1321"/>
                  </a:cubicBezTo>
                  <a:cubicBezTo>
                    <a:pt x="3812" y="1321"/>
                    <a:pt x="3841" y="1317"/>
                    <a:pt x="3869" y="1306"/>
                  </a:cubicBezTo>
                  <a:cubicBezTo>
                    <a:pt x="3965" y="1278"/>
                    <a:pt x="4039" y="1205"/>
                    <a:pt x="4061" y="1103"/>
                  </a:cubicBezTo>
                  <a:cubicBezTo>
                    <a:pt x="4095" y="950"/>
                    <a:pt x="4005" y="798"/>
                    <a:pt x="3852" y="770"/>
                  </a:cubicBezTo>
                  <a:lnTo>
                    <a:pt x="368" y="7"/>
                  </a:lnTo>
                  <a:cubicBezTo>
                    <a:pt x="349" y="3"/>
                    <a:pt x="329" y="1"/>
                    <a:pt x="311" y="1"/>
                  </a:cubicBezTo>
                  <a:close/>
                </a:path>
              </a:pathLst>
            </a:custGeom>
            <a:solidFill>
              <a:srgbClr val="DB8823"/>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21" name="Google Shape;315;p28">
              <a:extLst>
                <a:ext uri="{FF2B5EF4-FFF2-40B4-BE49-F238E27FC236}">
                  <a16:creationId xmlns:a16="http://schemas.microsoft.com/office/drawing/2014/main" id="{E9C6F949-2F8A-4CF1-9D43-5B950A3D6CE4}"/>
                </a:ext>
              </a:extLst>
            </p:cNvPr>
            <p:cNvSpPr/>
            <p:nvPr/>
          </p:nvSpPr>
          <p:spPr>
            <a:xfrm>
              <a:off x="6083082" y="4142223"/>
              <a:ext cx="148915" cy="133407"/>
            </a:xfrm>
            <a:custGeom>
              <a:avLst/>
              <a:gdLst/>
              <a:ahLst/>
              <a:cxnLst/>
              <a:rect l="l" t="t" r="r" b="b"/>
              <a:pathLst>
                <a:path w="4638" h="4155" extrusionOk="0">
                  <a:moveTo>
                    <a:pt x="2318" y="1"/>
                  </a:moveTo>
                  <a:cubicBezTo>
                    <a:pt x="2121" y="1"/>
                    <a:pt x="1921" y="29"/>
                    <a:pt x="1723" y="88"/>
                  </a:cubicBezTo>
                  <a:cubicBezTo>
                    <a:pt x="622" y="421"/>
                    <a:pt x="1" y="1579"/>
                    <a:pt x="328" y="2669"/>
                  </a:cubicBezTo>
                  <a:cubicBezTo>
                    <a:pt x="597" y="3574"/>
                    <a:pt x="1427" y="4154"/>
                    <a:pt x="2321" y="4154"/>
                  </a:cubicBezTo>
                  <a:cubicBezTo>
                    <a:pt x="2516" y="4154"/>
                    <a:pt x="2713" y="4127"/>
                    <a:pt x="2909" y="4070"/>
                  </a:cubicBezTo>
                  <a:cubicBezTo>
                    <a:pt x="4010" y="3742"/>
                    <a:pt x="4637" y="2584"/>
                    <a:pt x="4310" y="1483"/>
                  </a:cubicBezTo>
                  <a:cubicBezTo>
                    <a:pt x="4037" y="581"/>
                    <a:pt x="3210" y="1"/>
                    <a:pt x="2318" y="1"/>
                  </a:cubicBezTo>
                  <a:close/>
                </a:path>
              </a:pathLst>
            </a:custGeom>
            <a:solidFill>
              <a:srgbClr val="F95955"/>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grpSp>
      <p:grpSp>
        <p:nvGrpSpPr>
          <p:cNvPr id="22" name="Google Shape;316;p28">
            <a:extLst>
              <a:ext uri="{FF2B5EF4-FFF2-40B4-BE49-F238E27FC236}">
                <a16:creationId xmlns:a16="http://schemas.microsoft.com/office/drawing/2014/main" id="{DBB0F54E-A19D-43CC-9443-554822EAA427}"/>
              </a:ext>
            </a:extLst>
          </p:cNvPr>
          <p:cNvGrpSpPr/>
          <p:nvPr/>
        </p:nvGrpSpPr>
        <p:grpSpPr>
          <a:xfrm>
            <a:off x="117080" y="6115684"/>
            <a:ext cx="581317" cy="647712"/>
            <a:chOff x="5447225" y="2785225"/>
            <a:chExt cx="381650" cy="416350"/>
          </a:xfrm>
        </p:grpSpPr>
        <p:sp>
          <p:nvSpPr>
            <p:cNvPr id="23" name="Google Shape;317;p28">
              <a:extLst>
                <a:ext uri="{FF2B5EF4-FFF2-40B4-BE49-F238E27FC236}">
                  <a16:creationId xmlns:a16="http://schemas.microsoft.com/office/drawing/2014/main" id="{BE72B0F1-6F7A-4826-9E75-15452F8E3BE4}"/>
                </a:ext>
              </a:extLst>
            </p:cNvPr>
            <p:cNvSpPr/>
            <p:nvPr/>
          </p:nvSpPr>
          <p:spPr>
            <a:xfrm>
              <a:off x="5447225" y="2785225"/>
              <a:ext cx="381650" cy="416350"/>
            </a:xfrm>
            <a:custGeom>
              <a:avLst/>
              <a:gdLst/>
              <a:ahLst/>
              <a:cxnLst/>
              <a:rect l="l" t="t" r="r" b="b"/>
              <a:pathLst>
                <a:path w="15266" h="16654" extrusionOk="0">
                  <a:moveTo>
                    <a:pt x="9464" y="1"/>
                  </a:moveTo>
                  <a:cubicBezTo>
                    <a:pt x="8102" y="1"/>
                    <a:pt x="6618" y="592"/>
                    <a:pt x="5162" y="1738"/>
                  </a:cubicBezTo>
                  <a:cubicBezTo>
                    <a:pt x="3575" y="2987"/>
                    <a:pt x="2141" y="4833"/>
                    <a:pt x="1412" y="6567"/>
                  </a:cubicBezTo>
                  <a:lnTo>
                    <a:pt x="1316" y="6798"/>
                  </a:lnTo>
                  <a:lnTo>
                    <a:pt x="1153" y="7216"/>
                  </a:lnTo>
                  <a:lnTo>
                    <a:pt x="1164" y="7233"/>
                  </a:lnTo>
                  <a:cubicBezTo>
                    <a:pt x="1147" y="7307"/>
                    <a:pt x="1119" y="7386"/>
                    <a:pt x="1096" y="7454"/>
                  </a:cubicBezTo>
                  <a:cubicBezTo>
                    <a:pt x="0" y="11226"/>
                    <a:pt x="1971" y="15106"/>
                    <a:pt x="5580" y="16297"/>
                  </a:cubicBezTo>
                  <a:cubicBezTo>
                    <a:pt x="6292" y="16534"/>
                    <a:pt x="7031" y="16653"/>
                    <a:pt x="7771" y="16653"/>
                  </a:cubicBezTo>
                  <a:cubicBezTo>
                    <a:pt x="10736" y="16653"/>
                    <a:pt x="13430" y="14727"/>
                    <a:pt x="14458" y="11858"/>
                  </a:cubicBezTo>
                  <a:cubicBezTo>
                    <a:pt x="15265" y="9656"/>
                    <a:pt x="15243" y="6623"/>
                    <a:pt x="14424" y="4263"/>
                  </a:cubicBezTo>
                  <a:lnTo>
                    <a:pt x="14429" y="4240"/>
                  </a:lnTo>
                  <a:lnTo>
                    <a:pt x="14288" y="3890"/>
                  </a:lnTo>
                  <a:cubicBezTo>
                    <a:pt x="13543" y="1981"/>
                    <a:pt x="12351" y="711"/>
                    <a:pt x="10843" y="219"/>
                  </a:cubicBezTo>
                  <a:cubicBezTo>
                    <a:pt x="10403" y="73"/>
                    <a:pt x="9941" y="1"/>
                    <a:pt x="946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24" name="Google Shape;318;p28">
              <a:extLst>
                <a:ext uri="{FF2B5EF4-FFF2-40B4-BE49-F238E27FC236}">
                  <a16:creationId xmlns:a16="http://schemas.microsoft.com/office/drawing/2014/main" id="{5FE05F2A-AF05-447B-B4F7-ED5A5995AAD7}"/>
                </a:ext>
              </a:extLst>
            </p:cNvPr>
            <p:cNvSpPr/>
            <p:nvPr/>
          </p:nvSpPr>
          <p:spPr>
            <a:xfrm>
              <a:off x="5483800" y="2817825"/>
              <a:ext cx="313450" cy="351425"/>
            </a:xfrm>
            <a:custGeom>
              <a:avLst/>
              <a:gdLst/>
              <a:ahLst/>
              <a:cxnLst/>
              <a:rect l="l" t="t" r="r" b="b"/>
              <a:pathLst>
                <a:path w="12538" h="14057" extrusionOk="0">
                  <a:moveTo>
                    <a:pt x="8012" y="0"/>
                  </a:moveTo>
                  <a:cubicBezTo>
                    <a:pt x="5391" y="0"/>
                    <a:pt x="2311" y="3024"/>
                    <a:pt x="1158" y="5771"/>
                  </a:cubicBezTo>
                  <a:cubicBezTo>
                    <a:pt x="1051" y="6025"/>
                    <a:pt x="960" y="6268"/>
                    <a:pt x="892" y="6517"/>
                  </a:cubicBezTo>
                  <a:cubicBezTo>
                    <a:pt x="0" y="9561"/>
                    <a:pt x="1525" y="12774"/>
                    <a:pt x="4535" y="13768"/>
                  </a:cubicBezTo>
                  <a:cubicBezTo>
                    <a:pt x="5127" y="13964"/>
                    <a:pt x="5725" y="14056"/>
                    <a:pt x="6312" y="14056"/>
                  </a:cubicBezTo>
                  <a:cubicBezTo>
                    <a:pt x="8706" y="14056"/>
                    <a:pt x="10919" y="12514"/>
                    <a:pt x="11780" y="10120"/>
                  </a:cubicBezTo>
                  <a:cubicBezTo>
                    <a:pt x="12537" y="8019"/>
                    <a:pt x="12458" y="5195"/>
                    <a:pt x="11622" y="3066"/>
                  </a:cubicBezTo>
                  <a:cubicBezTo>
                    <a:pt x="11069" y="1654"/>
                    <a:pt x="10182" y="547"/>
                    <a:pt x="8979" y="152"/>
                  </a:cubicBezTo>
                  <a:cubicBezTo>
                    <a:pt x="8668" y="49"/>
                    <a:pt x="8344" y="0"/>
                    <a:pt x="8012" y="0"/>
                  </a:cubicBezTo>
                  <a:close/>
                </a:path>
              </a:pathLst>
            </a:custGeom>
            <a:solidFill>
              <a:srgbClr val="2AC5BD"/>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25" name="Google Shape;319;p28">
              <a:extLst>
                <a:ext uri="{FF2B5EF4-FFF2-40B4-BE49-F238E27FC236}">
                  <a16:creationId xmlns:a16="http://schemas.microsoft.com/office/drawing/2014/main" id="{2E7CC928-6E5D-4F71-97E6-5D047FED999C}"/>
                </a:ext>
              </a:extLst>
            </p:cNvPr>
            <p:cNvSpPr/>
            <p:nvPr/>
          </p:nvSpPr>
          <p:spPr>
            <a:xfrm>
              <a:off x="5512725" y="2817575"/>
              <a:ext cx="261650" cy="205775"/>
            </a:xfrm>
            <a:custGeom>
              <a:avLst/>
              <a:gdLst/>
              <a:ahLst/>
              <a:cxnLst/>
              <a:rect l="l" t="t" r="r" b="b"/>
              <a:pathLst>
                <a:path w="10466" h="8231" extrusionOk="0">
                  <a:moveTo>
                    <a:pt x="6860" y="1"/>
                  </a:moveTo>
                  <a:cubicBezTo>
                    <a:pt x="4238" y="1"/>
                    <a:pt x="1155" y="3026"/>
                    <a:pt x="1" y="5770"/>
                  </a:cubicBezTo>
                  <a:cubicBezTo>
                    <a:pt x="673" y="6753"/>
                    <a:pt x="1655" y="7526"/>
                    <a:pt x="2881" y="7938"/>
                  </a:cubicBezTo>
                  <a:cubicBezTo>
                    <a:pt x="3477" y="8136"/>
                    <a:pt x="4080" y="8230"/>
                    <a:pt x="4671" y="8230"/>
                  </a:cubicBezTo>
                  <a:cubicBezTo>
                    <a:pt x="7064" y="8230"/>
                    <a:pt x="9272" y="6692"/>
                    <a:pt x="10132" y="4296"/>
                  </a:cubicBezTo>
                  <a:cubicBezTo>
                    <a:pt x="10273" y="3906"/>
                    <a:pt x="10381" y="3500"/>
                    <a:pt x="10465" y="3076"/>
                  </a:cubicBezTo>
                  <a:cubicBezTo>
                    <a:pt x="9906" y="1664"/>
                    <a:pt x="9014" y="552"/>
                    <a:pt x="7822" y="151"/>
                  </a:cubicBezTo>
                  <a:cubicBezTo>
                    <a:pt x="7512" y="49"/>
                    <a:pt x="7190" y="1"/>
                    <a:pt x="6860" y="1"/>
                  </a:cubicBezTo>
                  <a:close/>
                </a:path>
              </a:pathLst>
            </a:custGeom>
            <a:solidFill>
              <a:srgbClr val="F4EDED">
                <a:alpha val="31189"/>
              </a:srgbClr>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26" name="Google Shape;320;p28">
              <a:extLst>
                <a:ext uri="{FF2B5EF4-FFF2-40B4-BE49-F238E27FC236}">
                  <a16:creationId xmlns:a16="http://schemas.microsoft.com/office/drawing/2014/main" id="{1269AD00-43BA-4A4F-ABE8-8A20A6F9028E}"/>
                </a:ext>
              </a:extLst>
            </p:cNvPr>
            <p:cNvSpPr/>
            <p:nvPr/>
          </p:nvSpPr>
          <p:spPr>
            <a:xfrm>
              <a:off x="5597025" y="2842175"/>
              <a:ext cx="75825" cy="60375"/>
            </a:xfrm>
            <a:custGeom>
              <a:avLst/>
              <a:gdLst/>
              <a:ahLst/>
              <a:cxnLst/>
              <a:rect l="l" t="t" r="r" b="b"/>
              <a:pathLst>
                <a:path w="3033" h="2415" extrusionOk="0">
                  <a:moveTo>
                    <a:pt x="2169" y="0"/>
                  </a:moveTo>
                  <a:cubicBezTo>
                    <a:pt x="1804" y="0"/>
                    <a:pt x="1350" y="177"/>
                    <a:pt x="943" y="511"/>
                  </a:cubicBezTo>
                  <a:cubicBezTo>
                    <a:pt x="283" y="1053"/>
                    <a:pt x="0" y="1804"/>
                    <a:pt x="317" y="2194"/>
                  </a:cubicBezTo>
                  <a:cubicBezTo>
                    <a:pt x="439" y="2343"/>
                    <a:pt x="634" y="2415"/>
                    <a:pt x="865" y="2415"/>
                  </a:cubicBezTo>
                  <a:cubicBezTo>
                    <a:pt x="1228" y="2415"/>
                    <a:pt x="1682" y="2237"/>
                    <a:pt x="2090" y="1906"/>
                  </a:cubicBezTo>
                  <a:cubicBezTo>
                    <a:pt x="2756" y="1364"/>
                    <a:pt x="3033" y="613"/>
                    <a:pt x="2722" y="223"/>
                  </a:cubicBezTo>
                  <a:cubicBezTo>
                    <a:pt x="2599" y="73"/>
                    <a:pt x="2402" y="0"/>
                    <a:pt x="2169" y="0"/>
                  </a:cubicBezTo>
                  <a:close/>
                </a:path>
              </a:pathLst>
            </a:custGeom>
            <a:solidFill>
              <a:srgbClr val="8FE2DA"/>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27" name="Google Shape;321;p28">
              <a:extLst>
                <a:ext uri="{FF2B5EF4-FFF2-40B4-BE49-F238E27FC236}">
                  <a16:creationId xmlns:a16="http://schemas.microsoft.com/office/drawing/2014/main" id="{36CB1D91-EEE0-4560-84E3-94AEE0CAD94C}"/>
                </a:ext>
              </a:extLst>
            </p:cNvPr>
            <p:cNvSpPr/>
            <p:nvPr/>
          </p:nvSpPr>
          <p:spPr>
            <a:xfrm>
              <a:off x="5557200" y="2909075"/>
              <a:ext cx="39275" cy="38575"/>
            </a:xfrm>
            <a:custGeom>
              <a:avLst/>
              <a:gdLst/>
              <a:ahLst/>
              <a:cxnLst/>
              <a:rect l="l" t="t" r="r" b="b"/>
              <a:pathLst>
                <a:path w="1571" h="1543" extrusionOk="0">
                  <a:moveTo>
                    <a:pt x="1045" y="0"/>
                  </a:moveTo>
                  <a:cubicBezTo>
                    <a:pt x="810" y="0"/>
                    <a:pt x="533" y="152"/>
                    <a:pt x="328" y="416"/>
                  </a:cubicBezTo>
                  <a:cubicBezTo>
                    <a:pt x="35" y="794"/>
                    <a:pt x="1" y="1257"/>
                    <a:pt x="255" y="1455"/>
                  </a:cubicBezTo>
                  <a:cubicBezTo>
                    <a:pt x="331" y="1514"/>
                    <a:pt x="425" y="1543"/>
                    <a:pt x="526" y="1543"/>
                  </a:cubicBezTo>
                  <a:cubicBezTo>
                    <a:pt x="761" y="1543"/>
                    <a:pt x="1038" y="1390"/>
                    <a:pt x="1243" y="1122"/>
                  </a:cubicBezTo>
                  <a:cubicBezTo>
                    <a:pt x="1542" y="743"/>
                    <a:pt x="1571" y="280"/>
                    <a:pt x="1317" y="88"/>
                  </a:cubicBezTo>
                  <a:cubicBezTo>
                    <a:pt x="1240" y="28"/>
                    <a:pt x="1146" y="0"/>
                    <a:pt x="1045" y="0"/>
                  </a:cubicBezTo>
                  <a:close/>
                </a:path>
              </a:pathLst>
            </a:custGeom>
            <a:solidFill>
              <a:srgbClr val="8FE2DA"/>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grpSp>
      <p:grpSp>
        <p:nvGrpSpPr>
          <p:cNvPr id="28" name="Google Shape;1171;p46">
            <a:extLst>
              <a:ext uri="{FF2B5EF4-FFF2-40B4-BE49-F238E27FC236}">
                <a16:creationId xmlns:a16="http://schemas.microsoft.com/office/drawing/2014/main" id="{8FDBE521-185F-4447-8C8C-FC0D7488E280}"/>
              </a:ext>
            </a:extLst>
          </p:cNvPr>
          <p:cNvGrpSpPr/>
          <p:nvPr/>
        </p:nvGrpSpPr>
        <p:grpSpPr>
          <a:xfrm flipH="1">
            <a:off x="11573134" y="985596"/>
            <a:ext cx="522096" cy="514929"/>
            <a:chOff x="6680192" y="3951373"/>
            <a:chExt cx="363200" cy="400766"/>
          </a:xfrm>
        </p:grpSpPr>
        <p:sp>
          <p:nvSpPr>
            <p:cNvPr id="29" name="Google Shape;1172;p46">
              <a:extLst>
                <a:ext uri="{FF2B5EF4-FFF2-40B4-BE49-F238E27FC236}">
                  <a16:creationId xmlns:a16="http://schemas.microsoft.com/office/drawing/2014/main" id="{976E8161-495E-4038-BE50-D9717D1833F3}"/>
                </a:ext>
              </a:extLst>
            </p:cNvPr>
            <p:cNvSpPr/>
            <p:nvPr/>
          </p:nvSpPr>
          <p:spPr>
            <a:xfrm>
              <a:off x="6680192" y="3951373"/>
              <a:ext cx="363200" cy="400766"/>
            </a:xfrm>
            <a:custGeom>
              <a:avLst/>
              <a:gdLst/>
              <a:ahLst/>
              <a:cxnLst/>
              <a:rect l="l" t="t" r="r" b="b"/>
              <a:pathLst>
                <a:path w="11312" h="12482" extrusionOk="0">
                  <a:moveTo>
                    <a:pt x="3360" y="1"/>
                  </a:moveTo>
                  <a:lnTo>
                    <a:pt x="2530" y="170"/>
                  </a:lnTo>
                  <a:cubicBezTo>
                    <a:pt x="1966" y="283"/>
                    <a:pt x="1486" y="639"/>
                    <a:pt x="1203" y="1130"/>
                  </a:cubicBezTo>
                  <a:lnTo>
                    <a:pt x="780" y="1881"/>
                  </a:lnTo>
                  <a:lnTo>
                    <a:pt x="876" y="2006"/>
                  </a:lnTo>
                  <a:cubicBezTo>
                    <a:pt x="0" y="4987"/>
                    <a:pt x="774" y="7930"/>
                    <a:pt x="2965" y="9980"/>
                  </a:cubicBezTo>
                  <a:lnTo>
                    <a:pt x="2954" y="10025"/>
                  </a:lnTo>
                  <a:lnTo>
                    <a:pt x="3598" y="10522"/>
                  </a:lnTo>
                  <a:cubicBezTo>
                    <a:pt x="3767" y="10646"/>
                    <a:pt x="3925" y="10759"/>
                    <a:pt x="4083" y="10866"/>
                  </a:cubicBezTo>
                  <a:lnTo>
                    <a:pt x="4817" y="11346"/>
                  </a:lnTo>
                  <a:lnTo>
                    <a:pt x="4857" y="11324"/>
                  </a:lnTo>
                  <a:cubicBezTo>
                    <a:pt x="6043" y="11956"/>
                    <a:pt x="7404" y="12340"/>
                    <a:pt x="8895" y="12476"/>
                  </a:cubicBezTo>
                  <a:cubicBezTo>
                    <a:pt x="8951" y="12481"/>
                    <a:pt x="9013" y="12481"/>
                    <a:pt x="9070" y="12481"/>
                  </a:cubicBezTo>
                  <a:cubicBezTo>
                    <a:pt x="9985" y="12481"/>
                    <a:pt x="10798" y="11832"/>
                    <a:pt x="11001" y="10945"/>
                  </a:cubicBezTo>
                  <a:cubicBezTo>
                    <a:pt x="11137" y="10347"/>
                    <a:pt x="11227" y="9754"/>
                    <a:pt x="11267" y="9166"/>
                  </a:cubicBezTo>
                  <a:lnTo>
                    <a:pt x="11312" y="9150"/>
                  </a:lnTo>
                  <a:lnTo>
                    <a:pt x="11284" y="8161"/>
                  </a:lnTo>
                  <a:cubicBezTo>
                    <a:pt x="11278" y="7907"/>
                    <a:pt x="11272" y="7704"/>
                    <a:pt x="11250" y="7512"/>
                  </a:cubicBezTo>
                  <a:lnTo>
                    <a:pt x="11143" y="6507"/>
                  </a:lnTo>
                  <a:lnTo>
                    <a:pt x="11097" y="6495"/>
                  </a:lnTo>
                  <a:cubicBezTo>
                    <a:pt x="10962" y="5840"/>
                    <a:pt x="10758" y="5213"/>
                    <a:pt x="10482" y="4626"/>
                  </a:cubicBezTo>
                  <a:lnTo>
                    <a:pt x="10566" y="4564"/>
                  </a:lnTo>
                  <a:lnTo>
                    <a:pt x="9844" y="3502"/>
                  </a:lnTo>
                  <a:cubicBezTo>
                    <a:pt x="9697" y="3288"/>
                    <a:pt x="9533" y="3073"/>
                    <a:pt x="9375" y="2881"/>
                  </a:cubicBezTo>
                  <a:lnTo>
                    <a:pt x="8997" y="2446"/>
                  </a:lnTo>
                  <a:lnTo>
                    <a:pt x="8968" y="2446"/>
                  </a:lnTo>
                  <a:cubicBezTo>
                    <a:pt x="7551" y="1006"/>
                    <a:pt x="5608" y="193"/>
                    <a:pt x="3451" y="131"/>
                  </a:cubicBezTo>
                  <a:lnTo>
                    <a:pt x="3360" y="1"/>
                  </a:ln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30" name="Google Shape;1173;p46">
              <a:extLst>
                <a:ext uri="{FF2B5EF4-FFF2-40B4-BE49-F238E27FC236}">
                  <a16:creationId xmlns:a16="http://schemas.microsoft.com/office/drawing/2014/main" id="{B7BC767E-385D-4FB4-A3E6-648C225A8A05}"/>
                </a:ext>
              </a:extLst>
            </p:cNvPr>
            <p:cNvSpPr/>
            <p:nvPr/>
          </p:nvSpPr>
          <p:spPr>
            <a:xfrm>
              <a:off x="6719171" y="3997448"/>
              <a:ext cx="282000" cy="312149"/>
            </a:xfrm>
            <a:custGeom>
              <a:avLst/>
              <a:gdLst/>
              <a:ahLst/>
              <a:cxnLst/>
              <a:rect l="l" t="t" r="r" b="b"/>
              <a:pathLst>
                <a:path w="8783" h="9722" extrusionOk="0">
                  <a:moveTo>
                    <a:pt x="2003" y="0"/>
                  </a:moveTo>
                  <a:cubicBezTo>
                    <a:pt x="1903" y="0"/>
                    <a:pt x="1802" y="2"/>
                    <a:pt x="1700" y="6"/>
                  </a:cubicBezTo>
                  <a:cubicBezTo>
                    <a:pt x="1655" y="6"/>
                    <a:pt x="1621" y="17"/>
                    <a:pt x="1587" y="23"/>
                  </a:cubicBezTo>
                  <a:cubicBezTo>
                    <a:pt x="1395" y="57"/>
                    <a:pt x="1226" y="175"/>
                    <a:pt x="1136" y="345"/>
                  </a:cubicBezTo>
                  <a:cubicBezTo>
                    <a:pt x="1113" y="373"/>
                    <a:pt x="1102" y="407"/>
                    <a:pt x="1085" y="446"/>
                  </a:cubicBezTo>
                  <a:cubicBezTo>
                    <a:pt x="0" y="3411"/>
                    <a:pt x="887" y="6274"/>
                    <a:pt x="3180" y="8025"/>
                  </a:cubicBezTo>
                  <a:cubicBezTo>
                    <a:pt x="3315" y="8132"/>
                    <a:pt x="3457" y="8228"/>
                    <a:pt x="3603" y="8330"/>
                  </a:cubicBezTo>
                  <a:cubicBezTo>
                    <a:pt x="4733" y="9081"/>
                    <a:pt x="6145" y="9572"/>
                    <a:pt x="7799" y="9719"/>
                  </a:cubicBezTo>
                  <a:cubicBezTo>
                    <a:pt x="7818" y="9721"/>
                    <a:pt x="7837" y="9722"/>
                    <a:pt x="7856" y="9722"/>
                  </a:cubicBezTo>
                  <a:cubicBezTo>
                    <a:pt x="8157" y="9722"/>
                    <a:pt x="8436" y="9514"/>
                    <a:pt x="8505" y="9205"/>
                  </a:cubicBezTo>
                  <a:cubicBezTo>
                    <a:pt x="8703" y="8347"/>
                    <a:pt x="8782" y="7528"/>
                    <a:pt x="8765" y="6743"/>
                  </a:cubicBezTo>
                  <a:cubicBezTo>
                    <a:pt x="8760" y="6551"/>
                    <a:pt x="8754" y="6359"/>
                    <a:pt x="8731" y="6178"/>
                  </a:cubicBezTo>
                  <a:cubicBezTo>
                    <a:pt x="8613" y="4891"/>
                    <a:pt x="8195" y="3750"/>
                    <a:pt x="7551" y="2801"/>
                  </a:cubicBezTo>
                  <a:cubicBezTo>
                    <a:pt x="7427" y="2621"/>
                    <a:pt x="7297" y="2451"/>
                    <a:pt x="7156" y="2287"/>
                  </a:cubicBezTo>
                  <a:cubicBezTo>
                    <a:pt x="5947" y="858"/>
                    <a:pt x="4141" y="0"/>
                    <a:pt x="2003" y="0"/>
                  </a:cubicBezTo>
                  <a:close/>
                </a:path>
              </a:pathLst>
            </a:custGeom>
            <a:solidFill>
              <a:srgbClr val="7AD681"/>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31" name="Google Shape;1174;p46">
              <a:extLst>
                <a:ext uri="{FF2B5EF4-FFF2-40B4-BE49-F238E27FC236}">
                  <a16:creationId xmlns:a16="http://schemas.microsoft.com/office/drawing/2014/main" id="{F9EA05EC-5DBA-4431-AA48-F96C9BAA49FB}"/>
                </a:ext>
              </a:extLst>
            </p:cNvPr>
            <p:cNvSpPr/>
            <p:nvPr/>
          </p:nvSpPr>
          <p:spPr>
            <a:xfrm>
              <a:off x="6755260" y="3998154"/>
              <a:ext cx="245173" cy="266781"/>
            </a:xfrm>
            <a:custGeom>
              <a:avLst/>
              <a:gdLst/>
              <a:ahLst/>
              <a:cxnLst/>
              <a:rect l="l" t="t" r="r" b="b"/>
              <a:pathLst>
                <a:path w="7636" h="8309" extrusionOk="0">
                  <a:moveTo>
                    <a:pt x="452" y="1"/>
                  </a:moveTo>
                  <a:cubicBezTo>
                    <a:pt x="266" y="35"/>
                    <a:pt x="96" y="153"/>
                    <a:pt x="0" y="323"/>
                  </a:cubicBezTo>
                  <a:lnTo>
                    <a:pt x="2779" y="4118"/>
                  </a:lnTo>
                  <a:lnTo>
                    <a:pt x="2056" y="8003"/>
                  </a:lnTo>
                  <a:cubicBezTo>
                    <a:pt x="2191" y="8110"/>
                    <a:pt x="2333" y="8212"/>
                    <a:pt x="2479" y="8308"/>
                  </a:cubicBezTo>
                  <a:cubicBezTo>
                    <a:pt x="2542" y="8274"/>
                    <a:pt x="2587" y="8212"/>
                    <a:pt x="2604" y="8133"/>
                  </a:cubicBezTo>
                  <a:lnTo>
                    <a:pt x="3231" y="4739"/>
                  </a:lnTo>
                  <a:lnTo>
                    <a:pt x="5473" y="7800"/>
                  </a:lnTo>
                  <a:cubicBezTo>
                    <a:pt x="5529" y="7873"/>
                    <a:pt x="5614" y="7913"/>
                    <a:pt x="5698" y="7913"/>
                  </a:cubicBezTo>
                  <a:cubicBezTo>
                    <a:pt x="5755" y="7913"/>
                    <a:pt x="5811" y="7890"/>
                    <a:pt x="5862" y="7856"/>
                  </a:cubicBezTo>
                  <a:cubicBezTo>
                    <a:pt x="5981" y="7766"/>
                    <a:pt x="6009" y="7597"/>
                    <a:pt x="5919" y="7467"/>
                  </a:cubicBezTo>
                  <a:lnTo>
                    <a:pt x="5032" y="6252"/>
                  </a:lnTo>
                  <a:lnTo>
                    <a:pt x="7573" y="6721"/>
                  </a:lnTo>
                  <a:cubicBezTo>
                    <a:pt x="7585" y="6727"/>
                    <a:pt x="7607" y="6727"/>
                    <a:pt x="7619" y="6727"/>
                  </a:cubicBezTo>
                  <a:lnTo>
                    <a:pt x="7636" y="6727"/>
                  </a:lnTo>
                  <a:cubicBezTo>
                    <a:pt x="7630" y="6535"/>
                    <a:pt x="7619" y="6348"/>
                    <a:pt x="7602" y="6162"/>
                  </a:cubicBezTo>
                  <a:lnTo>
                    <a:pt x="4558" y="5603"/>
                  </a:lnTo>
                  <a:lnTo>
                    <a:pt x="2383" y="2633"/>
                  </a:lnTo>
                  <a:lnTo>
                    <a:pt x="6241" y="2836"/>
                  </a:lnTo>
                  <a:lnTo>
                    <a:pt x="6258" y="2836"/>
                  </a:lnTo>
                  <a:cubicBezTo>
                    <a:pt x="6320" y="2836"/>
                    <a:pt x="6376" y="2825"/>
                    <a:pt x="6421" y="2791"/>
                  </a:cubicBezTo>
                  <a:cubicBezTo>
                    <a:pt x="6291" y="2604"/>
                    <a:pt x="6167" y="2435"/>
                    <a:pt x="6026" y="2271"/>
                  </a:cubicBezTo>
                  <a:lnTo>
                    <a:pt x="1960" y="2056"/>
                  </a:lnTo>
                  <a:lnTo>
                    <a:pt x="452" y="1"/>
                  </a:lnTo>
                  <a:close/>
                </a:path>
              </a:pathLst>
            </a:custGeom>
            <a:solidFill>
              <a:srgbClr val="45994A"/>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grpSp>
      <p:sp>
        <p:nvSpPr>
          <p:cNvPr id="33" name="Rectangle 32">
            <a:extLst>
              <a:ext uri="{FF2B5EF4-FFF2-40B4-BE49-F238E27FC236}">
                <a16:creationId xmlns:a16="http://schemas.microsoft.com/office/drawing/2014/main" id="{37541ECC-7397-4404-831A-E7FD90C60DBC}"/>
              </a:ext>
            </a:extLst>
          </p:cNvPr>
          <p:cNvSpPr/>
          <p:nvPr/>
        </p:nvSpPr>
        <p:spPr>
          <a:xfrm>
            <a:off x="2079290" y="5131845"/>
            <a:ext cx="8323511" cy="1605183"/>
          </a:xfrm>
          <a:prstGeom prst="rect">
            <a:avLst/>
          </a:prstGeom>
        </p:spPr>
        <p:txBody>
          <a:bodyPr wrap="square">
            <a:spAutoFit/>
          </a:bodyPr>
          <a:lstStyle/>
          <a:p>
            <a:pPr algn="just" defTabSz="2321662">
              <a:lnSpc>
                <a:spcPct val="150000"/>
              </a:lnSpc>
              <a:buClr>
                <a:srgbClr val="000000"/>
              </a:buClr>
            </a:pPr>
            <a:r>
              <a:rPr lang="vi-VN" sz="2300" kern="0" dirty="0">
                <a:cs typeface="Arial"/>
                <a:sym typeface="Arial"/>
              </a:rPr>
              <a:t>a) Ví dụ: Em sinh năm 2018, năm đó thuộc thế kỉ XXI</a:t>
            </a:r>
            <a:r>
              <a:rPr lang="en-US" sz="2300" kern="0" dirty="0">
                <a:cs typeface="Arial"/>
                <a:sym typeface="Arial"/>
              </a:rPr>
              <a:t>.</a:t>
            </a:r>
            <a:endParaRPr lang="vi-VN" sz="2300" kern="0" dirty="0">
              <a:cs typeface="Arial"/>
              <a:sym typeface="Arial"/>
            </a:endParaRPr>
          </a:p>
          <a:p>
            <a:pPr algn="just" defTabSz="2321662">
              <a:lnSpc>
                <a:spcPct val="150000"/>
              </a:lnSpc>
              <a:buClr>
                <a:srgbClr val="000000"/>
              </a:buClr>
            </a:pPr>
            <a:r>
              <a:rPr lang="vi-VN" sz="2300" kern="0" dirty="0">
                <a:cs typeface="Arial"/>
                <a:sym typeface="Arial"/>
              </a:rPr>
              <a:t>b) + </a:t>
            </a:r>
            <a:r>
              <a:rPr lang="vi-VN" sz="2300" b="1" kern="0" dirty="0">
                <a:cs typeface="Arial"/>
                <a:sym typeface="Arial"/>
              </a:rPr>
              <a:t>Đố</a:t>
            </a:r>
            <a:r>
              <a:rPr lang="en-US" sz="2300" b="1" kern="0" dirty="0">
                <a:cs typeface="Arial"/>
                <a:sym typeface="Arial"/>
              </a:rPr>
              <a:t>:</a:t>
            </a:r>
            <a:r>
              <a:rPr lang="en-US" sz="2300" kern="0" dirty="0">
                <a:cs typeface="Arial"/>
                <a:sym typeface="Arial"/>
              </a:rPr>
              <a:t> N</a:t>
            </a:r>
            <a:r>
              <a:rPr lang="vi-VN" sz="2300" kern="0" dirty="0">
                <a:cs typeface="Arial"/>
                <a:sym typeface="Arial"/>
              </a:rPr>
              <a:t>ăm 938 thuộc thế kỉ nào?</a:t>
            </a:r>
          </a:p>
          <a:p>
            <a:pPr algn="just" defTabSz="2321662">
              <a:lnSpc>
                <a:spcPct val="150000"/>
              </a:lnSpc>
              <a:buClr>
                <a:srgbClr val="000000"/>
              </a:buClr>
            </a:pPr>
            <a:r>
              <a:rPr lang="vi-VN" sz="2300" kern="0" dirty="0">
                <a:cs typeface="Arial"/>
                <a:sym typeface="Arial"/>
              </a:rPr>
              <a:t>+ </a:t>
            </a:r>
            <a:r>
              <a:rPr lang="vi-VN" sz="2300" b="1" kern="0" dirty="0">
                <a:cs typeface="Arial"/>
                <a:sym typeface="Arial"/>
              </a:rPr>
              <a:t>Trả lời: </a:t>
            </a:r>
            <a:r>
              <a:rPr lang="vi-VN" sz="2300" kern="0" dirty="0">
                <a:cs typeface="Arial"/>
                <a:sym typeface="Arial"/>
              </a:rPr>
              <a:t>Năm 938 thuộc thế kỉ X</a:t>
            </a:r>
            <a:r>
              <a:rPr lang="en-US" sz="2300" kern="0" dirty="0">
                <a:cs typeface="Arial"/>
                <a:sym typeface="Arial"/>
              </a:rPr>
              <a:t>.</a:t>
            </a:r>
            <a:endParaRPr lang="vi-VN" sz="2300" kern="0" dirty="0">
              <a:cs typeface="Arial"/>
              <a:sym typeface="Arial"/>
            </a:endParaRPr>
          </a:p>
        </p:txBody>
      </p:sp>
      <p:grpSp>
        <p:nvGrpSpPr>
          <p:cNvPr id="34" name="Google Shape;1171;p46">
            <a:extLst>
              <a:ext uri="{FF2B5EF4-FFF2-40B4-BE49-F238E27FC236}">
                <a16:creationId xmlns:a16="http://schemas.microsoft.com/office/drawing/2014/main" id="{395E8C86-3C4C-4959-8ADC-49B258430A7D}"/>
              </a:ext>
            </a:extLst>
          </p:cNvPr>
          <p:cNvGrpSpPr/>
          <p:nvPr/>
        </p:nvGrpSpPr>
        <p:grpSpPr>
          <a:xfrm flipH="1">
            <a:off x="11335164" y="6040739"/>
            <a:ext cx="522096" cy="514929"/>
            <a:chOff x="6680192" y="3951373"/>
            <a:chExt cx="363200" cy="400766"/>
          </a:xfrm>
        </p:grpSpPr>
        <p:sp>
          <p:nvSpPr>
            <p:cNvPr id="35" name="Google Shape;1172;p46">
              <a:extLst>
                <a:ext uri="{FF2B5EF4-FFF2-40B4-BE49-F238E27FC236}">
                  <a16:creationId xmlns:a16="http://schemas.microsoft.com/office/drawing/2014/main" id="{BCABB7EF-6840-4AF7-B1FE-3CC9D273CB45}"/>
                </a:ext>
              </a:extLst>
            </p:cNvPr>
            <p:cNvSpPr/>
            <p:nvPr/>
          </p:nvSpPr>
          <p:spPr>
            <a:xfrm>
              <a:off x="6680192" y="3951373"/>
              <a:ext cx="363200" cy="400766"/>
            </a:xfrm>
            <a:custGeom>
              <a:avLst/>
              <a:gdLst/>
              <a:ahLst/>
              <a:cxnLst/>
              <a:rect l="l" t="t" r="r" b="b"/>
              <a:pathLst>
                <a:path w="11312" h="12482" extrusionOk="0">
                  <a:moveTo>
                    <a:pt x="3360" y="1"/>
                  </a:moveTo>
                  <a:lnTo>
                    <a:pt x="2530" y="170"/>
                  </a:lnTo>
                  <a:cubicBezTo>
                    <a:pt x="1966" y="283"/>
                    <a:pt x="1486" y="639"/>
                    <a:pt x="1203" y="1130"/>
                  </a:cubicBezTo>
                  <a:lnTo>
                    <a:pt x="780" y="1881"/>
                  </a:lnTo>
                  <a:lnTo>
                    <a:pt x="876" y="2006"/>
                  </a:lnTo>
                  <a:cubicBezTo>
                    <a:pt x="0" y="4987"/>
                    <a:pt x="774" y="7930"/>
                    <a:pt x="2965" y="9980"/>
                  </a:cubicBezTo>
                  <a:lnTo>
                    <a:pt x="2954" y="10025"/>
                  </a:lnTo>
                  <a:lnTo>
                    <a:pt x="3598" y="10522"/>
                  </a:lnTo>
                  <a:cubicBezTo>
                    <a:pt x="3767" y="10646"/>
                    <a:pt x="3925" y="10759"/>
                    <a:pt x="4083" y="10866"/>
                  </a:cubicBezTo>
                  <a:lnTo>
                    <a:pt x="4817" y="11346"/>
                  </a:lnTo>
                  <a:lnTo>
                    <a:pt x="4857" y="11324"/>
                  </a:lnTo>
                  <a:cubicBezTo>
                    <a:pt x="6043" y="11956"/>
                    <a:pt x="7404" y="12340"/>
                    <a:pt x="8895" y="12476"/>
                  </a:cubicBezTo>
                  <a:cubicBezTo>
                    <a:pt x="8951" y="12481"/>
                    <a:pt x="9013" y="12481"/>
                    <a:pt x="9070" y="12481"/>
                  </a:cubicBezTo>
                  <a:cubicBezTo>
                    <a:pt x="9985" y="12481"/>
                    <a:pt x="10798" y="11832"/>
                    <a:pt x="11001" y="10945"/>
                  </a:cubicBezTo>
                  <a:cubicBezTo>
                    <a:pt x="11137" y="10347"/>
                    <a:pt x="11227" y="9754"/>
                    <a:pt x="11267" y="9166"/>
                  </a:cubicBezTo>
                  <a:lnTo>
                    <a:pt x="11312" y="9150"/>
                  </a:lnTo>
                  <a:lnTo>
                    <a:pt x="11284" y="8161"/>
                  </a:lnTo>
                  <a:cubicBezTo>
                    <a:pt x="11278" y="7907"/>
                    <a:pt x="11272" y="7704"/>
                    <a:pt x="11250" y="7512"/>
                  </a:cubicBezTo>
                  <a:lnTo>
                    <a:pt x="11143" y="6507"/>
                  </a:lnTo>
                  <a:lnTo>
                    <a:pt x="11097" y="6495"/>
                  </a:lnTo>
                  <a:cubicBezTo>
                    <a:pt x="10962" y="5840"/>
                    <a:pt x="10758" y="5213"/>
                    <a:pt x="10482" y="4626"/>
                  </a:cubicBezTo>
                  <a:lnTo>
                    <a:pt x="10566" y="4564"/>
                  </a:lnTo>
                  <a:lnTo>
                    <a:pt x="9844" y="3502"/>
                  </a:lnTo>
                  <a:cubicBezTo>
                    <a:pt x="9697" y="3288"/>
                    <a:pt x="9533" y="3073"/>
                    <a:pt x="9375" y="2881"/>
                  </a:cubicBezTo>
                  <a:lnTo>
                    <a:pt x="8997" y="2446"/>
                  </a:lnTo>
                  <a:lnTo>
                    <a:pt x="8968" y="2446"/>
                  </a:lnTo>
                  <a:cubicBezTo>
                    <a:pt x="7551" y="1006"/>
                    <a:pt x="5608" y="193"/>
                    <a:pt x="3451" y="131"/>
                  </a:cubicBezTo>
                  <a:lnTo>
                    <a:pt x="3360" y="1"/>
                  </a:lnTo>
                  <a:close/>
                </a:path>
              </a:pathLst>
            </a:custGeom>
            <a:solidFill>
              <a:srgbClr val="FFFFFF"/>
            </a:solidFill>
            <a:ln>
              <a:noFill/>
            </a:ln>
            <a:effectLst>
              <a:outerShdw blurRad="57150" dist="19050" dir="8220000" algn="bl" rotWithShape="0">
                <a:srgbClr val="000000">
                  <a:alpha val="33000"/>
                </a:srgbClr>
              </a:outerShdw>
            </a:effectLst>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36" name="Google Shape;1173;p46">
              <a:extLst>
                <a:ext uri="{FF2B5EF4-FFF2-40B4-BE49-F238E27FC236}">
                  <a16:creationId xmlns:a16="http://schemas.microsoft.com/office/drawing/2014/main" id="{F9C76C27-1CF7-487D-8C5F-BDF2B024259F}"/>
                </a:ext>
              </a:extLst>
            </p:cNvPr>
            <p:cNvSpPr/>
            <p:nvPr/>
          </p:nvSpPr>
          <p:spPr>
            <a:xfrm>
              <a:off x="6719171" y="3997448"/>
              <a:ext cx="282000" cy="312149"/>
            </a:xfrm>
            <a:custGeom>
              <a:avLst/>
              <a:gdLst/>
              <a:ahLst/>
              <a:cxnLst/>
              <a:rect l="l" t="t" r="r" b="b"/>
              <a:pathLst>
                <a:path w="8783" h="9722" extrusionOk="0">
                  <a:moveTo>
                    <a:pt x="2003" y="0"/>
                  </a:moveTo>
                  <a:cubicBezTo>
                    <a:pt x="1903" y="0"/>
                    <a:pt x="1802" y="2"/>
                    <a:pt x="1700" y="6"/>
                  </a:cubicBezTo>
                  <a:cubicBezTo>
                    <a:pt x="1655" y="6"/>
                    <a:pt x="1621" y="17"/>
                    <a:pt x="1587" y="23"/>
                  </a:cubicBezTo>
                  <a:cubicBezTo>
                    <a:pt x="1395" y="57"/>
                    <a:pt x="1226" y="175"/>
                    <a:pt x="1136" y="345"/>
                  </a:cubicBezTo>
                  <a:cubicBezTo>
                    <a:pt x="1113" y="373"/>
                    <a:pt x="1102" y="407"/>
                    <a:pt x="1085" y="446"/>
                  </a:cubicBezTo>
                  <a:cubicBezTo>
                    <a:pt x="0" y="3411"/>
                    <a:pt x="887" y="6274"/>
                    <a:pt x="3180" y="8025"/>
                  </a:cubicBezTo>
                  <a:cubicBezTo>
                    <a:pt x="3315" y="8132"/>
                    <a:pt x="3457" y="8228"/>
                    <a:pt x="3603" y="8330"/>
                  </a:cubicBezTo>
                  <a:cubicBezTo>
                    <a:pt x="4733" y="9081"/>
                    <a:pt x="6145" y="9572"/>
                    <a:pt x="7799" y="9719"/>
                  </a:cubicBezTo>
                  <a:cubicBezTo>
                    <a:pt x="7818" y="9721"/>
                    <a:pt x="7837" y="9722"/>
                    <a:pt x="7856" y="9722"/>
                  </a:cubicBezTo>
                  <a:cubicBezTo>
                    <a:pt x="8157" y="9722"/>
                    <a:pt x="8436" y="9514"/>
                    <a:pt x="8505" y="9205"/>
                  </a:cubicBezTo>
                  <a:cubicBezTo>
                    <a:pt x="8703" y="8347"/>
                    <a:pt x="8782" y="7528"/>
                    <a:pt x="8765" y="6743"/>
                  </a:cubicBezTo>
                  <a:cubicBezTo>
                    <a:pt x="8760" y="6551"/>
                    <a:pt x="8754" y="6359"/>
                    <a:pt x="8731" y="6178"/>
                  </a:cubicBezTo>
                  <a:cubicBezTo>
                    <a:pt x="8613" y="4891"/>
                    <a:pt x="8195" y="3750"/>
                    <a:pt x="7551" y="2801"/>
                  </a:cubicBezTo>
                  <a:cubicBezTo>
                    <a:pt x="7427" y="2621"/>
                    <a:pt x="7297" y="2451"/>
                    <a:pt x="7156" y="2287"/>
                  </a:cubicBezTo>
                  <a:cubicBezTo>
                    <a:pt x="5947" y="858"/>
                    <a:pt x="4141" y="0"/>
                    <a:pt x="2003" y="0"/>
                  </a:cubicBezTo>
                  <a:close/>
                </a:path>
              </a:pathLst>
            </a:custGeom>
            <a:solidFill>
              <a:srgbClr val="7AD681"/>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sp>
          <p:nvSpPr>
            <p:cNvPr id="37" name="Google Shape;1174;p46">
              <a:extLst>
                <a:ext uri="{FF2B5EF4-FFF2-40B4-BE49-F238E27FC236}">
                  <a16:creationId xmlns:a16="http://schemas.microsoft.com/office/drawing/2014/main" id="{BDAAC924-7124-4D28-A1C2-680DB67030F4}"/>
                </a:ext>
              </a:extLst>
            </p:cNvPr>
            <p:cNvSpPr/>
            <p:nvPr/>
          </p:nvSpPr>
          <p:spPr>
            <a:xfrm>
              <a:off x="6755260" y="3998154"/>
              <a:ext cx="245173" cy="266781"/>
            </a:xfrm>
            <a:custGeom>
              <a:avLst/>
              <a:gdLst/>
              <a:ahLst/>
              <a:cxnLst/>
              <a:rect l="l" t="t" r="r" b="b"/>
              <a:pathLst>
                <a:path w="7636" h="8309" extrusionOk="0">
                  <a:moveTo>
                    <a:pt x="452" y="1"/>
                  </a:moveTo>
                  <a:cubicBezTo>
                    <a:pt x="266" y="35"/>
                    <a:pt x="96" y="153"/>
                    <a:pt x="0" y="323"/>
                  </a:cubicBezTo>
                  <a:lnTo>
                    <a:pt x="2779" y="4118"/>
                  </a:lnTo>
                  <a:lnTo>
                    <a:pt x="2056" y="8003"/>
                  </a:lnTo>
                  <a:cubicBezTo>
                    <a:pt x="2191" y="8110"/>
                    <a:pt x="2333" y="8212"/>
                    <a:pt x="2479" y="8308"/>
                  </a:cubicBezTo>
                  <a:cubicBezTo>
                    <a:pt x="2542" y="8274"/>
                    <a:pt x="2587" y="8212"/>
                    <a:pt x="2604" y="8133"/>
                  </a:cubicBezTo>
                  <a:lnTo>
                    <a:pt x="3231" y="4739"/>
                  </a:lnTo>
                  <a:lnTo>
                    <a:pt x="5473" y="7800"/>
                  </a:lnTo>
                  <a:cubicBezTo>
                    <a:pt x="5529" y="7873"/>
                    <a:pt x="5614" y="7913"/>
                    <a:pt x="5698" y="7913"/>
                  </a:cubicBezTo>
                  <a:cubicBezTo>
                    <a:pt x="5755" y="7913"/>
                    <a:pt x="5811" y="7890"/>
                    <a:pt x="5862" y="7856"/>
                  </a:cubicBezTo>
                  <a:cubicBezTo>
                    <a:pt x="5981" y="7766"/>
                    <a:pt x="6009" y="7597"/>
                    <a:pt x="5919" y="7467"/>
                  </a:cubicBezTo>
                  <a:lnTo>
                    <a:pt x="5032" y="6252"/>
                  </a:lnTo>
                  <a:lnTo>
                    <a:pt x="7573" y="6721"/>
                  </a:lnTo>
                  <a:cubicBezTo>
                    <a:pt x="7585" y="6727"/>
                    <a:pt x="7607" y="6727"/>
                    <a:pt x="7619" y="6727"/>
                  </a:cubicBezTo>
                  <a:lnTo>
                    <a:pt x="7636" y="6727"/>
                  </a:lnTo>
                  <a:cubicBezTo>
                    <a:pt x="7630" y="6535"/>
                    <a:pt x="7619" y="6348"/>
                    <a:pt x="7602" y="6162"/>
                  </a:cubicBezTo>
                  <a:lnTo>
                    <a:pt x="4558" y="5603"/>
                  </a:lnTo>
                  <a:lnTo>
                    <a:pt x="2383" y="2633"/>
                  </a:lnTo>
                  <a:lnTo>
                    <a:pt x="6241" y="2836"/>
                  </a:lnTo>
                  <a:lnTo>
                    <a:pt x="6258" y="2836"/>
                  </a:lnTo>
                  <a:cubicBezTo>
                    <a:pt x="6320" y="2836"/>
                    <a:pt x="6376" y="2825"/>
                    <a:pt x="6421" y="2791"/>
                  </a:cubicBezTo>
                  <a:cubicBezTo>
                    <a:pt x="6291" y="2604"/>
                    <a:pt x="6167" y="2435"/>
                    <a:pt x="6026" y="2271"/>
                  </a:cubicBezTo>
                  <a:lnTo>
                    <a:pt x="1960" y="2056"/>
                  </a:lnTo>
                  <a:lnTo>
                    <a:pt x="452" y="1"/>
                  </a:lnTo>
                  <a:close/>
                </a:path>
              </a:pathLst>
            </a:custGeom>
            <a:solidFill>
              <a:srgbClr val="45994A"/>
            </a:solidFill>
            <a:ln>
              <a:noFill/>
            </a:ln>
          </p:spPr>
          <p:txBody>
            <a:bodyPr spcFirstLastPara="1" wrap="square" lIns="60934" tIns="60934" rIns="60934" bIns="60934" anchor="ctr" anchorCtr="0">
              <a:noAutofit/>
            </a:bodyPr>
            <a:lstStyle/>
            <a:p>
              <a:pPr defTabSz="2321662">
                <a:buClr>
                  <a:srgbClr val="000000"/>
                </a:buClr>
                <a:defRPr/>
              </a:pPr>
              <a:endParaRPr sz="2300" kern="0">
                <a:cs typeface="Arial"/>
                <a:sym typeface="Arial"/>
              </a:endParaRPr>
            </a:p>
          </p:txBody>
        </p:sp>
      </p:grpSp>
      <p:pic>
        <p:nvPicPr>
          <p:cNvPr id="38" name="Picture 37">
            <a:extLst>
              <a:ext uri="{FF2B5EF4-FFF2-40B4-BE49-F238E27FC236}">
                <a16:creationId xmlns:a16="http://schemas.microsoft.com/office/drawing/2014/main" id="{C9519637-62D1-D85C-BAFD-2C7D2D474BF5}"/>
              </a:ext>
            </a:extLst>
          </p:cNvPr>
          <p:cNvPicPr>
            <a:picLocks noChangeAspect="1"/>
          </p:cNvPicPr>
          <p:nvPr/>
        </p:nvPicPr>
        <p:blipFill>
          <a:blip r:embed="rId3"/>
          <a:stretch>
            <a:fillRect/>
          </a:stretch>
        </p:blipFill>
        <p:spPr>
          <a:xfrm>
            <a:off x="3495665" y="2624573"/>
            <a:ext cx="4964518" cy="2621019"/>
          </a:xfrm>
          <a:prstGeom prst="rect">
            <a:avLst/>
          </a:prstGeom>
        </p:spPr>
      </p:pic>
    </p:spTree>
    <p:extLst>
      <p:ext uri="{BB962C8B-B14F-4D97-AF65-F5344CB8AC3E}">
        <p14:creationId xmlns:p14="http://schemas.microsoft.com/office/powerpoint/2010/main" val="43253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ong bóng Ý nghĩ: Hình đám mây 1">
            <a:extLst>
              <a:ext uri="{FF2B5EF4-FFF2-40B4-BE49-F238E27FC236}">
                <a16:creationId xmlns:a16="http://schemas.microsoft.com/office/drawing/2014/main" id="{ACE6C72F-702F-444F-8F5F-23E3CDD51C9D}"/>
              </a:ext>
            </a:extLst>
          </p:cNvPr>
          <p:cNvSpPr/>
          <p:nvPr/>
        </p:nvSpPr>
        <p:spPr>
          <a:xfrm>
            <a:off x="914164" y="1961628"/>
            <a:ext cx="9722039" cy="2934750"/>
          </a:xfrm>
          <a:prstGeom prst="cloudCallout">
            <a:avLst/>
          </a:prstGeom>
          <a:solidFill>
            <a:sysClr val="window" lastClr="FFFFFF"/>
          </a:solidFill>
          <a:ln w="12700" cap="flat" cmpd="sng" algn="ctr">
            <a:solidFill>
              <a:srgbClr val="ED7D31"/>
            </a:solidFill>
            <a:prstDash val="solid"/>
            <a:miter lim="800000"/>
          </a:ln>
          <a:effectLst/>
        </p:spPr>
        <p:txBody>
          <a:bodyPr rtlCol="0" anchor="ctr"/>
          <a:lstStyle/>
          <a:p>
            <a:pPr algn="ctr" defTabSz="914271">
              <a:defRPr/>
            </a:pPr>
            <a:endParaRPr lang="en-US" sz="4570" kern="0">
              <a:solidFill>
                <a:prstClr val="black"/>
              </a:solidFill>
            </a:endParaRPr>
          </a:p>
        </p:txBody>
      </p:sp>
      <p:sp>
        <p:nvSpPr>
          <p:cNvPr id="3" name="Hộp Văn bản 2">
            <a:extLst>
              <a:ext uri="{FF2B5EF4-FFF2-40B4-BE49-F238E27FC236}">
                <a16:creationId xmlns:a16="http://schemas.microsoft.com/office/drawing/2014/main" id="{C22AB5DE-1623-4BC4-B5C3-4D7A71E5D200}"/>
              </a:ext>
            </a:extLst>
          </p:cNvPr>
          <p:cNvSpPr txBox="1"/>
          <p:nvPr/>
        </p:nvSpPr>
        <p:spPr>
          <a:xfrm>
            <a:off x="3314872" y="2731401"/>
            <a:ext cx="5559080" cy="1181606"/>
          </a:xfrm>
          <a:prstGeom prst="rect">
            <a:avLst/>
          </a:prstGeom>
          <a:noFill/>
        </p:spPr>
        <p:txBody>
          <a:bodyPr wrap="square">
            <a:spAutoFit/>
          </a:bodyPr>
          <a:lstStyle/>
          <a:p>
            <a:pPr algn="ctr" defTabSz="2321662">
              <a:lnSpc>
                <a:spcPct val="150000"/>
              </a:lnSpc>
              <a:defRPr/>
            </a:pPr>
            <a:r>
              <a:rPr lang="vi-VN" sz="2539"/>
              <a:t>Qua bài học hôm nay, em biết thêm được điều gì?</a:t>
            </a:r>
            <a:endParaRPr lang="en-US" sz="2539" kern="0" dirty="0">
              <a:solidFill>
                <a:prstClr val="black"/>
              </a:solidFill>
            </a:endParaRPr>
          </a:p>
        </p:txBody>
      </p:sp>
      <p:pic>
        <p:nvPicPr>
          <p:cNvPr id="4" name="Hình ảnh 3" descr="Ảnh có chứa hình mẫu, Đồ họa, phim hoạt hình, minh họa&#10;&#10;Mô tả được tạo tự động">
            <a:extLst>
              <a:ext uri="{FF2B5EF4-FFF2-40B4-BE49-F238E27FC236}">
                <a16:creationId xmlns:a16="http://schemas.microsoft.com/office/drawing/2014/main" id="{2E12A802-44B5-48DD-B850-77353831B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191" y="4824761"/>
            <a:ext cx="2263979" cy="2263979"/>
          </a:xfrm>
          <a:prstGeom prst="rect">
            <a:avLst/>
          </a:prstGeom>
        </p:spPr>
      </p:pic>
    </p:spTree>
    <p:extLst>
      <p:ext uri="{BB962C8B-B14F-4D97-AF65-F5344CB8AC3E}">
        <p14:creationId xmlns:p14="http://schemas.microsoft.com/office/powerpoint/2010/main" val="202056333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0DA40E-C143-CD1A-4BA7-F7DAE1FDFC02}"/>
              </a:ext>
            </a:extLst>
          </p:cNvPr>
          <p:cNvGrpSpPr/>
          <p:nvPr/>
        </p:nvGrpSpPr>
        <p:grpSpPr>
          <a:xfrm>
            <a:off x="4726495" y="2992543"/>
            <a:ext cx="3130560" cy="1895306"/>
            <a:chOff x="309542" y="967667"/>
            <a:chExt cx="2878585" cy="1654235"/>
          </a:xfrm>
        </p:grpSpPr>
        <p:pic>
          <p:nvPicPr>
            <p:cNvPr id="3" name="Picture 2">
              <a:hlinkClick r:id="rId3"/>
              <a:extLst>
                <a:ext uri="{FF2B5EF4-FFF2-40B4-BE49-F238E27FC236}">
                  <a16:creationId xmlns:a16="http://schemas.microsoft.com/office/drawing/2014/main" id="{3D3E4C90-55A1-F816-1511-3C31885BA56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45561" y="1316885"/>
              <a:ext cx="1438182" cy="1305017"/>
            </a:xfrm>
            <a:prstGeom prst="rect">
              <a:avLst/>
            </a:prstGeom>
          </p:spPr>
        </p:pic>
        <p:sp>
          <p:nvSpPr>
            <p:cNvPr id="4" name="TextBox 3">
              <a:extLst>
                <a:ext uri="{FF2B5EF4-FFF2-40B4-BE49-F238E27FC236}">
                  <a16:creationId xmlns:a16="http://schemas.microsoft.com/office/drawing/2014/main" id="{4A1ADA68-0D84-96B5-A36E-A471D7AAAE49}"/>
                </a:ext>
              </a:extLst>
            </p:cNvPr>
            <p:cNvSpPr txBox="1"/>
            <p:nvPr/>
          </p:nvSpPr>
          <p:spPr>
            <a:xfrm>
              <a:off x="309542" y="967667"/>
              <a:ext cx="2878585" cy="349218"/>
            </a:xfrm>
            <a:prstGeom prst="rect">
              <a:avLst/>
            </a:prstGeom>
            <a:noFill/>
          </p:spPr>
          <p:txBody>
            <a:bodyPr wrap="square" rtlCol="0">
              <a:spAutoFit/>
            </a:bodyPr>
            <a:lstStyle/>
            <a:p>
              <a:pPr algn="ctr"/>
              <a:r>
                <a:rPr lang="en-US" sz="2000" b="1" dirty="0" err="1">
                  <a:solidFill>
                    <a:schemeClr val="accent2"/>
                  </a:solidFill>
                  <a:latin typeface="UTM Avo" panose="02040603050506020204" pitchFamily="18" charset="0"/>
                </a:rPr>
                <a:t>Ấn</a:t>
              </a:r>
              <a:r>
                <a:rPr lang="en-US" sz="2000" b="1" dirty="0">
                  <a:solidFill>
                    <a:schemeClr val="accent2"/>
                  </a:solidFill>
                  <a:latin typeface="UTM Avo" panose="02040603050506020204" pitchFamily="18" charset="0"/>
                </a:rPr>
                <a:t> </a:t>
              </a:r>
              <a:r>
                <a:rPr lang="en-US" sz="2000" b="1" dirty="0" err="1">
                  <a:solidFill>
                    <a:schemeClr val="accent2"/>
                  </a:solidFill>
                  <a:latin typeface="UTM Avo" panose="02040603050506020204" pitchFamily="18" charset="0"/>
                </a:rPr>
                <a:t>để</a:t>
              </a:r>
              <a:r>
                <a:rPr lang="en-US" sz="2000" b="1" dirty="0">
                  <a:solidFill>
                    <a:schemeClr val="accent2"/>
                  </a:solidFill>
                  <a:latin typeface="UTM Avo" panose="02040603050506020204" pitchFamily="18" charset="0"/>
                </a:rPr>
                <a:t> </a:t>
              </a:r>
              <a:r>
                <a:rPr lang="en-US" sz="2000" b="1" dirty="0" err="1">
                  <a:solidFill>
                    <a:schemeClr val="accent2"/>
                  </a:solidFill>
                  <a:latin typeface="UTM Avo" panose="02040603050506020204" pitchFamily="18" charset="0"/>
                </a:rPr>
                <a:t>đến</a:t>
              </a:r>
              <a:r>
                <a:rPr lang="en-US" sz="2000" b="1" dirty="0">
                  <a:solidFill>
                    <a:schemeClr val="accent2"/>
                  </a:solidFill>
                  <a:latin typeface="UTM Avo" panose="02040603050506020204" pitchFamily="18" charset="0"/>
                </a:rPr>
                <a:t> </a:t>
              </a:r>
              <a:r>
                <a:rPr lang="en-US" sz="2000" b="1" dirty="0" err="1">
                  <a:solidFill>
                    <a:schemeClr val="accent2"/>
                  </a:solidFill>
                  <a:latin typeface="UTM Avo" panose="02040603050506020204" pitchFamily="18" charset="0"/>
                </a:rPr>
                <a:t>trang</a:t>
              </a:r>
              <a:r>
                <a:rPr lang="en-US" sz="2000" b="1" dirty="0">
                  <a:solidFill>
                    <a:schemeClr val="accent2"/>
                  </a:solidFill>
                  <a:latin typeface="UTM Avo" panose="02040603050506020204" pitchFamily="18" charset="0"/>
                </a:rPr>
                <a:t> </a:t>
              </a:r>
              <a:r>
                <a:rPr lang="en-US" sz="2000" b="1" dirty="0" err="1">
                  <a:solidFill>
                    <a:schemeClr val="accent2"/>
                  </a:solidFill>
                  <a:latin typeface="UTM Avo" panose="02040603050506020204" pitchFamily="18" charset="0"/>
                </a:rPr>
                <a:t>sách</a:t>
              </a:r>
              <a:endParaRPr lang="en-US" sz="20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84369611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CBA991-1CEC-4364-B283-BB29438AF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57725" y="2161444"/>
            <a:ext cx="812588" cy="821277"/>
          </a:xfrm>
          <a:prstGeom prst="rect">
            <a:avLst/>
          </a:prstGeom>
        </p:spPr>
      </p:pic>
      <p:pic>
        <p:nvPicPr>
          <p:cNvPr id="9" name="Picture 8">
            <a:extLst>
              <a:ext uri="{FF2B5EF4-FFF2-40B4-BE49-F238E27FC236}">
                <a16:creationId xmlns:a16="http://schemas.microsoft.com/office/drawing/2014/main" id="{C71A5949-6F27-46D3-9D95-4EA8A26B5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57725" y="3165914"/>
            <a:ext cx="812588" cy="821277"/>
          </a:xfrm>
          <a:prstGeom prst="rect">
            <a:avLst/>
          </a:prstGeom>
        </p:spPr>
      </p:pic>
      <p:sp>
        <p:nvSpPr>
          <p:cNvPr id="10" name="Rectangle 9">
            <a:extLst>
              <a:ext uri="{FF2B5EF4-FFF2-40B4-BE49-F238E27FC236}">
                <a16:creationId xmlns:a16="http://schemas.microsoft.com/office/drawing/2014/main" id="{BD731DD8-0BC3-4CE6-8D1D-E2CF5F209B1C}"/>
              </a:ext>
            </a:extLst>
          </p:cNvPr>
          <p:cNvSpPr/>
          <p:nvPr/>
        </p:nvSpPr>
        <p:spPr>
          <a:xfrm>
            <a:off x="2764019" y="2233620"/>
            <a:ext cx="4424945" cy="545149"/>
          </a:xfrm>
          <a:prstGeom prst="rect">
            <a:avLst/>
          </a:prstGeom>
        </p:spPr>
        <p:txBody>
          <a:bodyPr wrap="square">
            <a:spAutoFit/>
          </a:bodyPr>
          <a:lstStyle/>
          <a:p>
            <a:pPr algn="ctr" defTabSz="2321662">
              <a:lnSpc>
                <a:spcPct val="150000"/>
              </a:lnSpc>
              <a:buClr>
                <a:srgbClr val="000000"/>
              </a:buClr>
            </a:pPr>
            <a:r>
              <a:rPr lang="en-US" sz="2285" kern="0" dirty="0" err="1">
                <a:solidFill>
                  <a:srgbClr val="000000"/>
                </a:solidFill>
                <a:cs typeface="Arial"/>
                <a:sym typeface="Arial"/>
              </a:rPr>
              <a:t>Ôn</a:t>
            </a:r>
            <a:r>
              <a:rPr lang="en-US" sz="2285" kern="0" dirty="0">
                <a:solidFill>
                  <a:srgbClr val="000000"/>
                </a:solidFill>
                <a:cs typeface="Arial"/>
                <a:sym typeface="Arial"/>
              </a:rPr>
              <a:t> </a:t>
            </a:r>
            <a:r>
              <a:rPr lang="en-US" sz="2285" kern="0" dirty="0" err="1">
                <a:solidFill>
                  <a:srgbClr val="000000"/>
                </a:solidFill>
                <a:cs typeface="Arial"/>
                <a:sym typeface="Arial"/>
              </a:rPr>
              <a:t>tập</a:t>
            </a:r>
            <a:r>
              <a:rPr lang="en-US" sz="2285" kern="0" dirty="0">
                <a:solidFill>
                  <a:srgbClr val="000000"/>
                </a:solidFill>
                <a:cs typeface="Arial"/>
                <a:sym typeface="Arial"/>
              </a:rPr>
              <a:t> </a:t>
            </a:r>
            <a:r>
              <a:rPr lang="en-US" sz="2285" kern="0" dirty="0" err="1">
                <a:solidFill>
                  <a:srgbClr val="000000"/>
                </a:solidFill>
                <a:cs typeface="Arial"/>
                <a:sym typeface="Arial"/>
              </a:rPr>
              <a:t>kiến</a:t>
            </a:r>
            <a:r>
              <a:rPr lang="en-US" sz="2285" kern="0" dirty="0">
                <a:solidFill>
                  <a:srgbClr val="000000"/>
                </a:solidFill>
                <a:cs typeface="Arial"/>
                <a:sym typeface="Arial"/>
              </a:rPr>
              <a:t> </a:t>
            </a:r>
            <a:r>
              <a:rPr lang="en-US" sz="2285" kern="0" dirty="0" err="1">
                <a:solidFill>
                  <a:srgbClr val="000000"/>
                </a:solidFill>
                <a:cs typeface="Arial"/>
                <a:sym typeface="Arial"/>
              </a:rPr>
              <a:t>thức</a:t>
            </a:r>
            <a:r>
              <a:rPr lang="en-US" sz="2285" kern="0" dirty="0">
                <a:solidFill>
                  <a:srgbClr val="000000"/>
                </a:solidFill>
                <a:cs typeface="Arial"/>
                <a:sym typeface="Arial"/>
              </a:rPr>
              <a:t> </a:t>
            </a:r>
            <a:r>
              <a:rPr lang="en-US" sz="2285" kern="0" dirty="0" err="1">
                <a:solidFill>
                  <a:srgbClr val="000000"/>
                </a:solidFill>
                <a:cs typeface="Arial"/>
                <a:sym typeface="Arial"/>
              </a:rPr>
              <a:t>đã</a:t>
            </a:r>
            <a:r>
              <a:rPr lang="en-US" sz="2285" kern="0" dirty="0">
                <a:solidFill>
                  <a:srgbClr val="000000"/>
                </a:solidFill>
                <a:cs typeface="Arial"/>
                <a:sym typeface="Arial"/>
              </a:rPr>
              <a:t> </a:t>
            </a:r>
            <a:r>
              <a:rPr lang="en-US" sz="2285" kern="0" dirty="0" err="1">
                <a:solidFill>
                  <a:srgbClr val="000000"/>
                </a:solidFill>
                <a:cs typeface="Arial"/>
                <a:sym typeface="Arial"/>
              </a:rPr>
              <a:t>học</a:t>
            </a:r>
            <a:endParaRPr lang="en-US" sz="2285" kern="0" dirty="0">
              <a:solidFill>
                <a:srgbClr val="000000"/>
              </a:solidFill>
              <a:cs typeface="Arial"/>
              <a:sym typeface="Arial"/>
            </a:endParaRPr>
          </a:p>
        </p:txBody>
      </p:sp>
      <p:sp>
        <p:nvSpPr>
          <p:cNvPr id="11" name="Rectangle 10">
            <a:extLst>
              <a:ext uri="{FF2B5EF4-FFF2-40B4-BE49-F238E27FC236}">
                <a16:creationId xmlns:a16="http://schemas.microsoft.com/office/drawing/2014/main" id="{3A327760-3D30-4F8E-9B94-35DE516AF0FB}"/>
              </a:ext>
            </a:extLst>
          </p:cNvPr>
          <p:cNvSpPr/>
          <p:nvPr/>
        </p:nvSpPr>
        <p:spPr>
          <a:xfrm>
            <a:off x="2833445" y="3310259"/>
            <a:ext cx="5231039" cy="545149"/>
          </a:xfrm>
          <a:prstGeom prst="rect">
            <a:avLst/>
          </a:prstGeom>
        </p:spPr>
        <p:txBody>
          <a:bodyPr wrap="square">
            <a:spAutoFit/>
          </a:bodyPr>
          <a:lstStyle/>
          <a:p>
            <a:pPr algn="ctr" defTabSz="2321662">
              <a:lnSpc>
                <a:spcPct val="150000"/>
              </a:lnSpc>
              <a:buClr>
                <a:srgbClr val="000000"/>
              </a:buClr>
            </a:pPr>
            <a:r>
              <a:rPr lang="en-US" sz="2285" kern="0" dirty="0">
                <a:solidFill>
                  <a:srgbClr val="000000"/>
                </a:solidFill>
                <a:cs typeface="Arial"/>
                <a:sym typeface="Arial"/>
              </a:rPr>
              <a:t>Hoàn </a:t>
            </a:r>
            <a:r>
              <a:rPr lang="en-US" sz="2285" kern="0" dirty="0" err="1">
                <a:solidFill>
                  <a:srgbClr val="000000"/>
                </a:solidFill>
                <a:cs typeface="Arial"/>
                <a:sym typeface="Arial"/>
              </a:rPr>
              <a:t>thành</a:t>
            </a:r>
            <a:r>
              <a:rPr lang="en-US" sz="2285" kern="0" dirty="0">
                <a:solidFill>
                  <a:srgbClr val="000000"/>
                </a:solidFill>
                <a:cs typeface="Arial"/>
                <a:sym typeface="Arial"/>
              </a:rPr>
              <a:t> </a:t>
            </a:r>
            <a:r>
              <a:rPr lang="en-US" sz="2285" kern="0" dirty="0" err="1">
                <a:solidFill>
                  <a:srgbClr val="000000"/>
                </a:solidFill>
                <a:cs typeface="Arial"/>
                <a:sym typeface="Arial"/>
              </a:rPr>
              <a:t>bài</a:t>
            </a:r>
            <a:r>
              <a:rPr lang="en-US" sz="2285" kern="0" dirty="0">
                <a:solidFill>
                  <a:srgbClr val="000000"/>
                </a:solidFill>
                <a:cs typeface="Arial"/>
                <a:sym typeface="Arial"/>
              </a:rPr>
              <a:t> </a:t>
            </a:r>
            <a:r>
              <a:rPr lang="en-US" sz="2285" kern="0" dirty="0" err="1">
                <a:solidFill>
                  <a:srgbClr val="000000"/>
                </a:solidFill>
                <a:cs typeface="Arial"/>
                <a:sym typeface="Arial"/>
              </a:rPr>
              <a:t>tập</a:t>
            </a:r>
            <a:r>
              <a:rPr lang="en-US" sz="2285" kern="0" dirty="0">
                <a:solidFill>
                  <a:srgbClr val="000000"/>
                </a:solidFill>
                <a:cs typeface="Arial"/>
                <a:sym typeface="Arial"/>
              </a:rPr>
              <a:t> </a:t>
            </a:r>
            <a:r>
              <a:rPr lang="en-US" sz="2285" kern="0" dirty="0" err="1">
                <a:solidFill>
                  <a:srgbClr val="000000"/>
                </a:solidFill>
                <a:cs typeface="Arial"/>
                <a:sym typeface="Arial"/>
              </a:rPr>
              <a:t>trong</a:t>
            </a:r>
            <a:r>
              <a:rPr lang="en-US" sz="2285" kern="0" dirty="0">
                <a:solidFill>
                  <a:srgbClr val="000000"/>
                </a:solidFill>
                <a:cs typeface="Arial"/>
                <a:sym typeface="Arial"/>
              </a:rPr>
              <a:t> VBT</a:t>
            </a:r>
          </a:p>
        </p:txBody>
      </p:sp>
      <p:sp>
        <p:nvSpPr>
          <p:cNvPr id="12" name="Rectangle 11">
            <a:extLst>
              <a:ext uri="{FF2B5EF4-FFF2-40B4-BE49-F238E27FC236}">
                <a16:creationId xmlns:a16="http://schemas.microsoft.com/office/drawing/2014/main" id="{494E4FD1-493D-42F1-9D79-97031A84DBC9}"/>
              </a:ext>
            </a:extLst>
          </p:cNvPr>
          <p:cNvSpPr/>
          <p:nvPr/>
        </p:nvSpPr>
        <p:spPr>
          <a:xfrm>
            <a:off x="3170313" y="4314728"/>
            <a:ext cx="6622595" cy="1078821"/>
          </a:xfrm>
          <a:prstGeom prst="rect">
            <a:avLst/>
          </a:prstGeom>
        </p:spPr>
        <p:txBody>
          <a:bodyPr wrap="square">
            <a:spAutoFit/>
          </a:bodyPr>
          <a:lstStyle/>
          <a:p>
            <a:pPr defTabSz="2321662">
              <a:lnSpc>
                <a:spcPct val="150000"/>
              </a:lnSpc>
              <a:buClr>
                <a:srgbClr val="000000"/>
              </a:buClr>
            </a:pPr>
            <a:r>
              <a:rPr lang="en-US" sz="2285" kern="0" dirty="0" err="1">
                <a:solidFill>
                  <a:srgbClr val="000000"/>
                </a:solidFill>
                <a:cs typeface="Arial"/>
                <a:sym typeface="Arial"/>
              </a:rPr>
              <a:t>Đọc</a:t>
            </a:r>
            <a:r>
              <a:rPr lang="en-US" sz="2285" kern="0" dirty="0">
                <a:solidFill>
                  <a:srgbClr val="000000"/>
                </a:solidFill>
                <a:cs typeface="Arial"/>
                <a:sym typeface="Arial"/>
              </a:rPr>
              <a:t> </a:t>
            </a:r>
            <a:r>
              <a:rPr lang="en-US" sz="2285" kern="0" dirty="0" err="1">
                <a:solidFill>
                  <a:srgbClr val="000000"/>
                </a:solidFill>
                <a:cs typeface="Arial"/>
                <a:sym typeface="Arial"/>
              </a:rPr>
              <a:t>và</a:t>
            </a:r>
            <a:r>
              <a:rPr lang="en-US" sz="2285" kern="0" dirty="0">
                <a:solidFill>
                  <a:srgbClr val="000000"/>
                </a:solidFill>
                <a:cs typeface="Arial"/>
                <a:sym typeface="Arial"/>
              </a:rPr>
              <a:t> </a:t>
            </a:r>
            <a:r>
              <a:rPr lang="en-US" sz="2285" kern="0" dirty="0" err="1">
                <a:solidFill>
                  <a:srgbClr val="000000"/>
                </a:solidFill>
                <a:cs typeface="Arial"/>
                <a:sym typeface="Arial"/>
              </a:rPr>
              <a:t>chuẩn</a:t>
            </a:r>
            <a:r>
              <a:rPr lang="en-US" sz="2285" kern="0" dirty="0">
                <a:solidFill>
                  <a:srgbClr val="000000"/>
                </a:solidFill>
                <a:cs typeface="Arial"/>
                <a:sym typeface="Arial"/>
              </a:rPr>
              <a:t> </a:t>
            </a:r>
            <a:r>
              <a:rPr lang="en-US" sz="2285" kern="0" dirty="0" err="1">
                <a:solidFill>
                  <a:srgbClr val="000000"/>
                </a:solidFill>
                <a:cs typeface="Arial"/>
                <a:sym typeface="Arial"/>
              </a:rPr>
              <a:t>bị</a:t>
            </a:r>
            <a:r>
              <a:rPr lang="en-US" sz="2285" kern="0" dirty="0">
                <a:solidFill>
                  <a:srgbClr val="000000"/>
                </a:solidFill>
                <a:cs typeface="Arial"/>
                <a:sym typeface="Arial"/>
              </a:rPr>
              <a:t> </a:t>
            </a:r>
            <a:r>
              <a:rPr lang="en-US" sz="2285" kern="0" dirty="0" err="1">
                <a:solidFill>
                  <a:srgbClr val="000000"/>
                </a:solidFill>
                <a:cs typeface="Arial"/>
                <a:sym typeface="Arial"/>
              </a:rPr>
              <a:t>trước</a:t>
            </a:r>
            <a:r>
              <a:rPr lang="en-US" sz="2285" kern="0" dirty="0">
                <a:solidFill>
                  <a:srgbClr val="000000"/>
                </a:solidFill>
                <a:cs typeface="Arial"/>
                <a:sym typeface="Arial"/>
              </a:rPr>
              <a:t> </a:t>
            </a:r>
            <a:r>
              <a:rPr lang="en-US" sz="2285" b="1" kern="0" dirty="0" err="1">
                <a:solidFill>
                  <a:srgbClr val="000000"/>
                </a:solidFill>
                <a:cs typeface="Arial"/>
                <a:sym typeface="Arial"/>
              </a:rPr>
              <a:t>Bài</a:t>
            </a:r>
            <a:r>
              <a:rPr lang="en-US" sz="2285" b="1" kern="0" dirty="0">
                <a:solidFill>
                  <a:srgbClr val="000000"/>
                </a:solidFill>
                <a:cs typeface="Arial"/>
                <a:sym typeface="Arial"/>
              </a:rPr>
              <a:t> 17: </a:t>
            </a:r>
          </a:p>
          <a:p>
            <a:pPr defTabSz="2321662">
              <a:lnSpc>
                <a:spcPct val="150000"/>
              </a:lnSpc>
              <a:buClr>
                <a:srgbClr val="000000"/>
              </a:buClr>
            </a:pPr>
            <a:r>
              <a:rPr lang="en-US" sz="2285" b="1" kern="0" dirty="0" err="1">
                <a:solidFill>
                  <a:srgbClr val="000000"/>
                </a:solidFill>
                <a:cs typeface="Arial"/>
                <a:sym typeface="Arial"/>
              </a:rPr>
              <a:t>Bài</a:t>
            </a:r>
            <a:r>
              <a:rPr lang="en-US" sz="2285" b="1" kern="0" dirty="0">
                <a:solidFill>
                  <a:srgbClr val="000000"/>
                </a:solidFill>
                <a:cs typeface="Arial"/>
                <a:sym typeface="Arial"/>
              </a:rPr>
              <a:t> </a:t>
            </a:r>
            <a:r>
              <a:rPr lang="en-US" sz="2285" b="1" kern="0" dirty="0" err="1">
                <a:solidFill>
                  <a:srgbClr val="000000"/>
                </a:solidFill>
                <a:cs typeface="Arial"/>
                <a:sym typeface="Arial"/>
              </a:rPr>
              <a:t>toán</a:t>
            </a:r>
            <a:r>
              <a:rPr lang="en-US" sz="2285" b="1" kern="0" dirty="0">
                <a:solidFill>
                  <a:srgbClr val="000000"/>
                </a:solidFill>
                <a:cs typeface="Arial"/>
                <a:sym typeface="Arial"/>
              </a:rPr>
              <a:t> </a:t>
            </a:r>
            <a:r>
              <a:rPr lang="en-US" sz="2285" b="1" kern="0" dirty="0" err="1">
                <a:solidFill>
                  <a:srgbClr val="000000"/>
                </a:solidFill>
                <a:cs typeface="Arial"/>
                <a:sym typeface="Arial"/>
              </a:rPr>
              <a:t>liên</a:t>
            </a:r>
            <a:r>
              <a:rPr lang="en-US" sz="2285" b="1" kern="0" dirty="0">
                <a:solidFill>
                  <a:srgbClr val="000000"/>
                </a:solidFill>
                <a:cs typeface="Arial"/>
                <a:sym typeface="Arial"/>
              </a:rPr>
              <a:t> </a:t>
            </a:r>
            <a:r>
              <a:rPr lang="en-US" sz="2285" b="1" kern="0" dirty="0" err="1">
                <a:solidFill>
                  <a:srgbClr val="000000"/>
                </a:solidFill>
                <a:cs typeface="Arial"/>
                <a:sym typeface="Arial"/>
              </a:rPr>
              <a:t>quan</a:t>
            </a:r>
            <a:r>
              <a:rPr lang="en-US" sz="2285" b="1" kern="0" dirty="0">
                <a:solidFill>
                  <a:srgbClr val="000000"/>
                </a:solidFill>
                <a:cs typeface="Arial"/>
                <a:sym typeface="Arial"/>
              </a:rPr>
              <a:t> </a:t>
            </a:r>
            <a:r>
              <a:rPr lang="en-US" sz="2285" b="1" kern="0" dirty="0" err="1">
                <a:solidFill>
                  <a:srgbClr val="000000"/>
                </a:solidFill>
                <a:cs typeface="Arial"/>
                <a:sym typeface="Arial"/>
              </a:rPr>
              <a:t>đến</a:t>
            </a:r>
            <a:r>
              <a:rPr lang="en-US" sz="2285" b="1" kern="0" dirty="0">
                <a:solidFill>
                  <a:srgbClr val="000000"/>
                </a:solidFill>
                <a:cs typeface="Arial"/>
                <a:sym typeface="Arial"/>
              </a:rPr>
              <a:t> </a:t>
            </a:r>
            <a:r>
              <a:rPr lang="en-US" sz="2285" b="1" kern="0" dirty="0" err="1">
                <a:solidFill>
                  <a:srgbClr val="000000"/>
                </a:solidFill>
                <a:cs typeface="Arial"/>
                <a:sym typeface="Arial"/>
              </a:rPr>
              <a:t>rút</a:t>
            </a:r>
            <a:r>
              <a:rPr lang="en-US" sz="2285" b="1" kern="0" dirty="0">
                <a:solidFill>
                  <a:srgbClr val="000000"/>
                </a:solidFill>
                <a:cs typeface="Arial"/>
                <a:sym typeface="Arial"/>
              </a:rPr>
              <a:t> </a:t>
            </a:r>
            <a:r>
              <a:rPr lang="en-US" sz="2285" b="1" kern="0" dirty="0" err="1">
                <a:solidFill>
                  <a:srgbClr val="000000"/>
                </a:solidFill>
                <a:cs typeface="Arial"/>
                <a:sym typeface="Arial"/>
              </a:rPr>
              <a:t>về</a:t>
            </a:r>
            <a:r>
              <a:rPr lang="en-US" sz="2285" b="1" kern="0" dirty="0">
                <a:solidFill>
                  <a:srgbClr val="000000"/>
                </a:solidFill>
                <a:cs typeface="Arial"/>
                <a:sym typeface="Arial"/>
              </a:rPr>
              <a:t> </a:t>
            </a:r>
            <a:r>
              <a:rPr lang="en-US" sz="2285" b="1" kern="0" dirty="0" err="1">
                <a:solidFill>
                  <a:srgbClr val="000000"/>
                </a:solidFill>
                <a:cs typeface="Arial"/>
                <a:sym typeface="Arial"/>
              </a:rPr>
              <a:t>đơn</a:t>
            </a:r>
            <a:r>
              <a:rPr lang="en-US" sz="2285" b="1" kern="0" dirty="0">
                <a:solidFill>
                  <a:srgbClr val="000000"/>
                </a:solidFill>
                <a:cs typeface="Arial"/>
                <a:sym typeface="Arial"/>
              </a:rPr>
              <a:t> </a:t>
            </a:r>
            <a:r>
              <a:rPr lang="en-US" sz="2285" b="1" kern="0" dirty="0" err="1">
                <a:solidFill>
                  <a:srgbClr val="000000"/>
                </a:solidFill>
                <a:cs typeface="Arial"/>
                <a:sym typeface="Arial"/>
              </a:rPr>
              <a:t>vị</a:t>
            </a:r>
            <a:endParaRPr lang="en-US" sz="2285" b="1" kern="0" dirty="0">
              <a:solidFill>
                <a:srgbClr val="000000"/>
              </a:solidFill>
              <a:cs typeface="Arial"/>
              <a:sym typeface="Arial"/>
            </a:endParaRPr>
          </a:p>
        </p:txBody>
      </p:sp>
      <p:pic>
        <p:nvPicPr>
          <p:cNvPr id="13" name="Picture 12">
            <a:extLst>
              <a:ext uri="{FF2B5EF4-FFF2-40B4-BE49-F238E27FC236}">
                <a16:creationId xmlns:a16="http://schemas.microsoft.com/office/drawing/2014/main" id="{8841A3B2-8992-47A3-8504-9151AF5F0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57725" y="4270221"/>
            <a:ext cx="812588" cy="821277"/>
          </a:xfrm>
          <a:prstGeom prst="rect">
            <a:avLst/>
          </a:prstGeom>
        </p:spPr>
      </p:pic>
    </p:spTree>
    <p:extLst>
      <p:ext uri="{BB962C8B-B14F-4D97-AF65-F5344CB8AC3E}">
        <p14:creationId xmlns:p14="http://schemas.microsoft.com/office/powerpoint/2010/main" val="477843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85;p1">
            <a:extLst>
              <a:ext uri="{FF2B5EF4-FFF2-40B4-BE49-F238E27FC236}">
                <a16:creationId xmlns:a16="http://schemas.microsoft.com/office/drawing/2014/main" id="{6239DC95-0E39-51A2-CC25-4A5F05007ABF}"/>
              </a:ext>
            </a:extLst>
          </p:cNvPr>
          <p:cNvSpPr/>
          <p:nvPr/>
        </p:nvSpPr>
        <p:spPr>
          <a:xfrm>
            <a:off x="4774176" y="3585139"/>
            <a:ext cx="2943769" cy="2957701"/>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02" tIns="45687" rIns="91402" bIns="45687" anchor="ctr" anchorCtr="0">
            <a:noAutofit/>
          </a:bodyPr>
          <a:lstStyle/>
          <a:p>
            <a:pPr algn="ctr"/>
            <a:endParaRPr sz="4570">
              <a:solidFill>
                <a:schemeClr val="lt1"/>
              </a:solidFill>
              <a:ea typeface="Calibri"/>
              <a:cs typeface="Calibri"/>
              <a:sym typeface="Calibri"/>
            </a:endParaRPr>
          </a:p>
        </p:txBody>
      </p:sp>
      <p:sp>
        <p:nvSpPr>
          <p:cNvPr id="5" name="Google Shape;86;p1">
            <a:extLst>
              <a:ext uri="{FF2B5EF4-FFF2-40B4-BE49-F238E27FC236}">
                <a16:creationId xmlns:a16="http://schemas.microsoft.com/office/drawing/2014/main" id="{312F9DBA-AF38-3E6F-0832-79D403067210}"/>
              </a:ext>
            </a:extLst>
          </p:cNvPr>
          <p:cNvSpPr txBox="1"/>
          <p:nvPr/>
        </p:nvSpPr>
        <p:spPr>
          <a:xfrm>
            <a:off x="454285" y="575591"/>
            <a:ext cx="11364123" cy="1477838"/>
          </a:xfrm>
          <a:prstGeom prst="rect">
            <a:avLst/>
          </a:prstGeom>
          <a:noFill/>
          <a:ln>
            <a:noFill/>
          </a:ln>
        </p:spPr>
        <p:txBody>
          <a:bodyPr spcFirstLastPara="1" wrap="square" lIns="91402" tIns="45687" rIns="91402" bIns="45687" anchor="t" anchorCtr="0">
            <a:spAutoFit/>
          </a:bodyPr>
          <a:lstStyle/>
          <a:p>
            <a:pPr algn="ctr">
              <a:lnSpc>
                <a:spcPct val="150000"/>
              </a:lnSpc>
            </a:pPr>
            <a:r>
              <a:rPr lang="en-US" sz="2001" b="1" dirty="0" err="1">
                <a:solidFill>
                  <a:srgbClr val="833C0B"/>
                </a:solidFill>
                <a:ea typeface="Arial"/>
                <a:cs typeface="Arial"/>
                <a:sym typeface="Arial"/>
              </a:rPr>
              <a:t>Để</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kết</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nối</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cộng</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đồng</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giáo</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viên</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và</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nhận</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thêm</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nhiều</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tài</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liệu</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giảng</a:t>
            </a:r>
            <a:r>
              <a:rPr lang="en-US" sz="2001" b="1" dirty="0">
                <a:solidFill>
                  <a:srgbClr val="833C0B"/>
                </a:solidFill>
                <a:ea typeface="Arial"/>
                <a:cs typeface="Arial"/>
                <a:sym typeface="Arial"/>
              </a:rPr>
              <a:t> </a:t>
            </a:r>
            <a:r>
              <a:rPr lang="en-US" sz="2001" b="1" dirty="0" err="1">
                <a:solidFill>
                  <a:srgbClr val="833C0B"/>
                </a:solidFill>
                <a:ea typeface="Arial"/>
                <a:cs typeface="Arial"/>
                <a:sym typeface="Arial"/>
              </a:rPr>
              <a:t>dạy</a:t>
            </a:r>
            <a:r>
              <a:rPr lang="en-US" sz="2001" b="1" dirty="0">
                <a:solidFill>
                  <a:srgbClr val="833C0B"/>
                </a:solidFill>
                <a:ea typeface="Arial"/>
                <a:cs typeface="Arial"/>
                <a:sym typeface="Arial"/>
              </a:rPr>
              <a:t>, </a:t>
            </a:r>
            <a:endParaRPr sz="708" dirty="0"/>
          </a:p>
          <a:p>
            <a:pPr algn="ctr">
              <a:lnSpc>
                <a:spcPct val="150000"/>
              </a:lnSpc>
            </a:pPr>
            <a:r>
              <a:rPr lang="en-US" sz="2001" dirty="0" err="1">
                <a:solidFill>
                  <a:srgbClr val="833C0B"/>
                </a:solidFill>
                <a:ea typeface="Arial"/>
                <a:cs typeface="Arial"/>
                <a:sym typeface="Arial"/>
              </a:rPr>
              <a:t>mời</a:t>
            </a:r>
            <a:r>
              <a:rPr lang="en-US" sz="2001" dirty="0">
                <a:solidFill>
                  <a:srgbClr val="833C0B"/>
                </a:solidFill>
                <a:ea typeface="Arial"/>
                <a:cs typeface="Arial"/>
                <a:sym typeface="Arial"/>
              </a:rPr>
              <a:t> </a:t>
            </a:r>
            <a:r>
              <a:rPr lang="en-US" sz="2001" dirty="0" err="1">
                <a:solidFill>
                  <a:srgbClr val="833C0B"/>
                </a:solidFill>
                <a:ea typeface="Arial"/>
                <a:cs typeface="Arial"/>
                <a:sym typeface="Arial"/>
              </a:rPr>
              <a:t>quý</a:t>
            </a:r>
            <a:r>
              <a:rPr lang="en-US" sz="2001" dirty="0">
                <a:solidFill>
                  <a:srgbClr val="833C0B"/>
                </a:solidFill>
                <a:ea typeface="Arial"/>
                <a:cs typeface="Arial"/>
                <a:sym typeface="Arial"/>
              </a:rPr>
              <a:t> </a:t>
            </a:r>
            <a:r>
              <a:rPr lang="en-US" sz="2001" dirty="0" err="1">
                <a:solidFill>
                  <a:srgbClr val="833C0B"/>
                </a:solidFill>
                <a:ea typeface="Arial"/>
                <a:cs typeface="Arial"/>
                <a:sym typeface="Arial"/>
              </a:rPr>
              <a:t>thầy</a:t>
            </a:r>
            <a:r>
              <a:rPr lang="en-US" sz="2001" dirty="0">
                <a:solidFill>
                  <a:srgbClr val="833C0B"/>
                </a:solidFill>
                <a:ea typeface="Arial"/>
                <a:cs typeface="Arial"/>
                <a:sym typeface="Arial"/>
              </a:rPr>
              <a:t> </a:t>
            </a:r>
            <a:r>
              <a:rPr lang="en-US" sz="2001" dirty="0" err="1">
                <a:solidFill>
                  <a:srgbClr val="833C0B"/>
                </a:solidFill>
                <a:ea typeface="Arial"/>
                <a:cs typeface="Arial"/>
                <a:sym typeface="Arial"/>
              </a:rPr>
              <a:t>cô</a:t>
            </a:r>
            <a:r>
              <a:rPr lang="en-US" sz="2001" dirty="0">
                <a:solidFill>
                  <a:srgbClr val="833C0B"/>
                </a:solidFill>
                <a:ea typeface="Arial"/>
                <a:cs typeface="Arial"/>
                <a:sym typeface="Arial"/>
              </a:rPr>
              <a:t> </a:t>
            </a:r>
            <a:r>
              <a:rPr lang="en-US" sz="2001" dirty="0" err="1">
                <a:solidFill>
                  <a:srgbClr val="833C0B"/>
                </a:solidFill>
                <a:ea typeface="Arial"/>
                <a:cs typeface="Arial"/>
                <a:sym typeface="Arial"/>
              </a:rPr>
              <a:t>tham</a:t>
            </a:r>
            <a:r>
              <a:rPr lang="en-US" sz="2001" dirty="0">
                <a:solidFill>
                  <a:srgbClr val="833C0B"/>
                </a:solidFill>
                <a:ea typeface="Arial"/>
                <a:cs typeface="Arial"/>
                <a:sym typeface="Arial"/>
              </a:rPr>
              <a:t> </a:t>
            </a:r>
            <a:r>
              <a:rPr lang="en-US" sz="2001" dirty="0" err="1">
                <a:solidFill>
                  <a:srgbClr val="833C0B"/>
                </a:solidFill>
                <a:ea typeface="Arial"/>
                <a:cs typeface="Arial"/>
                <a:sym typeface="Arial"/>
              </a:rPr>
              <a:t>gia</a:t>
            </a:r>
            <a:r>
              <a:rPr lang="en-US" sz="2001" dirty="0">
                <a:solidFill>
                  <a:srgbClr val="833C0B"/>
                </a:solidFill>
                <a:ea typeface="Arial"/>
                <a:cs typeface="Arial"/>
                <a:sym typeface="Arial"/>
              </a:rPr>
              <a:t> Group Facebook</a:t>
            </a:r>
            <a:endParaRPr sz="708" dirty="0"/>
          </a:p>
          <a:p>
            <a:pPr algn="ctr">
              <a:lnSpc>
                <a:spcPct val="150000"/>
              </a:lnSpc>
            </a:pPr>
            <a:r>
              <a:rPr lang="en-US" sz="2001" dirty="0" err="1">
                <a:solidFill>
                  <a:srgbClr val="833C0B"/>
                </a:solidFill>
                <a:ea typeface="Arial"/>
                <a:cs typeface="Arial"/>
                <a:sym typeface="Arial"/>
              </a:rPr>
              <a:t>theo</a:t>
            </a:r>
            <a:r>
              <a:rPr lang="en-US" sz="2001" dirty="0">
                <a:solidFill>
                  <a:srgbClr val="833C0B"/>
                </a:solidFill>
                <a:ea typeface="Arial"/>
                <a:cs typeface="Arial"/>
                <a:sym typeface="Arial"/>
              </a:rPr>
              <a:t> </a:t>
            </a:r>
            <a:r>
              <a:rPr lang="en-US" sz="2001" dirty="0" err="1">
                <a:solidFill>
                  <a:srgbClr val="833C0B"/>
                </a:solidFill>
                <a:ea typeface="Arial"/>
                <a:cs typeface="Arial"/>
                <a:sym typeface="Arial"/>
              </a:rPr>
              <a:t>đường</a:t>
            </a:r>
            <a:r>
              <a:rPr lang="en-US" sz="2001" dirty="0">
                <a:solidFill>
                  <a:srgbClr val="833C0B"/>
                </a:solidFill>
                <a:ea typeface="Arial"/>
                <a:cs typeface="Arial"/>
                <a:sym typeface="Arial"/>
              </a:rPr>
              <a:t> link:  </a:t>
            </a:r>
            <a:endParaRPr sz="708" dirty="0"/>
          </a:p>
        </p:txBody>
      </p:sp>
      <p:sp>
        <p:nvSpPr>
          <p:cNvPr id="6" name="Google Shape;87;p1">
            <a:extLst>
              <a:ext uri="{FF2B5EF4-FFF2-40B4-BE49-F238E27FC236}">
                <a16:creationId xmlns:a16="http://schemas.microsoft.com/office/drawing/2014/main" id="{2D63CBA8-A188-A5C4-8660-C1A7E085DC9F}"/>
              </a:ext>
            </a:extLst>
          </p:cNvPr>
          <p:cNvSpPr/>
          <p:nvPr/>
        </p:nvSpPr>
        <p:spPr>
          <a:xfrm>
            <a:off x="2441273" y="2000408"/>
            <a:ext cx="7405548" cy="461546"/>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02" tIns="45687" rIns="91402" bIns="45687" anchor="ctr" anchorCtr="0">
            <a:noAutofit/>
          </a:bodyPr>
          <a:lstStyle/>
          <a:p>
            <a:pPr algn="ctr"/>
            <a:endParaRPr sz="4570">
              <a:solidFill>
                <a:schemeClr val="lt1"/>
              </a:solidFill>
              <a:ea typeface="Calibri"/>
              <a:cs typeface="Calibri"/>
              <a:sym typeface="Calibri"/>
            </a:endParaRPr>
          </a:p>
        </p:txBody>
      </p:sp>
      <p:sp>
        <p:nvSpPr>
          <p:cNvPr id="7" name="Google Shape;88;p1">
            <a:hlinkClick r:id="rId3"/>
            <a:extLst>
              <a:ext uri="{FF2B5EF4-FFF2-40B4-BE49-F238E27FC236}">
                <a16:creationId xmlns:a16="http://schemas.microsoft.com/office/drawing/2014/main" id="{E57769F8-F552-C8DA-8E8A-DDC3EC6203E2}"/>
              </a:ext>
            </a:extLst>
          </p:cNvPr>
          <p:cNvSpPr txBox="1"/>
          <p:nvPr/>
        </p:nvSpPr>
        <p:spPr>
          <a:xfrm>
            <a:off x="2643929" y="2000407"/>
            <a:ext cx="7120398" cy="461470"/>
          </a:xfrm>
          <a:prstGeom prst="rect">
            <a:avLst/>
          </a:prstGeom>
          <a:noFill/>
          <a:ln>
            <a:noFill/>
          </a:ln>
        </p:spPr>
        <p:txBody>
          <a:bodyPr spcFirstLastPara="1" wrap="square" lIns="91402" tIns="45687" rIns="91402" bIns="45687" anchor="t" anchorCtr="0">
            <a:spAutoFit/>
          </a:bodyPr>
          <a:lstStyle/>
          <a:p>
            <a:r>
              <a:rPr lang="en-US" sz="2399" b="1" u="sng">
                <a:solidFill>
                  <a:srgbClr val="833C0B"/>
                </a:solidFill>
                <a:ea typeface="Arial"/>
                <a:cs typeface="Arial"/>
                <a:sym typeface="Arial"/>
              </a:rPr>
              <a:t>Hoc10 – Đồng hành cùng giáo viên tiểu học</a:t>
            </a:r>
            <a:endParaRPr sz="708"/>
          </a:p>
        </p:txBody>
      </p:sp>
      <p:sp>
        <p:nvSpPr>
          <p:cNvPr id="8" name="Google Shape;89;p1">
            <a:extLst>
              <a:ext uri="{FF2B5EF4-FFF2-40B4-BE49-F238E27FC236}">
                <a16:creationId xmlns:a16="http://schemas.microsoft.com/office/drawing/2014/main" id="{7EF84C48-1423-0E07-165D-E3FA4EEE6634}"/>
              </a:ext>
            </a:extLst>
          </p:cNvPr>
          <p:cNvSpPr txBox="1"/>
          <p:nvPr/>
        </p:nvSpPr>
        <p:spPr>
          <a:xfrm>
            <a:off x="4010282" y="2381623"/>
            <a:ext cx="4320596" cy="554124"/>
          </a:xfrm>
          <a:prstGeom prst="rect">
            <a:avLst/>
          </a:prstGeom>
          <a:noFill/>
          <a:ln>
            <a:noFill/>
          </a:ln>
        </p:spPr>
        <p:txBody>
          <a:bodyPr spcFirstLastPara="1" wrap="square" lIns="91402" tIns="45687" rIns="91402" bIns="45687" anchor="t" anchorCtr="0">
            <a:spAutoFit/>
          </a:bodyPr>
          <a:lstStyle/>
          <a:p>
            <a:pPr algn="ctr">
              <a:lnSpc>
                <a:spcPct val="150000"/>
              </a:lnSpc>
            </a:pPr>
            <a:r>
              <a:rPr lang="en-US" sz="2001">
                <a:solidFill>
                  <a:srgbClr val="833C0B"/>
                </a:solidFill>
                <a:ea typeface="Arial"/>
                <a:cs typeface="Arial"/>
                <a:sym typeface="Arial"/>
              </a:rPr>
              <a:t>Hoặc truy cập qua QR code</a:t>
            </a:r>
            <a:endParaRPr sz="708"/>
          </a:p>
        </p:txBody>
      </p:sp>
      <p:pic>
        <p:nvPicPr>
          <p:cNvPr id="9" name="Google Shape;90;p1" descr="Ngón Trỏ, ngón tay, Máy tính Biểu tượng Tay - tay png tải về - Miễn phí  trong suốt Tay png Tải về.">
            <a:extLst>
              <a:ext uri="{FF2B5EF4-FFF2-40B4-BE49-F238E27FC236}">
                <a16:creationId xmlns:a16="http://schemas.microsoft.com/office/drawing/2014/main" id="{48BDCDB7-7169-BE3D-D202-AFAF2BB1AA97}"/>
              </a:ext>
            </a:extLst>
          </p:cNvPr>
          <p:cNvPicPr preferRelativeResize="0"/>
          <p:nvPr/>
        </p:nvPicPr>
        <p:blipFill rotWithShape="1">
          <a:blip r:embed="rId4">
            <a:alphaModFix/>
          </a:blip>
          <a:srcRect/>
          <a:stretch/>
        </p:blipFill>
        <p:spPr>
          <a:xfrm rot="-5400000">
            <a:off x="5677608" y="2852131"/>
            <a:ext cx="1053036" cy="748826"/>
          </a:xfrm>
          <a:prstGeom prst="rect">
            <a:avLst/>
          </a:prstGeom>
          <a:noFill/>
          <a:ln>
            <a:noFill/>
          </a:ln>
        </p:spPr>
      </p:pic>
      <p:pic>
        <p:nvPicPr>
          <p:cNvPr id="10" name="Google Shape;91;p1">
            <a:extLst>
              <a:ext uri="{FF2B5EF4-FFF2-40B4-BE49-F238E27FC236}">
                <a16:creationId xmlns:a16="http://schemas.microsoft.com/office/drawing/2014/main" id="{90111135-4929-E613-5CA2-ABDE28095342}"/>
              </a:ext>
            </a:extLst>
          </p:cNvPr>
          <p:cNvPicPr preferRelativeResize="0"/>
          <p:nvPr/>
        </p:nvPicPr>
        <p:blipFill rotWithShape="1">
          <a:blip r:embed="rId5">
            <a:alphaModFix/>
          </a:blip>
          <a:srcRect/>
          <a:stretch/>
        </p:blipFill>
        <p:spPr>
          <a:xfrm>
            <a:off x="4904142" y="3722074"/>
            <a:ext cx="2683832" cy="2683832"/>
          </a:xfrm>
          <a:prstGeom prst="roundRect">
            <a:avLst>
              <a:gd name="adj" fmla="val 12957"/>
            </a:avLst>
          </a:prstGeom>
          <a:noFill/>
          <a:ln>
            <a:noFill/>
          </a:ln>
        </p:spPr>
      </p:pic>
    </p:spTree>
    <p:extLst>
      <p:ext uri="{BB962C8B-B14F-4D97-AF65-F5344CB8AC3E}">
        <p14:creationId xmlns:p14="http://schemas.microsoft.com/office/powerpoint/2010/main" val="21759857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94B666-A752-4190-8699-CAD52EA03FB3}"/>
              </a:ext>
            </a:extLst>
          </p:cNvPr>
          <p:cNvSpPr/>
          <p:nvPr/>
        </p:nvSpPr>
        <p:spPr>
          <a:xfrm>
            <a:off x="6936096" y="3752240"/>
            <a:ext cx="5252730" cy="3104867"/>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70"/>
          </a:p>
        </p:txBody>
      </p:sp>
      <p:pic>
        <p:nvPicPr>
          <p:cNvPr id="2" name="Picture 1">
            <a:extLst>
              <a:ext uri="{FF2B5EF4-FFF2-40B4-BE49-F238E27FC236}">
                <a16:creationId xmlns:a16="http://schemas.microsoft.com/office/drawing/2014/main" id="{483C0372-B736-4565-BAF9-1E86B4B6D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614" y="1629313"/>
            <a:ext cx="5252730" cy="3301141"/>
          </a:xfrm>
          <a:prstGeom prst="rect">
            <a:avLst/>
          </a:prstGeom>
        </p:spPr>
      </p:pic>
      <p:pic>
        <p:nvPicPr>
          <p:cNvPr id="3" name="Picture 31">
            <a:extLst>
              <a:ext uri="{FF2B5EF4-FFF2-40B4-BE49-F238E27FC236}">
                <a16:creationId xmlns:a16="http://schemas.microsoft.com/office/drawing/2014/main" id="{FE4FD640-9FD2-4B56-8A39-F9CA5508C9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75260" y="1897869"/>
            <a:ext cx="1140021" cy="1432455"/>
          </a:xfrm>
          <a:prstGeom prst="rect">
            <a:avLst/>
          </a:prstGeom>
        </p:spPr>
      </p:pic>
      <p:grpSp>
        <p:nvGrpSpPr>
          <p:cNvPr id="4" name="Group 3">
            <a:extLst>
              <a:ext uri="{FF2B5EF4-FFF2-40B4-BE49-F238E27FC236}">
                <a16:creationId xmlns:a16="http://schemas.microsoft.com/office/drawing/2014/main" id="{B5631B6A-61F8-4E3B-9E4E-F83C5D398F45}"/>
              </a:ext>
            </a:extLst>
          </p:cNvPr>
          <p:cNvGrpSpPr/>
          <p:nvPr/>
        </p:nvGrpSpPr>
        <p:grpSpPr>
          <a:xfrm>
            <a:off x="2596199" y="5184389"/>
            <a:ext cx="7516442" cy="1218883"/>
            <a:chOff x="3711972" y="6972300"/>
            <a:chExt cx="11277600" cy="1828800"/>
          </a:xfrm>
        </p:grpSpPr>
        <p:sp>
          <p:nvSpPr>
            <p:cNvPr id="5" name="Rounded Rectangle 5">
              <a:extLst>
                <a:ext uri="{FF2B5EF4-FFF2-40B4-BE49-F238E27FC236}">
                  <a16:creationId xmlns:a16="http://schemas.microsoft.com/office/drawing/2014/main" id="{29EA3F61-3D36-40DD-AB74-FEF38CB5B427}"/>
                </a:ext>
              </a:extLst>
            </p:cNvPr>
            <p:cNvSpPr/>
            <p:nvPr/>
          </p:nvSpPr>
          <p:spPr>
            <a:xfrm>
              <a:off x="3711972" y="6972300"/>
              <a:ext cx="11277600" cy="1828800"/>
            </a:xfrm>
            <a:prstGeom prst="roundRect">
              <a:avLst/>
            </a:prstGeom>
            <a:noFill/>
            <a:ln w="25400" cap="flat" cmpd="sng" algn="ctr">
              <a:solidFill>
                <a:srgbClr val="247824">
                  <a:shade val="50000"/>
                </a:srgbClr>
              </a:solidFill>
              <a:prstDash val="dash"/>
            </a:ln>
            <a:effectLst/>
          </p:spPr>
          <p:txBody>
            <a:bodyPr rtlCol="0" anchor="ctr"/>
            <a:lstStyle/>
            <a:p>
              <a:pPr algn="ctr" defTabSz="2321662">
                <a:buClr>
                  <a:srgbClr val="000000"/>
                </a:buClr>
                <a:defRPr/>
              </a:pPr>
              <a:endParaRPr lang="en-US" sz="2539" kern="0">
                <a:solidFill>
                  <a:srgbClr val="D2F6F8"/>
                </a:solidFill>
                <a:sym typeface="Arial"/>
              </a:endParaRPr>
            </a:p>
          </p:txBody>
        </p:sp>
        <p:sp>
          <p:nvSpPr>
            <p:cNvPr id="6" name="Rectangle 5">
              <a:extLst>
                <a:ext uri="{FF2B5EF4-FFF2-40B4-BE49-F238E27FC236}">
                  <a16:creationId xmlns:a16="http://schemas.microsoft.com/office/drawing/2014/main" id="{72E94DB6-86AC-4E16-AF38-0A0313279E3C}"/>
                </a:ext>
              </a:extLst>
            </p:cNvPr>
            <p:cNvSpPr/>
            <p:nvPr/>
          </p:nvSpPr>
          <p:spPr>
            <a:xfrm>
              <a:off x="5404910" y="7355786"/>
              <a:ext cx="7891714" cy="893459"/>
            </a:xfrm>
            <a:prstGeom prst="rect">
              <a:avLst/>
            </a:prstGeom>
          </p:spPr>
          <p:txBody>
            <a:bodyPr wrap="none">
              <a:spAutoFit/>
            </a:bodyPr>
            <a:lstStyle/>
            <a:p>
              <a:pPr algn="ctr" defTabSz="2321662">
                <a:lnSpc>
                  <a:spcPct val="150000"/>
                </a:lnSpc>
                <a:buClr>
                  <a:srgbClr val="000000"/>
                </a:buClr>
                <a:defRPr/>
              </a:pPr>
              <a:r>
                <a:rPr lang="vi-VN" sz="2539" kern="0" dirty="0">
                  <a:solidFill>
                    <a:srgbClr val="000000"/>
                  </a:solidFill>
                  <a:cs typeface="Arial"/>
                  <a:sym typeface="Arial"/>
                </a:rPr>
                <a:t>Chúng ta đang sống ở thế kỉ 21</a:t>
              </a:r>
              <a:r>
                <a:rPr lang="en-US" sz="2539" kern="0" dirty="0">
                  <a:solidFill>
                    <a:srgbClr val="000000"/>
                  </a:solidFill>
                  <a:cs typeface="Arial"/>
                  <a:sym typeface="Arial"/>
                </a:rPr>
                <a:t>.</a:t>
              </a:r>
            </a:p>
          </p:txBody>
        </p:sp>
      </p:grpSp>
      <p:pic>
        <p:nvPicPr>
          <p:cNvPr id="7" name="Picture 6">
            <a:extLst>
              <a:ext uri="{FF2B5EF4-FFF2-40B4-BE49-F238E27FC236}">
                <a16:creationId xmlns:a16="http://schemas.microsoft.com/office/drawing/2014/main" id="{17EDB9FC-5BBB-4F03-BF8D-8122635917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84297">
            <a:off x="9555970" y="4771867"/>
            <a:ext cx="862691" cy="936536"/>
          </a:xfrm>
          <a:prstGeom prst="rect">
            <a:avLst/>
          </a:prstGeom>
        </p:spPr>
      </p:pic>
    </p:spTree>
    <p:extLst>
      <p:ext uri="{BB962C8B-B14F-4D97-AF65-F5344CB8AC3E}">
        <p14:creationId xmlns:p14="http://schemas.microsoft.com/office/powerpoint/2010/main" val="1566774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96A33-AE94-4C24-9119-76C4C02B9164}"/>
              </a:ext>
            </a:extLst>
          </p:cNvPr>
          <p:cNvSpPr/>
          <p:nvPr/>
        </p:nvSpPr>
        <p:spPr>
          <a:xfrm>
            <a:off x="6936096" y="3752240"/>
            <a:ext cx="5252730" cy="3104867"/>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70"/>
          </a:p>
        </p:txBody>
      </p:sp>
      <p:pic>
        <p:nvPicPr>
          <p:cNvPr id="3" name="Picture 29">
            <a:extLst>
              <a:ext uri="{FF2B5EF4-FFF2-40B4-BE49-F238E27FC236}">
                <a16:creationId xmlns:a16="http://schemas.microsoft.com/office/drawing/2014/main" id="{AC70B785-E1A1-4C38-8999-D10D9CAB6DA6}"/>
              </a:ext>
            </a:extLst>
          </p:cNvPr>
          <p:cNvPicPr>
            <a:picLocks noChangeAspect="1"/>
          </p:cNvPicPr>
          <p:nvPr/>
        </p:nvPicPr>
        <p:blipFill>
          <a:blip r:embed="rId3"/>
          <a:srcRect/>
          <a:stretch>
            <a:fillRect/>
          </a:stretch>
        </p:blipFill>
        <p:spPr>
          <a:xfrm>
            <a:off x="2293448" y="3327813"/>
            <a:ext cx="1523603" cy="2539339"/>
          </a:xfrm>
          <a:prstGeom prst="rect">
            <a:avLst/>
          </a:prstGeom>
        </p:spPr>
      </p:pic>
      <p:pic>
        <p:nvPicPr>
          <p:cNvPr id="4" name="Picture 31">
            <a:extLst>
              <a:ext uri="{FF2B5EF4-FFF2-40B4-BE49-F238E27FC236}">
                <a16:creationId xmlns:a16="http://schemas.microsoft.com/office/drawing/2014/main" id="{3870F821-2113-4C59-9A8A-DEC82F6B93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72284" y="2103082"/>
            <a:ext cx="1140021" cy="1432455"/>
          </a:xfrm>
          <a:prstGeom prst="rect">
            <a:avLst/>
          </a:prstGeom>
        </p:spPr>
      </p:pic>
      <p:sp>
        <p:nvSpPr>
          <p:cNvPr id="5" name="Rounded Rectangular Callout 4">
            <a:extLst>
              <a:ext uri="{FF2B5EF4-FFF2-40B4-BE49-F238E27FC236}">
                <a16:creationId xmlns:a16="http://schemas.microsoft.com/office/drawing/2014/main" id="{80B53379-1BAD-48B5-A740-829C3BD8C8C3}"/>
              </a:ext>
            </a:extLst>
          </p:cNvPr>
          <p:cNvSpPr/>
          <p:nvPr/>
        </p:nvSpPr>
        <p:spPr>
          <a:xfrm>
            <a:off x="4718965" y="3524782"/>
            <a:ext cx="6399133" cy="2012951"/>
          </a:xfrm>
          <a:prstGeom prst="wedgeRoundRectCallout">
            <a:avLst>
              <a:gd name="adj1" fmla="val -59374"/>
              <a:gd name="adj2" fmla="val -16553"/>
              <a:gd name="adj3" fmla="val 16667"/>
            </a:avLst>
          </a:prstGeom>
          <a:noFill/>
          <a:ln w="25400" cap="flat" cmpd="sng" algn="ctr">
            <a:solidFill>
              <a:srgbClr val="0F95A8"/>
            </a:solidFill>
            <a:prstDash val="lgDash"/>
          </a:ln>
          <a:effectLst/>
        </p:spPr>
        <p:txBody>
          <a:bodyPr rtlCol="0" anchor="ctr"/>
          <a:lstStyle/>
          <a:p>
            <a:pPr algn="ctr" defTabSz="2321662">
              <a:buClr>
                <a:srgbClr val="000000"/>
              </a:buClr>
              <a:defRPr/>
            </a:pPr>
            <a:endParaRPr lang="en-US" sz="2539" kern="0">
              <a:solidFill>
                <a:srgbClr val="D2F6F8"/>
              </a:solidFill>
              <a:sym typeface="Arial"/>
            </a:endParaRPr>
          </a:p>
        </p:txBody>
      </p:sp>
      <p:sp>
        <p:nvSpPr>
          <p:cNvPr id="6" name="Rectangle 5">
            <a:extLst>
              <a:ext uri="{FF2B5EF4-FFF2-40B4-BE49-F238E27FC236}">
                <a16:creationId xmlns:a16="http://schemas.microsoft.com/office/drawing/2014/main" id="{C3637574-42AD-4071-B9E6-F9B782D22942}"/>
              </a:ext>
            </a:extLst>
          </p:cNvPr>
          <p:cNvSpPr/>
          <p:nvPr/>
        </p:nvSpPr>
        <p:spPr>
          <a:xfrm>
            <a:off x="4948247" y="4162511"/>
            <a:ext cx="6131807" cy="595484"/>
          </a:xfrm>
          <a:prstGeom prst="rect">
            <a:avLst/>
          </a:prstGeom>
        </p:spPr>
        <p:txBody>
          <a:bodyPr wrap="none">
            <a:spAutoFit/>
          </a:bodyPr>
          <a:lstStyle/>
          <a:p>
            <a:pPr algn="ctr" defTabSz="2321662">
              <a:lnSpc>
                <a:spcPct val="150000"/>
              </a:lnSpc>
              <a:buClr>
                <a:srgbClr val="000000"/>
              </a:buClr>
            </a:pPr>
            <a:r>
              <a:rPr lang="en-US" sz="2539" kern="0" dirty="0" err="1">
                <a:solidFill>
                  <a:srgbClr val="000000"/>
                </a:solidFill>
                <a:cs typeface="Arial"/>
                <a:sym typeface="Arial"/>
              </a:rPr>
              <a:t>Vậy</a:t>
            </a:r>
            <a:r>
              <a:rPr lang="en-US" sz="2539" kern="0" dirty="0">
                <a:solidFill>
                  <a:srgbClr val="000000"/>
                </a:solidFill>
                <a:cs typeface="Arial"/>
                <a:sym typeface="Arial"/>
              </a:rPr>
              <a:t> </a:t>
            </a:r>
            <a:r>
              <a:rPr lang="en-US" sz="2539" kern="0" dirty="0" err="1">
                <a:solidFill>
                  <a:srgbClr val="000000"/>
                </a:solidFill>
                <a:cs typeface="Arial"/>
                <a:sym typeface="Arial"/>
              </a:rPr>
              <a:t>một</a:t>
            </a:r>
            <a:r>
              <a:rPr lang="en-US" sz="2539" kern="0" dirty="0">
                <a:solidFill>
                  <a:srgbClr val="000000"/>
                </a:solidFill>
                <a:cs typeface="Arial"/>
                <a:sym typeface="Arial"/>
              </a:rPr>
              <a:t> </a:t>
            </a:r>
            <a:r>
              <a:rPr lang="en-US" sz="2539" kern="0" dirty="0" err="1">
                <a:solidFill>
                  <a:srgbClr val="000000"/>
                </a:solidFill>
                <a:cs typeface="Arial"/>
                <a:sym typeface="Arial"/>
              </a:rPr>
              <a:t>thế</a:t>
            </a:r>
            <a:r>
              <a:rPr lang="en-US" sz="2539" kern="0" dirty="0">
                <a:solidFill>
                  <a:srgbClr val="000000"/>
                </a:solidFill>
                <a:cs typeface="Arial"/>
                <a:sym typeface="Arial"/>
              </a:rPr>
              <a:t> </a:t>
            </a:r>
            <a:r>
              <a:rPr lang="en-US" sz="2539" kern="0" dirty="0" err="1">
                <a:solidFill>
                  <a:srgbClr val="000000"/>
                </a:solidFill>
                <a:cs typeface="Arial"/>
                <a:sym typeface="Arial"/>
              </a:rPr>
              <a:t>kỉ</a:t>
            </a:r>
            <a:r>
              <a:rPr lang="en-US" sz="2539" kern="0" dirty="0">
                <a:solidFill>
                  <a:srgbClr val="000000"/>
                </a:solidFill>
                <a:cs typeface="Arial"/>
                <a:sym typeface="Arial"/>
              </a:rPr>
              <a:t> </a:t>
            </a:r>
            <a:r>
              <a:rPr lang="en-US" sz="2539" kern="0" dirty="0" err="1">
                <a:solidFill>
                  <a:srgbClr val="000000"/>
                </a:solidFill>
                <a:cs typeface="Arial"/>
                <a:sym typeface="Arial"/>
              </a:rPr>
              <a:t>bằng</a:t>
            </a:r>
            <a:r>
              <a:rPr lang="en-US" sz="2539" kern="0" dirty="0">
                <a:solidFill>
                  <a:srgbClr val="000000"/>
                </a:solidFill>
                <a:cs typeface="Arial"/>
                <a:sym typeface="Arial"/>
              </a:rPr>
              <a:t> </a:t>
            </a:r>
            <a:r>
              <a:rPr lang="en-US" sz="2539" kern="0" dirty="0" err="1">
                <a:solidFill>
                  <a:srgbClr val="000000"/>
                </a:solidFill>
                <a:cs typeface="Arial"/>
                <a:sym typeface="Arial"/>
              </a:rPr>
              <a:t>bao</a:t>
            </a:r>
            <a:r>
              <a:rPr lang="en-US" sz="2539" kern="0" dirty="0">
                <a:solidFill>
                  <a:srgbClr val="000000"/>
                </a:solidFill>
                <a:cs typeface="Arial"/>
                <a:sym typeface="Arial"/>
              </a:rPr>
              <a:t> </a:t>
            </a:r>
            <a:r>
              <a:rPr lang="en-US" sz="2539" kern="0" dirty="0" err="1">
                <a:solidFill>
                  <a:srgbClr val="000000"/>
                </a:solidFill>
                <a:cs typeface="Arial"/>
                <a:sym typeface="Arial"/>
              </a:rPr>
              <a:t>nhiêu</a:t>
            </a:r>
            <a:r>
              <a:rPr lang="en-US" sz="2539" kern="0" dirty="0">
                <a:solidFill>
                  <a:srgbClr val="000000"/>
                </a:solidFill>
                <a:cs typeface="Arial"/>
                <a:sym typeface="Arial"/>
              </a:rPr>
              <a:t> </a:t>
            </a:r>
            <a:r>
              <a:rPr lang="en-US" sz="2539" kern="0" dirty="0" err="1">
                <a:solidFill>
                  <a:srgbClr val="000000"/>
                </a:solidFill>
                <a:cs typeface="Arial"/>
                <a:sym typeface="Arial"/>
              </a:rPr>
              <a:t>năm</a:t>
            </a:r>
            <a:r>
              <a:rPr lang="en-US" sz="2539" kern="0" dirty="0">
                <a:solidFill>
                  <a:srgbClr val="000000"/>
                </a:solidFill>
                <a:cs typeface="Arial"/>
                <a:sym typeface="Arial"/>
              </a:rPr>
              <a:t>?</a:t>
            </a:r>
          </a:p>
        </p:txBody>
      </p:sp>
    </p:spTree>
    <p:extLst>
      <p:ext uri="{BB962C8B-B14F-4D97-AF65-F5344CB8AC3E}">
        <p14:creationId xmlns:p14="http://schemas.microsoft.com/office/powerpoint/2010/main" val="2634570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6C6CBDC-108F-6495-ED45-9F964A9D0234}"/>
              </a:ext>
            </a:extLst>
          </p:cNvPr>
          <p:cNvGrpSpPr/>
          <p:nvPr/>
        </p:nvGrpSpPr>
        <p:grpSpPr>
          <a:xfrm>
            <a:off x="4714279" y="2842919"/>
            <a:ext cx="3069463" cy="1996433"/>
            <a:chOff x="309542" y="967667"/>
            <a:chExt cx="2878585" cy="1716143"/>
          </a:xfrm>
        </p:grpSpPr>
        <p:pic>
          <p:nvPicPr>
            <p:cNvPr id="3" name="Picture 2">
              <a:hlinkClick r:id="rId3"/>
              <a:extLst>
                <a:ext uri="{FF2B5EF4-FFF2-40B4-BE49-F238E27FC236}">
                  <a16:creationId xmlns:a16="http://schemas.microsoft.com/office/drawing/2014/main" id="{F642DCF3-0CF3-02C6-5639-AF97E87A0B7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78793"/>
              <a:ext cx="1438182" cy="1305017"/>
            </a:xfrm>
            <a:prstGeom prst="rect">
              <a:avLst/>
            </a:prstGeom>
          </p:spPr>
        </p:pic>
        <p:sp>
          <p:nvSpPr>
            <p:cNvPr id="4" name="TextBox 3">
              <a:extLst>
                <a:ext uri="{FF2B5EF4-FFF2-40B4-BE49-F238E27FC236}">
                  <a16:creationId xmlns:a16="http://schemas.microsoft.com/office/drawing/2014/main" id="{5EEB9567-6765-CA3D-2A68-E3F030FBFBB7}"/>
                </a:ext>
              </a:extLst>
            </p:cNvPr>
            <p:cNvSpPr txBox="1"/>
            <p:nvPr/>
          </p:nvSpPr>
          <p:spPr>
            <a:xfrm>
              <a:off x="309542" y="967667"/>
              <a:ext cx="2878585" cy="343936"/>
            </a:xfrm>
            <a:prstGeom prst="rect">
              <a:avLst/>
            </a:prstGeom>
            <a:noFill/>
          </p:spPr>
          <p:txBody>
            <a:bodyPr wrap="square" rtlCol="0">
              <a:spAutoFit/>
            </a:bodyPr>
            <a:lstStyle/>
            <a:p>
              <a:pPr algn="ctr"/>
              <a:r>
                <a:rPr lang="en-US" sz="2000" b="1" dirty="0" err="1">
                  <a:solidFill>
                    <a:schemeClr val="accent2"/>
                  </a:solidFill>
                  <a:latin typeface="UTM Avo" panose="02040603050506020204" pitchFamily="18" charset="0"/>
                </a:rPr>
                <a:t>Ấn</a:t>
              </a:r>
              <a:r>
                <a:rPr lang="en-US" sz="2000" b="1" dirty="0">
                  <a:solidFill>
                    <a:schemeClr val="accent2"/>
                  </a:solidFill>
                  <a:latin typeface="UTM Avo" panose="02040603050506020204" pitchFamily="18" charset="0"/>
                </a:rPr>
                <a:t> </a:t>
              </a:r>
              <a:r>
                <a:rPr lang="en-US" sz="2000" b="1" dirty="0" err="1">
                  <a:solidFill>
                    <a:schemeClr val="accent2"/>
                  </a:solidFill>
                  <a:latin typeface="UTM Avo" panose="02040603050506020204" pitchFamily="18" charset="0"/>
                </a:rPr>
                <a:t>để</a:t>
              </a:r>
              <a:r>
                <a:rPr lang="en-US" sz="2000" b="1" dirty="0">
                  <a:solidFill>
                    <a:schemeClr val="accent2"/>
                  </a:solidFill>
                  <a:latin typeface="UTM Avo" panose="02040603050506020204" pitchFamily="18" charset="0"/>
                </a:rPr>
                <a:t> </a:t>
              </a:r>
              <a:r>
                <a:rPr lang="en-US" sz="2000" b="1" dirty="0" err="1">
                  <a:solidFill>
                    <a:schemeClr val="accent2"/>
                  </a:solidFill>
                  <a:latin typeface="UTM Avo" panose="02040603050506020204" pitchFamily="18" charset="0"/>
                </a:rPr>
                <a:t>đến</a:t>
              </a:r>
              <a:r>
                <a:rPr lang="en-US" sz="2000" b="1" dirty="0">
                  <a:solidFill>
                    <a:schemeClr val="accent2"/>
                  </a:solidFill>
                  <a:latin typeface="UTM Avo" panose="02040603050506020204" pitchFamily="18" charset="0"/>
                </a:rPr>
                <a:t> </a:t>
              </a:r>
              <a:r>
                <a:rPr lang="en-US" sz="2000" b="1" dirty="0" err="1">
                  <a:solidFill>
                    <a:schemeClr val="accent2"/>
                  </a:solidFill>
                  <a:latin typeface="UTM Avo" panose="02040603050506020204" pitchFamily="18" charset="0"/>
                </a:rPr>
                <a:t>trang</a:t>
              </a:r>
              <a:r>
                <a:rPr lang="en-US" sz="2000" b="1" dirty="0">
                  <a:solidFill>
                    <a:schemeClr val="accent2"/>
                  </a:solidFill>
                  <a:latin typeface="UTM Avo" panose="02040603050506020204" pitchFamily="18" charset="0"/>
                </a:rPr>
                <a:t> </a:t>
              </a:r>
              <a:r>
                <a:rPr lang="en-US" sz="2000" b="1" dirty="0" err="1">
                  <a:solidFill>
                    <a:schemeClr val="accent2"/>
                  </a:solidFill>
                  <a:latin typeface="UTM Avo" panose="02040603050506020204" pitchFamily="18" charset="0"/>
                </a:rPr>
                <a:t>sách</a:t>
              </a:r>
              <a:endParaRPr lang="en-US" sz="20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2408484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3350E5-F889-4E4C-A388-1AC0998E248B}"/>
              </a:ext>
            </a:extLst>
          </p:cNvPr>
          <p:cNvSpPr/>
          <p:nvPr/>
        </p:nvSpPr>
        <p:spPr>
          <a:xfrm>
            <a:off x="6936096" y="3752240"/>
            <a:ext cx="5252730" cy="3104867"/>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70"/>
          </a:p>
        </p:txBody>
      </p:sp>
      <p:sp>
        <p:nvSpPr>
          <p:cNvPr id="3" name="Rectangle 2">
            <a:extLst>
              <a:ext uri="{FF2B5EF4-FFF2-40B4-BE49-F238E27FC236}">
                <a16:creationId xmlns:a16="http://schemas.microsoft.com/office/drawing/2014/main" id="{0C7F6E5F-7683-411D-A96C-96781E149220}"/>
              </a:ext>
            </a:extLst>
          </p:cNvPr>
          <p:cNvSpPr/>
          <p:nvPr/>
        </p:nvSpPr>
        <p:spPr>
          <a:xfrm>
            <a:off x="3666615" y="1824766"/>
            <a:ext cx="5231039" cy="721212"/>
          </a:xfrm>
          <a:prstGeom prst="rect">
            <a:avLst/>
          </a:prstGeom>
          <a:solidFill>
            <a:srgbClr val="D2F6F8"/>
          </a:solidFill>
          <a:ln w="9525" cap="flat" cmpd="sng" algn="ctr">
            <a:solidFill>
              <a:srgbClr val="247824">
                <a:shade val="50000"/>
              </a:srgbClr>
            </a:solidFill>
            <a:prstDash val="dash"/>
          </a:ln>
          <a:effectLst/>
        </p:spPr>
        <p:txBody>
          <a:bodyPr rtlCol="0" anchor="ctr"/>
          <a:lstStyle/>
          <a:p>
            <a:pPr algn="ctr" defTabSz="2321662">
              <a:lnSpc>
                <a:spcPct val="150000"/>
              </a:lnSpc>
              <a:buClr>
                <a:srgbClr val="000000"/>
              </a:buClr>
              <a:defRPr/>
            </a:pPr>
            <a:r>
              <a:rPr lang="en-US" sz="2539" b="1" kern="0" dirty="0">
                <a:solidFill>
                  <a:srgbClr val="002060"/>
                </a:solidFill>
                <a:sym typeface="Arial"/>
              </a:rPr>
              <a:t>1 </a:t>
            </a:r>
            <a:r>
              <a:rPr lang="en-US" sz="2539" b="1" kern="0" dirty="0" err="1">
                <a:solidFill>
                  <a:srgbClr val="002060"/>
                </a:solidFill>
                <a:sym typeface="Arial"/>
              </a:rPr>
              <a:t>thế</a:t>
            </a:r>
            <a:r>
              <a:rPr lang="en-US" sz="2539" b="1" kern="0" dirty="0">
                <a:solidFill>
                  <a:srgbClr val="002060"/>
                </a:solidFill>
                <a:sym typeface="Arial"/>
              </a:rPr>
              <a:t> </a:t>
            </a:r>
            <a:r>
              <a:rPr lang="en-US" sz="2539" b="1" kern="0" dirty="0" err="1">
                <a:solidFill>
                  <a:srgbClr val="002060"/>
                </a:solidFill>
                <a:sym typeface="Arial"/>
              </a:rPr>
              <a:t>kỉ</a:t>
            </a:r>
            <a:r>
              <a:rPr lang="en-US" sz="2539" b="1" kern="0" dirty="0">
                <a:solidFill>
                  <a:srgbClr val="002060"/>
                </a:solidFill>
                <a:sym typeface="Arial"/>
              </a:rPr>
              <a:t> = 100 </a:t>
            </a:r>
            <a:r>
              <a:rPr lang="en-US" sz="2539" b="1" kern="0" dirty="0" err="1">
                <a:solidFill>
                  <a:srgbClr val="002060"/>
                </a:solidFill>
                <a:sym typeface="Arial"/>
              </a:rPr>
              <a:t>năm</a:t>
            </a:r>
            <a:endParaRPr lang="en-US" sz="2539" b="1" kern="0" dirty="0">
              <a:solidFill>
                <a:srgbClr val="002060"/>
              </a:solidFill>
              <a:sym typeface="Arial"/>
            </a:endParaRPr>
          </a:p>
        </p:txBody>
      </p:sp>
      <p:grpSp>
        <p:nvGrpSpPr>
          <p:cNvPr id="4" name="Group 3">
            <a:extLst>
              <a:ext uri="{FF2B5EF4-FFF2-40B4-BE49-F238E27FC236}">
                <a16:creationId xmlns:a16="http://schemas.microsoft.com/office/drawing/2014/main" id="{D8F1606A-FB90-4CB7-8800-ADD77F8B0DBA}"/>
              </a:ext>
            </a:extLst>
          </p:cNvPr>
          <p:cNvGrpSpPr/>
          <p:nvPr/>
        </p:nvGrpSpPr>
        <p:grpSpPr>
          <a:xfrm>
            <a:off x="1525289" y="2741802"/>
            <a:ext cx="9733647" cy="1553314"/>
            <a:chOff x="2066099" y="6462480"/>
            <a:chExt cx="14604274" cy="2330578"/>
          </a:xfrm>
        </p:grpSpPr>
        <p:cxnSp>
          <p:nvCxnSpPr>
            <p:cNvPr id="5" name="Straight Arrow Connector 4">
              <a:extLst>
                <a:ext uri="{FF2B5EF4-FFF2-40B4-BE49-F238E27FC236}">
                  <a16:creationId xmlns:a16="http://schemas.microsoft.com/office/drawing/2014/main" id="{E9523E1F-C336-46A5-BA76-F8096461A6D6}"/>
                </a:ext>
              </a:extLst>
            </p:cNvPr>
            <p:cNvCxnSpPr/>
            <p:nvPr/>
          </p:nvCxnSpPr>
          <p:spPr>
            <a:xfrm>
              <a:off x="2066099" y="7724456"/>
              <a:ext cx="14604274" cy="0"/>
            </a:xfrm>
            <a:prstGeom prst="straightConnector1">
              <a:avLst/>
            </a:prstGeom>
            <a:noFill/>
            <a:ln w="12700" cap="flat" cmpd="sng" algn="ctr">
              <a:solidFill>
                <a:srgbClr val="0070C0"/>
              </a:solidFill>
              <a:prstDash val="solid"/>
              <a:tailEnd type="arrow"/>
            </a:ln>
            <a:effectLst/>
          </p:spPr>
        </p:cxnSp>
        <p:sp>
          <p:nvSpPr>
            <p:cNvPr id="6" name="Rectangle 5">
              <a:extLst>
                <a:ext uri="{FF2B5EF4-FFF2-40B4-BE49-F238E27FC236}">
                  <a16:creationId xmlns:a16="http://schemas.microsoft.com/office/drawing/2014/main" id="{738B4F8A-9324-497D-8BE6-7706E92B3BE0}"/>
                </a:ext>
              </a:extLst>
            </p:cNvPr>
            <p:cNvSpPr/>
            <p:nvPr/>
          </p:nvSpPr>
          <p:spPr>
            <a:xfrm>
              <a:off x="2479593" y="6485265"/>
              <a:ext cx="546445" cy="893459"/>
            </a:xfrm>
            <a:prstGeom prst="rect">
              <a:avLst/>
            </a:prstGeom>
          </p:spPr>
          <p:txBody>
            <a:bodyPr wrap="none">
              <a:spAutoFit/>
            </a:bodyPr>
            <a:lstStyle/>
            <a:p>
              <a:pPr algn="ctr" defTabSz="2321662">
                <a:lnSpc>
                  <a:spcPct val="150000"/>
                </a:lnSpc>
                <a:buClr>
                  <a:srgbClr val="000000"/>
                </a:buClr>
                <a:defRPr/>
              </a:pPr>
              <a:r>
                <a:rPr lang="en-US" sz="2539" kern="0" dirty="0">
                  <a:solidFill>
                    <a:srgbClr val="000000"/>
                  </a:solidFill>
                  <a:cs typeface="Arial"/>
                  <a:sym typeface="Arial"/>
                </a:rPr>
                <a:t>1</a:t>
              </a:r>
            </a:p>
          </p:txBody>
        </p:sp>
        <p:sp>
          <p:nvSpPr>
            <p:cNvPr id="7" name="Rectangle 6">
              <a:extLst>
                <a:ext uri="{FF2B5EF4-FFF2-40B4-BE49-F238E27FC236}">
                  <a16:creationId xmlns:a16="http://schemas.microsoft.com/office/drawing/2014/main" id="{A0E2B125-A06D-41A3-80EF-E9123505A904}"/>
                </a:ext>
              </a:extLst>
            </p:cNvPr>
            <p:cNvSpPr/>
            <p:nvPr/>
          </p:nvSpPr>
          <p:spPr>
            <a:xfrm>
              <a:off x="4190381" y="6485161"/>
              <a:ext cx="1085195" cy="893459"/>
            </a:xfrm>
            <a:prstGeom prst="rect">
              <a:avLst/>
            </a:prstGeom>
          </p:spPr>
          <p:txBody>
            <a:bodyPr wrap="none">
              <a:spAutoFit/>
            </a:bodyPr>
            <a:lstStyle/>
            <a:p>
              <a:pPr algn="ctr" defTabSz="2321662">
                <a:lnSpc>
                  <a:spcPct val="150000"/>
                </a:lnSpc>
                <a:buClr>
                  <a:srgbClr val="000000"/>
                </a:buClr>
                <a:defRPr/>
              </a:pPr>
              <a:r>
                <a:rPr lang="en-US" sz="2539" kern="0" dirty="0">
                  <a:solidFill>
                    <a:srgbClr val="000000"/>
                  </a:solidFill>
                  <a:cs typeface="Arial"/>
                  <a:sym typeface="Arial"/>
                </a:rPr>
                <a:t>100</a:t>
              </a:r>
            </a:p>
          </p:txBody>
        </p:sp>
        <p:grpSp>
          <p:nvGrpSpPr>
            <p:cNvPr id="8" name="Group 7">
              <a:extLst>
                <a:ext uri="{FF2B5EF4-FFF2-40B4-BE49-F238E27FC236}">
                  <a16:creationId xmlns:a16="http://schemas.microsoft.com/office/drawing/2014/main" id="{7FA3F4B4-3990-4C51-8133-0528484A866E}"/>
                </a:ext>
              </a:extLst>
            </p:cNvPr>
            <p:cNvGrpSpPr/>
            <p:nvPr/>
          </p:nvGrpSpPr>
          <p:grpSpPr>
            <a:xfrm>
              <a:off x="2752813" y="7436123"/>
              <a:ext cx="5009978" cy="529993"/>
              <a:chOff x="2752813" y="7436123"/>
              <a:chExt cx="5009978" cy="529993"/>
            </a:xfrm>
          </p:grpSpPr>
          <p:cxnSp>
            <p:nvCxnSpPr>
              <p:cNvPr id="30" name="Straight Connector 29">
                <a:extLst>
                  <a:ext uri="{FF2B5EF4-FFF2-40B4-BE49-F238E27FC236}">
                    <a16:creationId xmlns:a16="http://schemas.microsoft.com/office/drawing/2014/main" id="{74DF732C-66F3-4128-BCC0-2C5200B9DA68}"/>
                  </a:ext>
                </a:extLst>
              </p:cNvPr>
              <p:cNvCxnSpPr/>
              <p:nvPr/>
            </p:nvCxnSpPr>
            <p:spPr>
              <a:xfrm>
                <a:off x="2752813" y="7441734"/>
                <a:ext cx="0" cy="483325"/>
              </a:xfrm>
              <a:prstGeom prst="line">
                <a:avLst/>
              </a:prstGeom>
              <a:noFill/>
              <a:ln w="12700" cap="flat" cmpd="sng" algn="ctr">
                <a:solidFill>
                  <a:srgbClr val="0070C0"/>
                </a:solidFill>
                <a:prstDash val="solid"/>
              </a:ln>
              <a:effectLst/>
            </p:spPr>
          </p:cxnSp>
          <p:cxnSp>
            <p:nvCxnSpPr>
              <p:cNvPr id="32" name="Straight Connector 31">
                <a:extLst>
                  <a:ext uri="{FF2B5EF4-FFF2-40B4-BE49-F238E27FC236}">
                    <a16:creationId xmlns:a16="http://schemas.microsoft.com/office/drawing/2014/main" id="{E2370239-6EC1-46A5-8846-661B06304B23}"/>
                  </a:ext>
                </a:extLst>
              </p:cNvPr>
              <p:cNvCxnSpPr/>
              <p:nvPr/>
            </p:nvCxnSpPr>
            <p:spPr>
              <a:xfrm>
                <a:off x="4732981" y="7482791"/>
                <a:ext cx="0" cy="483325"/>
              </a:xfrm>
              <a:prstGeom prst="line">
                <a:avLst/>
              </a:prstGeom>
              <a:noFill/>
              <a:ln w="12700" cap="flat" cmpd="sng" algn="ctr">
                <a:solidFill>
                  <a:srgbClr val="0070C0"/>
                </a:solidFill>
                <a:prstDash val="solid"/>
              </a:ln>
              <a:effectLst/>
            </p:spPr>
          </p:cxnSp>
          <p:cxnSp>
            <p:nvCxnSpPr>
              <p:cNvPr id="33" name="Straight Connector 32">
                <a:extLst>
                  <a:ext uri="{FF2B5EF4-FFF2-40B4-BE49-F238E27FC236}">
                    <a16:creationId xmlns:a16="http://schemas.microsoft.com/office/drawing/2014/main" id="{8E2C584E-F257-4020-8F51-1FCF4193D22D}"/>
                  </a:ext>
                </a:extLst>
              </p:cNvPr>
              <p:cNvCxnSpPr/>
              <p:nvPr/>
            </p:nvCxnSpPr>
            <p:spPr>
              <a:xfrm>
                <a:off x="6035042" y="7482791"/>
                <a:ext cx="0" cy="483325"/>
              </a:xfrm>
              <a:prstGeom prst="line">
                <a:avLst/>
              </a:prstGeom>
              <a:noFill/>
              <a:ln w="12700" cap="flat" cmpd="sng" algn="ctr">
                <a:solidFill>
                  <a:srgbClr val="0070C0"/>
                </a:solidFill>
                <a:prstDash val="solid"/>
              </a:ln>
              <a:effectLst/>
            </p:spPr>
          </p:cxnSp>
          <p:cxnSp>
            <p:nvCxnSpPr>
              <p:cNvPr id="35" name="Straight Connector 34">
                <a:extLst>
                  <a:ext uri="{FF2B5EF4-FFF2-40B4-BE49-F238E27FC236}">
                    <a16:creationId xmlns:a16="http://schemas.microsoft.com/office/drawing/2014/main" id="{1A9C5551-5A1A-4B20-83D1-1ABCF6D638D9}"/>
                  </a:ext>
                </a:extLst>
              </p:cNvPr>
              <p:cNvCxnSpPr/>
              <p:nvPr/>
            </p:nvCxnSpPr>
            <p:spPr>
              <a:xfrm>
                <a:off x="7762791" y="7436123"/>
                <a:ext cx="0" cy="483327"/>
              </a:xfrm>
              <a:prstGeom prst="line">
                <a:avLst/>
              </a:prstGeom>
              <a:noFill/>
              <a:ln w="12700" cap="flat" cmpd="sng" algn="ctr">
                <a:solidFill>
                  <a:srgbClr val="0070C0"/>
                </a:solidFill>
                <a:prstDash val="solid"/>
              </a:ln>
              <a:effectLst/>
            </p:spPr>
          </p:cxnSp>
        </p:grpSp>
        <p:cxnSp>
          <p:nvCxnSpPr>
            <p:cNvPr id="9" name="Straight Connector 8">
              <a:extLst>
                <a:ext uri="{FF2B5EF4-FFF2-40B4-BE49-F238E27FC236}">
                  <a16:creationId xmlns:a16="http://schemas.microsoft.com/office/drawing/2014/main" id="{6B3A6DCF-403B-47F0-BB8B-2EA4094BBF9E}"/>
                </a:ext>
              </a:extLst>
            </p:cNvPr>
            <p:cNvCxnSpPr/>
            <p:nvPr/>
          </p:nvCxnSpPr>
          <p:spPr>
            <a:xfrm>
              <a:off x="8517573" y="7482785"/>
              <a:ext cx="0" cy="483326"/>
            </a:xfrm>
            <a:prstGeom prst="line">
              <a:avLst/>
            </a:prstGeom>
            <a:noFill/>
            <a:ln w="12700" cap="flat" cmpd="sng" algn="ctr">
              <a:solidFill>
                <a:srgbClr val="0070C0"/>
              </a:solidFill>
              <a:prstDash val="solid"/>
            </a:ln>
            <a:effectLst/>
          </p:spPr>
        </p:cxnSp>
        <p:cxnSp>
          <p:nvCxnSpPr>
            <p:cNvPr id="12" name="Straight Connector 11">
              <a:extLst>
                <a:ext uri="{FF2B5EF4-FFF2-40B4-BE49-F238E27FC236}">
                  <a16:creationId xmlns:a16="http://schemas.microsoft.com/office/drawing/2014/main" id="{751802F2-7F0E-4A95-A1DE-C07A562E887F}"/>
                </a:ext>
              </a:extLst>
            </p:cNvPr>
            <p:cNvCxnSpPr/>
            <p:nvPr/>
          </p:nvCxnSpPr>
          <p:spPr>
            <a:xfrm>
              <a:off x="10648774" y="7412798"/>
              <a:ext cx="0" cy="483325"/>
            </a:xfrm>
            <a:prstGeom prst="line">
              <a:avLst/>
            </a:prstGeom>
            <a:noFill/>
            <a:ln w="12700" cap="flat" cmpd="sng" algn="ctr">
              <a:solidFill>
                <a:srgbClr val="0070C0"/>
              </a:solidFill>
              <a:prstDash val="solid"/>
            </a:ln>
            <a:effectLst/>
          </p:spPr>
        </p:cxnSp>
        <p:cxnSp>
          <p:nvCxnSpPr>
            <p:cNvPr id="14" name="Straight Connector 13">
              <a:extLst>
                <a:ext uri="{FF2B5EF4-FFF2-40B4-BE49-F238E27FC236}">
                  <a16:creationId xmlns:a16="http://schemas.microsoft.com/office/drawing/2014/main" id="{1CD5BCBA-A334-402E-80D7-6AB55E0373D7}"/>
                </a:ext>
              </a:extLst>
            </p:cNvPr>
            <p:cNvCxnSpPr>
              <a:cxnSpLocks/>
            </p:cNvCxnSpPr>
            <p:nvPr/>
          </p:nvCxnSpPr>
          <p:spPr>
            <a:xfrm>
              <a:off x="12502853" y="7441734"/>
              <a:ext cx="0" cy="483326"/>
            </a:xfrm>
            <a:prstGeom prst="line">
              <a:avLst/>
            </a:prstGeom>
            <a:noFill/>
            <a:ln w="12700" cap="flat" cmpd="sng" algn="ctr">
              <a:solidFill>
                <a:srgbClr val="0070C0"/>
              </a:solidFill>
              <a:prstDash val="solid"/>
            </a:ln>
            <a:effectLst/>
          </p:spPr>
        </p:cxnSp>
        <p:sp>
          <p:nvSpPr>
            <p:cNvPr id="16" name="Rectangle 15">
              <a:extLst>
                <a:ext uri="{FF2B5EF4-FFF2-40B4-BE49-F238E27FC236}">
                  <a16:creationId xmlns:a16="http://schemas.microsoft.com/office/drawing/2014/main" id="{B7A953E0-083E-4E43-8BE1-0A43538CF23D}"/>
                </a:ext>
              </a:extLst>
            </p:cNvPr>
            <p:cNvSpPr/>
            <p:nvPr/>
          </p:nvSpPr>
          <p:spPr>
            <a:xfrm>
              <a:off x="5492442" y="6469740"/>
              <a:ext cx="1085195" cy="893459"/>
            </a:xfrm>
            <a:prstGeom prst="rect">
              <a:avLst/>
            </a:prstGeom>
          </p:spPr>
          <p:txBody>
            <a:bodyPr wrap="none">
              <a:spAutoFit/>
            </a:bodyPr>
            <a:lstStyle/>
            <a:p>
              <a:pPr algn="ctr" defTabSz="2321662">
                <a:lnSpc>
                  <a:spcPct val="150000"/>
                </a:lnSpc>
                <a:buClr>
                  <a:srgbClr val="000000"/>
                </a:buClr>
                <a:defRPr/>
              </a:pPr>
              <a:r>
                <a:rPr lang="en-US" sz="2539" kern="0" dirty="0">
                  <a:solidFill>
                    <a:srgbClr val="000000"/>
                  </a:solidFill>
                  <a:cs typeface="Arial"/>
                  <a:sym typeface="Arial"/>
                </a:rPr>
                <a:t>101</a:t>
              </a:r>
            </a:p>
          </p:txBody>
        </p:sp>
        <p:sp>
          <p:nvSpPr>
            <p:cNvPr id="17" name="Rectangle 16">
              <a:extLst>
                <a:ext uri="{FF2B5EF4-FFF2-40B4-BE49-F238E27FC236}">
                  <a16:creationId xmlns:a16="http://schemas.microsoft.com/office/drawing/2014/main" id="{56BABA4C-B4FB-4299-B63B-E679D7AA741A}"/>
                </a:ext>
              </a:extLst>
            </p:cNvPr>
            <p:cNvSpPr/>
            <p:nvPr/>
          </p:nvSpPr>
          <p:spPr>
            <a:xfrm>
              <a:off x="7220192" y="6469740"/>
              <a:ext cx="1085195" cy="893459"/>
            </a:xfrm>
            <a:prstGeom prst="rect">
              <a:avLst/>
            </a:prstGeom>
          </p:spPr>
          <p:txBody>
            <a:bodyPr wrap="none">
              <a:spAutoFit/>
            </a:bodyPr>
            <a:lstStyle/>
            <a:p>
              <a:pPr algn="ctr" defTabSz="2321662">
                <a:lnSpc>
                  <a:spcPct val="150000"/>
                </a:lnSpc>
                <a:buClr>
                  <a:srgbClr val="000000"/>
                </a:buClr>
                <a:defRPr/>
              </a:pPr>
              <a:r>
                <a:rPr lang="en-US" sz="2539" kern="0" dirty="0">
                  <a:solidFill>
                    <a:srgbClr val="000000"/>
                  </a:solidFill>
                  <a:cs typeface="Arial"/>
                  <a:sym typeface="Arial"/>
                </a:rPr>
                <a:t>200</a:t>
              </a:r>
            </a:p>
          </p:txBody>
        </p:sp>
        <p:sp>
          <p:nvSpPr>
            <p:cNvPr id="18" name="Rectangle 17">
              <a:extLst>
                <a:ext uri="{FF2B5EF4-FFF2-40B4-BE49-F238E27FC236}">
                  <a16:creationId xmlns:a16="http://schemas.microsoft.com/office/drawing/2014/main" id="{440C74A8-9C3D-4558-B1AB-1E7B45A4EDD6}"/>
                </a:ext>
              </a:extLst>
            </p:cNvPr>
            <p:cNvSpPr/>
            <p:nvPr/>
          </p:nvSpPr>
          <p:spPr>
            <a:xfrm>
              <a:off x="2803859" y="7896332"/>
              <a:ext cx="1823570" cy="893459"/>
            </a:xfrm>
            <a:prstGeom prst="rect">
              <a:avLst/>
            </a:prstGeom>
          </p:spPr>
          <p:txBody>
            <a:bodyPr wrap="none">
              <a:spAutoFit/>
            </a:bodyPr>
            <a:lstStyle/>
            <a:p>
              <a:pPr algn="ctr" defTabSz="2321662">
                <a:lnSpc>
                  <a:spcPct val="150000"/>
                </a:lnSpc>
                <a:buClr>
                  <a:srgbClr val="000000"/>
                </a:buClr>
                <a:defRPr/>
              </a:pPr>
              <a:r>
                <a:rPr lang="en-US" sz="2539" kern="0" dirty="0">
                  <a:solidFill>
                    <a:srgbClr val="000000"/>
                  </a:solidFill>
                  <a:cs typeface="Arial"/>
                  <a:sym typeface="Arial"/>
                </a:rPr>
                <a:t>T</a:t>
              </a:r>
              <a:r>
                <a:rPr lang="vi-VN" sz="2539" kern="0" dirty="0">
                  <a:solidFill>
                    <a:srgbClr val="000000"/>
                  </a:solidFill>
                  <a:cs typeface="Arial"/>
                  <a:sym typeface="Arial"/>
                </a:rPr>
                <a:t>hế kỉ I</a:t>
              </a:r>
              <a:endParaRPr lang="en-US" sz="2539" kern="0" dirty="0">
                <a:solidFill>
                  <a:srgbClr val="000000"/>
                </a:solidFill>
                <a:cs typeface="Arial"/>
                <a:sym typeface="Arial"/>
              </a:endParaRPr>
            </a:p>
          </p:txBody>
        </p:sp>
        <p:sp>
          <p:nvSpPr>
            <p:cNvPr id="19" name="Rectangle 18">
              <a:extLst>
                <a:ext uri="{FF2B5EF4-FFF2-40B4-BE49-F238E27FC236}">
                  <a16:creationId xmlns:a16="http://schemas.microsoft.com/office/drawing/2014/main" id="{FCF56C17-CC0F-4A9A-8798-560636D95A27}"/>
                </a:ext>
              </a:extLst>
            </p:cNvPr>
            <p:cNvSpPr/>
            <p:nvPr/>
          </p:nvSpPr>
          <p:spPr>
            <a:xfrm>
              <a:off x="5908190" y="7899599"/>
              <a:ext cx="1934206" cy="893459"/>
            </a:xfrm>
            <a:prstGeom prst="rect">
              <a:avLst/>
            </a:prstGeom>
          </p:spPr>
          <p:txBody>
            <a:bodyPr wrap="none">
              <a:spAutoFit/>
            </a:bodyPr>
            <a:lstStyle/>
            <a:p>
              <a:pPr algn="ctr" defTabSz="2321662">
                <a:lnSpc>
                  <a:spcPct val="150000"/>
                </a:lnSpc>
                <a:buClr>
                  <a:srgbClr val="000000"/>
                </a:buClr>
                <a:defRPr/>
              </a:pPr>
              <a:r>
                <a:rPr lang="en-US" sz="2539" kern="0" dirty="0">
                  <a:solidFill>
                    <a:srgbClr val="000000"/>
                  </a:solidFill>
                  <a:cs typeface="Arial"/>
                  <a:sym typeface="Arial"/>
                </a:rPr>
                <a:t>T</a:t>
              </a:r>
              <a:r>
                <a:rPr lang="vi-VN" sz="2539" kern="0" dirty="0">
                  <a:solidFill>
                    <a:srgbClr val="000000"/>
                  </a:solidFill>
                  <a:cs typeface="Arial"/>
                  <a:sym typeface="Arial"/>
                </a:rPr>
                <a:t>hế kỉ </a:t>
              </a:r>
              <a:r>
                <a:rPr lang="en-US" sz="2539" kern="0" dirty="0">
                  <a:solidFill>
                    <a:srgbClr val="000000"/>
                  </a:solidFill>
                  <a:cs typeface="Arial"/>
                  <a:sym typeface="Arial"/>
                </a:rPr>
                <a:t>I</a:t>
              </a:r>
              <a:r>
                <a:rPr lang="vi-VN" sz="2539" kern="0" dirty="0">
                  <a:solidFill>
                    <a:srgbClr val="000000"/>
                  </a:solidFill>
                  <a:cs typeface="Arial"/>
                  <a:sym typeface="Arial"/>
                </a:rPr>
                <a:t>I</a:t>
              </a:r>
              <a:endParaRPr lang="en-US" sz="2539" kern="0" dirty="0">
                <a:solidFill>
                  <a:srgbClr val="000000"/>
                </a:solidFill>
                <a:cs typeface="Arial"/>
                <a:sym typeface="Arial"/>
              </a:endParaRPr>
            </a:p>
          </p:txBody>
        </p:sp>
        <p:sp>
          <p:nvSpPr>
            <p:cNvPr id="20" name="Rectangle 19">
              <a:extLst>
                <a:ext uri="{FF2B5EF4-FFF2-40B4-BE49-F238E27FC236}">
                  <a16:creationId xmlns:a16="http://schemas.microsoft.com/office/drawing/2014/main" id="{2B6B5C4E-8901-4EF8-BC5C-492356ADFE5F}"/>
                </a:ext>
              </a:extLst>
            </p:cNvPr>
            <p:cNvSpPr/>
            <p:nvPr/>
          </p:nvSpPr>
          <p:spPr>
            <a:xfrm>
              <a:off x="9113100" y="6717588"/>
              <a:ext cx="900000" cy="893459"/>
            </a:xfrm>
            <a:prstGeom prst="rect">
              <a:avLst/>
            </a:prstGeom>
          </p:spPr>
          <p:txBody>
            <a:bodyPr wrap="none">
              <a:spAutoFit/>
            </a:bodyPr>
            <a:lstStyle/>
            <a:p>
              <a:pPr algn="just" defTabSz="2321662">
                <a:lnSpc>
                  <a:spcPct val="150000"/>
                </a:lnSpc>
                <a:buClr>
                  <a:srgbClr val="000000"/>
                </a:buClr>
                <a:defRPr/>
              </a:pPr>
              <a:r>
                <a:rPr lang="vi-VN" sz="2539" kern="0" dirty="0">
                  <a:solidFill>
                    <a:srgbClr val="000000"/>
                  </a:solidFill>
                  <a:cs typeface="Arial"/>
                  <a:sym typeface="Arial"/>
                </a:rPr>
                <a:t>….</a:t>
              </a:r>
            </a:p>
          </p:txBody>
        </p:sp>
        <p:sp>
          <p:nvSpPr>
            <p:cNvPr id="21" name="Rectangle 20">
              <a:extLst>
                <a:ext uri="{FF2B5EF4-FFF2-40B4-BE49-F238E27FC236}">
                  <a16:creationId xmlns:a16="http://schemas.microsoft.com/office/drawing/2014/main" id="{53608760-2A58-4F21-AF7A-AF025CADC60F}"/>
                </a:ext>
              </a:extLst>
            </p:cNvPr>
            <p:cNvSpPr/>
            <p:nvPr/>
          </p:nvSpPr>
          <p:spPr>
            <a:xfrm>
              <a:off x="9971488" y="6462485"/>
              <a:ext cx="1354569" cy="893459"/>
            </a:xfrm>
            <a:prstGeom prst="rect">
              <a:avLst/>
            </a:prstGeom>
          </p:spPr>
          <p:txBody>
            <a:bodyPr wrap="none">
              <a:spAutoFit/>
            </a:bodyPr>
            <a:lstStyle/>
            <a:p>
              <a:pPr algn="ctr" defTabSz="2321662">
                <a:lnSpc>
                  <a:spcPct val="150000"/>
                </a:lnSpc>
                <a:buClr>
                  <a:srgbClr val="000000"/>
                </a:buClr>
                <a:defRPr/>
              </a:pPr>
              <a:r>
                <a:rPr lang="en-US" sz="2539" kern="0" dirty="0">
                  <a:solidFill>
                    <a:srgbClr val="000000"/>
                  </a:solidFill>
                  <a:cs typeface="Arial"/>
                  <a:sym typeface="Arial"/>
                </a:rPr>
                <a:t>1901</a:t>
              </a:r>
            </a:p>
          </p:txBody>
        </p:sp>
        <p:sp>
          <p:nvSpPr>
            <p:cNvPr id="22" name="Rectangle 21">
              <a:extLst>
                <a:ext uri="{FF2B5EF4-FFF2-40B4-BE49-F238E27FC236}">
                  <a16:creationId xmlns:a16="http://schemas.microsoft.com/office/drawing/2014/main" id="{E8F5F76F-92CA-45BB-828E-48B82187A33D}"/>
                </a:ext>
              </a:extLst>
            </p:cNvPr>
            <p:cNvSpPr/>
            <p:nvPr/>
          </p:nvSpPr>
          <p:spPr>
            <a:xfrm>
              <a:off x="11825569" y="6462485"/>
              <a:ext cx="1354569" cy="893459"/>
            </a:xfrm>
            <a:prstGeom prst="rect">
              <a:avLst/>
            </a:prstGeom>
          </p:spPr>
          <p:txBody>
            <a:bodyPr wrap="none">
              <a:spAutoFit/>
            </a:bodyPr>
            <a:lstStyle/>
            <a:p>
              <a:pPr algn="ctr" defTabSz="2321662">
                <a:lnSpc>
                  <a:spcPct val="150000"/>
                </a:lnSpc>
                <a:buClr>
                  <a:srgbClr val="000000"/>
                </a:buClr>
                <a:defRPr/>
              </a:pPr>
              <a:r>
                <a:rPr lang="en-US" sz="2539" kern="0" dirty="0">
                  <a:solidFill>
                    <a:srgbClr val="000000"/>
                  </a:solidFill>
                  <a:cs typeface="Arial"/>
                  <a:sym typeface="Arial"/>
                </a:rPr>
                <a:t>2000</a:t>
              </a:r>
            </a:p>
          </p:txBody>
        </p:sp>
        <p:sp>
          <p:nvSpPr>
            <p:cNvPr id="23" name="Rectangle 22">
              <a:extLst>
                <a:ext uri="{FF2B5EF4-FFF2-40B4-BE49-F238E27FC236}">
                  <a16:creationId xmlns:a16="http://schemas.microsoft.com/office/drawing/2014/main" id="{B95CCD8A-487B-4BA9-97F1-935C559BD8FF}"/>
                </a:ext>
              </a:extLst>
            </p:cNvPr>
            <p:cNvSpPr/>
            <p:nvPr/>
          </p:nvSpPr>
          <p:spPr>
            <a:xfrm>
              <a:off x="13198898" y="6462480"/>
              <a:ext cx="1354569" cy="893459"/>
            </a:xfrm>
            <a:prstGeom prst="rect">
              <a:avLst/>
            </a:prstGeom>
          </p:spPr>
          <p:txBody>
            <a:bodyPr wrap="none">
              <a:spAutoFit/>
            </a:bodyPr>
            <a:lstStyle/>
            <a:p>
              <a:pPr algn="ctr" defTabSz="2321662">
                <a:lnSpc>
                  <a:spcPct val="150000"/>
                </a:lnSpc>
                <a:buClr>
                  <a:srgbClr val="000000"/>
                </a:buClr>
                <a:defRPr/>
              </a:pPr>
              <a:r>
                <a:rPr lang="en-US" sz="2539" kern="0" dirty="0">
                  <a:solidFill>
                    <a:srgbClr val="000000"/>
                  </a:solidFill>
                  <a:cs typeface="Arial"/>
                  <a:sym typeface="Arial"/>
                </a:rPr>
                <a:t>2001</a:t>
              </a:r>
            </a:p>
          </p:txBody>
        </p:sp>
        <p:grpSp>
          <p:nvGrpSpPr>
            <p:cNvPr id="24" name="Group 23">
              <a:extLst>
                <a:ext uri="{FF2B5EF4-FFF2-40B4-BE49-F238E27FC236}">
                  <a16:creationId xmlns:a16="http://schemas.microsoft.com/office/drawing/2014/main" id="{D932E522-62C2-4AAD-8577-80756A4C0AEB}"/>
                </a:ext>
              </a:extLst>
            </p:cNvPr>
            <p:cNvGrpSpPr/>
            <p:nvPr/>
          </p:nvGrpSpPr>
          <p:grpSpPr>
            <a:xfrm>
              <a:off x="13757811" y="7412796"/>
              <a:ext cx="1913637" cy="526887"/>
              <a:chOff x="13707363" y="7425392"/>
              <a:chExt cx="1913637" cy="526887"/>
            </a:xfrm>
          </p:grpSpPr>
          <p:cxnSp>
            <p:nvCxnSpPr>
              <p:cNvPr id="28" name="Straight Connector 27">
                <a:extLst>
                  <a:ext uri="{FF2B5EF4-FFF2-40B4-BE49-F238E27FC236}">
                    <a16:creationId xmlns:a16="http://schemas.microsoft.com/office/drawing/2014/main" id="{9E7AE6ED-A8F6-4E2E-B933-C9426AA38366}"/>
                  </a:ext>
                </a:extLst>
              </p:cNvPr>
              <p:cNvCxnSpPr/>
              <p:nvPr/>
            </p:nvCxnSpPr>
            <p:spPr>
              <a:xfrm>
                <a:off x="13707363" y="7425392"/>
                <a:ext cx="0" cy="483325"/>
              </a:xfrm>
              <a:prstGeom prst="line">
                <a:avLst/>
              </a:prstGeom>
              <a:noFill/>
              <a:ln w="12700" cap="flat" cmpd="sng" algn="ctr">
                <a:solidFill>
                  <a:srgbClr val="0070C0"/>
                </a:solidFill>
                <a:prstDash val="solid"/>
              </a:ln>
              <a:effectLst/>
            </p:spPr>
          </p:cxnSp>
          <p:cxnSp>
            <p:nvCxnSpPr>
              <p:cNvPr id="29" name="Straight Connector 28">
                <a:extLst>
                  <a:ext uri="{FF2B5EF4-FFF2-40B4-BE49-F238E27FC236}">
                    <a16:creationId xmlns:a16="http://schemas.microsoft.com/office/drawing/2014/main" id="{C2430050-364C-4CF7-A4BF-A0AC2D7AF79A}"/>
                  </a:ext>
                </a:extLst>
              </p:cNvPr>
              <p:cNvCxnSpPr/>
              <p:nvPr/>
            </p:nvCxnSpPr>
            <p:spPr>
              <a:xfrm>
                <a:off x="15621000" y="7468954"/>
                <a:ext cx="0" cy="483325"/>
              </a:xfrm>
              <a:prstGeom prst="line">
                <a:avLst/>
              </a:prstGeom>
              <a:noFill/>
              <a:ln w="12700" cap="flat" cmpd="sng" algn="ctr">
                <a:solidFill>
                  <a:srgbClr val="0070C0"/>
                </a:solidFill>
                <a:prstDash val="solid"/>
              </a:ln>
              <a:effectLst/>
            </p:spPr>
          </p:cxnSp>
        </p:grpSp>
        <p:sp>
          <p:nvSpPr>
            <p:cNvPr id="25" name="Rectangle 24">
              <a:extLst>
                <a:ext uri="{FF2B5EF4-FFF2-40B4-BE49-F238E27FC236}">
                  <a16:creationId xmlns:a16="http://schemas.microsoft.com/office/drawing/2014/main" id="{BBB103C9-5665-462F-8D3B-30E2583FDEB9}"/>
                </a:ext>
              </a:extLst>
            </p:cNvPr>
            <p:cNvSpPr/>
            <p:nvPr/>
          </p:nvSpPr>
          <p:spPr>
            <a:xfrm>
              <a:off x="15102166" y="6462480"/>
              <a:ext cx="1354569" cy="893459"/>
            </a:xfrm>
            <a:prstGeom prst="rect">
              <a:avLst/>
            </a:prstGeom>
          </p:spPr>
          <p:txBody>
            <a:bodyPr wrap="none">
              <a:spAutoFit/>
            </a:bodyPr>
            <a:lstStyle/>
            <a:p>
              <a:pPr algn="ctr" defTabSz="2321662">
                <a:lnSpc>
                  <a:spcPct val="150000"/>
                </a:lnSpc>
                <a:buClr>
                  <a:srgbClr val="000000"/>
                </a:buClr>
                <a:defRPr/>
              </a:pPr>
              <a:r>
                <a:rPr lang="en-US" sz="2539" kern="0" dirty="0">
                  <a:solidFill>
                    <a:srgbClr val="000000"/>
                  </a:solidFill>
                  <a:cs typeface="Arial"/>
                  <a:sym typeface="Arial"/>
                </a:rPr>
                <a:t>2100</a:t>
              </a:r>
            </a:p>
          </p:txBody>
        </p:sp>
        <p:sp>
          <p:nvSpPr>
            <p:cNvPr id="26" name="Rectangle 25">
              <a:extLst>
                <a:ext uri="{FF2B5EF4-FFF2-40B4-BE49-F238E27FC236}">
                  <a16:creationId xmlns:a16="http://schemas.microsoft.com/office/drawing/2014/main" id="{5E5F4E4C-FE87-478E-A80B-85BD49200B15}"/>
                </a:ext>
              </a:extLst>
            </p:cNvPr>
            <p:cNvSpPr/>
            <p:nvPr/>
          </p:nvSpPr>
          <p:spPr>
            <a:xfrm>
              <a:off x="10398225" y="7886842"/>
              <a:ext cx="2309407" cy="893459"/>
            </a:xfrm>
            <a:prstGeom prst="rect">
              <a:avLst/>
            </a:prstGeom>
          </p:spPr>
          <p:txBody>
            <a:bodyPr wrap="none">
              <a:spAutoFit/>
            </a:bodyPr>
            <a:lstStyle/>
            <a:p>
              <a:pPr algn="ctr" defTabSz="2321662">
                <a:lnSpc>
                  <a:spcPct val="150000"/>
                </a:lnSpc>
                <a:buClr>
                  <a:srgbClr val="000000"/>
                </a:buClr>
                <a:defRPr/>
              </a:pPr>
              <a:r>
                <a:rPr lang="en-US" sz="2539" kern="0" dirty="0">
                  <a:solidFill>
                    <a:srgbClr val="000000"/>
                  </a:solidFill>
                  <a:cs typeface="Arial"/>
                  <a:sym typeface="Arial"/>
                </a:rPr>
                <a:t>T</a:t>
              </a:r>
              <a:r>
                <a:rPr lang="vi-VN" sz="2539" kern="0" dirty="0">
                  <a:solidFill>
                    <a:srgbClr val="000000"/>
                  </a:solidFill>
                  <a:cs typeface="Arial"/>
                  <a:sym typeface="Arial"/>
                </a:rPr>
                <a:t>hế kỉ </a:t>
              </a:r>
              <a:r>
                <a:rPr lang="en-US" sz="2539" kern="0" dirty="0">
                  <a:solidFill>
                    <a:srgbClr val="000000"/>
                  </a:solidFill>
                  <a:cs typeface="Arial"/>
                  <a:sym typeface="Arial"/>
                </a:rPr>
                <a:t>XX</a:t>
              </a:r>
            </a:p>
          </p:txBody>
        </p:sp>
        <p:sp>
          <p:nvSpPr>
            <p:cNvPr id="27" name="Rectangle 26">
              <a:extLst>
                <a:ext uri="{FF2B5EF4-FFF2-40B4-BE49-F238E27FC236}">
                  <a16:creationId xmlns:a16="http://schemas.microsoft.com/office/drawing/2014/main" id="{F0398F7A-845A-4126-A1FA-97F0F26D2588}"/>
                </a:ext>
              </a:extLst>
            </p:cNvPr>
            <p:cNvSpPr/>
            <p:nvPr/>
          </p:nvSpPr>
          <p:spPr>
            <a:xfrm>
              <a:off x="13501944" y="7853039"/>
              <a:ext cx="2420043" cy="893459"/>
            </a:xfrm>
            <a:prstGeom prst="rect">
              <a:avLst/>
            </a:prstGeom>
          </p:spPr>
          <p:txBody>
            <a:bodyPr wrap="none">
              <a:spAutoFit/>
            </a:bodyPr>
            <a:lstStyle/>
            <a:p>
              <a:pPr algn="ctr" defTabSz="2321662">
                <a:lnSpc>
                  <a:spcPct val="150000"/>
                </a:lnSpc>
                <a:buClr>
                  <a:srgbClr val="000000"/>
                </a:buClr>
                <a:defRPr/>
              </a:pPr>
              <a:r>
                <a:rPr lang="en-US" sz="2539" kern="0" dirty="0">
                  <a:solidFill>
                    <a:srgbClr val="000000"/>
                  </a:solidFill>
                  <a:cs typeface="Arial"/>
                  <a:sym typeface="Arial"/>
                </a:rPr>
                <a:t>T</a:t>
              </a:r>
              <a:r>
                <a:rPr lang="vi-VN" sz="2539" kern="0" dirty="0">
                  <a:solidFill>
                    <a:srgbClr val="000000"/>
                  </a:solidFill>
                  <a:cs typeface="Arial"/>
                  <a:sym typeface="Arial"/>
                </a:rPr>
                <a:t>hế kỉ </a:t>
              </a:r>
              <a:r>
                <a:rPr lang="en-US" sz="2539" kern="0" dirty="0">
                  <a:solidFill>
                    <a:srgbClr val="000000"/>
                  </a:solidFill>
                  <a:cs typeface="Arial"/>
                  <a:sym typeface="Arial"/>
                </a:rPr>
                <a:t>XXI</a:t>
              </a:r>
            </a:p>
          </p:txBody>
        </p:sp>
      </p:grpSp>
      <p:pic>
        <p:nvPicPr>
          <p:cNvPr id="37" name="Picture 5">
            <a:extLst>
              <a:ext uri="{FF2B5EF4-FFF2-40B4-BE49-F238E27FC236}">
                <a16:creationId xmlns:a16="http://schemas.microsoft.com/office/drawing/2014/main" id="{5422F64C-FAB8-4B35-B9D3-C7DBEF1287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44370" y="4797199"/>
            <a:ext cx="4875530" cy="2059910"/>
          </a:xfrm>
          <a:prstGeom prst="rect">
            <a:avLst/>
          </a:prstGeom>
        </p:spPr>
      </p:pic>
    </p:spTree>
    <p:extLst>
      <p:ext uri="{BB962C8B-B14F-4D97-AF65-F5344CB8AC3E}">
        <p14:creationId xmlns:p14="http://schemas.microsoft.com/office/powerpoint/2010/main" val="3124015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3350E5-F889-4E4C-A388-1AC0998E248B}"/>
              </a:ext>
            </a:extLst>
          </p:cNvPr>
          <p:cNvSpPr/>
          <p:nvPr/>
        </p:nvSpPr>
        <p:spPr>
          <a:xfrm>
            <a:off x="6936096" y="3752240"/>
            <a:ext cx="5252730" cy="3104867"/>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70"/>
          </a:p>
        </p:txBody>
      </p:sp>
      <p:sp>
        <p:nvSpPr>
          <p:cNvPr id="3" name="Google Shape;187;p6">
            <a:extLst>
              <a:ext uri="{FF2B5EF4-FFF2-40B4-BE49-F238E27FC236}">
                <a16:creationId xmlns:a16="http://schemas.microsoft.com/office/drawing/2014/main" id="{07206ECF-C9C0-4E64-8B00-C20A9EC5CF9D}"/>
              </a:ext>
            </a:extLst>
          </p:cNvPr>
          <p:cNvSpPr/>
          <p:nvPr/>
        </p:nvSpPr>
        <p:spPr>
          <a:xfrm>
            <a:off x="1481540" y="2682566"/>
            <a:ext cx="7124212" cy="2628120"/>
          </a:xfrm>
          <a:prstGeom prst="wedgeRoundRectCallout">
            <a:avLst>
              <a:gd name="adj1" fmla="val 53830"/>
              <a:gd name="adj2" fmla="val 8819"/>
              <a:gd name="adj3" fmla="val 16667"/>
            </a:avLst>
          </a:prstGeom>
          <a:solidFill>
            <a:srgbClr val="FFFF99"/>
          </a:solidFill>
          <a:ln w="12700" cap="flat" cmpd="sng">
            <a:solidFill>
              <a:srgbClr val="395E89"/>
            </a:solidFill>
            <a:prstDash val="dash"/>
            <a:round/>
            <a:headEnd type="none" w="sm" len="sm"/>
            <a:tailEnd type="none" w="sm" len="sm"/>
          </a:ln>
        </p:spPr>
        <p:txBody>
          <a:bodyPr spcFirstLastPara="1" wrap="square" lIns="60934" tIns="30458" rIns="60934" bIns="30458" anchor="ctr" anchorCtr="0">
            <a:noAutofit/>
          </a:bodyPr>
          <a:lstStyle/>
          <a:p>
            <a:pPr marL="0" lvl="2" algn="ctr" defTabSz="2321662">
              <a:lnSpc>
                <a:spcPct val="150000"/>
              </a:lnSpc>
              <a:spcBef>
                <a:spcPts val="201"/>
              </a:spcBef>
              <a:spcAft>
                <a:spcPts val="201"/>
              </a:spcAft>
              <a:buClr>
                <a:srgbClr val="000000"/>
              </a:buClr>
            </a:pPr>
            <a:r>
              <a:rPr lang="vi-VN" sz="2400" kern="0" dirty="0">
                <a:ea typeface="Times New Roman" panose="02020603050405020304" pitchFamily="18" charset="0"/>
                <a:cs typeface="Arial" panose="020B0604020202020204" pitchFamily="34" charset="0"/>
                <a:sym typeface="Arial"/>
              </a:rPr>
              <a:t>Các em thấy đấy, các năm được đánh số để dễ phân biệt, các thế kỉ cũng như vậy. Chúng ta thường dùng </a:t>
            </a:r>
            <a:r>
              <a:rPr lang="vi-VN" sz="2400" i="1" kern="0" dirty="0">
                <a:ea typeface="Times New Roman" panose="02020603050405020304" pitchFamily="18" charset="0"/>
                <a:cs typeface="Arial" panose="020B0604020202020204" pitchFamily="34" charset="0"/>
                <a:sym typeface="Arial"/>
              </a:rPr>
              <a:t>chữ số La Mã </a:t>
            </a:r>
            <a:r>
              <a:rPr lang="vi-VN" sz="2400" kern="0" dirty="0">
                <a:ea typeface="Times New Roman" panose="02020603050405020304" pitchFamily="18" charset="0"/>
                <a:cs typeface="Arial" panose="020B0604020202020204" pitchFamily="34" charset="0"/>
                <a:sym typeface="Arial"/>
              </a:rPr>
              <a:t>để đánh số cho thế kỉ</a:t>
            </a:r>
            <a:r>
              <a:rPr lang="en-US" sz="2400" kern="0" dirty="0">
                <a:ea typeface="Times New Roman" panose="02020603050405020304" pitchFamily="18" charset="0"/>
                <a:cs typeface="Arial" panose="020B0604020202020204" pitchFamily="34" charset="0"/>
                <a:sym typeface="Arial"/>
              </a:rPr>
              <a:t>.</a:t>
            </a:r>
            <a:endParaRPr lang="en-US" sz="2400" b="1" kern="0" dirty="0">
              <a:ea typeface="Times New Roman" panose="02020603050405020304" pitchFamily="18" charset="0"/>
              <a:cs typeface="Arial" panose="020B0604020202020204" pitchFamily="34" charset="0"/>
              <a:sym typeface="Arial"/>
            </a:endParaRPr>
          </a:p>
        </p:txBody>
      </p:sp>
      <p:grpSp>
        <p:nvGrpSpPr>
          <p:cNvPr id="4" name="Google Shape;3165;p30">
            <a:extLst>
              <a:ext uri="{FF2B5EF4-FFF2-40B4-BE49-F238E27FC236}">
                <a16:creationId xmlns:a16="http://schemas.microsoft.com/office/drawing/2014/main" id="{1CBC18C7-85CF-4A9E-88D6-A7B12922E75D}"/>
              </a:ext>
            </a:extLst>
          </p:cNvPr>
          <p:cNvGrpSpPr/>
          <p:nvPr/>
        </p:nvGrpSpPr>
        <p:grpSpPr>
          <a:xfrm>
            <a:off x="1348776" y="2121525"/>
            <a:ext cx="771334" cy="834746"/>
            <a:chOff x="6927297" y="3003225"/>
            <a:chExt cx="825599" cy="939660"/>
          </a:xfrm>
        </p:grpSpPr>
        <p:sp>
          <p:nvSpPr>
            <p:cNvPr id="5" name="Google Shape;3166;p30">
              <a:extLst>
                <a:ext uri="{FF2B5EF4-FFF2-40B4-BE49-F238E27FC236}">
                  <a16:creationId xmlns:a16="http://schemas.microsoft.com/office/drawing/2014/main" id="{0298D0C0-5B6F-4683-8E87-EB328F7B36B5}"/>
                </a:ext>
              </a:extLst>
            </p:cNvPr>
            <p:cNvSpPr/>
            <p:nvPr/>
          </p:nvSpPr>
          <p:spPr>
            <a:xfrm>
              <a:off x="6927297" y="3003225"/>
              <a:ext cx="825599" cy="939660"/>
            </a:xfrm>
            <a:custGeom>
              <a:avLst/>
              <a:gdLst/>
              <a:ahLst/>
              <a:cxnLst/>
              <a:rect l="l" t="t" r="r" b="b"/>
              <a:pathLst>
                <a:path w="10908" h="12415" extrusionOk="0">
                  <a:moveTo>
                    <a:pt x="4735" y="0"/>
                  </a:moveTo>
                  <a:cubicBezTo>
                    <a:pt x="4432" y="0"/>
                    <a:pt x="4125" y="87"/>
                    <a:pt x="3848" y="254"/>
                  </a:cubicBezTo>
                  <a:cubicBezTo>
                    <a:pt x="3566" y="421"/>
                    <a:pt x="3335" y="660"/>
                    <a:pt x="3178" y="941"/>
                  </a:cubicBezTo>
                  <a:cubicBezTo>
                    <a:pt x="3149" y="995"/>
                    <a:pt x="3117" y="1063"/>
                    <a:pt x="3088" y="1137"/>
                  </a:cubicBezTo>
                  <a:cubicBezTo>
                    <a:pt x="2961" y="1097"/>
                    <a:pt x="2835" y="1072"/>
                    <a:pt x="2710" y="1059"/>
                  </a:cubicBezTo>
                  <a:cubicBezTo>
                    <a:pt x="2659" y="1054"/>
                    <a:pt x="2607" y="1052"/>
                    <a:pt x="2556" y="1052"/>
                  </a:cubicBezTo>
                  <a:cubicBezTo>
                    <a:pt x="2004" y="1052"/>
                    <a:pt x="1483" y="1337"/>
                    <a:pt x="1169" y="1822"/>
                  </a:cubicBezTo>
                  <a:cubicBezTo>
                    <a:pt x="930" y="2192"/>
                    <a:pt x="857" y="2608"/>
                    <a:pt x="957" y="3025"/>
                  </a:cubicBezTo>
                  <a:cubicBezTo>
                    <a:pt x="1079" y="3530"/>
                    <a:pt x="1445" y="4018"/>
                    <a:pt x="2076" y="4516"/>
                  </a:cubicBezTo>
                  <a:cubicBezTo>
                    <a:pt x="2472" y="4827"/>
                    <a:pt x="2902" y="5088"/>
                    <a:pt x="3227" y="5278"/>
                  </a:cubicBezTo>
                  <a:cubicBezTo>
                    <a:pt x="2736" y="5395"/>
                    <a:pt x="2232" y="5523"/>
                    <a:pt x="1738" y="5725"/>
                  </a:cubicBezTo>
                  <a:cubicBezTo>
                    <a:pt x="1307" y="5901"/>
                    <a:pt x="856" y="6104"/>
                    <a:pt x="512" y="6476"/>
                  </a:cubicBezTo>
                  <a:cubicBezTo>
                    <a:pt x="120" y="6901"/>
                    <a:pt x="1" y="7449"/>
                    <a:pt x="186" y="7979"/>
                  </a:cubicBezTo>
                  <a:cubicBezTo>
                    <a:pt x="288" y="8274"/>
                    <a:pt x="481" y="8541"/>
                    <a:pt x="740" y="8750"/>
                  </a:cubicBezTo>
                  <a:cubicBezTo>
                    <a:pt x="996" y="8955"/>
                    <a:pt x="1300" y="9089"/>
                    <a:pt x="1618" y="9138"/>
                  </a:cubicBezTo>
                  <a:cubicBezTo>
                    <a:pt x="1679" y="9147"/>
                    <a:pt x="1754" y="9153"/>
                    <a:pt x="1833" y="9154"/>
                  </a:cubicBezTo>
                  <a:cubicBezTo>
                    <a:pt x="1840" y="9288"/>
                    <a:pt x="1860" y="9414"/>
                    <a:pt x="1891" y="9537"/>
                  </a:cubicBezTo>
                  <a:cubicBezTo>
                    <a:pt x="2048" y="10127"/>
                    <a:pt x="2527" y="10579"/>
                    <a:pt x="3142" y="10716"/>
                  </a:cubicBezTo>
                  <a:cubicBezTo>
                    <a:pt x="3263" y="10743"/>
                    <a:pt x="3382" y="10756"/>
                    <a:pt x="3499" y="10756"/>
                  </a:cubicBezTo>
                  <a:cubicBezTo>
                    <a:pt x="3800" y="10756"/>
                    <a:pt x="4088" y="10668"/>
                    <a:pt x="4344" y="10496"/>
                  </a:cubicBezTo>
                  <a:cubicBezTo>
                    <a:pt x="4776" y="10207"/>
                    <a:pt x="5107" y="9694"/>
                    <a:pt x="5353" y="8929"/>
                  </a:cubicBezTo>
                  <a:cubicBezTo>
                    <a:pt x="5531" y="8375"/>
                    <a:pt x="5631" y="7801"/>
                    <a:pt x="5697" y="7422"/>
                  </a:cubicBezTo>
                  <a:cubicBezTo>
                    <a:pt x="5710" y="7350"/>
                    <a:pt x="5721" y="7286"/>
                    <a:pt x="5730" y="7232"/>
                  </a:cubicBezTo>
                  <a:cubicBezTo>
                    <a:pt x="5738" y="7194"/>
                    <a:pt x="5744" y="7141"/>
                    <a:pt x="5767" y="6956"/>
                  </a:cubicBezTo>
                  <a:cubicBezTo>
                    <a:pt x="6953" y="8119"/>
                    <a:pt x="7668" y="9799"/>
                    <a:pt x="8362" y="11434"/>
                  </a:cubicBezTo>
                  <a:lnTo>
                    <a:pt x="8369" y="11451"/>
                  </a:lnTo>
                  <a:cubicBezTo>
                    <a:pt x="8443" y="11624"/>
                    <a:pt x="8518" y="11802"/>
                    <a:pt x="8594" y="11979"/>
                  </a:cubicBezTo>
                  <a:cubicBezTo>
                    <a:pt x="8709" y="12243"/>
                    <a:pt x="8968" y="12414"/>
                    <a:pt x="9257" y="12414"/>
                  </a:cubicBezTo>
                  <a:cubicBezTo>
                    <a:pt x="9355" y="12414"/>
                    <a:pt x="9450" y="12395"/>
                    <a:pt x="9540" y="12357"/>
                  </a:cubicBezTo>
                  <a:cubicBezTo>
                    <a:pt x="9717" y="12281"/>
                    <a:pt x="9854" y="12141"/>
                    <a:pt x="9927" y="11961"/>
                  </a:cubicBezTo>
                  <a:cubicBezTo>
                    <a:pt x="9998" y="11782"/>
                    <a:pt x="9996" y="11586"/>
                    <a:pt x="9919" y="11409"/>
                  </a:cubicBezTo>
                  <a:cubicBezTo>
                    <a:pt x="9841" y="11228"/>
                    <a:pt x="9764" y="11044"/>
                    <a:pt x="9689" y="10869"/>
                  </a:cubicBezTo>
                  <a:cubicBezTo>
                    <a:pt x="9246" y="9826"/>
                    <a:pt x="8787" y="8747"/>
                    <a:pt x="8195" y="7760"/>
                  </a:cubicBezTo>
                  <a:cubicBezTo>
                    <a:pt x="8115" y="7626"/>
                    <a:pt x="8034" y="7497"/>
                    <a:pt x="7951" y="7371"/>
                  </a:cubicBezTo>
                  <a:lnTo>
                    <a:pt x="7951" y="7371"/>
                  </a:lnTo>
                  <a:cubicBezTo>
                    <a:pt x="8058" y="7399"/>
                    <a:pt x="8167" y="7425"/>
                    <a:pt x="8277" y="7449"/>
                  </a:cubicBezTo>
                  <a:cubicBezTo>
                    <a:pt x="8576" y="7512"/>
                    <a:pt x="8888" y="7570"/>
                    <a:pt x="9206" y="7570"/>
                  </a:cubicBezTo>
                  <a:cubicBezTo>
                    <a:pt x="9374" y="7570"/>
                    <a:pt x="9544" y="7554"/>
                    <a:pt x="9714" y="7514"/>
                  </a:cubicBezTo>
                  <a:cubicBezTo>
                    <a:pt x="10277" y="7382"/>
                    <a:pt x="10684" y="6996"/>
                    <a:pt x="10827" y="6453"/>
                  </a:cubicBezTo>
                  <a:cubicBezTo>
                    <a:pt x="10907" y="6151"/>
                    <a:pt x="10898" y="5823"/>
                    <a:pt x="10799" y="5504"/>
                  </a:cubicBezTo>
                  <a:cubicBezTo>
                    <a:pt x="10703" y="5191"/>
                    <a:pt x="10527" y="4910"/>
                    <a:pt x="10290" y="4690"/>
                  </a:cubicBezTo>
                  <a:cubicBezTo>
                    <a:pt x="10246" y="4649"/>
                    <a:pt x="10186" y="4603"/>
                    <a:pt x="10121" y="4556"/>
                  </a:cubicBezTo>
                  <a:cubicBezTo>
                    <a:pt x="10191" y="4443"/>
                    <a:pt x="10246" y="4326"/>
                    <a:pt x="10287" y="4207"/>
                  </a:cubicBezTo>
                  <a:cubicBezTo>
                    <a:pt x="10489" y="3631"/>
                    <a:pt x="10346" y="2988"/>
                    <a:pt x="9913" y="2529"/>
                  </a:cubicBezTo>
                  <a:cubicBezTo>
                    <a:pt x="9611" y="2209"/>
                    <a:pt x="9224" y="2039"/>
                    <a:pt x="8795" y="2037"/>
                  </a:cubicBezTo>
                  <a:lnTo>
                    <a:pt x="8786" y="2037"/>
                  </a:lnTo>
                  <a:cubicBezTo>
                    <a:pt x="8270" y="2037"/>
                    <a:pt x="7711" y="2276"/>
                    <a:pt x="7080" y="2769"/>
                  </a:cubicBezTo>
                  <a:cubicBezTo>
                    <a:pt x="6781" y="3004"/>
                    <a:pt x="6503" y="3264"/>
                    <a:pt x="6273" y="3495"/>
                  </a:cubicBezTo>
                  <a:cubicBezTo>
                    <a:pt x="6318" y="3087"/>
                    <a:pt x="6351" y="2669"/>
                    <a:pt x="6337" y="2239"/>
                  </a:cubicBezTo>
                  <a:cubicBezTo>
                    <a:pt x="6322" y="1774"/>
                    <a:pt x="6288" y="1281"/>
                    <a:pt x="6059" y="830"/>
                  </a:cubicBezTo>
                  <a:cubicBezTo>
                    <a:pt x="5796" y="313"/>
                    <a:pt x="5324" y="11"/>
                    <a:pt x="4763" y="1"/>
                  </a:cubicBezTo>
                  <a:cubicBezTo>
                    <a:pt x="4754" y="0"/>
                    <a:pt x="4744" y="0"/>
                    <a:pt x="4735" y="0"/>
                  </a:cubicBezTo>
                  <a:close/>
                </a:path>
              </a:pathLst>
            </a:custGeom>
            <a:solidFill>
              <a:srgbClr val="FFFFFF"/>
            </a:solidFill>
            <a:ln>
              <a:noFill/>
            </a:ln>
            <a:effectLst>
              <a:outerShdw dist="19050" dir="3000000" algn="bl" rotWithShape="0">
                <a:srgbClr val="042613">
                  <a:alpha val="20000"/>
                </a:srgbClr>
              </a:outerShdw>
            </a:effectLst>
          </p:spPr>
          <p:txBody>
            <a:bodyPr spcFirstLastPara="1" wrap="square" lIns="60934" tIns="60934" rIns="60934" bIns="60934" anchor="ctr" anchorCtr="0">
              <a:noAutofit/>
            </a:bodyPr>
            <a:lstStyle/>
            <a:p>
              <a:pPr defTabSz="609436">
                <a:buClr>
                  <a:srgbClr val="000000"/>
                </a:buClr>
                <a:defRPr/>
              </a:pPr>
              <a:endParaRPr sz="2285" kern="0">
                <a:cs typeface="Arial"/>
                <a:sym typeface="Arial"/>
              </a:endParaRPr>
            </a:p>
          </p:txBody>
        </p:sp>
        <p:sp>
          <p:nvSpPr>
            <p:cNvPr id="6" name="Google Shape;3167;p30">
              <a:extLst>
                <a:ext uri="{FF2B5EF4-FFF2-40B4-BE49-F238E27FC236}">
                  <a16:creationId xmlns:a16="http://schemas.microsoft.com/office/drawing/2014/main" id="{A8B93FA0-BA8B-43C5-8578-0799CBFA7632}"/>
                </a:ext>
              </a:extLst>
            </p:cNvPr>
            <p:cNvSpPr/>
            <p:nvPr/>
          </p:nvSpPr>
          <p:spPr>
            <a:xfrm>
              <a:off x="7320571" y="3425942"/>
              <a:ext cx="311227" cy="465857"/>
            </a:xfrm>
            <a:custGeom>
              <a:avLst/>
              <a:gdLst/>
              <a:ahLst/>
              <a:cxnLst/>
              <a:rect l="l" t="t" r="r" b="b"/>
              <a:pathLst>
                <a:path w="4112" h="6155" extrusionOk="0">
                  <a:moveTo>
                    <a:pt x="51" y="1"/>
                  </a:moveTo>
                  <a:cubicBezTo>
                    <a:pt x="36" y="1"/>
                    <a:pt x="22" y="8"/>
                    <a:pt x="13" y="22"/>
                  </a:cubicBezTo>
                  <a:cubicBezTo>
                    <a:pt x="0" y="44"/>
                    <a:pt x="7" y="72"/>
                    <a:pt x="28" y="85"/>
                  </a:cubicBezTo>
                  <a:cubicBezTo>
                    <a:pt x="1964" y="1298"/>
                    <a:pt x="2891" y="3477"/>
                    <a:pt x="3787" y="5585"/>
                  </a:cubicBezTo>
                  <a:cubicBezTo>
                    <a:pt x="3864" y="5767"/>
                    <a:pt x="3941" y="5947"/>
                    <a:pt x="4018" y="6127"/>
                  </a:cubicBezTo>
                  <a:cubicBezTo>
                    <a:pt x="4025" y="6144"/>
                    <a:pt x="4042" y="6155"/>
                    <a:pt x="4060" y="6155"/>
                  </a:cubicBezTo>
                  <a:cubicBezTo>
                    <a:pt x="4066" y="6155"/>
                    <a:pt x="4073" y="6154"/>
                    <a:pt x="4078" y="6150"/>
                  </a:cubicBezTo>
                  <a:cubicBezTo>
                    <a:pt x="4101" y="6141"/>
                    <a:pt x="4111" y="6114"/>
                    <a:pt x="4102" y="6091"/>
                  </a:cubicBezTo>
                  <a:cubicBezTo>
                    <a:pt x="4024" y="5911"/>
                    <a:pt x="3947" y="5731"/>
                    <a:pt x="3870" y="5549"/>
                  </a:cubicBezTo>
                  <a:cubicBezTo>
                    <a:pt x="2969" y="3428"/>
                    <a:pt x="2037" y="1235"/>
                    <a:pt x="76" y="8"/>
                  </a:cubicBezTo>
                  <a:cubicBezTo>
                    <a:pt x="68" y="3"/>
                    <a:pt x="60" y="1"/>
                    <a:pt x="51" y="1"/>
                  </a:cubicBezTo>
                  <a:close/>
                </a:path>
              </a:pathLst>
            </a:custGeom>
            <a:solidFill>
              <a:srgbClr val="5A8401"/>
            </a:solidFill>
            <a:ln>
              <a:noFill/>
            </a:ln>
          </p:spPr>
          <p:txBody>
            <a:bodyPr spcFirstLastPara="1" wrap="square" lIns="60934" tIns="60934" rIns="60934" bIns="60934" anchor="ctr" anchorCtr="0">
              <a:noAutofit/>
            </a:bodyPr>
            <a:lstStyle/>
            <a:p>
              <a:pPr defTabSz="609436">
                <a:buClr>
                  <a:srgbClr val="000000"/>
                </a:buClr>
                <a:defRPr/>
              </a:pPr>
              <a:endParaRPr sz="2285" kern="0">
                <a:cs typeface="Arial"/>
                <a:sym typeface="Arial"/>
              </a:endParaRPr>
            </a:p>
          </p:txBody>
        </p:sp>
        <p:sp>
          <p:nvSpPr>
            <p:cNvPr id="7" name="Google Shape;3168;p30">
              <a:extLst>
                <a:ext uri="{FF2B5EF4-FFF2-40B4-BE49-F238E27FC236}">
                  <a16:creationId xmlns:a16="http://schemas.microsoft.com/office/drawing/2014/main" id="{78B77D0B-F226-41E9-97DF-6F72FCB5B28A}"/>
                </a:ext>
              </a:extLst>
            </p:cNvPr>
            <p:cNvSpPr/>
            <p:nvPr/>
          </p:nvSpPr>
          <p:spPr>
            <a:xfrm>
              <a:off x="7003364" y="3054314"/>
              <a:ext cx="353915" cy="374653"/>
            </a:xfrm>
            <a:custGeom>
              <a:avLst/>
              <a:gdLst/>
              <a:ahLst/>
              <a:cxnLst/>
              <a:rect l="l" t="t" r="r" b="b"/>
              <a:pathLst>
                <a:path w="4676" h="4950" extrusionOk="0">
                  <a:moveTo>
                    <a:pt x="3728" y="1"/>
                  </a:moveTo>
                  <a:cubicBezTo>
                    <a:pt x="3356" y="1"/>
                    <a:pt x="2963" y="234"/>
                    <a:pt x="2763" y="595"/>
                  </a:cubicBezTo>
                  <a:cubicBezTo>
                    <a:pt x="2702" y="704"/>
                    <a:pt x="2509" y="1228"/>
                    <a:pt x="2539" y="1458"/>
                  </a:cubicBezTo>
                  <a:lnTo>
                    <a:pt x="2539" y="1458"/>
                  </a:lnTo>
                  <a:cubicBezTo>
                    <a:pt x="2518" y="1395"/>
                    <a:pt x="2187" y="1235"/>
                    <a:pt x="2133" y="1209"/>
                  </a:cubicBezTo>
                  <a:cubicBezTo>
                    <a:pt x="1978" y="1132"/>
                    <a:pt x="1811" y="1074"/>
                    <a:pt x="1639" y="1057"/>
                  </a:cubicBezTo>
                  <a:cubicBezTo>
                    <a:pt x="1609" y="1055"/>
                    <a:pt x="1579" y="1053"/>
                    <a:pt x="1550" y="1053"/>
                  </a:cubicBezTo>
                  <a:cubicBezTo>
                    <a:pt x="1218" y="1053"/>
                    <a:pt x="912" y="1234"/>
                    <a:pt x="731" y="1515"/>
                  </a:cubicBezTo>
                  <a:cubicBezTo>
                    <a:pt x="0" y="2646"/>
                    <a:pt x="2195" y="3798"/>
                    <a:pt x="2877" y="4204"/>
                  </a:cubicBezTo>
                  <a:cubicBezTo>
                    <a:pt x="2965" y="4256"/>
                    <a:pt x="4272" y="4914"/>
                    <a:pt x="4265" y="4949"/>
                  </a:cubicBezTo>
                  <a:cubicBezTo>
                    <a:pt x="4377" y="4416"/>
                    <a:pt x="4460" y="3875"/>
                    <a:pt x="4526" y="3334"/>
                  </a:cubicBezTo>
                  <a:cubicBezTo>
                    <a:pt x="4596" y="2755"/>
                    <a:pt x="4676" y="2172"/>
                    <a:pt x="4656" y="1587"/>
                  </a:cubicBezTo>
                  <a:cubicBezTo>
                    <a:pt x="4644" y="1215"/>
                    <a:pt x="4621" y="797"/>
                    <a:pt x="4451" y="461"/>
                  </a:cubicBezTo>
                  <a:cubicBezTo>
                    <a:pt x="4287" y="138"/>
                    <a:pt x="4014" y="1"/>
                    <a:pt x="3728" y="1"/>
                  </a:cubicBezTo>
                  <a:close/>
                </a:path>
              </a:pathLst>
            </a:custGeom>
            <a:solidFill>
              <a:srgbClr val="5A8401"/>
            </a:solidFill>
            <a:ln>
              <a:noFill/>
            </a:ln>
          </p:spPr>
          <p:txBody>
            <a:bodyPr spcFirstLastPara="1" wrap="square" lIns="60934" tIns="60934" rIns="60934" bIns="60934" anchor="ctr" anchorCtr="0">
              <a:noAutofit/>
            </a:bodyPr>
            <a:lstStyle/>
            <a:p>
              <a:pPr defTabSz="609436">
                <a:buClr>
                  <a:srgbClr val="000000"/>
                </a:buClr>
                <a:defRPr/>
              </a:pPr>
              <a:endParaRPr sz="2285" kern="0">
                <a:cs typeface="Arial"/>
                <a:sym typeface="Arial"/>
              </a:endParaRPr>
            </a:p>
          </p:txBody>
        </p:sp>
        <p:sp>
          <p:nvSpPr>
            <p:cNvPr id="8" name="Google Shape;3169;p30">
              <a:extLst>
                <a:ext uri="{FF2B5EF4-FFF2-40B4-BE49-F238E27FC236}">
                  <a16:creationId xmlns:a16="http://schemas.microsoft.com/office/drawing/2014/main" id="{D97A1F9C-B542-40D9-AB83-1F785ED6B7E6}"/>
                </a:ext>
              </a:extLst>
            </p:cNvPr>
            <p:cNvSpPr/>
            <p:nvPr/>
          </p:nvSpPr>
          <p:spPr>
            <a:xfrm>
              <a:off x="7209764" y="3201527"/>
              <a:ext cx="116786" cy="226457"/>
            </a:xfrm>
            <a:custGeom>
              <a:avLst/>
              <a:gdLst/>
              <a:ahLst/>
              <a:cxnLst/>
              <a:rect l="l" t="t" r="r" b="b"/>
              <a:pathLst>
                <a:path w="1543" h="2992" extrusionOk="0">
                  <a:moveTo>
                    <a:pt x="56" y="1"/>
                  </a:moveTo>
                  <a:cubicBezTo>
                    <a:pt x="1" y="1"/>
                    <a:pt x="1494" y="2965"/>
                    <a:pt x="1480" y="2975"/>
                  </a:cubicBezTo>
                  <a:cubicBezTo>
                    <a:pt x="1486" y="2986"/>
                    <a:pt x="1496" y="2991"/>
                    <a:pt x="1506" y="2991"/>
                  </a:cubicBezTo>
                  <a:cubicBezTo>
                    <a:pt x="1511" y="2991"/>
                    <a:pt x="1516" y="2990"/>
                    <a:pt x="1520" y="2988"/>
                  </a:cubicBezTo>
                  <a:cubicBezTo>
                    <a:pt x="1536" y="2980"/>
                    <a:pt x="1542" y="2962"/>
                    <a:pt x="1533" y="2947"/>
                  </a:cubicBezTo>
                  <a:lnTo>
                    <a:pt x="57" y="1"/>
                  </a:lnTo>
                  <a:cubicBezTo>
                    <a:pt x="56" y="1"/>
                    <a:pt x="56" y="1"/>
                    <a:pt x="56" y="1"/>
                  </a:cubicBezTo>
                  <a:close/>
                </a:path>
              </a:pathLst>
            </a:custGeom>
            <a:solidFill>
              <a:srgbClr val="D4F884"/>
            </a:solidFill>
            <a:ln>
              <a:noFill/>
            </a:ln>
          </p:spPr>
          <p:txBody>
            <a:bodyPr spcFirstLastPara="1" wrap="square" lIns="60934" tIns="60934" rIns="60934" bIns="60934" anchor="ctr" anchorCtr="0">
              <a:noAutofit/>
            </a:bodyPr>
            <a:lstStyle/>
            <a:p>
              <a:pPr defTabSz="609436">
                <a:buClr>
                  <a:srgbClr val="000000"/>
                </a:buClr>
                <a:defRPr/>
              </a:pPr>
              <a:endParaRPr sz="2285" kern="0">
                <a:cs typeface="Arial"/>
                <a:sym typeface="Arial"/>
              </a:endParaRPr>
            </a:p>
          </p:txBody>
        </p:sp>
        <p:sp>
          <p:nvSpPr>
            <p:cNvPr id="9" name="Google Shape;3170;p30">
              <a:extLst>
                <a:ext uri="{FF2B5EF4-FFF2-40B4-BE49-F238E27FC236}">
                  <a16:creationId xmlns:a16="http://schemas.microsoft.com/office/drawing/2014/main" id="{DDE00A51-387E-4671-81C3-DE680A0029BD}"/>
                </a:ext>
              </a:extLst>
            </p:cNvPr>
            <p:cNvSpPr/>
            <p:nvPr/>
          </p:nvSpPr>
          <p:spPr>
            <a:xfrm>
              <a:off x="6960751" y="3423141"/>
              <a:ext cx="366327" cy="343091"/>
            </a:xfrm>
            <a:custGeom>
              <a:avLst/>
              <a:gdLst/>
              <a:ahLst/>
              <a:cxnLst/>
              <a:rect l="l" t="t" r="r" b="b"/>
              <a:pathLst>
                <a:path w="4840" h="4533" extrusionOk="0">
                  <a:moveTo>
                    <a:pt x="4840" y="1"/>
                  </a:moveTo>
                  <a:lnTo>
                    <a:pt x="4840" y="1"/>
                  </a:lnTo>
                  <a:cubicBezTo>
                    <a:pt x="4301" y="81"/>
                    <a:pt x="3764" y="191"/>
                    <a:pt x="3234" y="317"/>
                  </a:cubicBezTo>
                  <a:cubicBezTo>
                    <a:pt x="2667" y="454"/>
                    <a:pt x="2093" y="581"/>
                    <a:pt x="1551" y="803"/>
                  </a:cubicBezTo>
                  <a:cubicBezTo>
                    <a:pt x="1206" y="942"/>
                    <a:pt x="822" y="1110"/>
                    <a:pt x="566" y="1386"/>
                  </a:cubicBezTo>
                  <a:cubicBezTo>
                    <a:pt x="1" y="1998"/>
                    <a:pt x="558" y="2811"/>
                    <a:pt x="1278" y="2923"/>
                  </a:cubicBezTo>
                  <a:cubicBezTo>
                    <a:pt x="1314" y="2928"/>
                    <a:pt x="1387" y="2932"/>
                    <a:pt x="1478" y="2932"/>
                  </a:cubicBezTo>
                  <a:cubicBezTo>
                    <a:pt x="1698" y="2932"/>
                    <a:pt x="2020" y="2909"/>
                    <a:pt x="2166" y="2832"/>
                  </a:cubicBezTo>
                  <a:lnTo>
                    <a:pt x="2166" y="2832"/>
                  </a:lnTo>
                  <a:cubicBezTo>
                    <a:pt x="2114" y="2873"/>
                    <a:pt x="2078" y="3241"/>
                    <a:pt x="2073" y="3300"/>
                  </a:cubicBezTo>
                  <a:cubicBezTo>
                    <a:pt x="2055" y="3472"/>
                    <a:pt x="2058" y="3648"/>
                    <a:pt x="2102" y="3816"/>
                  </a:cubicBezTo>
                  <a:cubicBezTo>
                    <a:pt x="2195" y="4171"/>
                    <a:pt x="2491" y="4429"/>
                    <a:pt x="2846" y="4509"/>
                  </a:cubicBezTo>
                  <a:cubicBezTo>
                    <a:pt x="2919" y="4525"/>
                    <a:pt x="2989" y="4532"/>
                    <a:pt x="3056" y="4532"/>
                  </a:cubicBezTo>
                  <a:cubicBezTo>
                    <a:pt x="4197" y="4532"/>
                    <a:pt x="4488" y="2299"/>
                    <a:pt x="4623" y="1562"/>
                  </a:cubicBezTo>
                  <a:cubicBezTo>
                    <a:pt x="4642" y="1460"/>
                    <a:pt x="4804" y="6"/>
                    <a:pt x="4840" y="1"/>
                  </a:cubicBezTo>
                  <a:close/>
                </a:path>
              </a:pathLst>
            </a:custGeom>
            <a:solidFill>
              <a:srgbClr val="5A8401"/>
            </a:solidFill>
            <a:ln>
              <a:noFill/>
            </a:ln>
          </p:spPr>
          <p:txBody>
            <a:bodyPr spcFirstLastPara="1" wrap="square" lIns="60934" tIns="60934" rIns="60934" bIns="60934" anchor="ctr" anchorCtr="0">
              <a:noAutofit/>
            </a:bodyPr>
            <a:lstStyle/>
            <a:p>
              <a:pPr defTabSz="609436">
                <a:buClr>
                  <a:srgbClr val="000000"/>
                </a:buClr>
                <a:defRPr/>
              </a:pPr>
              <a:endParaRPr sz="2285" kern="0">
                <a:cs typeface="Arial"/>
                <a:sym typeface="Arial"/>
              </a:endParaRPr>
            </a:p>
          </p:txBody>
        </p:sp>
        <p:sp>
          <p:nvSpPr>
            <p:cNvPr id="10" name="Google Shape;3171;p30">
              <a:extLst>
                <a:ext uri="{FF2B5EF4-FFF2-40B4-BE49-F238E27FC236}">
                  <a16:creationId xmlns:a16="http://schemas.microsoft.com/office/drawing/2014/main" id="{E1E62DD2-BDFE-44B9-B83A-EE961B041FD8}"/>
                </a:ext>
              </a:extLst>
            </p:cNvPr>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rgbClr val="D4F884"/>
            </a:solidFill>
            <a:ln>
              <a:noFill/>
            </a:ln>
          </p:spPr>
          <p:txBody>
            <a:bodyPr spcFirstLastPara="1" wrap="square" lIns="60934" tIns="60934" rIns="60934" bIns="60934" anchor="ctr" anchorCtr="0">
              <a:noAutofit/>
            </a:bodyPr>
            <a:lstStyle/>
            <a:p>
              <a:pPr defTabSz="609436">
                <a:buClr>
                  <a:srgbClr val="000000"/>
                </a:buClr>
                <a:defRPr/>
              </a:pPr>
              <a:endParaRPr sz="2285" kern="0">
                <a:cs typeface="Arial"/>
                <a:sym typeface="Arial"/>
              </a:endParaRPr>
            </a:p>
          </p:txBody>
        </p:sp>
        <p:sp>
          <p:nvSpPr>
            <p:cNvPr id="11" name="Google Shape;3172;p30">
              <a:extLst>
                <a:ext uri="{FF2B5EF4-FFF2-40B4-BE49-F238E27FC236}">
                  <a16:creationId xmlns:a16="http://schemas.microsoft.com/office/drawing/2014/main" id="{DC2B9826-FDE2-4F74-BF55-7B91B9E9F92D}"/>
                </a:ext>
              </a:extLst>
            </p:cNvPr>
            <p:cNvSpPr/>
            <p:nvPr/>
          </p:nvSpPr>
          <p:spPr>
            <a:xfrm>
              <a:off x="7324053" y="3208490"/>
              <a:ext cx="388126" cy="316525"/>
            </a:xfrm>
            <a:custGeom>
              <a:avLst/>
              <a:gdLst/>
              <a:ahLst/>
              <a:cxnLst/>
              <a:rect l="l" t="t" r="r" b="b"/>
              <a:pathLst>
                <a:path w="5128" h="4182" extrusionOk="0">
                  <a:moveTo>
                    <a:pt x="3544" y="1"/>
                  </a:moveTo>
                  <a:cubicBezTo>
                    <a:pt x="2634" y="1"/>
                    <a:pt x="1500" y="1273"/>
                    <a:pt x="1056" y="1724"/>
                  </a:cubicBezTo>
                  <a:cubicBezTo>
                    <a:pt x="984" y="1797"/>
                    <a:pt x="47" y="2895"/>
                    <a:pt x="2" y="2895"/>
                  </a:cubicBezTo>
                  <a:cubicBezTo>
                    <a:pt x="1" y="2895"/>
                    <a:pt x="1" y="2895"/>
                    <a:pt x="1" y="2895"/>
                  </a:cubicBezTo>
                  <a:lnTo>
                    <a:pt x="1" y="2895"/>
                  </a:lnTo>
                  <a:cubicBezTo>
                    <a:pt x="493" y="3132"/>
                    <a:pt x="999" y="3340"/>
                    <a:pt x="1508" y="3533"/>
                  </a:cubicBezTo>
                  <a:cubicBezTo>
                    <a:pt x="2054" y="3739"/>
                    <a:pt x="2601" y="3955"/>
                    <a:pt x="3174" y="4077"/>
                  </a:cubicBezTo>
                  <a:cubicBezTo>
                    <a:pt x="3424" y="4129"/>
                    <a:pt x="3698" y="4182"/>
                    <a:pt x="3964" y="4182"/>
                  </a:cubicBezTo>
                  <a:cubicBezTo>
                    <a:pt x="4084" y="4182"/>
                    <a:pt x="4202" y="4171"/>
                    <a:pt x="4316" y="4145"/>
                  </a:cubicBezTo>
                  <a:cubicBezTo>
                    <a:pt x="5127" y="3955"/>
                    <a:pt x="5123" y="2970"/>
                    <a:pt x="4589" y="2473"/>
                  </a:cubicBezTo>
                  <a:cubicBezTo>
                    <a:pt x="4497" y="2389"/>
                    <a:pt x="4034" y="2075"/>
                    <a:pt x="3803" y="2051"/>
                  </a:cubicBezTo>
                  <a:lnTo>
                    <a:pt x="3803" y="2051"/>
                  </a:lnTo>
                  <a:cubicBezTo>
                    <a:pt x="3869" y="2046"/>
                    <a:pt x="4104" y="1761"/>
                    <a:pt x="4142" y="1715"/>
                  </a:cubicBezTo>
                  <a:cubicBezTo>
                    <a:pt x="4254" y="1584"/>
                    <a:pt x="4350" y="1436"/>
                    <a:pt x="4407" y="1271"/>
                  </a:cubicBezTo>
                  <a:cubicBezTo>
                    <a:pt x="4529" y="925"/>
                    <a:pt x="4430" y="546"/>
                    <a:pt x="4179" y="281"/>
                  </a:cubicBezTo>
                  <a:cubicBezTo>
                    <a:pt x="3992" y="83"/>
                    <a:pt x="3775" y="1"/>
                    <a:pt x="3544" y="1"/>
                  </a:cubicBezTo>
                  <a:close/>
                </a:path>
              </a:pathLst>
            </a:custGeom>
            <a:solidFill>
              <a:srgbClr val="5A8401"/>
            </a:solidFill>
            <a:ln>
              <a:noFill/>
            </a:ln>
          </p:spPr>
          <p:txBody>
            <a:bodyPr spcFirstLastPara="1" wrap="square" lIns="60934" tIns="60934" rIns="60934" bIns="60934" anchor="ctr" anchorCtr="0">
              <a:noAutofit/>
            </a:bodyPr>
            <a:lstStyle/>
            <a:p>
              <a:pPr defTabSz="609436">
                <a:buClr>
                  <a:srgbClr val="000000"/>
                </a:buClr>
                <a:defRPr/>
              </a:pPr>
              <a:endParaRPr sz="2285" kern="0">
                <a:cs typeface="Arial"/>
                <a:sym typeface="Arial"/>
              </a:endParaRPr>
            </a:p>
          </p:txBody>
        </p:sp>
        <p:sp>
          <p:nvSpPr>
            <p:cNvPr id="12" name="Google Shape;3173;p30">
              <a:extLst>
                <a:ext uri="{FF2B5EF4-FFF2-40B4-BE49-F238E27FC236}">
                  <a16:creationId xmlns:a16="http://schemas.microsoft.com/office/drawing/2014/main" id="{201ED528-9600-400F-99E2-D2A4154AF026}"/>
                </a:ext>
              </a:extLst>
            </p:cNvPr>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rgbClr val="D4F884"/>
            </a:solidFill>
            <a:ln>
              <a:noFill/>
            </a:ln>
          </p:spPr>
          <p:txBody>
            <a:bodyPr spcFirstLastPara="1" wrap="square" lIns="60934" tIns="60934" rIns="60934" bIns="60934" anchor="ctr" anchorCtr="0">
              <a:noAutofit/>
            </a:bodyPr>
            <a:lstStyle/>
            <a:p>
              <a:pPr defTabSz="609436">
                <a:buClr>
                  <a:srgbClr val="000000"/>
                </a:buClr>
                <a:defRPr/>
              </a:pPr>
              <a:endParaRPr sz="2285" kern="0">
                <a:cs typeface="Arial"/>
                <a:sym typeface="Arial"/>
              </a:endParaRPr>
            </a:p>
          </p:txBody>
        </p:sp>
      </p:grpSp>
      <p:pic>
        <p:nvPicPr>
          <p:cNvPr id="13" name="Picture 12">
            <a:extLst>
              <a:ext uri="{FF2B5EF4-FFF2-40B4-BE49-F238E27FC236}">
                <a16:creationId xmlns:a16="http://schemas.microsoft.com/office/drawing/2014/main" id="{5F782A71-E758-4434-8A1C-4DA146521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36925" y="3105760"/>
            <a:ext cx="4056493" cy="4056493"/>
          </a:xfrm>
          <a:prstGeom prst="rect">
            <a:avLst/>
          </a:prstGeom>
        </p:spPr>
      </p:pic>
    </p:spTree>
    <p:extLst>
      <p:ext uri="{BB962C8B-B14F-4D97-AF65-F5344CB8AC3E}">
        <p14:creationId xmlns:p14="http://schemas.microsoft.com/office/powerpoint/2010/main" val="871499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3350E5-F889-4E4C-A388-1AC0998E248B}"/>
              </a:ext>
            </a:extLst>
          </p:cNvPr>
          <p:cNvSpPr/>
          <p:nvPr/>
        </p:nvSpPr>
        <p:spPr>
          <a:xfrm>
            <a:off x="6936096" y="3752240"/>
            <a:ext cx="5252730" cy="3104867"/>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70"/>
          </a:p>
        </p:txBody>
      </p:sp>
      <p:sp>
        <p:nvSpPr>
          <p:cNvPr id="3" name="Cloud 2">
            <a:extLst>
              <a:ext uri="{FF2B5EF4-FFF2-40B4-BE49-F238E27FC236}">
                <a16:creationId xmlns:a16="http://schemas.microsoft.com/office/drawing/2014/main" id="{B8F83504-AD59-4005-B2FD-48A2E0C94DB0}"/>
              </a:ext>
            </a:extLst>
          </p:cNvPr>
          <p:cNvSpPr/>
          <p:nvPr/>
        </p:nvSpPr>
        <p:spPr>
          <a:xfrm rot="1242282">
            <a:off x="8896303" y="1513755"/>
            <a:ext cx="3031713" cy="1422111"/>
          </a:xfrm>
          <a:prstGeom prst="cloud">
            <a:avLst/>
          </a:prstGeom>
          <a:solidFill>
            <a:srgbClr val="9DD4D6">
              <a:lumMod val="40000"/>
              <a:lumOff val="60000"/>
            </a:srgbClr>
          </a:solidFill>
          <a:ln w="25400" cap="flat" cmpd="sng" algn="ctr">
            <a:solidFill>
              <a:srgbClr val="9DD4D6">
                <a:lumMod val="60000"/>
                <a:lumOff val="40000"/>
              </a:srgbClr>
            </a:solidFill>
            <a:prstDash val="solid"/>
          </a:ln>
          <a:effectLst/>
        </p:spPr>
        <p:txBody>
          <a:bodyPr rtlCol="0" anchor="ctr"/>
          <a:lstStyle/>
          <a:p>
            <a:pPr algn="ctr" defTabSz="609436">
              <a:lnSpc>
                <a:spcPct val="150000"/>
              </a:lnSpc>
              <a:defRPr/>
            </a:pPr>
            <a:r>
              <a:rPr lang="en-US" sz="2539" kern="0" dirty="0" err="1">
                <a:solidFill>
                  <a:srgbClr val="262624"/>
                </a:solidFill>
                <a:cs typeface="Arial"/>
                <a:sym typeface="Arial"/>
              </a:rPr>
              <a:t>Đố</a:t>
            </a:r>
            <a:r>
              <a:rPr lang="en-US" sz="2539" kern="0" dirty="0">
                <a:solidFill>
                  <a:srgbClr val="262624"/>
                </a:solidFill>
                <a:cs typeface="Arial"/>
                <a:sym typeface="Arial"/>
              </a:rPr>
              <a:t> </a:t>
            </a:r>
            <a:r>
              <a:rPr lang="en-US" sz="2539" kern="0" dirty="0" err="1">
                <a:solidFill>
                  <a:srgbClr val="262624"/>
                </a:solidFill>
                <a:cs typeface="Arial"/>
                <a:sym typeface="Arial"/>
              </a:rPr>
              <a:t>năm</a:t>
            </a:r>
            <a:r>
              <a:rPr lang="en-US" sz="2539" kern="0" dirty="0">
                <a:solidFill>
                  <a:srgbClr val="262624"/>
                </a:solidFill>
                <a:cs typeface="Arial"/>
                <a:sym typeface="Arial"/>
              </a:rPr>
              <a:t> – </a:t>
            </a:r>
            <a:r>
              <a:rPr lang="en-US" sz="2539" kern="0" dirty="0" err="1">
                <a:solidFill>
                  <a:srgbClr val="262624"/>
                </a:solidFill>
                <a:cs typeface="Arial"/>
                <a:sym typeface="Arial"/>
              </a:rPr>
              <a:t>Thế</a:t>
            </a:r>
            <a:r>
              <a:rPr lang="en-US" sz="2539" kern="0" dirty="0">
                <a:solidFill>
                  <a:srgbClr val="262624"/>
                </a:solidFill>
                <a:cs typeface="Arial"/>
                <a:sym typeface="Arial"/>
              </a:rPr>
              <a:t> </a:t>
            </a:r>
            <a:r>
              <a:rPr lang="en-US" sz="2539" kern="0" dirty="0" err="1">
                <a:solidFill>
                  <a:srgbClr val="262624"/>
                </a:solidFill>
                <a:cs typeface="Arial"/>
                <a:sym typeface="Arial"/>
              </a:rPr>
              <a:t>kỉ</a:t>
            </a:r>
            <a:endParaRPr lang="en-US" sz="2539" kern="0" dirty="0">
              <a:solidFill>
                <a:srgbClr val="262624"/>
              </a:solidFill>
              <a:cs typeface="Arial"/>
              <a:sym typeface="Arial"/>
            </a:endParaRPr>
          </a:p>
        </p:txBody>
      </p:sp>
      <p:grpSp>
        <p:nvGrpSpPr>
          <p:cNvPr id="4" name="Group 3">
            <a:extLst>
              <a:ext uri="{FF2B5EF4-FFF2-40B4-BE49-F238E27FC236}">
                <a16:creationId xmlns:a16="http://schemas.microsoft.com/office/drawing/2014/main" id="{E814B182-B42D-4B32-8C95-3CD2AC269B0C}"/>
              </a:ext>
            </a:extLst>
          </p:cNvPr>
          <p:cNvGrpSpPr/>
          <p:nvPr/>
        </p:nvGrpSpPr>
        <p:grpSpPr>
          <a:xfrm>
            <a:off x="751099" y="2009929"/>
            <a:ext cx="7525636" cy="2539339"/>
            <a:chOff x="609600" y="1790700"/>
            <a:chExt cx="11291394" cy="3810000"/>
          </a:xfrm>
        </p:grpSpPr>
        <p:pic>
          <p:nvPicPr>
            <p:cNvPr id="5" name="Picture 4">
              <a:extLst>
                <a:ext uri="{FF2B5EF4-FFF2-40B4-BE49-F238E27FC236}">
                  <a16:creationId xmlns:a16="http://schemas.microsoft.com/office/drawing/2014/main" id="{7542473A-09A2-4467-934D-2943B028B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90700"/>
              <a:ext cx="3810000" cy="3810000"/>
            </a:xfrm>
            <a:prstGeom prst="rect">
              <a:avLst/>
            </a:prstGeom>
          </p:spPr>
        </p:pic>
        <p:sp>
          <p:nvSpPr>
            <p:cNvPr id="6" name="Rounded Rectangular Callout 5">
              <a:extLst>
                <a:ext uri="{FF2B5EF4-FFF2-40B4-BE49-F238E27FC236}">
                  <a16:creationId xmlns:a16="http://schemas.microsoft.com/office/drawing/2014/main" id="{208EEE2E-665A-4BB2-8849-BD20911B8066}"/>
                </a:ext>
              </a:extLst>
            </p:cNvPr>
            <p:cNvSpPr/>
            <p:nvPr/>
          </p:nvSpPr>
          <p:spPr>
            <a:xfrm>
              <a:off x="4738194" y="2378403"/>
              <a:ext cx="7162800" cy="2426434"/>
            </a:xfrm>
            <a:prstGeom prst="wedgeRoundRectCallout">
              <a:avLst>
                <a:gd name="adj1" fmla="val -59374"/>
                <a:gd name="adj2" fmla="val -16553"/>
                <a:gd name="adj3" fmla="val 16667"/>
              </a:avLst>
            </a:prstGeom>
            <a:noFill/>
            <a:ln w="25400" cap="flat" cmpd="sng" algn="ctr">
              <a:solidFill>
                <a:srgbClr val="0F95A8"/>
              </a:solidFill>
              <a:prstDash val="lgDash"/>
            </a:ln>
            <a:effectLst/>
          </p:spPr>
          <p:txBody>
            <a:bodyPr rtlCol="0" anchor="ctr"/>
            <a:lstStyle/>
            <a:p>
              <a:pPr algn="ctr" defTabSz="2321662">
                <a:buClr>
                  <a:srgbClr val="000000"/>
                </a:buClr>
                <a:defRPr/>
              </a:pPr>
              <a:endParaRPr lang="en-US" sz="2539" kern="0">
                <a:solidFill>
                  <a:srgbClr val="D2F6F8"/>
                </a:solidFill>
                <a:sym typeface="Arial"/>
              </a:endParaRPr>
            </a:p>
          </p:txBody>
        </p:sp>
      </p:grpSp>
      <p:sp>
        <p:nvSpPr>
          <p:cNvPr id="7" name="TextBox 6">
            <a:extLst>
              <a:ext uri="{FF2B5EF4-FFF2-40B4-BE49-F238E27FC236}">
                <a16:creationId xmlns:a16="http://schemas.microsoft.com/office/drawing/2014/main" id="{7B7D4AC8-1AAA-4234-A753-C27CB7FBCFCC}"/>
              </a:ext>
            </a:extLst>
          </p:cNvPr>
          <p:cNvSpPr txBox="1"/>
          <p:nvPr/>
        </p:nvSpPr>
        <p:spPr>
          <a:xfrm>
            <a:off x="3983291" y="2555946"/>
            <a:ext cx="3812927" cy="1150814"/>
          </a:xfrm>
          <a:prstGeom prst="rect">
            <a:avLst/>
          </a:prstGeom>
          <a:noFill/>
        </p:spPr>
        <p:txBody>
          <a:bodyPr wrap="square" lIns="60944" tIns="30473" rIns="60944" bIns="30473" rtlCol="0">
            <a:spAutoFit/>
          </a:bodyPr>
          <a:lstStyle/>
          <a:p>
            <a:pPr algn="ctr" defTabSz="2321662">
              <a:lnSpc>
                <a:spcPct val="150000"/>
              </a:lnSpc>
              <a:buClr>
                <a:srgbClr val="000000"/>
              </a:buClr>
            </a:pPr>
            <a:r>
              <a:rPr lang="en-US" sz="2539" kern="0" dirty="0" err="1">
                <a:solidFill>
                  <a:srgbClr val="000000"/>
                </a:solidFill>
                <a:cs typeface="Arial"/>
                <a:sym typeface="Arial"/>
              </a:rPr>
              <a:t>Năm</a:t>
            </a:r>
            <a:r>
              <a:rPr lang="en-US" sz="2539" kern="0" dirty="0">
                <a:solidFill>
                  <a:srgbClr val="000000"/>
                </a:solidFill>
                <a:cs typeface="Arial"/>
                <a:sym typeface="Arial"/>
              </a:rPr>
              <a:t> 101 </a:t>
            </a:r>
            <a:r>
              <a:rPr lang="en-US" sz="2539" kern="0" dirty="0" err="1">
                <a:solidFill>
                  <a:srgbClr val="000000"/>
                </a:solidFill>
                <a:cs typeface="Arial"/>
                <a:sym typeface="Arial"/>
              </a:rPr>
              <a:t>thuộc</a:t>
            </a:r>
            <a:r>
              <a:rPr lang="en-US" sz="2539" kern="0" dirty="0">
                <a:solidFill>
                  <a:srgbClr val="000000"/>
                </a:solidFill>
                <a:cs typeface="Arial"/>
                <a:sym typeface="Arial"/>
              </a:rPr>
              <a:t> </a:t>
            </a:r>
            <a:r>
              <a:rPr lang="en-US" sz="2539" kern="0" dirty="0" err="1">
                <a:solidFill>
                  <a:srgbClr val="000000"/>
                </a:solidFill>
                <a:cs typeface="Arial"/>
                <a:sym typeface="Arial"/>
              </a:rPr>
              <a:t>thế</a:t>
            </a:r>
            <a:r>
              <a:rPr lang="en-US" sz="2539" kern="0" dirty="0">
                <a:solidFill>
                  <a:srgbClr val="000000"/>
                </a:solidFill>
                <a:cs typeface="Arial"/>
                <a:sym typeface="Arial"/>
              </a:rPr>
              <a:t> </a:t>
            </a:r>
            <a:r>
              <a:rPr lang="en-US" sz="2539" kern="0" dirty="0" err="1">
                <a:solidFill>
                  <a:srgbClr val="000000"/>
                </a:solidFill>
                <a:cs typeface="Arial"/>
                <a:sym typeface="Arial"/>
              </a:rPr>
              <a:t>kỉ</a:t>
            </a:r>
            <a:r>
              <a:rPr lang="en-US" sz="2539" kern="0" dirty="0">
                <a:solidFill>
                  <a:srgbClr val="000000"/>
                </a:solidFill>
                <a:cs typeface="Arial"/>
                <a:sym typeface="Arial"/>
              </a:rPr>
              <a:t> </a:t>
            </a:r>
            <a:r>
              <a:rPr lang="en-US" sz="2539" kern="0" dirty="0" err="1">
                <a:solidFill>
                  <a:srgbClr val="000000"/>
                </a:solidFill>
                <a:cs typeface="Arial"/>
                <a:sym typeface="Arial"/>
              </a:rPr>
              <a:t>thứ</a:t>
            </a:r>
            <a:r>
              <a:rPr lang="en-US" sz="2539" kern="0" dirty="0">
                <a:solidFill>
                  <a:srgbClr val="000000"/>
                </a:solidFill>
                <a:cs typeface="Arial"/>
                <a:sym typeface="Arial"/>
              </a:rPr>
              <a:t> </a:t>
            </a:r>
            <a:r>
              <a:rPr lang="en-US" sz="2539" kern="0" dirty="0" err="1">
                <a:solidFill>
                  <a:srgbClr val="000000"/>
                </a:solidFill>
                <a:cs typeface="Arial"/>
                <a:sym typeface="Arial"/>
              </a:rPr>
              <a:t>mấy</a:t>
            </a:r>
            <a:r>
              <a:rPr lang="en-US" sz="2539" kern="0" dirty="0">
                <a:solidFill>
                  <a:srgbClr val="000000"/>
                </a:solidFill>
                <a:cs typeface="Arial"/>
                <a:sym typeface="Arial"/>
              </a:rPr>
              <a:t>?</a:t>
            </a:r>
          </a:p>
        </p:txBody>
      </p:sp>
      <p:sp>
        <p:nvSpPr>
          <p:cNvPr id="8" name="Rounded Rectangular Callout 7">
            <a:extLst>
              <a:ext uri="{FF2B5EF4-FFF2-40B4-BE49-F238E27FC236}">
                <a16:creationId xmlns:a16="http://schemas.microsoft.com/office/drawing/2014/main" id="{AB4A326A-FFA9-4053-BD49-65FF4F4FE768}"/>
              </a:ext>
            </a:extLst>
          </p:cNvPr>
          <p:cNvSpPr/>
          <p:nvPr/>
        </p:nvSpPr>
        <p:spPr>
          <a:xfrm>
            <a:off x="4090983" y="4743353"/>
            <a:ext cx="4650997" cy="1617202"/>
          </a:xfrm>
          <a:prstGeom prst="wedgeRoundRectCallout">
            <a:avLst>
              <a:gd name="adj1" fmla="val 60331"/>
              <a:gd name="adj2" fmla="val -10995"/>
              <a:gd name="adj3" fmla="val 16667"/>
            </a:avLst>
          </a:prstGeom>
          <a:noFill/>
          <a:ln w="25400" cap="flat" cmpd="sng" algn="ctr">
            <a:solidFill>
              <a:srgbClr val="0F95A8"/>
            </a:solidFill>
            <a:prstDash val="lgDash"/>
          </a:ln>
          <a:effectLst/>
        </p:spPr>
        <p:txBody>
          <a:bodyPr lIns="60944" tIns="30473" rIns="60944" bIns="30473" spcCol="0" rtlCol="0" anchor="ctr"/>
          <a:lstStyle/>
          <a:p>
            <a:pPr algn="ctr" defTabSz="2321662">
              <a:buClr>
                <a:srgbClr val="000000"/>
              </a:buClr>
              <a:defRPr/>
            </a:pPr>
            <a:endParaRPr lang="en-US" sz="2539" kern="0">
              <a:solidFill>
                <a:srgbClr val="D2F6F8"/>
              </a:solidFill>
              <a:sym typeface="Arial"/>
            </a:endParaRPr>
          </a:p>
        </p:txBody>
      </p:sp>
      <p:sp>
        <p:nvSpPr>
          <p:cNvPr id="9" name="TextBox 8">
            <a:extLst>
              <a:ext uri="{FF2B5EF4-FFF2-40B4-BE49-F238E27FC236}">
                <a16:creationId xmlns:a16="http://schemas.microsoft.com/office/drawing/2014/main" id="{D35BB6F3-31F3-40FF-AB7C-1325237F34CC}"/>
              </a:ext>
            </a:extLst>
          </p:cNvPr>
          <p:cNvSpPr txBox="1"/>
          <p:nvPr/>
        </p:nvSpPr>
        <p:spPr>
          <a:xfrm>
            <a:off x="3890928" y="5200080"/>
            <a:ext cx="4986292" cy="564692"/>
          </a:xfrm>
          <a:prstGeom prst="rect">
            <a:avLst/>
          </a:prstGeom>
          <a:noFill/>
        </p:spPr>
        <p:txBody>
          <a:bodyPr wrap="square" lIns="60944" tIns="30473" rIns="60944" bIns="30473" rtlCol="0">
            <a:spAutoFit/>
          </a:bodyPr>
          <a:lstStyle/>
          <a:p>
            <a:pPr algn="ctr" defTabSz="2321662">
              <a:lnSpc>
                <a:spcPct val="150000"/>
              </a:lnSpc>
              <a:buClr>
                <a:srgbClr val="000000"/>
              </a:buClr>
            </a:pPr>
            <a:r>
              <a:rPr lang="en-US" sz="2539" kern="0" dirty="0">
                <a:solidFill>
                  <a:srgbClr val="D2F6F8">
                    <a:lumMod val="10000"/>
                  </a:srgbClr>
                </a:solidFill>
                <a:cs typeface="Arial"/>
                <a:sym typeface="Arial"/>
              </a:rPr>
              <a:t>…</a:t>
            </a:r>
          </a:p>
        </p:txBody>
      </p:sp>
      <p:pic>
        <p:nvPicPr>
          <p:cNvPr id="10" name="Picture 9">
            <a:extLst>
              <a:ext uri="{FF2B5EF4-FFF2-40B4-BE49-F238E27FC236}">
                <a16:creationId xmlns:a16="http://schemas.microsoft.com/office/drawing/2014/main" id="{09E662B2-0A41-410A-9695-FAA831E5EA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4680" y="4966273"/>
            <a:ext cx="1346080" cy="1735964"/>
          </a:xfrm>
          <a:prstGeom prst="rect">
            <a:avLst/>
          </a:prstGeom>
        </p:spPr>
      </p:pic>
    </p:spTree>
    <p:extLst>
      <p:ext uri="{BB962C8B-B14F-4D97-AF65-F5344CB8AC3E}">
        <p14:creationId xmlns:p14="http://schemas.microsoft.com/office/powerpoint/2010/main" val="163576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500"/>
                                        <p:tgtEl>
                                          <p:spTgt spid="8"/>
                                        </p:tgtEl>
                                      </p:cBhvr>
                                    </p:animEffect>
                                  </p:childTnLst>
                                </p:cTn>
                              </p:par>
                              <p:par>
                                <p:cTn id="11" presetID="21"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3350E5-F889-4E4C-A388-1AC0998E248B}"/>
              </a:ext>
            </a:extLst>
          </p:cNvPr>
          <p:cNvSpPr/>
          <p:nvPr/>
        </p:nvSpPr>
        <p:spPr>
          <a:xfrm>
            <a:off x="6936096" y="3752240"/>
            <a:ext cx="5252730" cy="3104867"/>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70"/>
          </a:p>
        </p:txBody>
      </p:sp>
      <p:sp>
        <p:nvSpPr>
          <p:cNvPr id="3" name="Google Shape;187;p6">
            <a:extLst>
              <a:ext uri="{FF2B5EF4-FFF2-40B4-BE49-F238E27FC236}">
                <a16:creationId xmlns:a16="http://schemas.microsoft.com/office/drawing/2014/main" id="{47512BC1-85AD-44EE-A162-9BB4433D1EF1}"/>
              </a:ext>
            </a:extLst>
          </p:cNvPr>
          <p:cNvSpPr/>
          <p:nvPr/>
        </p:nvSpPr>
        <p:spPr>
          <a:xfrm>
            <a:off x="1789754" y="2769666"/>
            <a:ext cx="7124212" cy="2864359"/>
          </a:xfrm>
          <a:prstGeom prst="wedgeRoundRectCallout">
            <a:avLst>
              <a:gd name="adj1" fmla="val 53830"/>
              <a:gd name="adj2" fmla="val 8819"/>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60934" tIns="30458" rIns="60934" bIns="30458" anchor="ctr" anchorCtr="0">
            <a:noAutofit/>
          </a:bodyPr>
          <a:lstStyle/>
          <a:p>
            <a:pPr marL="0" lvl="2" algn="ctr" defTabSz="2321662">
              <a:lnSpc>
                <a:spcPct val="150000"/>
              </a:lnSpc>
              <a:spcBef>
                <a:spcPts val="201"/>
              </a:spcBef>
              <a:spcAft>
                <a:spcPts val="201"/>
              </a:spcAft>
              <a:buClr>
                <a:srgbClr val="000000"/>
              </a:buClr>
            </a:pPr>
            <a:r>
              <a:rPr lang="en-US" sz="3000" b="1" kern="0" dirty="0">
                <a:solidFill>
                  <a:srgbClr val="000000"/>
                </a:solidFill>
                <a:ea typeface="Times New Roman" panose="02020603050405020304" pitchFamily="18" charset="0"/>
                <a:cs typeface="Arial" panose="020B0604020202020204" pitchFamily="34" charset="0"/>
                <a:sym typeface="Arial"/>
              </a:rPr>
              <a:t>1 </a:t>
            </a:r>
            <a:r>
              <a:rPr lang="en-US" sz="3000" b="1" kern="0" dirty="0" err="1">
                <a:solidFill>
                  <a:srgbClr val="000000"/>
                </a:solidFill>
                <a:ea typeface="Times New Roman" panose="02020603050405020304" pitchFamily="18" charset="0"/>
                <a:cs typeface="Arial" panose="020B0604020202020204" pitchFamily="34" charset="0"/>
                <a:sym typeface="Arial"/>
              </a:rPr>
              <a:t>thế</a:t>
            </a:r>
            <a:r>
              <a:rPr lang="en-US" sz="3000" b="1" kern="0" dirty="0">
                <a:solidFill>
                  <a:srgbClr val="000000"/>
                </a:solidFill>
                <a:ea typeface="Times New Roman" panose="02020603050405020304" pitchFamily="18" charset="0"/>
                <a:cs typeface="Arial" panose="020B0604020202020204" pitchFamily="34" charset="0"/>
                <a:sym typeface="Arial"/>
              </a:rPr>
              <a:t> </a:t>
            </a:r>
            <a:r>
              <a:rPr lang="en-US" sz="3000" b="1" kern="0" dirty="0" err="1">
                <a:solidFill>
                  <a:srgbClr val="000000"/>
                </a:solidFill>
                <a:ea typeface="Times New Roman" panose="02020603050405020304" pitchFamily="18" charset="0"/>
                <a:cs typeface="Arial" panose="020B0604020202020204" pitchFamily="34" charset="0"/>
                <a:sym typeface="Arial"/>
              </a:rPr>
              <a:t>kỉ</a:t>
            </a:r>
            <a:r>
              <a:rPr lang="en-US" sz="3000" b="1" kern="0" dirty="0">
                <a:solidFill>
                  <a:srgbClr val="000000"/>
                </a:solidFill>
                <a:ea typeface="Times New Roman" panose="02020603050405020304" pitchFamily="18" charset="0"/>
                <a:cs typeface="Arial" panose="020B0604020202020204" pitchFamily="34" charset="0"/>
                <a:sym typeface="Arial"/>
              </a:rPr>
              <a:t> = 100 </a:t>
            </a:r>
            <a:r>
              <a:rPr lang="en-US" sz="3000" b="1" kern="0" dirty="0" err="1">
                <a:solidFill>
                  <a:srgbClr val="000000"/>
                </a:solidFill>
                <a:ea typeface="Times New Roman" panose="02020603050405020304" pitchFamily="18" charset="0"/>
                <a:cs typeface="Arial" panose="020B0604020202020204" pitchFamily="34" charset="0"/>
                <a:sym typeface="Arial"/>
              </a:rPr>
              <a:t>năm</a:t>
            </a:r>
            <a:endParaRPr lang="en-US" sz="3000" b="1" kern="0" dirty="0">
              <a:solidFill>
                <a:srgbClr val="000000"/>
              </a:solidFill>
              <a:ea typeface="Times New Roman" panose="02020603050405020304" pitchFamily="18" charset="0"/>
              <a:cs typeface="Arial" panose="020B0604020202020204" pitchFamily="34" charset="0"/>
              <a:sym typeface="Arial"/>
            </a:endParaRPr>
          </a:p>
          <a:p>
            <a:pPr marL="0" lvl="2" algn="ctr" defTabSz="2321662">
              <a:lnSpc>
                <a:spcPct val="150000"/>
              </a:lnSpc>
              <a:spcBef>
                <a:spcPts val="201"/>
              </a:spcBef>
              <a:spcAft>
                <a:spcPts val="201"/>
              </a:spcAft>
              <a:buClr>
                <a:srgbClr val="000000"/>
              </a:buClr>
            </a:pPr>
            <a:r>
              <a:rPr lang="en-US" sz="3000" b="1" kern="0" dirty="0">
                <a:solidFill>
                  <a:srgbClr val="000000"/>
                </a:solidFill>
                <a:ea typeface="Times New Roman" panose="02020603050405020304" pitchFamily="18" charset="0"/>
                <a:cs typeface="Arial" panose="020B0604020202020204" pitchFamily="34" charset="0"/>
                <a:sym typeface="Arial"/>
              </a:rPr>
              <a:t>100 </a:t>
            </a:r>
            <a:r>
              <a:rPr lang="en-US" sz="3000" b="1" kern="0" dirty="0" err="1">
                <a:solidFill>
                  <a:srgbClr val="000000"/>
                </a:solidFill>
                <a:ea typeface="Times New Roman" panose="02020603050405020304" pitchFamily="18" charset="0"/>
                <a:cs typeface="Arial" panose="020B0604020202020204" pitchFamily="34" charset="0"/>
                <a:sym typeface="Arial"/>
              </a:rPr>
              <a:t>năm</a:t>
            </a:r>
            <a:r>
              <a:rPr lang="en-US" sz="3000" b="1" kern="0" dirty="0">
                <a:solidFill>
                  <a:srgbClr val="000000"/>
                </a:solidFill>
                <a:ea typeface="Times New Roman" panose="02020603050405020304" pitchFamily="18" charset="0"/>
                <a:cs typeface="Arial" panose="020B0604020202020204" pitchFamily="34" charset="0"/>
                <a:sym typeface="Arial"/>
              </a:rPr>
              <a:t> = 1 </a:t>
            </a:r>
            <a:r>
              <a:rPr lang="en-US" sz="3000" b="1" kern="0" dirty="0" err="1">
                <a:solidFill>
                  <a:srgbClr val="000000"/>
                </a:solidFill>
                <a:ea typeface="Times New Roman" panose="02020603050405020304" pitchFamily="18" charset="0"/>
                <a:cs typeface="Arial" panose="020B0604020202020204" pitchFamily="34" charset="0"/>
                <a:sym typeface="Arial"/>
              </a:rPr>
              <a:t>thế</a:t>
            </a:r>
            <a:r>
              <a:rPr lang="en-US" sz="3000" b="1" kern="0" dirty="0">
                <a:solidFill>
                  <a:srgbClr val="000000"/>
                </a:solidFill>
                <a:ea typeface="Times New Roman" panose="02020603050405020304" pitchFamily="18" charset="0"/>
                <a:cs typeface="Arial" panose="020B0604020202020204" pitchFamily="34" charset="0"/>
                <a:sym typeface="Arial"/>
              </a:rPr>
              <a:t> </a:t>
            </a:r>
            <a:r>
              <a:rPr lang="en-US" sz="3000" b="1" kern="0" dirty="0" err="1">
                <a:solidFill>
                  <a:srgbClr val="000000"/>
                </a:solidFill>
                <a:ea typeface="Times New Roman" panose="02020603050405020304" pitchFamily="18" charset="0"/>
                <a:cs typeface="Arial" panose="020B0604020202020204" pitchFamily="34" charset="0"/>
                <a:sym typeface="Arial"/>
              </a:rPr>
              <a:t>kỉ</a:t>
            </a:r>
            <a:endParaRPr lang="en-US" sz="3000" b="1" kern="0" dirty="0">
              <a:solidFill>
                <a:srgbClr val="000000"/>
              </a:solidFill>
              <a:ea typeface="Times New Roman" panose="02020603050405020304" pitchFamily="18" charset="0"/>
              <a:cs typeface="Arial" panose="020B0604020202020204" pitchFamily="34" charset="0"/>
              <a:sym typeface="Arial"/>
            </a:endParaRPr>
          </a:p>
        </p:txBody>
      </p:sp>
      <p:pic>
        <p:nvPicPr>
          <p:cNvPr id="4" name="Picture 3">
            <a:extLst>
              <a:ext uri="{FF2B5EF4-FFF2-40B4-BE49-F238E27FC236}">
                <a16:creationId xmlns:a16="http://schemas.microsoft.com/office/drawing/2014/main" id="{05DBE23C-0850-443C-AD86-DE5A7BE79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11694" y="3202371"/>
            <a:ext cx="3976836" cy="3976836"/>
          </a:xfrm>
          <a:prstGeom prst="rect">
            <a:avLst/>
          </a:prstGeom>
        </p:spPr>
      </p:pic>
      <p:pic>
        <p:nvPicPr>
          <p:cNvPr id="5" name="Picture 11">
            <a:extLst>
              <a:ext uri="{FF2B5EF4-FFF2-40B4-BE49-F238E27FC236}">
                <a16:creationId xmlns:a16="http://schemas.microsoft.com/office/drawing/2014/main" id="{D141DF4B-FC43-4C7C-9869-74A828ED3B7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65336" y="1342119"/>
            <a:ext cx="1573053" cy="1427547"/>
          </a:xfrm>
          <a:prstGeom prst="rect">
            <a:avLst/>
          </a:prstGeom>
        </p:spPr>
      </p:pic>
    </p:spTree>
    <p:extLst>
      <p:ext uri="{BB962C8B-B14F-4D97-AF65-F5344CB8AC3E}">
        <p14:creationId xmlns:p14="http://schemas.microsoft.com/office/powerpoint/2010/main" val="4161547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39</TotalTime>
  <Words>808</Words>
  <Application>Microsoft Office PowerPoint</Application>
  <PresentationFormat>Custom</PresentationFormat>
  <Paragraphs>98</Paragraphs>
  <Slides>25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UTM Avo</vt:lpstr>
      <vt:lpstr>Arial</vt:lpstr>
      <vt:lpstr>Calibri</vt:lpstr>
      <vt:lpstr>Cambria Math</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Monkey</dc:creator>
  <dc:description>9Slide.vn</dc:description>
  <cp:lastModifiedBy>admin</cp:lastModifiedBy>
  <cp:revision>12</cp:revision>
  <dcterms:created xsi:type="dcterms:W3CDTF">2023-10-24T04:45:10Z</dcterms:created>
  <dcterms:modified xsi:type="dcterms:W3CDTF">2024-01-04T07:58:05Z</dcterms:modified>
  <cp:category>9Slide.vn</cp:category>
</cp:coreProperties>
</file>