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1"/>
  </p:notesMasterIdLst>
  <p:sldIdLst>
    <p:sldId id="266" r:id="rId3"/>
    <p:sldId id="256" r:id="rId4"/>
    <p:sldId id="273" r:id="rId5"/>
    <p:sldId id="274" r:id="rId6"/>
    <p:sldId id="275" r:id="rId7"/>
    <p:sldId id="276" r:id="rId8"/>
    <p:sldId id="278" r:id="rId9"/>
    <p:sldId id="260" r:id="rId10"/>
    <p:sldId id="261" r:id="rId11"/>
    <p:sldId id="262" r:id="rId12"/>
    <p:sldId id="271" r:id="rId13"/>
    <p:sldId id="279" r:id="rId14"/>
    <p:sldId id="280" r:id="rId15"/>
    <p:sldId id="272" r:id="rId16"/>
    <p:sldId id="263" r:id="rId17"/>
    <p:sldId id="268" r:id="rId18"/>
    <p:sldId id="267" r:id="rId19"/>
    <p:sldId id="270" r:id="rId20"/>
  </p:sldIdLst>
  <p:sldSz cx="12193588" cy="6858000"/>
  <p:notesSz cx="6858000" cy="9144000"/>
  <p:embeddedFontLst>
    <p:embeddedFont>
      <p:font typeface="Calibri" panose="020F0502020204030204" pitchFamily="34" charset="0"/>
      <p:regular r:id="rId22"/>
      <p:bold r:id="rId23"/>
      <p:italic r:id="rId24"/>
      <p:boldItalic r:id="rId25"/>
    </p:embeddedFont>
    <p:embeddedFont>
      <p:font typeface="UTM Avo" panose="02040603050506020204" pitchFamily="18" charset="0"/>
      <p:regular r:id="rId26"/>
      <p:bold r:id="rId27"/>
    </p:embeddedFont>
  </p:embeddedFontLst>
  <p:defaultTextStyle>
    <a:defPPr>
      <a:defRPr lang="en-US"/>
    </a:defPPr>
    <a:lvl1pPr marL="0" algn="l" defTabSz="914252" rtl="0" eaLnBrk="1" latinLnBrk="0" hangingPunct="1">
      <a:defRPr sz="1801" kern="1200">
        <a:solidFill>
          <a:schemeClr val="tx1"/>
        </a:solidFill>
        <a:latin typeface="+mn-lt"/>
        <a:ea typeface="+mn-ea"/>
        <a:cs typeface="+mn-cs"/>
      </a:defRPr>
    </a:lvl1pPr>
    <a:lvl2pPr marL="457126" algn="l" defTabSz="914252" rtl="0" eaLnBrk="1" latinLnBrk="0" hangingPunct="1">
      <a:defRPr sz="1801" kern="1200">
        <a:solidFill>
          <a:schemeClr val="tx1"/>
        </a:solidFill>
        <a:latin typeface="+mn-lt"/>
        <a:ea typeface="+mn-ea"/>
        <a:cs typeface="+mn-cs"/>
      </a:defRPr>
    </a:lvl2pPr>
    <a:lvl3pPr marL="914252" algn="l" defTabSz="914252" rtl="0" eaLnBrk="1" latinLnBrk="0" hangingPunct="1">
      <a:defRPr sz="1801" kern="1200">
        <a:solidFill>
          <a:schemeClr val="tx1"/>
        </a:solidFill>
        <a:latin typeface="+mn-lt"/>
        <a:ea typeface="+mn-ea"/>
        <a:cs typeface="+mn-cs"/>
      </a:defRPr>
    </a:lvl3pPr>
    <a:lvl4pPr marL="1371378" algn="l" defTabSz="914252" rtl="0" eaLnBrk="1" latinLnBrk="0" hangingPunct="1">
      <a:defRPr sz="1801" kern="1200">
        <a:solidFill>
          <a:schemeClr val="tx1"/>
        </a:solidFill>
        <a:latin typeface="+mn-lt"/>
        <a:ea typeface="+mn-ea"/>
        <a:cs typeface="+mn-cs"/>
      </a:defRPr>
    </a:lvl4pPr>
    <a:lvl5pPr marL="1828506" algn="l" defTabSz="914252" rtl="0" eaLnBrk="1" latinLnBrk="0" hangingPunct="1">
      <a:defRPr sz="1801" kern="1200">
        <a:solidFill>
          <a:schemeClr val="tx1"/>
        </a:solidFill>
        <a:latin typeface="+mn-lt"/>
        <a:ea typeface="+mn-ea"/>
        <a:cs typeface="+mn-cs"/>
      </a:defRPr>
    </a:lvl5pPr>
    <a:lvl6pPr marL="2285630" algn="l" defTabSz="914252" rtl="0" eaLnBrk="1" latinLnBrk="0" hangingPunct="1">
      <a:defRPr sz="1801" kern="1200">
        <a:solidFill>
          <a:schemeClr val="tx1"/>
        </a:solidFill>
        <a:latin typeface="+mn-lt"/>
        <a:ea typeface="+mn-ea"/>
        <a:cs typeface="+mn-cs"/>
      </a:defRPr>
    </a:lvl6pPr>
    <a:lvl7pPr marL="2742758" algn="l" defTabSz="914252" rtl="0" eaLnBrk="1" latinLnBrk="0" hangingPunct="1">
      <a:defRPr sz="1801" kern="1200">
        <a:solidFill>
          <a:schemeClr val="tx1"/>
        </a:solidFill>
        <a:latin typeface="+mn-lt"/>
        <a:ea typeface="+mn-ea"/>
        <a:cs typeface="+mn-cs"/>
      </a:defRPr>
    </a:lvl7pPr>
    <a:lvl8pPr marL="3199881" algn="l" defTabSz="914252" rtl="0" eaLnBrk="1" latinLnBrk="0" hangingPunct="1">
      <a:defRPr sz="1801" kern="1200">
        <a:solidFill>
          <a:schemeClr val="tx1"/>
        </a:solidFill>
        <a:latin typeface="+mn-lt"/>
        <a:ea typeface="+mn-ea"/>
        <a:cs typeface="+mn-cs"/>
      </a:defRPr>
    </a:lvl8pPr>
    <a:lvl9pPr marL="3657010" algn="l" defTabSz="914252" rtl="0" eaLnBrk="1" latinLnBrk="0" hangingPunct="1">
      <a:defRPr sz="180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4" d="100"/>
          <a:sy n="104" d="100"/>
        </p:scale>
        <p:origin x="81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252" rtl="0" eaLnBrk="1" latinLnBrk="0" hangingPunct="1">
      <a:defRPr sz="1199" kern="1200">
        <a:solidFill>
          <a:schemeClr val="tx1"/>
        </a:solidFill>
        <a:latin typeface="+mn-lt"/>
        <a:ea typeface="+mn-ea"/>
        <a:cs typeface="+mn-cs"/>
      </a:defRPr>
    </a:lvl1pPr>
    <a:lvl2pPr marL="457126" algn="l" defTabSz="914252" rtl="0" eaLnBrk="1" latinLnBrk="0" hangingPunct="1">
      <a:defRPr sz="1199" kern="1200">
        <a:solidFill>
          <a:schemeClr val="tx1"/>
        </a:solidFill>
        <a:latin typeface="+mn-lt"/>
        <a:ea typeface="+mn-ea"/>
        <a:cs typeface="+mn-cs"/>
      </a:defRPr>
    </a:lvl2pPr>
    <a:lvl3pPr marL="914252" algn="l" defTabSz="914252" rtl="0" eaLnBrk="1" latinLnBrk="0" hangingPunct="1">
      <a:defRPr sz="1199" kern="1200">
        <a:solidFill>
          <a:schemeClr val="tx1"/>
        </a:solidFill>
        <a:latin typeface="+mn-lt"/>
        <a:ea typeface="+mn-ea"/>
        <a:cs typeface="+mn-cs"/>
      </a:defRPr>
    </a:lvl3pPr>
    <a:lvl4pPr marL="1371378" algn="l" defTabSz="914252" rtl="0" eaLnBrk="1" latinLnBrk="0" hangingPunct="1">
      <a:defRPr sz="1199" kern="1200">
        <a:solidFill>
          <a:schemeClr val="tx1"/>
        </a:solidFill>
        <a:latin typeface="+mn-lt"/>
        <a:ea typeface="+mn-ea"/>
        <a:cs typeface="+mn-cs"/>
      </a:defRPr>
    </a:lvl4pPr>
    <a:lvl5pPr marL="1828506" algn="l" defTabSz="914252" rtl="0" eaLnBrk="1" latinLnBrk="0" hangingPunct="1">
      <a:defRPr sz="1199" kern="1200">
        <a:solidFill>
          <a:schemeClr val="tx1"/>
        </a:solidFill>
        <a:latin typeface="+mn-lt"/>
        <a:ea typeface="+mn-ea"/>
        <a:cs typeface="+mn-cs"/>
      </a:defRPr>
    </a:lvl5pPr>
    <a:lvl6pPr marL="2285630" algn="l" defTabSz="914252" rtl="0" eaLnBrk="1" latinLnBrk="0" hangingPunct="1">
      <a:defRPr sz="1199" kern="1200">
        <a:solidFill>
          <a:schemeClr val="tx1"/>
        </a:solidFill>
        <a:latin typeface="+mn-lt"/>
        <a:ea typeface="+mn-ea"/>
        <a:cs typeface="+mn-cs"/>
      </a:defRPr>
    </a:lvl6pPr>
    <a:lvl7pPr marL="2742758" algn="l" defTabSz="914252" rtl="0" eaLnBrk="1" latinLnBrk="0" hangingPunct="1">
      <a:defRPr sz="1199" kern="1200">
        <a:solidFill>
          <a:schemeClr val="tx1"/>
        </a:solidFill>
        <a:latin typeface="+mn-lt"/>
        <a:ea typeface="+mn-ea"/>
        <a:cs typeface="+mn-cs"/>
      </a:defRPr>
    </a:lvl7pPr>
    <a:lvl8pPr marL="3199881" algn="l" defTabSz="914252" rtl="0" eaLnBrk="1" latinLnBrk="0" hangingPunct="1">
      <a:defRPr sz="1199" kern="1200">
        <a:solidFill>
          <a:schemeClr val="tx1"/>
        </a:solidFill>
        <a:latin typeface="+mn-lt"/>
        <a:ea typeface="+mn-ea"/>
        <a:cs typeface="+mn-cs"/>
      </a:defRPr>
    </a:lvl8pPr>
    <a:lvl9pPr marL="3657010" algn="l" defTabSz="914252"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hình</a:t>
            </a:r>
            <a:r>
              <a:rPr lang="en-US" baseline="0" dirty="0"/>
              <a:t> </a:t>
            </a:r>
            <a:r>
              <a:rPr lang="en-US" baseline="0" dirty="0" err="1"/>
              <a:t>đầu</a:t>
            </a:r>
            <a:r>
              <a:rPr lang="en-US" baseline="0" dirty="0"/>
              <a:t> </a:t>
            </a:r>
            <a:r>
              <a:rPr lang="en-US" baseline="0" dirty="0" err="1"/>
              <a:t>bếp</a:t>
            </a:r>
            <a:r>
              <a:rPr lang="en-US" baseline="0" dirty="0"/>
              <a:t> </a:t>
            </a:r>
            <a:r>
              <a:rPr lang="en-US" baseline="0" dirty="0" err="1"/>
              <a:t>để</a:t>
            </a:r>
            <a:r>
              <a:rPr lang="en-US" baseline="0" dirty="0"/>
              <a:t> </a:t>
            </a:r>
            <a:r>
              <a:rPr lang="en-US" baseline="0" dirty="0" err="1"/>
              <a:t>mở</a:t>
            </a:r>
            <a:r>
              <a:rPr lang="en-US" baseline="0" dirty="0"/>
              <a:t> </a:t>
            </a:r>
            <a:r>
              <a:rPr lang="en-US" baseline="0" dirty="0" err="1"/>
              <a:t>câu</a:t>
            </a:r>
            <a:r>
              <a:rPr lang="en-US" baseline="0" dirty="0"/>
              <a:t> </a:t>
            </a:r>
            <a:r>
              <a:rPr lang="en-US" baseline="0" dirty="0" err="1"/>
              <a:t>hỏi</a:t>
            </a:r>
            <a:r>
              <a:rPr lang="en-US" baseline="0" dirty="0"/>
              <a:t> &gt;&gt; Sau </a:t>
            </a:r>
            <a:r>
              <a:rPr lang="en-US" baseline="0" dirty="0" err="1"/>
              <a:t>khi</a:t>
            </a:r>
            <a:r>
              <a:rPr lang="en-US" baseline="0" dirty="0"/>
              <a:t> HS </a:t>
            </a:r>
            <a:r>
              <a:rPr lang="en-US" baseline="0" dirty="0" err="1"/>
              <a:t>đã</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bàn</a:t>
            </a:r>
            <a:r>
              <a:rPr lang="en-US" baseline="0" dirty="0"/>
              <a:t> </a:t>
            </a:r>
            <a:r>
              <a:rPr lang="en-US" baseline="0" dirty="0" err="1"/>
              <a:t>ăn</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món</a:t>
            </a:r>
            <a:r>
              <a:rPr lang="en-US" baseline="0" dirty="0"/>
              <a:t> </a:t>
            </a:r>
            <a:r>
              <a:rPr lang="en-US" baseline="0" dirty="0" err="1"/>
              <a:t>ăn</a:t>
            </a:r>
            <a:r>
              <a:rPr lang="en-US" baseline="0" dirty="0"/>
              <a:t>. </a:t>
            </a:r>
            <a:r>
              <a:rPr lang="en-US" baseline="0" dirty="0" err="1"/>
              <a:t>Riêng</a:t>
            </a:r>
            <a:r>
              <a:rPr lang="en-US" baseline="0" dirty="0"/>
              <a:t> </a:t>
            </a:r>
            <a:r>
              <a:rPr lang="en-US" baseline="0" dirty="0" err="1"/>
              <a:t>ngôi</a:t>
            </a:r>
            <a:r>
              <a:rPr lang="en-US" baseline="0" dirty="0"/>
              <a:t> </a:t>
            </a:r>
            <a:r>
              <a:rPr lang="en-US" baseline="0" dirty="0" err="1"/>
              <a:t>sao</a:t>
            </a:r>
            <a:r>
              <a:rPr lang="en-US" baseline="0" dirty="0"/>
              <a:t> ở slide </a:t>
            </a:r>
            <a:r>
              <a:rPr lang="en-US" baseline="0" dirty="0" err="1"/>
              <a:t>này</a:t>
            </a:r>
            <a:r>
              <a:rPr lang="en-US" baseline="0" dirty="0"/>
              <a:t> </a:t>
            </a:r>
            <a:r>
              <a:rPr lang="en-US" baseline="0" dirty="0" err="1"/>
              <a:t>dùng</a:t>
            </a:r>
            <a:r>
              <a:rPr lang="en-US" baseline="0" dirty="0"/>
              <a:t> </a:t>
            </a:r>
            <a:r>
              <a:rPr lang="en-US" baseline="0" dirty="0" err="1"/>
              <a:t>để</a:t>
            </a:r>
            <a:r>
              <a:rPr lang="en-US" baseline="0" dirty="0"/>
              <a:t> </a:t>
            </a:r>
            <a:r>
              <a:rPr lang="en-US" baseline="0" dirty="0" err="1"/>
              <a:t>chuyển</a:t>
            </a:r>
            <a:r>
              <a:rPr lang="en-US" baseline="0" dirty="0"/>
              <a:t> sang </a:t>
            </a:r>
            <a:r>
              <a:rPr lang="en-US" baseline="0" dirty="0" err="1"/>
              <a:t>phần</a:t>
            </a:r>
            <a:r>
              <a:rPr lang="en-US" baseline="0" dirty="0"/>
              <a:t> </a:t>
            </a:r>
            <a:r>
              <a:rPr lang="en-US" baseline="0" dirty="0" err="1"/>
              <a:t>bài</a:t>
            </a:r>
            <a:r>
              <a:rPr lang="en-US" baseline="0" dirty="0"/>
              <a:t> </a:t>
            </a:r>
            <a:r>
              <a:rPr lang="en-US" baseline="0" dirty="0" err="1"/>
              <a:t>tiếp</a:t>
            </a:r>
            <a:r>
              <a:rPr lang="en-US" baseline="0" dirty="0"/>
              <a:t> </a:t>
            </a:r>
            <a:r>
              <a:rPr lang="en-US" baseline="0" dirty="0" err="1"/>
              <a:t>theo</a:t>
            </a:r>
            <a:endParaRPr lang="en-US" baseline="0" dirty="0"/>
          </a:p>
        </p:txBody>
      </p:sp>
      <p:sp>
        <p:nvSpPr>
          <p:cNvPr id="4" name="Slide Number Placeholder 3"/>
          <p:cNvSpPr>
            <a:spLocks noGrp="1"/>
          </p:cNvSpPr>
          <p:nvPr>
            <p:ph type="sldNum" sz="quarter" idx="10"/>
          </p:nvPr>
        </p:nvSpPr>
        <p:spPr/>
        <p:txBody>
          <a:bodyPr/>
          <a:lstStyle/>
          <a:p>
            <a:fld id="{C303CB6F-B7B2-458C-B6AC-4EE062B57ED1}" type="slidenum">
              <a:rPr lang="en-US" smtClean="0"/>
              <a:t>4</a:t>
            </a:fld>
            <a:endParaRPr lang="en-US"/>
          </a:p>
        </p:txBody>
      </p:sp>
    </p:spTree>
    <p:extLst>
      <p:ext uri="{BB962C8B-B14F-4D97-AF65-F5344CB8AC3E}">
        <p14:creationId xmlns:p14="http://schemas.microsoft.com/office/powerpoint/2010/main" val="204246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Click </a:t>
            </a:r>
            <a:r>
              <a:rPr lang="en-US" baseline="0" dirty="0" err="1"/>
              <a:t>vào</a:t>
            </a:r>
            <a:r>
              <a:rPr lang="en-US" baseline="0" dirty="0"/>
              <a:t> </a:t>
            </a:r>
            <a:r>
              <a:rPr lang="en-US" baseline="0" dirty="0" err="1"/>
              <a:t>chữ</a:t>
            </a:r>
            <a:r>
              <a:rPr lang="en-US" baseline="0" dirty="0"/>
              <a:t> </a:t>
            </a:r>
            <a:r>
              <a:rPr lang="en-US" baseline="0" dirty="0" err="1"/>
              <a:t>cái</a:t>
            </a:r>
            <a:r>
              <a:rPr lang="en-US" baseline="0" dirty="0"/>
              <a:t> A, B, C, D </a:t>
            </a:r>
            <a:r>
              <a:rPr lang="en-US" baseline="0" dirty="0" err="1"/>
              <a:t>để</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 &gt;&gt; Click </a:t>
            </a:r>
            <a:r>
              <a:rPr lang="en-US" baseline="0" dirty="0" err="1"/>
              <a:t>vào</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a:t>
            </a:r>
            <a:r>
              <a:rPr lang="en-US" baseline="0" dirty="0" err="1"/>
              <a:t>trở</a:t>
            </a:r>
            <a:r>
              <a:rPr lang="en-US" baseline="0" dirty="0"/>
              <a:t> </a:t>
            </a:r>
            <a:r>
              <a:rPr lang="en-US" baseline="0" dirty="0" err="1"/>
              <a:t>về</a:t>
            </a:r>
            <a:r>
              <a:rPr lang="en-US" baseline="0" dirty="0"/>
              <a:t> </a:t>
            </a:r>
            <a:r>
              <a:rPr lang="en-US" baseline="0" dirty="0" err="1"/>
              <a:t>bàn</a:t>
            </a:r>
            <a:r>
              <a:rPr lang="en-US" baseline="0" dirty="0"/>
              <a:t> </a:t>
            </a:r>
            <a:r>
              <a:rPr lang="en-US" baseline="0" dirty="0" err="1"/>
              <a:t>ăn</a:t>
            </a:r>
            <a:r>
              <a:rPr lang="en-US" baseline="0" dirty="0"/>
              <a:t>.</a:t>
            </a:r>
            <a:endParaRPr lang="en-US" dirty="0"/>
          </a:p>
        </p:txBody>
      </p:sp>
      <p:sp>
        <p:nvSpPr>
          <p:cNvPr id="4" name="Slide Number Placeholder 3"/>
          <p:cNvSpPr>
            <a:spLocks noGrp="1"/>
          </p:cNvSpPr>
          <p:nvPr>
            <p:ph type="sldNum" sz="quarter" idx="10"/>
          </p:nvPr>
        </p:nvSpPr>
        <p:spPr/>
        <p:txBody>
          <a:bodyPr/>
          <a:lstStyle/>
          <a:p>
            <a:fld id="{C303CB6F-B7B2-458C-B6AC-4EE062B57ED1}" type="slidenum">
              <a:rPr lang="en-US" smtClean="0"/>
              <a:t>5</a:t>
            </a:fld>
            <a:endParaRPr lang="en-US"/>
          </a:p>
        </p:txBody>
      </p:sp>
    </p:spTree>
    <p:extLst>
      <p:ext uri="{BB962C8B-B14F-4D97-AF65-F5344CB8AC3E}">
        <p14:creationId xmlns:p14="http://schemas.microsoft.com/office/powerpoint/2010/main" val="21999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Click </a:t>
            </a:r>
            <a:r>
              <a:rPr lang="en-US" baseline="0" dirty="0" err="1"/>
              <a:t>vào</a:t>
            </a:r>
            <a:r>
              <a:rPr lang="en-US" baseline="0" dirty="0"/>
              <a:t> </a:t>
            </a:r>
            <a:r>
              <a:rPr lang="en-US" baseline="0" dirty="0" err="1"/>
              <a:t>chữ</a:t>
            </a:r>
            <a:r>
              <a:rPr lang="en-US" baseline="0" dirty="0"/>
              <a:t> </a:t>
            </a:r>
            <a:r>
              <a:rPr lang="en-US" baseline="0" dirty="0" err="1"/>
              <a:t>cái</a:t>
            </a:r>
            <a:r>
              <a:rPr lang="en-US" baseline="0" dirty="0"/>
              <a:t> A, B, C, D </a:t>
            </a:r>
            <a:r>
              <a:rPr lang="en-US" baseline="0" dirty="0" err="1"/>
              <a:t>để</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 &gt;&gt; Click </a:t>
            </a:r>
            <a:r>
              <a:rPr lang="en-US" baseline="0" dirty="0" err="1"/>
              <a:t>vào</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a:t>
            </a:r>
            <a:r>
              <a:rPr lang="en-US" baseline="0" dirty="0" err="1"/>
              <a:t>trở</a:t>
            </a:r>
            <a:r>
              <a:rPr lang="en-US" baseline="0" dirty="0"/>
              <a:t> </a:t>
            </a:r>
            <a:r>
              <a:rPr lang="en-US" baseline="0" dirty="0" err="1"/>
              <a:t>về</a:t>
            </a:r>
            <a:r>
              <a:rPr lang="en-US" baseline="0" dirty="0"/>
              <a:t> </a:t>
            </a:r>
            <a:r>
              <a:rPr lang="en-US" baseline="0" dirty="0" err="1"/>
              <a:t>bàn</a:t>
            </a:r>
            <a:r>
              <a:rPr lang="en-US" baseline="0" dirty="0"/>
              <a:t> </a:t>
            </a:r>
            <a:r>
              <a:rPr lang="en-US" baseline="0" dirty="0" err="1"/>
              <a:t>ăn</a:t>
            </a:r>
            <a:r>
              <a:rPr lang="en-US" baseline="0" dirty="0"/>
              <a:t>.</a:t>
            </a:r>
            <a:endParaRPr lang="en-US" dirty="0"/>
          </a:p>
        </p:txBody>
      </p:sp>
      <p:sp>
        <p:nvSpPr>
          <p:cNvPr id="4" name="Slide Number Placeholder 3"/>
          <p:cNvSpPr>
            <a:spLocks noGrp="1"/>
          </p:cNvSpPr>
          <p:nvPr>
            <p:ph type="sldNum" sz="quarter" idx="10"/>
          </p:nvPr>
        </p:nvSpPr>
        <p:spPr/>
        <p:txBody>
          <a:bodyPr/>
          <a:lstStyle/>
          <a:p>
            <a:fld id="{C303CB6F-B7B2-458C-B6AC-4EE062B57ED1}" type="slidenum">
              <a:rPr lang="en-US" smtClean="0"/>
              <a:t>6</a:t>
            </a:fld>
            <a:endParaRPr lang="en-US"/>
          </a:p>
        </p:txBody>
      </p:sp>
    </p:spTree>
    <p:extLst>
      <p:ext uri="{BB962C8B-B14F-4D97-AF65-F5344CB8AC3E}">
        <p14:creationId xmlns:p14="http://schemas.microsoft.com/office/powerpoint/2010/main" val="201405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Click </a:t>
            </a:r>
            <a:r>
              <a:rPr lang="en-US" baseline="0" dirty="0" err="1"/>
              <a:t>vào</a:t>
            </a:r>
            <a:r>
              <a:rPr lang="en-US" baseline="0" dirty="0"/>
              <a:t> </a:t>
            </a:r>
            <a:r>
              <a:rPr lang="en-US" baseline="0" dirty="0" err="1"/>
              <a:t>chữ</a:t>
            </a:r>
            <a:r>
              <a:rPr lang="en-US" baseline="0" dirty="0"/>
              <a:t> </a:t>
            </a:r>
            <a:r>
              <a:rPr lang="en-US" baseline="0" dirty="0" err="1"/>
              <a:t>cái</a:t>
            </a:r>
            <a:r>
              <a:rPr lang="en-US" baseline="0" dirty="0"/>
              <a:t> A, B, C, D </a:t>
            </a:r>
            <a:r>
              <a:rPr lang="en-US" baseline="0" dirty="0" err="1"/>
              <a:t>để</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 &gt;&gt; Click </a:t>
            </a:r>
            <a:r>
              <a:rPr lang="en-US" baseline="0" dirty="0" err="1"/>
              <a:t>vào</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a:t>
            </a:r>
            <a:r>
              <a:rPr lang="en-US" baseline="0" dirty="0" err="1"/>
              <a:t>trở</a:t>
            </a:r>
            <a:r>
              <a:rPr lang="en-US" baseline="0" dirty="0"/>
              <a:t> </a:t>
            </a:r>
            <a:r>
              <a:rPr lang="en-US" baseline="0" dirty="0" err="1"/>
              <a:t>về</a:t>
            </a:r>
            <a:r>
              <a:rPr lang="en-US" baseline="0" dirty="0"/>
              <a:t> </a:t>
            </a:r>
            <a:r>
              <a:rPr lang="en-US" baseline="0" dirty="0" err="1"/>
              <a:t>bàn</a:t>
            </a:r>
            <a:r>
              <a:rPr lang="en-US" baseline="0" dirty="0"/>
              <a:t> </a:t>
            </a:r>
            <a:r>
              <a:rPr lang="en-US" baseline="0" dirty="0" err="1"/>
              <a:t>ăn</a:t>
            </a:r>
            <a:r>
              <a:rPr lang="en-US" baseline="0" dirty="0"/>
              <a:t>.</a:t>
            </a:r>
            <a:endParaRPr lang="en-US" dirty="0"/>
          </a:p>
        </p:txBody>
      </p:sp>
      <p:sp>
        <p:nvSpPr>
          <p:cNvPr id="4" name="Slide Number Placeholder 3"/>
          <p:cNvSpPr>
            <a:spLocks noGrp="1"/>
          </p:cNvSpPr>
          <p:nvPr>
            <p:ph type="sldNum" sz="quarter" idx="10"/>
          </p:nvPr>
        </p:nvSpPr>
        <p:spPr/>
        <p:txBody>
          <a:bodyPr/>
          <a:lstStyle/>
          <a:p>
            <a:fld id="{C303CB6F-B7B2-458C-B6AC-4EE062B57ED1}" type="slidenum">
              <a:rPr lang="en-US" smtClean="0"/>
              <a:t>7</a:t>
            </a:fld>
            <a:endParaRPr lang="en-US"/>
          </a:p>
        </p:txBody>
      </p:sp>
    </p:spTree>
    <p:extLst>
      <p:ext uri="{BB962C8B-B14F-4D97-AF65-F5344CB8AC3E}">
        <p14:creationId xmlns:p14="http://schemas.microsoft.com/office/powerpoint/2010/main" val="189187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199" y="1122362"/>
            <a:ext cx="9145191" cy="2387601"/>
          </a:xfrm>
        </p:spPr>
        <p:txBody>
          <a:bodyPr anchor="b"/>
          <a:lstStyle>
            <a:lvl1pPr algn="ctr">
              <a:defRPr sz="6001"/>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199" y="3602039"/>
            <a:ext cx="9145191" cy="1655761"/>
          </a:xfrm>
        </p:spPr>
        <p:txBody>
          <a:bodyPr/>
          <a:lstStyle>
            <a:lvl1pPr marL="0" indent="0" algn="ctr">
              <a:buNone/>
              <a:defRPr sz="2400"/>
            </a:lvl1pPr>
            <a:lvl2pPr marL="457260" indent="0" algn="ctr">
              <a:buNone/>
              <a:defRPr sz="2001"/>
            </a:lvl2pPr>
            <a:lvl3pPr marL="914523" indent="0" algn="ctr">
              <a:buNone/>
              <a:defRPr sz="1801"/>
            </a:lvl3pPr>
            <a:lvl4pPr marL="1371783" indent="0" algn="ctr">
              <a:buNone/>
              <a:defRPr sz="1600"/>
            </a:lvl4pPr>
            <a:lvl5pPr marL="1829044" indent="0" algn="ctr">
              <a:buNone/>
              <a:defRPr sz="1600"/>
            </a:lvl5pPr>
            <a:lvl6pPr marL="2286307" indent="0" algn="ctr">
              <a:buNone/>
              <a:defRPr sz="1600"/>
            </a:lvl6pPr>
            <a:lvl7pPr marL="2743567" indent="0" algn="ctr">
              <a:buNone/>
              <a:defRPr sz="1600"/>
            </a:lvl7pPr>
            <a:lvl8pPr marL="3200830" indent="0" algn="ctr">
              <a:buNone/>
              <a:defRPr sz="1600"/>
            </a:lvl8pPr>
            <a:lvl9pPr marL="365809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6042" y="365125"/>
            <a:ext cx="2629241"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313" y="365125"/>
            <a:ext cx="7735308"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199" y="1122362"/>
            <a:ext cx="9145191" cy="238760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199" y="3602039"/>
            <a:ext cx="9145191" cy="165576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1"/>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1"/>
            </a:lvl2pPr>
            <a:lvl3pPr lvl="2" algn="ctr">
              <a:lnSpc>
                <a:spcPct val="90000"/>
              </a:lnSpc>
              <a:spcBef>
                <a:spcPts val="500"/>
              </a:spcBef>
              <a:spcAft>
                <a:spcPts val="0"/>
              </a:spcAft>
              <a:buClr>
                <a:schemeClr val="dk1"/>
              </a:buClr>
              <a:buSzPts val="1800"/>
              <a:buNone/>
              <a:defRPr sz="1801"/>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313" y="6356349"/>
            <a:ext cx="27435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9131" y="6356349"/>
            <a:ext cx="41153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1726" y="6356349"/>
            <a:ext cx="274355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313" y="6356349"/>
            <a:ext cx="27435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9131" y="6356349"/>
            <a:ext cx="41153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1726" y="6356349"/>
            <a:ext cx="274355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309" y="365126"/>
            <a:ext cx="10516971" cy="132556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309" y="1825625"/>
            <a:ext cx="10516971" cy="4351339"/>
          </a:xfrm>
          <a:prstGeom prst="rect">
            <a:avLst/>
          </a:prstGeom>
          <a:noFill/>
          <a:ln>
            <a:noFill/>
          </a:ln>
        </p:spPr>
        <p:txBody>
          <a:bodyPr spcFirstLastPara="1" wrap="square" lIns="91425" tIns="45700" rIns="91425" bIns="45700" anchor="t" anchorCtr="0">
            <a:normAutofit/>
          </a:bodyPr>
          <a:lstStyle>
            <a:lvl1pPr marL="457260" lvl="0" indent="-342946" algn="l">
              <a:lnSpc>
                <a:spcPct val="90000"/>
              </a:lnSpc>
              <a:spcBef>
                <a:spcPts val="1001"/>
              </a:spcBef>
              <a:spcAft>
                <a:spcPts val="0"/>
              </a:spcAft>
              <a:buClr>
                <a:schemeClr val="dk1"/>
              </a:buClr>
              <a:buSzPts val="1800"/>
              <a:buChar char="•"/>
              <a:defRPr/>
            </a:lvl1pPr>
            <a:lvl2pPr marL="914523" lvl="1" indent="-342946" algn="l">
              <a:lnSpc>
                <a:spcPct val="90000"/>
              </a:lnSpc>
              <a:spcBef>
                <a:spcPts val="500"/>
              </a:spcBef>
              <a:spcAft>
                <a:spcPts val="0"/>
              </a:spcAft>
              <a:buClr>
                <a:schemeClr val="dk1"/>
              </a:buClr>
              <a:buSzPts val="1800"/>
              <a:buChar char="•"/>
              <a:defRPr/>
            </a:lvl2pPr>
            <a:lvl3pPr marL="1371783" lvl="2" indent="-342946" algn="l">
              <a:lnSpc>
                <a:spcPct val="90000"/>
              </a:lnSpc>
              <a:spcBef>
                <a:spcPts val="500"/>
              </a:spcBef>
              <a:spcAft>
                <a:spcPts val="0"/>
              </a:spcAft>
              <a:buClr>
                <a:schemeClr val="dk1"/>
              </a:buClr>
              <a:buSzPts val="1800"/>
              <a:buChar char="•"/>
              <a:defRPr/>
            </a:lvl3pPr>
            <a:lvl4pPr marL="1829044" lvl="3" indent="-342946" algn="l">
              <a:lnSpc>
                <a:spcPct val="90000"/>
              </a:lnSpc>
              <a:spcBef>
                <a:spcPts val="500"/>
              </a:spcBef>
              <a:spcAft>
                <a:spcPts val="0"/>
              </a:spcAft>
              <a:buClr>
                <a:schemeClr val="dk1"/>
              </a:buClr>
              <a:buSzPts val="1800"/>
              <a:buChar char="•"/>
              <a:defRPr/>
            </a:lvl4pPr>
            <a:lvl5pPr marL="2286307" lvl="4" indent="-342946" algn="l">
              <a:lnSpc>
                <a:spcPct val="90000"/>
              </a:lnSpc>
              <a:spcBef>
                <a:spcPts val="500"/>
              </a:spcBef>
              <a:spcAft>
                <a:spcPts val="0"/>
              </a:spcAft>
              <a:buClr>
                <a:schemeClr val="dk1"/>
              </a:buClr>
              <a:buSzPts val="1800"/>
              <a:buChar char="•"/>
              <a:defRPr/>
            </a:lvl5pPr>
            <a:lvl6pPr marL="2743567" lvl="5" indent="-342946" algn="l">
              <a:lnSpc>
                <a:spcPct val="90000"/>
              </a:lnSpc>
              <a:spcBef>
                <a:spcPts val="500"/>
              </a:spcBef>
              <a:spcAft>
                <a:spcPts val="0"/>
              </a:spcAft>
              <a:buClr>
                <a:schemeClr val="dk1"/>
              </a:buClr>
              <a:buSzPts val="1800"/>
              <a:buChar char="•"/>
              <a:defRPr/>
            </a:lvl6pPr>
            <a:lvl7pPr marL="3200830" lvl="6" indent="-342946" algn="l">
              <a:lnSpc>
                <a:spcPct val="90000"/>
              </a:lnSpc>
              <a:spcBef>
                <a:spcPts val="500"/>
              </a:spcBef>
              <a:spcAft>
                <a:spcPts val="0"/>
              </a:spcAft>
              <a:buClr>
                <a:schemeClr val="dk1"/>
              </a:buClr>
              <a:buSzPts val="1800"/>
              <a:buChar char="•"/>
              <a:defRPr/>
            </a:lvl7pPr>
            <a:lvl8pPr marL="3658090" lvl="7" indent="-342946" algn="l">
              <a:lnSpc>
                <a:spcPct val="90000"/>
              </a:lnSpc>
              <a:spcBef>
                <a:spcPts val="500"/>
              </a:spcBef>
              <a:spcAft>
                <a:spcPts val="0"/>
              </a:spcAft>
              <a:buClr>
                <a:schemeClr val="dk1"/>
              </a:buClr>
              <a:buSzPts val="1800"/>
              <a:buChar char="•"/>
              <a:defRPr/>
            </a:lvl8pPr>
            <a:lvl9pPr marL="4115350" lvl="8" indent="-342946"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313" y="6356349"/>
            <a:ext cx="27435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9131" y="6356349"/>
            <a:ext cx="41153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1726" y="6356349"/>
            <a:ext cx="274355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958" y="1709743"/>
            <a:ext cx="10516971" cy="285273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958" y="4589463"/>
            <a:ext cx="10516971" cy="1500188"/>
          </a:xfrm>
          <a:prstGeom prst="rect">
            <a:avLst/>
          </a:prstGeom>
          <a:noFill/>
          <a:ln>
            <a:noFill/>
          </a:ln>
        </p:spPr>
        <p:txBody>
          <a:bodyPr spcFirstLastPara="1" wrap="square" lIns="91425" tIns="45700" rIns="91425" bIns="45700" anchor="t" anchorCtr="0">
            <a:normAutofit/>
          </a:bodyPr>
          <a:lstStyle>
            <a:lvl1pPr marL="457260" lvl="0" indent="-228631" algn="l">
              <a:lnSpc>
                <a:spcPct val="90000"/>
              </a:lnSpc>
              <a:spcBef>
                <a:spcPts val="1001"/>
              </a:spcBef>
              <a:spcAft>
                <a:spcPts val="0"/>
              </a:spcAft>
              <a:buClr>
                <a:srgbClr val="888888"/>
              </a:buClr>
              <a:buSzPts val="2400"/>
              <a:buNone/>
              <a:defRPr sz="2400">
                <a:solidFill>
                  <a:srgbClr val="888888"/>
                </a:solidFill>
              </a:defRPr>
            </a:lvl1pPr>
            <a:lvl2pPr marL="914523" lvl="1" indent="-228631" algn="l">
              <a:lnSpc>
                <a:spcPct val="90000"/>
              </a:lnSpc>
              <a:spcBef>
                <a:spcPts val="500"/>
              </a:spcBef>
              <a:spcAft>
                <a:spcPts val="0"/>
              </a:spcAft>
              <a:buClr>
                <a:srgbClr val="888888"/>
              </a:buClr>
              <a:buSzPts val="2000"/>
              <a:buNone/>
              <a:defRPr sz="2001">
                <a:solidFill>
                  <a:srgbClr val="888888"/>
                </a:solidFill>
              </a:defRPr>
            </a:lvl2pPr>
            <a:lvl3pPr marL="1371783" lvl="2" indent="-228631" algn="l">
              <a:lnSpc>
                <a:spcPct val="90000"/>
              </a:lnSpc>
              <a:spcBef>
                <a:spcPts val="500"/>
              </a:spcBef>
              <a:spcAft>
                <a:spcPts val="0"/>
              </a:spcAft>
              <a:buClr>
                <a:srgbClr val="888888"/>
              </a:buClr>
              <a:buSzPts val="1800"/>
              <a:buNone/>
              <a:defRPr sz="1801">
                <a:solidFill>
                  <a:srgbClr val="888888"/>
                </a:solidFill>
              </a:defRPr>
            </a:lvl3pPr>
            <a:lvl4pPr marL="1829044" lvl="3" indent="-228631" algn="l">
              <a:lnSpc>
                <a:spcPct val="90000"/>
              </a:lnSpc>
              <a:spcBef>
                <a:spcPts val="500"/>
              </a:spcBef>
              <a:spcAft>
                <a:spcPts val="0"/>
              </a:spcAft>
              <a:buClr>
                <a:srgbClr val="888888"/>
              </a:buClr>
              <a:buSzPts val="1600"/>
              <a:buNone/>
              <a:defRPr sz="1600">
                <a:solidFill>
                  <a:srgbClr val="888888"/>
                </a:solidFill>
              </a:defRPr>
            </a:lvl4pPr>
            <a:lvl5pPr marL="2286307" lvl="4" indent="-228631" algn="l">
              <a:lnSpc>
                <a:spcPct val="90000"/>
              </a:lnSpc>
              <a:spcBef>
                <a:spcPts val="500"/>
              </a:spcBef>
              <a:spcAft>
                <a:spcPts val="0"/>
              </a:spcAft>
              <a:buClr>
                <a:srgbClr val="888888"/>
              </a:buClr>
              <a:buSzPts val="1600"/>
              <a:buNone/>
              <a:defRPr sz="1600">
                <a:solidFill>
                  <a:srgbClr val="888888"/>
                </a:solidFill>
              </a:defRPr>
            </a:lvl5pPr>
            <a:lvl6pPr marL="2743567" lvl="5" indent="-228631" algn="l">
              <a:lnSpc>
                <a:spcPct val="90000"/>
              </a:lnSpc>
              <a:spcBef>
                <a:spcPts val="500"/>
              </a:spcBef>
              <a:spcAft>
                <a:spcPts val="0"/>
              </a:spcAft>
              <a:buClr>
                <a:srgbClr val="888888"/>
              </a:buClr>
              <a:buSzPts val="1600"/>
              <a:buNone/>
              <a:defRPr sz="1600">
                <a:solidFill>
                  <a:srgbClr val="888888"/>
                </a:solidFill>
              </a:defRPr>
            </a:lvl6pPr>
            <a:lvl7pPr marL="3200830" lvl="6" indent="-228631" algn="l">
              <a:lnSpc>
                <a:spcPct val="90000"/>
              </a:lnSpc>
              <a:spcBef>
                <a:spcPts val="500"/>
              </a:spcBef>
              <a:spcAft>
                <a:spcPts val="0"/>
              </a:spcAft>
              <a:buClr>
                <a:srgbClr val="888888"/>
              </a:buClr>
              <a:buSzPts val="1600"/>
              <a:buNone/>
              <a:defRPr sz="1600">
                <a:solidFill>
                  <a:srgbClr val="888888"/>
                </a:solidFill>
              </a:defRPr>
            </a:lvl7pPr>
            <a:lvl8pPr marL="3658090" lvl="7" indent="-228631" algn="l">
              <a:lnSpc>
                <a:spcPct val="90000"/>
              </a:lnSpc>
              <a:spcBef>
                <a:spcPts val="500"/>
              </a:spcBef>
              <a:spcAft>
                <a:spcPts val="0"/>
              </a:spcAft>
              <a:buClr>
                <a:srgbClr val="888888"/>
              </a:buClr>
              <a:buSzPts val="1600"/>
              <a:buNone/>
              <a:defRPr sz="1600">
                <a:solidFill>
                  <a:srgbClr val="888888"/>
                </a:solidFill>
              </a:defRPr>
            </a:lvl8pPr>
            <a:lvl9pPr marL="4115350" lvl="8" indent="-228631"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313" y="6356349"/>
            <a:ext cx="27435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9131" y="6356349"/>
            <a:ext cx="41153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1726" y="6356349"/>
            <a:ext cx="274355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309" y="365126"/>
            <a:ext cx="10516971" cy="132556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312" y="1825625"/>
            <a:ext cx="5182275" cy="4351339"/>
          </a:xfrm>
          <a:prstGeom prst="rect">
            <a:avLst/>
          </a:prstGeom>
          <a:noFill/>
          <a:ln>
            <a:noFill/>
          </a:ln>
        </p:spPr>
        <p:txBody>
          <a:bodyPr spcFirstLastPara="1" wrap="square" lIns="91425" tIns="45700" rIns="91425" bIns="45700" anchor="t" anchorCtr="0">
            <a:normAutofit/>
          </a:bodyPr>
          <a:lstStyle>
            <a:lvl1pPr marL="457260" lvl="0" indent="-342946" algn="l">
              <a:lnSpc>
                <a:spcPct val="90000"/>
              </a:lnSpc>
              <a:spcBef>
                <a:spcPts val="1001"/>
              </a:spcBef>
              <a:spcAft>
                <a:spcPts val="0"/>
              </a:spcAft>
              <a:buClr>
                <a:schemeClr val="dk1"/>
              </a:buClr>
              <a:buSzPts val="1800"/>
              <a:buChar char="•"/>
              <a:defRPr/>
            </a:lvl1pPr>
            <a:lvl2pPr marL="914523" lvl="1" indent="-342946" algn="l">
              <a:lnSpc>
                <a:spcPct val="90000"/>
              </a:lnSpc>
              <a:spcBef>
                <a:spcPts val="500"/>
              </a:spcBef>
              <a:spcAft>
                <a:spcPts val="0"/>
              </a:spcAft>
              <a:buClr>
                <a:schemeClr val="dk1"/>
              </a:buClr>
              <a:buSzPts val="1800"/>
              <a:buChar char="•"/>
              <a:defRPr/>
            </a:lvl2pPr>
            <a:lvl3pPr marL="1371783" lvl="2" indent="-342946" algn="l">
              <a:lnSpc>
                <a:spcPct val="90000"/>
              </a:lnSpc>
              <a:spcBef>
                <a:spcPts val="500"/>
              </a:spcBef>
              <a:spcAft>
                <a:spcPts val="0"/>
              </a:spcAft>
              <a:buClr>
                <a:schemeClr val="dk1"/>
              </a:buClr>
              <a:buSzPts val="1800"/>
              <a:buChar char="•"/>
              <a:defRPr/>
            </a:lvl3pPr>
            <a:lvl4pPr marL="1829044" lvl="3" indent="-342946" algn="l">
              <a:lnSpc>
                <a:spcPct val="90000"/>
              </a:lnSpc>
              <a:spcBef>
                <a:spcPts val="500"/>
              </a:spcBef>
              <a:spcAft>
                <a:spcPts val="0"/>
              </a:spcAft>
              <a:buClr>
                <a:schemeClr val="dk1"/>
              </a:buClr>
              <a:buSzPts val="1800"/>
              <a:buChar char="•"/>
              <a:defRPr/>
            </a:lvl4pPr>
            <a:lvl5pPr marL="2286307" lvl="4" indent="-342946" algn="l">
              <a:lnSpc>
                <a:spcPct val="90000"/>
              </a:lnSpc>
              <a:spcBef>
                <a:spcPts val="500"/>
              </a:spcBef>
              <a:spcAft>
                <a:spcPts val="0"/>
              </a:spcAft>
              <a:buClr>
                <a:schemeClr val="dk1"/>
              </a:buClr>
              <a:buSzPts val="1800"/>
              <a:buChar char="•"/>
              <a:defRPr/>
            </a:lvl5pPr>
            <a:lvl6pPr marL="2743567" lvl="5" indent="-342946" algn="l">
              <a:lnSpc>
                <a:spcPct val="90000"/>
              </a:lnSpc>
              <a:spcBef>
                <a:spcPts val="500"/>
              </a:spcBef>
              <a:spcAft>
                <a:spcPts val="0"/>
              </a:spcAft>
              <a:buClr>
                <a:schemeClr val="dk1"/>
              </a:buClr>
              <a:buSzPts val="1800"/>
              <a:buChar char="•"/>
              <a:defRPr/>
            </a:lvl6pPr>
            <a:lvl7pPr marL="3200830" lvl="6" indent="-342946" algn="l">
              <a:lnSpc>
                <a:spcPct val="90000"/>
              </a:lnSpc>
              <a:spcBef>
                <a:spcPts val="500"/>
              </a:spcBef>
              <a:spcAft>
                <a:spcPts val="0"/>
              </a:spcAft>
              <a:buClr>
                <a:schemeClr val="dk1"/>
              </a:buClr>
              <a:buSzPts val="1800"/>
              <a:buChar char="•"/>
              <a:defRPr/>
            </a:lvl7pPr>
            <a:lvl8pPr marL="3658090" lvl="7" indent="-342946" algn="l">
              <a:lnSpc>
                <a:spcPct val="90000"/>
              </a:lnSpc>
              <a:spcBef>
                <a:spcPts val="500"/>
              </a:spcBef>
              <a:spcAft>
                <a:spcPts val="0"/>
              </a:spcAft>
              <a:buClr>
                <a:schemeClr val="dk1"/>
              </a:buClr>
              <a:buSzPts val="1800"/>
              <a:buChar char="•"/>
              <a:defRPr/>
            </a:lvl8pPr>
            <a:lvl9pPr marL="4115350" lvl="8" indent="-342946"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3008" y="1825625"/>
            <a:ext cx="5182275" cy="4351339"/>
          </a:xfrm>
          <a:prstGeom prst="rect">
            <a:avLst/>
          </a:prstGeom>
          <a:noFill/>
          <a:ln>
            <a:noFill/>
          </a:ln>
        </p:spPr>
        <p:txBody>
          <a:bodyPr spcFirstLastPara="1" wrap="square" lIns="91425" tIns="45700" rIns="91425" bIns="45700" anchor="t" anchorCtr="0">
            <a:normAutofit/>
          </a:bodyPr>
          <a:lstStyle>
            <a:lvl1pPr marL="457260" lvl="0" indent="-342946" algn="l">
              <a:lnSpc>
                <a:spcPct val="90000"/>
              </a:lnSpc>
              <a:spcBef>
                <a:spcPts val="1001"/>
              </a:spcBef>
              <a:spcAft>
                <a:spcPts val="0"/>
              </a:spcAft>
              <a:buClr>
                <a:schemeClr val="dk1"/>
              </a:buClr>
              <a:buSzPts val="1800"/>
              <a:buChar char="•"/>
              <a:defRPr/>
            </a:lvl1pPr>
            <a:lvl2pPr marL="914523" lvl="1" indent="-342946" algn="l">
              <a:lnSpc>
                <a:spcPct val="90000"/>
              </a:lnSpc>
              <a:spcBef>
                <a:spcPts val="500"/>
              </a:spcBef>
              <a:spcAft>
                <a:spcPts val="0"/>
              </a:spcAft>
              <a:buClr>
                <a:schemeClr val="dk1"/>
              </a:buClr>
              <a:buSzPts val="1800"/>
              <a:buChar char="•"/>
              <a:defRPr/>
            </a:lvl2pPr>
            <a:lvl3pPr marL="1371783" lvl="2" indent="-342946" algn="l">
              <a:lnSpc>
                <a:spcPct val="90000"/>
              </a:lnSpc>
              <a:spcBef>
                <a:spcPts val="500"/>
              </a:spcBef>
              <a:spcAft>
                <a:spcPts val="0"/>
              </a:spcAft>
              <a:buClr>
                <a:schemeClr val="dk1"/>
              </a:buClr>
              <a:buSzPts val="1800"/>
              <a:buChar char="•"/>
              <a:defRPr/>
            </a:lvl3pPr>
            <a:lvl4pPr marL="1829044" lvl="3" indent="-342946" algn="l">
              <a:lnSpc>
                <a:spcPct val="90000"/>
              </a:lnSpc>
              <a:spcBef>
                <a:spcPts val="500"/>
              </a:spcBef>
              <a:spcAft>
                <a:spcPts val="0"/>
              </a:spcAft>
              <a:buClr>
                <a:schemeClr val="dk1"/>
              </a:buClr>
              <a:buSzPts val="1800"/>
              <a:buChar char="•"/>
              <a:defRPr/>
            </a:lvl4pPr>
            <a:lvl5pPr marL="2286307" lvl="4" indent="-342946" algn="l">
              <a:lnSpc>
                <a:spcPct val="90000"/>
              </a:lnSpc>
              <a:spcBef>
                <a:spcPts val="500"/>
              </a:spcBef>
              <a:spcAft>
                <a:spcPts val="0"/>
              </a:spcAft>
              <a:buClr>
                <a:schemeClr val="dk1"/>
              </a:buClr>
              <a:buSzPts val="1800"/>
              <a:buChar char="•"/>
              <a:defRPr/>
            </a:lvl5pPr>
            <a:lvl6pPr marL="2743567" lvl="5" indent="-342946" algn="l">
              <a:lnSpc>
                <a:spcPct val="90000"/>
              </a:lnSpc>
              <a:spcBef>
                <a:spcPts val="500"/>
              </a:spcBef>
              <a:spcAft>
                <a:spcPts val="0"/>
              </a:spcAft>
              <a:buClr>
                <a:schemeClr val="dk1"/>
              </a:buClr>
              <a:buSzPts val="1800"/>
              <a:buChar char="•"/>
              <a:defRPr/>
            </a:lvl6pPr>
            <a:lvl7pPr marL="3200830" lvl="6" indent="-342946" algn="l">
              <a:lnSpc>
                <a:spcPct val="90000"/>
              </a:lnSpc>
              <a:spcBef>
                <a:spcPts val="500"/>
              </a:spcBef>
              <a:spcAft>
                <a:spcPts val="0"/>
              </a:spcAft>
              <a:buClr>
                <a:schemeClr val="dk1"/>
              </a:buClr>
              <a:buSzPts val="1800"/>
              <a:buChar char="•"/>
              <a:defRPr/>
            </a:lvl7pPr>
            <a:lvl8pPr marL="3658090" lvl="7" indent="-342946" algn="l">
              <a:lnSpc>
                <a:spcPct val="90000"/>
              </a:lnSpc>
              <a:spcBef>
                <a:spcPts val="500"/>
              </a:spcBef>
              <a:spcAft>
                <a:spcPts val="0"/>
              </a:spcAft>
              <a:buClr>
                <a:schemeClr val="dk1"/>
              </a:buClr>
              <a:buSzPts val="1800"/>
              <a:buChar char="•"/>
              <a:defRPr/>
            </a:lvl8pPr>
            <a:lvl9pPr marL="4115350" lvl="8" indent="-342946"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313" y="6356349"/>
            <a:ext cx="27435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9131" y="6356349"/>
            <a:ext cx="41153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1726" y="6356349"/>
            <a:ext cx="274355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896" y="365126"/>
            <a:ext cx="10516971" cy="132556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902" y="1681167"/>
            <a:ext cx="5158460" cy="823911"/>
          </a:xfrm>
          <a:prstGeom prst="rect">
            <a:avLst/>
          </a:prstGeom>
          <a:noFill/>
          <a:ln>
            <a:noFill/>
          </a:ln>
        </p:spPr>
        <p:txBody>
          <a:bodyPr spcFirstLastPara="1" wrap="square" lIns="91425" tIns="45700" rIns="91425" bIns="45700" anchor="b" anchorCtr="0">
            <a:normAutofit/>
          </a:bodyPr>
          <a:lstStyle>
            <a:lvl1pPr marL="457260" lvl="0" indent="-228631" algn="l">
              <a:lnSpc>
                <a:spcPct val="90000"/>
              </a:lnSpc>
              <a:spcBef>
                <a:spcPts val="1001"/>
              </a:spcBef>
              <a:spcAft>
                <a:spcPts val="0"/>
              </a:spcAft>
              <a:buClr>
                <a:schemeClr val="dk1"/>
              </a:buClr>
              <a:buSzPts val="2400"/>
              <a:buNone/>
              <a:defRPr sz="2400" b="1"/>
            </a:lvl1pPr>
            <a:lvl2pPr marL="914523" lvl="1" indent="-228631" algn="l">
              <a:lnSpc>
                <a:spcPct val="90000"/>
              </a:lnSpc>
              <a:spcBef>
                <a:spcPts val="500"/>
              </a:spcBef>
              <a:spcAft>
                <a:spcPts val="0"/>
              </a:spcAft>
              <a:buClr>
                <a:schemeClr val="dk1"/>
              </a:buClr>
              <a:buSzPts val="2000"/>
              <a:buNone/>
              <a:defRPr sz="2001" b="1"/>
            </a:lvl2pPr>
            <a:lvl3pPr marL="1371783" lvl="2" indent="-228631" algn="l">
              <a:lnSpc>
                <a:spcPct val="90000"/>
              </a:lnSpc>
              <a:spcBef>
                <a:spcPts val="500"/>
              </a:spcBef>
              <a:spcAft>
                <a:spcPts val="0"/>
              </a:spcAft>
              <a:buClr>
                <a:schemeClr val="dk1"/>
              </a:buClr>
              <a:buSzPts val="1800"/>
              <a:buNone/>
              <a:defRPr sz="1801" b="1"/>
            </a:lvl3pPr>
            <a:lvl4pPr marL="1829044" lvl="3" indent="-228631" algn="l">
              <a:lnSpc>
                <a:spcPct val="90000"/>
              </a:lnSpc>
              <a:spcBef>
                <a:spcPts val="500"/>
              </a:spcBef>
              <a:spcAft>
                <a:spcPts val="0"/>
              </a:spcAft>
              <a:buClr>
                <a:schemeClr val="dk1"/>
              </a:buClr>
              <a:buSzPts val="1600"/>
              <a:buNone/>
              <a:defRPr sz="1600" b="1"/>
            </a:lvl4pPr>
            <a:lvl5pPr marL="2286307" lvl="4" indent="-228631" algn="l">
              <a:lnSpc>
                <a:spcPct val="90000"/>
              </a:lnSpc>
              <a:spcBef>
                <a:spcPts val="500"/>
              </a:spcBef>
              <a:spcAft>
                <a:spcPts val="0"/>
              </a:spcAft>
              <a:buClr>
                <a:schemeClr val="dk1"/>
              </a:buClr>
              <a:buSzPts val="1600"/>
              <a:buNone/>
              <a:defRPr sz="1600" b="1"/>
            </a:lvl5pPr>
            <a:lvl6pPr marL="2743567" lvl="5" indent="-228631" algn="l">
              <a:lnSpc>
                <a:spcPct val="90000"/>
              </a:lnSpc>
              <a:spcBef>
                <a:spcPts val="500"/>
              </a:spcBef>
              <a:spcAft>
                <a:spcPts val="0"/>
              </a:spcAft>
              <a:buClr>
                <a:schemeClr val="dk1"/>
              </a:buClr>
              <a:buSzPts val="1600"/>
              <a:buNone/>
              <a:defRPr sz="1600" b="1"/>
            </a:lvl6pPr>
            <a:lvl7pPr marL="3200830" lvl="6" indent="-228631" algn="l">
              <a:lnSpc>
                <a:spcPct val="90000"/>
              </a:lnSpc>
              <a:spcBef>
                <a:spcPts val="500"/>
              </a:spcBef>
              <a:spcAft>
                <a:spcPts val="0"/>
              </a:spcAft>
              <a:buClr>
                <a:schemeClr val="dk1"/>
              </a:buClr>
              <a:buSzPts val="1600"/>
              <a:buNone/>
              <a:defRPr sz="1600" b="1"/>
            </a:lvl7pPr>
            <a:lvl8pPr marL="3658090" lvl="7" indent="-228631" algn="l">
              <a:lnSpc>
                <a:spcPct val="90000"/>
              </a:lnSpc>
              <a:spcBef>
                <a:spcPts val="500"/>
              </a:spcBef>
              <a:spcAft>
                <a:spcPts val="0"/>
              </a:spcAft>
              <a:buClr>
                <a:schemeClr val="dk1"/>
              </a:buClr>
              <a:buSzPts val="1600"/>
              <a:buNone/>
              <a:defRPr sz="1600" b="1"/>
            </a:lvl8pPr>
            <a:lvl9pPr marL="4115350" lvl="8" indent="-228631"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902" y="2505077"/>
            <a:ext cx="5158460" cy="3684589"/>
          </a:xfrm>
          <a:prstGeom prst="rect">
            <a:avLst/>
          </a:prstGeom>
          <a:noFill/>
          <a:ln>
            <a:noFill/>
          </a:ln>
        </p:spPr>
        <p:txBody>
          <a:bodyPr spcFirstLastPara="1" wrap="square" lIns="91425" tIns="45700" rIns="91425" bIns="45700" anchor="t" anchorCtr="0">
            <a:normAutofit/>
          </a:bodyPr>
          <a:lstStyle>
            <a:lvl1pPr marL="457260" lvl="0" indent="-342946" algn="l">
              <a:lnSpc>
                <a:spcPct val="90000"/>
              </a:lnSpc>
              <a:spcBef>
                <a:spcPts val="1001"/>
              </a:spcBef>
              <a:spcAft>
                <a:spcPts val="0"/>
              </a:spcAft>
              <a:buClr>
                <a:schemeClr val="dk1"/>
              </a:buClr>
              <a:buSzPts val="1800"/>
              <a:buChar char="•"/>
              <a:defRPr/>
            </a:lvl1pPr>
            <a:lvl2pPr marL="914523" lvl="1" indent="-342946" algn="l">
              <a:lnSpc>
                <a:spcPct val="90000"/>
              </a:lnSpc>
              <a:spcBef>
                <a:spcPts val="500"/>
              </a:spcBef>
              <a:spcAft>
                <a:spcPts val="0"/>
              </a:spcAft>
              <a:buClr>
                <a:schemeClr val="dk1"/>
              </a:buClr>
              <a:buSzPts val="1800"/>
              <a:buChar char="•"/>
              <a:defRPr/>
            </a:lvl2pPr>
            <a:lvl3pPr marL="1371783" lvl="2" indent="-342946" algn="l">
              <a:lnSpc>
                <a:spcPct val="90000"/>
              </a:lnSpc>
              <a:spcBef>
                <a:spcPts val="500"/>
              </a:spcBef>
              <a:spcAft>
                <a:spcPts val="0"/>
              </a:spcAft>
              <a:buClr>
                <a:schemeClr val="dk1"/>
              </a:buClr>
              <a:buSzPts val="1800"/>
              <a:buChar char="•"/>
              <a:defRPr/>
            </a:lvl3pPr>
            <a:lvl4pPr marL="1829044" lvl="3" indent="-342946" algn="l">
              <a:lnSpc>
                <a:spcPct val="90000"/>
              </a:lnSpc>
              <a:spcBef>
                <a:spcPts val="500"/>
              </a:spcBef>
              <a:spcAft>
                <a:spcPts val="0"/>
              </a:spcAft>
              <a:buClr>
                <a:schemeClr val="dk1"/>
              </a:buClr>
              <a:buSzPts val="1800"/>
              <a:buChar char="•"/>
              <a:defRPr/>
            </a:lvl4pPr>
            <a:lvl5pPr marL="2286307" lvl="4" indent="-342946" algn="l">
              <a:lnSpc>
                <a:spcPct val="90000"/>
              </a:lnSpc>
              <a:spcBef>
                <a:spcPts val="500"/>
              </a:spcBef>
              <a:spcAft>
                <a:spcPts val="0"/>
              </a:spcAft>
              <a:buClr>
                <a:schemeClr val="dk1"/>
              </a:buClr>
              <a:buSzPts val="1800"/>
              <a:buChar char="•"/>
              <a:defRPr/>
            </a:lvl5pPr>
            <a:lvl6pPr marL="2743567" lvl="5" indent="-342946" algn="l">
              <a:lnSpc>
                <a:spcPct val="90000"/>
              </a:lnSpc>
              <a:spcBef>
                <a:spcPts val="500"/>
              </a:spcBef>
              <a:spcAft>
                <a:spcPts val="0"/>
              </a:spcAft>
              <a:buClr>
                <a:schemeClr val="dk1"/>
              </a:buClr>
              <a:buSzPts val="1800"/>
              <a:buChar char="•"/>
              <a:defRPr/>
            </a:lvl6pPr>
            <a:lvl7pPr marL="3200830" lvl="6" indent="-342946" algn="l">
              <a:lnSpc>
                <a:spcPct val="90000"/>
              </a:lnSpc>
              <a:spcBef>
                <a:spcPts val="500"/>
              </a:spcBef>
              <a:spcAft>
                <a:spcPts val="0"/>
              </a:spcAft>
              <a:buClr>
                <a:schemeClr val="dk1"/>
              </a:buClr>
              <a:buSzPts val="1800"/>
              <a:buChar char="•"/>
              <a:defRPr/>
            </a:lvl7pPr>
            <a:lvl8pPr marL="3658090" lvl="7" indent="-342946" algn="l">
              <a:lnSpc>
                <a:spcPct val="90000"/>
              </a:lnSpc>
              <a:spcBef>
                <a:spcPts val="500"/>
              </a:spcBef>
              <a:spcAft>
                <a:spcPts val="0"/>
              </a:spcAft>
              <a:buClr>
                <a:schemeClr val="dk1"/>
              </a:buClr>
              <a:buSzPts val="1800"/>
              <a:buChar char="•"/>
              <a:defRPr/>
            </a:lvl8pPr>
            <a:lvl9pPr marL="4115350" lvl="8" indent="-342946"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3005" y="1681167"/>
            <a:ext cx="5183862" cy="823911"/>
          </a:xfrm>
          <a:prstGeom prst="rect">
            <a:avLst/>
          </a:prstGeom>
          <a:noFill/>
          <a:ln>
            <a:noFill/>
          </a:ln>
        </p:spPr>
        <p:txBody>
          <a:bodyPr spcFirstLastPara="1" wrap="square" lIns="91425" tIns="45700" rIns="91425" bIns="45700" anchor="b" anchorCtr="0">
            <a:normAutofit/>
          </a:bodyPr>
          <a:lstStyle>
            <a:lvl1pPr marL="457260" lvl="0" indent="-228631" algn="l">
              <a:lnSpc>
                <a:spcPct val="90000"/>
              </a:lnSpc>
              <a:spcBef>
                <a:spcPts val="1001"/>
              </a:spcBef>
              <a:spcAft>
                <a:spcPts val="0"/>
              </a:spcAft>
              <a:buClr>
                <a:schemeClr val="dk1"/>
              </a:buClr>
              <a:buSzPts val="2400"/>
              <a:buNone/>
              <a:defRPr sz="2400" b="1"/>
            </a:lvl1pPr>
            <a:lvl2pPr marL="914523" lvl="1" indent="-228631" algn="l">
              <a:lnSpc>
                <a:spcPct val="90000"/>
              </a:lnSpc>
              <a:spcBef>
                <a:spcPts val="500"/>
              </a:spcBef>
              <a:spcAft>
                <a:spcPts val="0"/>
              </a:spcAft>
              <a:buClr>
                <a:schemeClr val="dk1"/>
              </a:buClr>
              <a:buSzPts val="2000"/>
              <a:buNone/>
              <a:defRPr sz="2001" b="1"/>
            </a:lvl2pPr>
            <a:lvl3pPr marL="1371783" lvl="2" indent="-228631" algn="l">
              <a:lnSpc>
                <a:spcPct val="90000"/>
              </a:lnSpc>
              <a:spcBef>
                <a:spcPts val="500"/>
              </a:spcBef>
              <a:spcAft>
                <a:spcPts val="0"/>
              </a:spcAft>
              <a:buClr>
                <a:schemeClr val="dk1"/>
              </a:buClr>
              <a:buSzPts val="1800"/>
              <a:buNone/>
              <a:defRPr sz="1801" b="1"/>
            </a:lvl3pPr>
            <a:lvl4pPr marL="1829044" lvl="3" indent="-228631" algn="l">
              <a:lnSpc>
                <a:spcPct val="90000"/>
              </a:lnSpc>
              <a:spcBef>
                <a:spcPts val="500"/>
              </a:spcBef>
              <a:spcAft>
                <a:spcPts val="0"/>
              </a:spcAft>
              <a:buClr>
                <a:schemeClr val="dk1"/>
              </a:buClr>
              <a:buSzPts val="1600"/>
              <a:buNone/>
              <a:defRPr sz="1600" b="1"/>
            </a:lvl4pPr>
            <a:lvl5pPr marL="2286307" lvl="4" indent="-228631" algn="l">
              <a:lnSpc>
                <a:spcPct val="90000"/>
              </a:lnSpc>
              <a:spcBef>
                <a:spcPts val="500"/>
              </a:spcBef>
              <a:spcAft>
                <a:spcPts val="0"/>
              </a:spcAft>
              <a:buClr>
                <a:schemeClr val="dk1"/>
              </a:buClr>
              <a:buSzPts val="1600"/>
              <a:buNone/>
              <a:defRPr sz="1600" b="1"/>
            </a:lvl5pPr>
            <a:lvl6pPr marL="2743567" lvl="5" indent="-228631" algn="l">
              <a:lnSpc>
                <a:spcPct val="90000"/>
              </a:lnSpc>
              <a:spcBef>
                <a:spcPts val="500"/>
              </a:spcBef>
              <a:spcAft>
                <a:spcPts val="0"/>
              </a:spcAft>
              <a:buClr>
                <a:schemeClr val="dk1"/>
              </a:buClr>
              <a:buSzPts val="1600"/>
              <a:buNone/>
              <a:defRPr sz="1600" b="1"/>
            </a:lvl6pPr>
            <a:lvl7pPr marL="3200830" lvl="6" indent="-228631" algn="l">
              <a:lnSpc>
                <a:spcPct val="90000"/>
              </a:lnSpc>
              <a:spcBef>
                <a:spcPts val="500"/>
              </a:spcBef>
              <a:spcAft>
                <a:spcPts val="0"/>
              </a:spcAft>
              <a:buClr>
                <a:schemeClr val="dk1"/>
              </a:buClr>
              <a:buSzPts val="1600"/>
              <a:buNone/>
              <a:defRPr sz="1600" b="1"/>
            </a:lvl7pPr>
            <a:lvl8pPr marL="3658090" lvl="7" indent="-228631" algn="l">
              <a:lnSpc>
                <a:spcPct val="90000"/>
              </a:lnSpc>
              <a:spcBef>
                <a:spcPts val="500"/>
              </a:spcBef>
              <a:spcAft>
                <a:spcPts val="0"/>
              </a:spcAft>
              <a:buClr>
                <a:schemeClr val="dk1"/>
              </a:buClr>
              <a:buSzPts val="1600"/>
              <a:buNone/>
              <a:defRPr sz="1600" b="1"/>
            </a:lvl8pPr>
            <a:lvl9pPr marL="4115350" lvl="8" indent="-228631"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3005" y="2505077"/>
            <a:ext cx="5183862" cy="3684589"/>
          </a:xfrm>
          <a:prstGeom prst="rect">
            <a:avLst/>
          </a:prstGeom>
          <a:noFill/>
          <a:ln>
            <a:noFill/>
          </a:ln>
        </p:spPr>
        <p:txBody>
          <a:bodyPr spcFirstLastPara="1" wrap="square" lIns="91425" tIns="45700" rIns="91425" bIns="45700" anchor="t" anchorCtr="0">
            <a:normAutofit/>
          </a:bodyPr>
          <a:lstStyle>
            <a:lvl1pPr marL="457260" lvl="0" indent="-342946" algn="l">
              <a:lnSpc>
                <a:spcPct val="90000"/>
              </a:lnSpc>
              <a:spcBef>
                <a:spcPts val="1001"/>
              </a:spcBef>
              <a:spcAft>
                <a:spcPts val="0"/>
              </a:spcAft>
              <a:buClr>
                <a:schemeClr val="dk1"/>
              </a:buClr>
              <a:buSzPts val="1800"/>
              <a:buChar char="•"/>
              <a:defRPr/>
            </a:lvl1pPr>
            <a:lvl2pPr marL="914523" lvl="1" indent="-342946" algn="l">
              <a:lnSpc>
                <a:spcPct val="90000"/>
              </a:lnSpc>
              <a:spcBef>
                <a:spcPts val="500"/>
              </a:spcBef>
              <a:spcAft>
                <a:spcPts val="0"/>
              </a:spcAft>
              <a:buClr>
                <a:schemeClr val="dk1"/>
              </a:buClr>
              <a:buSzPts val="1800"/>
              <a:buChar char="•"/>
              <a:defRPr/>
            </a:lvl2pPr>
            <a:lvl3pPr marL="1371783" lvl="2" indent="-342946" algn="l">
              <a:lnSpc>
                <a:spcPct val="90000"/>
              </a:lnSpc>
              <a:spcBef>
                <a:spcPts val="500"/>
              </a:spcBef>
              <a:spcAft>
                <a:spcPts val="0"/>
              </a:spcAft>
              <a:buClr>
                <a:schemeClr val="dk1"/>
              </a:buClr>
              <a:buSzPts val="1800"/>
              <a:buChar char="•"/>
              <a:defRPr/>
            </a:lvl3pPr>
            <a:lvl4pPr marL="1829044" lvl="3" indent="-342946" algn="l">
              <a:lnSpc>
                <a:spcPct val="90000"/>
              </a:lnSpc>
              <a:spcBef>
                <a:spcPts val="500"/>
              </a:spcBef>
              <a:spcAft>
                <a:spcPts val="0"/>
              </a:spcAft>
              <a:buClr>
                <a:schemeClr val="dk1"/>
              </a:buClr>
              <a:buSzPts val="1800"/>
              <a:buChar char="•"/>
              <a:defRPr/>
            </a:lvl4pPr>
            <a:lvl5pPr marL="2286307" lvl="4" indent="-342946" algn="l">
              <a:lnSpc>
                <a:spcPct val="90000"/>
              </a:lnSpc>
              <a:spcBef>
                <a:spcPts val="500"/>
              </a:spcBef>
              <a:spcAft>
                <a:spcPts val="0"/>
              </a:spcAft>
              <a:buClr>
                <a:schemeClr val="dk1"/>
              </a:buClr>
              <a:buSzPts val="1800"/>
              <a:buChar char="•"/>
              <a:defRPr/>
            </a:lvl5pPr>
            <a:lvl6pPr marL="2743567" lvl="5" indent="-342946" algn="l">
              <a:lnSpc>
                <a:spcPct val="90000"/>
              </a:lnSpc>
              <a:spcBef>
                <a:spcPts val="500"/>
              </a:spcBef>
              <a:spcAft>
                <a:spcPts val="0"/>
              </a:spcAft>
              <a:buClr>
                <a:schemeClr val="dk1"/>
              </a:buClr>
              <a:buSzPts val="1800"/>
              <a:buChar char="•"/>
              <a:defRPr/>
            </a:lvl6pPr>
            <a:lvl7pPr marL="3200830" lvl="6" indent="-342946" algn="l">
              <a:lnSpc>
                <a:spcPct val="90000"/>
              </a:lnSpc>
              <a:spcBef>
                <a:spcPts val="500"/>
              </a:spcBef>
              <a:spcAft>
                <a:spcPts val="0"/>
              </a:spcAft>
              <a:buClr>
                <a:schemeClr val="dk1"/>
              </a:buClr>
              <a:buSzPts val="1800"/>
              <a:buChar char="•"/>
              <a:defRPr/>
            </a:lvl7pPr>
            <a:lvl8pPr marL="3658090" lvl="7" indent="-342946" algn="l">
              <a:lnSpc>
                <a:spcPct val="90000"/>
              </a:lnSpc>
              <a:spcBef>
                <a:spcPts val="500"/>
              </a:spcBef>
              <a:spcAft>
                <a:spcPts val="0"/>
              </a:spcAft>
              <a:buClr>
                <a:schemeClr val="dk1"/>
              </a:buClr>
              <a:buSzPts val="1800"/>
              <a:buChar char="•"/>
              <a:defRPr/>
            </a:lvl8pPr>
            <a:lvl9pPr marL="4115350" lvl="8" indent="-342946"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313" y="6356349"/>
            <a:ext cx="27435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9131" y="6356349"/>
            <a:ext cx="41153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1726" y="6356349"/>
            <a:ext cx="274355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309" y="365126"/>
            <a:ext cx="10516971" cy="132556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313" y="6356349"/>
            <a:ext cx="27435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9131" y="6356349"/>
            <a:ext cx="41153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1726" y="6356349"/>
            <a:ext cx="274355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899" y="457200"/>
            <a:ext cx="393274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862" y="987426"/>
            <a:ext cx="6173005" cy="4873624"/>
          </a:xfrm>
          <a:prstGeom prst="rect">
            <a:avLst/>
          </a:prstGeom>
          <a:noFill/>
          <a:ln>
            <a:noFill/>
          </a:ln>
        </p:spPr>
        <p:txBody>
          <a:bodyPr spcFirstLastPara="1" wrap="square" lIns="91425" tIns="45700" rIns="91425" bIns="45700" anchor="t" anchorCtr="0">
            <a:normAutofit/>
          </a:bodyPr>
          <a:lstStyle>
            <a:lvl1pPr marL="457260" lvl="0" indent="-431858" algn="l">
              <a:lnSpc>
                <a:spcPct val="90000"/>
              </a:lnSpc>
              <a:spcBef>
                <a:spcPts val="1001"/>
              </a:spcBef>
              <a:spcAft>
                <a:spcPts val="0"/>
              </a:spcAft>
              <a:buClr>
                <a:schemeClr val="dk1"/>
              </a:buClr>
              <a:buSzPts val="3200"/>
              <a:buChar char="•"/>
              <a:defRPr sz="3200"/>
            </a:lvl1pPr>
            <a:lvl2pPr marL="914523" lvl="1" indent="-406454" algn="l">
              <a:lnSpc>
                <a:spcPct val="90000"/>
              </a:lnSpc>
              <a:spcBef>
                <a:spcPts val="500"/>
              </a:spcBef>
              <a:spcAft>
                <a:spcPts val="0"/>
              </a:spcAft>
              <a:buClr>
                <a:schemeClr val="dk1"/>
              </a:buClr>
              <a:buSzPts val="2800"/>
              <a:buChar char="•"/>
              <a:defRPr sz="2801"/>
            </a:lvl2pPr>
            <a:lvl3pPr marL="1371783" lvl="2" indent="-381052" algn="l">
              <a:lnSpc>
                <a:spcPct val="90000"/>
              </a:lnSpc>
              <a:spcBef>
                <a:spcPts val="500"/>
              </a:spcBef>
              <a:spcAft>
                <a:spcPts val="0"/>
              </a:spcAft>
              <a:buClr>
                <a:schemeClr val="dk1"/>
              </a:buClr>
              <a:buSzPts val="2400"/>
              <a:buChar char="•"/>
              <a:defRPr sz="2400"/>
            </a:lvl3pPr>
            <a:lvl4pPr marL="1829044" lvl="3" indent="-355647" algn="l">
              <a:lnSpc>
                <a:spcPct val="90000"/>
              </a:lnSpc>
              <a:spcBef>
                <a:spcPts val="500"/>
              </a:spcBef>
              <a:spcAft>
                <a:spcPts val="0"/>
              </a:spcAft>
              <a:buClr>
                <a:schemeClr val="dk1"/>
              </a:buClr>
              <a:buSzPts val="2000"/>
              <a:buChar char="•"/>
              <a:defRPr sz="2001"/>
            </a:lvl4pPr>
            <a:lvl5pPr marL="2286307" lvl="4" indent="-355647" algn="l">
              <a:lnSpc>
                <a:spcPct val="90000"/>
              </a:lnSpc>
              <a:spcBef>
                <a:spcPts val="500"/>
              </a:spcBef>
              <a:spcAft>
                <a:spcPts val="0"/>
              </a:spcAft>
              <a:buClr>
                <a:schemeClr val="dk1"/>
              </a:buClr>
              <a:buSzPts val="2000"/>
              <a:buChar char="•"/>
              <a:defRPr sz="2001"/>
            </a:lvl5pPr>
            <a:lvl6pPr marL="2743567" lvl="5" indent="-355647" algn="l">
              <a:lnSpc>
                <a:spcPct val="90000"/>
              </a:lnSpc>
              <a:spcBef>
                <a:spcPts val="500"/>
              </a:spcBef>
              <a:spcAft>
                <a:spcPts val="0"/>
              </a:spcAft>
              <a:buClr>
                <a:schemeClr val="dk1"/>
              </a:buClr>
              <a:buSzPts val="2000"/>
              <a:buChar char="•"/>
              <a:defRPr sz="2001"/>
            </a:lvl6pPr>
            <a:lvl7pPr marL="3200830" lvl="6" indent="-355647" algn="l">
              <a:lnSpc>
                <a:spcPct val="90000"/>
              </a:lnSpc>
              <a:spcBef>
                <a:spcPts val="500"/>
              </a:spcBef>
              <a:spcAft>
                <a:spcPts val="0"/>
              </a:spcAft>
              <a:buClr>
                <a:schemeClr val="dk1"/>
              </a:buClr>
              <a:buSzPts val="2000"/>
              <a:buChar char="•"/>
              <a:defRPr sz="2001"/>
            </a:lvl7pPr>
            <a:lvl8pPr marL="3658090" lvl="7" indent="-355647" algn="l">
              <a:lnSpc>
                <a:spcPct val="90000"/>
              </a:lnSpc>
              <a:spcBef>
                <a:spcPts val="500"/>
              </a:spcBef>
              <a:spcAft>
                <a:spcPts val="0"/>
              </a:spcAft>
              <a:buClr>
                <a:schemeClr val="dk1"/>
              </a:buClr>
              <a:buSzPts val="2000"/>
              <a:buChar char="•"/>
              <a:defRPr sz="2001"/>
            </a:lvl8pPr>
            <a:lvl9pPr marL="4115350" lvl="8" indent="-355647" algn="l">
              <a:lnSpc>
                <a:spcPct val="90000"/>
              </a:lnSpc>
              <a:spcBef>
                <a:spcPts val="500"/>
              </a:spcBef>
              <a:spcAft>
                <a:spcPts val="0"/>
              </a:spcAft>
              <a:buClr>
                <a:schemeClr val="dk1"/>
              </a:buClr>
              <a:buSzPts val="2000"/>
              <a:buChar char="•"/>
              <a:defRPr sz="2001"/>
            </a:lvl9pPr>
          </a:lstStyle>
          <a:p>
            <a:endParaRPr/>
          </a:p>
        </p:txBody>
      </p:sp>
      <p:sp>
        <p:nvSpPr>
          <p:cNvPr id="57" name="Google Shape;57;p9"/>
          <p:cNvSpPr txBox="1">
            <a:spLocks noGrp="1"/>
          </p:cNvSpPr>
          <p:nvPr>
            <p:ph type="body" idx="2"/>
          </p:nvPr>
        </p:nvSpPr>
        <p:spPr>
          <a:xfrm>
            <a:off x="839899" y="2057400"/>
            <a:ext cx="3932748" cy="3811588"/>
          </a:xfrm>
          <a:prstGeom prst="rect">
            <a:avLst/>
          </a:prstGeom>
          <a:noFill/>
          <a:ln>
            <a:noFill/>
          </a:ln>
        </p:spPr>
        <p:txBody>
          <a:bodyPr spcFirstLastPara="1" wrap="square" lIns="91425" tIns="45700" rIns="91425" bIns="45700" anchor="t" anchorCtr="0">
            <a:normAutofit/>
          </a:bodyPr>
          <a:lstStyle>
            <a:lvl1pPr marL="457260" lvl="0" indent="-228631" algn="l">
              <a:lnSpc>
                <a:spcPct val="90000"/>
              </a:lnSpc>
              <a:spcBef>
                <a:spcPts val="1001"/>
              </a:spcBef>
              <a:spcAft>
                <a:spcPts val="0"/>
              </a:spcAft>
              <a:buClr>
                <a:schemeClr val="dk1"/>
              </a:buClr>
              <a:buSzPts val="1600"/>
              <a:buNone/>
              <a:defRPr sz="1600"/>
            </a:lvl1pPr>
            <a:lvl2pPr marL="914523" lvl="1" indent="-228631" algn="l">
              <a:lnSpc>
                <a:spcPct val="90000"/>
              </a:lnSpc>
              <a:spcBef>
                <a:spcPts val="500"/>
              </a:spcBef>
              <a:spcAft>
                <a:spcPts val="0"/>
              </a:spcAft>
              <a:buClr>
                <a:schemeClr val="dk1"/>
              </a:buClr>
              <a:buSzPts val="1400"/>
              <a:buNone/>
              <a:defRPr sz="1399"/>
            </a:lvl2pPr>
            <a:lvl3pPr marL="1371783" lvl="2" indent="-228631" algn="l">
              <a:lnSpc>
                <a:spcPct val="90000"/>
              </a:lnSpc>
              <a:spcBef>
                <a:spcPts val="500"/>
              </a:spcBef>
              <a:spcAft>
                <a:spcPts val="0"/>
              </a:spcAft>
              <a:buClr>
                <a:schemeClr val="dk1"/>
              </a:buClr>
              <a:buSzPts val="1200"/>
              <a:buNone/>
              <a:defRPr sz="1201"/>
            </a:lvl3pPr>
            <a:lvl4pPr marL="1829044" lvl="3" indent="-228631" algn="l">
              <a:lnSpc>
                <a:spcPct val="90000"/>
              </a:lnSpc>
              <a:spcBef>
                <a:spcPts val="500"/>
              </a:spcBef>
              <a:spcAft>
                <a:spcPts val="0"/>
              </a:spcAft>
              <a:buClr>
                <a:schemeClr val="dk1"/>
              </a:buClr>
              <a:buSzPts val="1000"/>
              <a:buNone/>
              <a:defRPr sz="1001"/>
            </a:lvl4pPr>
            <a:lvl5pPr marL="2286307" lvl="4" indent="-228631" algn="l">
              <a:lnSpc>
                <a:spcPct val="90000"/>
              </a:lnSpc>
              <a:spcBef>
                <a:spcPts val="500"/>
              </a:spcBef>
              <a:spcAft>
                <a:spcPts val="0"/>
              </a:spcAft>
              <a:buClr>
                <a:schemeClr val="dk1"/>
              </a:buClr>
              <a:buSzPts val="1000"/>
              <a:buNone/>
              <a:defRPr sz="1001"/>
            </a:lvl5pPr>
            <a:lvl6pPr marL="2743567" lvl="5" indent="-228631" algn="l">
              <a:lnSpc>
                <a:spcPct val="90000"/>
              </a:lnSpc>
              <a:spcBef>
                <a:spcPts val="500"/>
              </a:spcBef>
              <a:spcAft>
                <a:spcPts val="0"/>
              </a:spcAft>
              <a:buClr>
                <a:schemeClr val="dk1"/>
              </a:buClr>
              <a:buSzPts val="1000"/>
              <a:buNone/>
              <a:defRPr sz="1001"/>
            </a:lvl6pPr>
            <a:lvl7pPr marL="3200830" lvl="6" indent="-228631" algn="l">
              <a:lnSpc>
                <a:spcPct val="90000"/>
              </a:lnSpc>
              <a:spcBef>
                <a:spcPts val="500"/>
              </a:spcBef>
              <a:spcAft>
                <a:spcPts val="0"/>
              </a:spcAft>
              <a:buClr>
                <a:schemeClr val="dk1"/>
              </a:buClr>
              <a:buSzPts val="1000"/>
              <a:buNone/>
              <a:defRPr sz="1001"/>
            </a:lvl7pPr>
            <a:lvl8pPr marL="3658090" lvl="7" indent="-228631" algn="l">
              <a:lnSpc>
                <a:spcPct val="90000"/>
              </a:lnSpc>
              <a:spcBef>
                <a:spcPts val="500"/>
              </a:spcBef>
              <a:spcAft>
                <a:spcPts val="0"/>
              </a:spcAft>
              <a:buClr>
                <a:schemeClr val="dk1"/>
              </a:buClr>
              <a:buSzPts val="1000"/>
              <a:buNone/>
              <a:defRPr sz="1001"/>
            </a:lvl8pPr>
            <a:lvl9pPr marL="4115350" lvl="8" indent="-228631" algn="l">
              <a:lnSpc>
                <a:spcPct val="90000"/>
              </a:lnSpc>
              <a:spcBef>
                <a:spcPts val="500"/>
              </a:spcBef>
              <a:spcAft>
                <a:spcPts val="0"/>
              </a:spcAft>
              <a:buClr>
                <a:schemeClr val="dk1"/>
              </a:buClr>
              <a:buSzPts val="1000"/>
              <a:buNone/>
              <a:defRPr sz="1001"/>
            </a:lvl9pPr>
          </a:lstStyle>
          <a:p>
            <a:endParaRPr/>
          </a:p>
        </p:txBody>
      </p:sp>
      <p:sp>
        <p:nvSpPr>
          <p:cNvPr id="58" name="Google Shape;58;p9"/>
          <p:cNvSpPr txBox="1">
            <a:spLocks noGrp="1"/>
          </p:cNvSpPr>
          <p:nvPr>
            <p:ph type="dt" idx="10"/>
          </p:nvPr>
        </p:nvSpPr>
        <p:spPr>
          <a:xfrm>
            <a:off x="838313" y="6356349"/>
            <a:ext cx="27435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9131" y="6356349"/>
            <a:ext cx="41153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1726" y="6356349"/>
            <a:ext cx="274355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899" y="457200"/>
            <a:ext cx="393274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862" y="987426"/>
            <a:ext cx="6173005" cy="4873624"/>
          </a:xfrm>
          <a:prstGeom prst="rect">
            <a:avLst/>
          </a:prstGeom>
          <a:noFill/>
          <a:ln>
            <a:noFill/>
          </a:ln>
        </p:spPr>
      </p:sp>
      <p:sp>
        <p:nvSpPr>
          <p:cNvPr id="64" name="Google Shape;64;p10"/>
          <p:cNvSpPr txBox="1">
            <a:spLocks noGrp="1"/>
          </p:cNvSpPr>
          <p:nvPr>
            <p:ph type="body" idx="1"/>
          </p:nvPr>
        </p:nvSpPr>
        <p:spPr>
          <a:xfrm>
            <a:off x="839899" y="2057400"/>
            <a:ext cx="3932748" cy="3811588"/>
          </a:xfrm>
          <a:prstGeom prst="rect">
            <a:avLst/>
          </a:prstGeom>
          <a:noFill/>
          <a:ln>
            <a:noFill/>
          </a:ln>
        </p:spPr>
        <p:txBody>
          <a:bodyPr spcFirstLastPara="1" wrap="square" lIns="91425" tIns="45700" rIns="91425" bIns="45700" anchor="t" anchorCtr="0">
            <a:normAutofit/>
          </a:bodyPr>
          <a:lstStyle>
            <a:lvl1pPr marL="457260" lvl="0" indent="-228631" algn="l">
              <a:lnSpc>
                <a:spcPct val="90000"/>
              </a:lnSpc>
              <a:spcBef>
                <a:spcPts val="1001"/>
              </a:spcBef>
              <a:spcAft>
                <a:spcPts val="0"/>
              </a:spcAft>
              <a:buClr>
                <a:schemeClr val="dk1"/>
              </a:buClr>
              <a:buSzPts val="1600"/>
              <a:buNone/>
              <a:defRPr sz="1600"/>
            </a:lvl1pPr>
            <a:lvl2pPr marL="914523" lvl="1" indent="-228631" algn="l">
              <a:lnSpc>
                <a:spcPct val="90000"/>
              </a:lnSpc>
              <a:spcBef>
                <a:spcPts val="500"/>
              </a:spcBef>
              <a:spcAft>
                <a:spcPts val="0"/>
              </a:spcAft>
              <a:buClr>
                <a:schemeClr val="dk1"/>
              </a:buClr>
              <a:buSzPts val="1400"/>
              <a:buNone/>
              <a:defRPr sz="1399"/>
            </a:lvl2pPr>
            <a:lvl3pPr marL="1371783" lvl="2" indent="-228631" algn="l">
              <a:lnSpc>
                <a:spcPct val="90000"/>
              </a:lnSpc>
              <a:spcBef>
                <a:spcPts val="500"/>
              </a:spcBef>
              <a:spcAft>
                <a:spcPts val="0"/>
              </a:spcAft>
              <a:buClr>
                <a:schemeClr val="dk1"/>
              </a:buClr>
              <a:buSzPts val="1200"/>
              <a:buNone/>
              <a:defRPr sz="1201"/>
            </a:lvl3pPr>
            <a:lvl4pPr marL="1829044" lvl="3" indent="-228631" algn="l">
              <a:lnSpc>
                <a:spcPct val="90000"/>
              </a:lnSpc>
              <a:spcBef>
                <a:spcPts val="500"/>
              </a:spcBef>
              <a:spcAft>
                <a:spcPts val="0"/>
              </a:spcAft>
              <a:buClr>
                <a:schemeClr val="dk1"/>
              </a:buClr>
              <a:buSzPts val="1000"/>
              <a:buNone/>
              <a:defRPr sz="1001"/>
            </a:lvl4pPr>
            <a:lvl5pPr marL="2286307" lvl="4" indent="-228631" algn="l">
              <a:lnSpc>
                <a:spcPct val="90000"/>
              </a:lnSpc>
              <a:spcBef>
                <a:spcPts val="500"/>
              </a:spcBef>
              <a:spcAft>
                <a:spcPts val="0"/>
              </a:spcAft>
              <a:buClr>
                <a:schemeClr val="dk1"/>
              </a:buClr>
              <a:buSzPts val="1000"/>
              <a:buNone/>
              <a:defRPr sz="1001"/>
            </a:lvl5pPr>
            <a:lvl6pPr marL="2743567" lvl="5" indent="-228631" algn="l">
              <a:lnSpc>
                <a:spcPct val="90000"/>
              </a:lnSpc>
              <a:spcBef>
                <a:spcPts val="500"/>
              </a:spcBef>
              <a:spcAft>
                <a:spcPts val="0"/>
              </a:spcAft>
              <a:buClr>
                <a:schemeClr val="dk1"/>
              </a:buClr>
              <a:buSzPts val="1000"/>
              <a:buNone/>
              <a:defRPr sz="1001"/>
            </a:lvl6pPr>
            <a:lvl7pPr marL="3200830" lvl="6" indent="-228631" algn="l">
              <a:lnSpc>
                <a:spcPct val="90000"/>
              </a:lnSpc>
              <a:spcBef>
                <a:spcPts val="500"/>
              </a:spcBef>
              <a:spcAft>
                <a:spcPts val="0"/>
              </a:spcAft>
              <a:buClr>
                <a:schemeClr val="dk1"/>
              </a:buClr>
              <a:buSzPts val="1000"/>
              <a:buNone/>
              <a:defRPr sz="1001"/>
            </a:lvl7pPr>
            <a:lvl8pPr marL="3658090" lvl="7" indent="-228631" algn="l">
              <a:lnSpc>
                <a:spcPct val="90000"/>
              </a:lnSpc>
              <a:spcBef>
                <a:spcPts val="500"/>
              </a:spcBef>
              <a:spcAft>
                <a:spcPts val="0"/>
              </a:spcAft>
              <a:buClr>
                <a:schemeClr val="dk1"/>
              </a:buClr>
              <a:buSzPts val="1000"/>
              <a:buNone/>
              <a:defRPr sz="1001"/>
            </a:lvl8pPr>
            <a:lvl9pPr marL="4115350" lvl="8" indent="-228631" algn="l">
              <a:lnSpc>
                <a:spcPct val="90000"/>
              </a:lnSpc>
              <a:spcBef>
                <a:spcPts val="500"/>
              </a:spcBef>
              <a:spcAft>
                <a:spcPts val="0"/>
              </a:spcAft>
              <a:buClr>
                <a:schemeClr val="dk1"/>
              </a:buClr>
              <a:buSzPts val="1000"/>
              <a:buNone/>
              <a:defRPr sz="1001"/>
            </a:lvl9pPr>
          </a:lstStyle>
          <a:p>
            <a:endParaRPr/>
          </a:p>
        </p:txBody>
      </p:sp>
      <p:sp>
        <p:nvSpPr>
          <p:cNvPr id="65" name="Google Shape;65;p10"/>
          <p:cNvSpPr txBox="1">
            <a:spLocks noGrp="1"/>
          </p:cNvSpPr>
          <p:nvPr>
            <p:ph type="dt" idx="10"/>
          </p:nvPr>
        </p:nvSpPr>
        <p:spPr>
          <a:xfrm>
            <a:off x="838313" y="6356349"/>
            <a:ext cx="27435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9131" y="6356349"/>
            <a:ext cx="41153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1726" y="6356349"/>
            <a:ext cx="274355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309" y="365126"/>
            <a:ext cx="10516971" cy="132556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1125" y="-1257191"/>
            <a:ext cx="4351339" cy="10516971"/>
          </a:xfrm>
          <a:prstGeom prst="rect">
            <a:avLst/>
          </a:prstGeom>
          <a:noFill/>
          <a:ln>
            <a:noFill/>
          </a:ln>
        </p:spPr>
        <p:txBody>
          <a:bodyPr spcFirstLastPara="1" wrap="square" lIns="91425" tIns="45700" rIns="91425" bIns="45700" anchor="t" anchorCtr="0">
            <a:normAutofit/>
          </a:bodyPr>
          <a:lstStyle>
            <a:lvl1pPr marL="457260" lvl="0" indent="-342946" algn="l">
              <a:lnSpc>
                <a:spcPct val="90000"/>
              </a:lnSpc>
              <a:spcBef>
                <a:spcPts val="1001"/>
              </a:spcBef>
              <a:spcAft>
                <a:spcPts val="0"/>
              </a:spcAft>
              <a:buClr>
                <a:schemeClr val="dk1"/>
              </a:buClr>
              <a:buSzPts val="1800"/>
              <a:buChar char="•"/>
              <a:defRPr/>
            </a:lvl1pPr>
            <a:lvl2pPr marL="914523" lvl="1" indent="-342946" algn="l">
              <a:lnSpc>
                <a:spcPct val="90000"/>
              </a:lnSpc>
              <a:spcBef>
                <a:spcPts val="500"/>
              </a:spcBef>
              <a:spcAft>
                <a:spcPts val="0"/>
              </a:spcAft>
              <a:buClr>
                <a:schemeClr val="dk1"/>
              </a:buClr>
              <a:buSzPts val="1800"/>
              <a:buChar char="•"/>
              <a:defRPr/>
            </a:lvl2pPr>
            <a:lvl3pPr marL="1371783" lvl="2" indent="-342946" algn="l">
              <a:lnSpc>
                <a:spcPct val="90000"/>
              </a:lnSpc>
              <a:spcBef>
                <a:spcPts val="500"/>
              </a:spcBef>
              <a:spcAft>
                <a:spcPts val="0"/>
              </a:spcAft>
              <a:buClr>
                <a:schemeClr val="dk1"/>
              </a:buClr>
              <a:buSzPts val="1800"/>
              <a:buChar char="•"/>
              <a:defRPr/>
            </a:lvl3pPr>
            <a:lvl4pPr marL="1829044" lvl="3" indent="-342946" algn="l">
              <a:lnSpc>
                <a:spcPct val="90000"/>
              </a:lnSpc>
              <a:spcBef>
                <a:spcPts val="500"/>
              </a:spcBef>
              <a:spcAft>
                <a:spcPts val="0"/>
              </a:spcAft>
              <a:buClr>
                <a:schemeClr val="dk1"/>
              </a:buClr>
              <a:buSzPts val="1800"/>
              <a:buChar char="•"/>
              <a:defRPr/>
            </a:lvl4pPr>
            <a:lvl5pPr marL="2286307" lvl="4" indent="-342946" algn="l">
              <a:lnSpc>
                <a:spcPct val="90000"/>
              </a:lnSpc>
              <a:spcBef>
                <a:spcPts val="500"/>
              </a:spcBef>
              <a:spcAft>
                <a:spcPts val="0"/>
              </a:spcAft>
              <a:buClr>
                <a:schemeClr val="dk1"/>
              </a:buClr>
              <a:buSzPts val="1800"/>
              <a:buChar char="•"/>
              <a:defRPr/>
            </a:lvl5pPr>
            <a:lvl6pPr marL="2743567" lvl="5" indent="-342946" algn="l">
              <a:lnSpc>
                <a:spcPct val="90000"/>
              </a:lnSpc>
              <a:spcBef>
                <a:spcPts val="500"/>
              </a:spcBef>
              <a:spcAft>
                <a:spcPts val="0"/>
              </a:spcAft>
              <a:buClr>
                <a:schemeClr val="dk1"/>
              </a:buClr>
              <a:buSzPts val="1800"/>
              <a:buChar char="•"/>
              <a:defRPr/>
            </a:lvl6pPr>
            <a:lvl7pPr marL="3200830" lvl="6" indent="-342946" algn="l">
              <a:lnSpc>
                <a:spcPct val="90000"/>
              </a:lnSpc>
              <a:spcBef>
                <a:spcPts val="500"/>
              </a:spcBef>
              <a:spcAft>
                <a:spcPts val="0"/>
              </a:spcAft>
              <a:buClr>
                <a:schemeClr val="dk1"/>
              </a:buClr>
              <a:buSzPts val="1800"/>
              <a:buChar char="•"/>
              <a:defRPr/>
            </a:lvl7pPr>
            <a:lvl8pPr marL="3658090" lvl="7" indent="-342946" algn="l">
              <a:lnSpc>
                <a:spcPct val="90000"/>
              </a:lnSpc>
              <a:spcBef>
                <a:spcPts val="500"/>
              </a:spcBef>
              <a:spcAft>
                <a:spcPts val="0"/>
              </a:spcAft>
              <a:buClr>
                <a:schemeClr val="dk1"/>
              </a:buClr>
              <a:buSzPts val="1800"/>
              <a:buChar char="•"/>
              <a:defRPr/>
            </a:lvl8pPr>
            <a:lvl9pPr marL="4115350" lvl="8" indent="-342946"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313" y="6356349"/>
            <a:ext cx="27435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9131" y="6356349"/>
            <a:ext cx="41153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1726" y="6356349"/>
            <a:ext cx="274355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4738" y="1956427"/>
            <a:ext cx="5811839" cy="26292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800044" y="-596610"/>
            <a:ext cx="5811839" cy="7735308"/>
          </a:xfrm>
          <a:prstGeom prst="rect">
            <a:avLst/>
          </a:prstGeom>
          <a:noFill/>
          <a:ln>
            <a:noFill/>
          </a:ln>
        </p:spPr>
        <p:txBody>
          <a:bodyPr spcFirstLastPara="1" wrap="square" lIns="91425" tIns="45700" rIns="91425" bIns="45700" anchor="t" anchorCtr="0">
            <a:normAutofit/>
          </a:bodyPr>
          <a:lstStyle>
            <a:lvl1pPr marL="457260" lvl="0" indent="-342946" algn="l">
              <a:lnSpc>
                <a:spcPct val="90000"/>
              </a:lnSpc>
              <a:spcBef>
                <a:spcPts val="1001"/>
              </a:spcBef>
              <a:spcAft>
                <a:spcPts val="0"/>
              </a:spcAft>
              <a:buClr>
                <a:schemeClr val="dk1"/>
              </a:buClr>
              <a:buSzPts val="1800"/>
              <a:buChar char="•"/>
              <a:defRPr/>
            </a:lvl1pPr>
            <a:lvl2pPr marL="914523" lvl="1" indent="-342946" algn="l">
              <a:lnSpc>
                <a:spcPct val="90000"/>
              </a:lnSpc>
              <a:spcBef>
                <a:spcPts val="500"/>
              </a:spcBef>
              <a:spcAft>
                <a:spcPts val="0"/>
              </a:spcAft>
              <a:buClr>
                <a:schemeClr val="dk1"/>
              </a:buClr>
              <a:buSzPts val="1800"/>
              <a:buChar char="•"/>
              <a:defRPr/>
            </a:lvl2pPr>
            <a:lvl3pPr marL="1371783" lvl="2" indent="-342946" algn="l">
              <a:lnSpc>
                <a:spcPct val="90000"/>
              </a:lnSpc>
              <a:spcBef>
                <a:spcPts val="500"/>
              </a:spcBef>
              <a:spcAft>
                <a:spcPts val="0"/>
              </a:spcAft>
              <a:buClr>
                <a:schemeClr val="dk1"/>
              </a:buClr>
              <a:buSzPts val="1800"/>
              <a:buChar char="•"/>
              <a:defRPr/>
            </a:lvl3pPr>
            <a:lvl4pPr marL="1829044" lvl="3" indent="-342946" algn="l">
              <a:lnSpc>
                <a:spcPct val="90000"/>
              </a:lnSpc>
              <a:spcBef>
                <a:spcPts val="500"/>
              </a:spcBef>
              <a:spcAft>
                <a:spcPts val="0"/>
              </a:spcAft>
              <a:buClr>
                <a:schemeClr val="dk1"/>
              </a:buClr>
              <a:buSzPts val="1800"/>
              <a:buChar char="•"/>
              <a:defRPr/>
            </a:lvl4pPr>
            <a:lvl5pPr marL="2286307" lvl="4" indent="-342946" algn="l">
              <a:lnSpc>
                <a:spcPct val="90000"/>
              </a:lnSpc>
              <a:spcBef>
                <a:spcPts val="500"/>
              </a:spcBef>
              <a:spcAft>
                <a:spcPts val="0"/>
              </a:spcAft>
              <a:buClr>
                <a:schemeClr val="dk1"/>
              </a:buClr>
              <a:buSzPts val="1800"/>
              <a:buChar char="•"/>
              <a:defRPr/>
            </a:lvl5pPr>
            <a:lvl6pPr marL="2743567" lvl="5" indent="-342946" algn="l">
              <a:lnSpc>
                <a:spcPct val="90000"/>
              </a:lnSpc>
              <a:spcBef>
                <a:spcPts val="500"/>
              </a:spcBef>
              <a:spcAft>
                <a:spcPts val="0"/>
              </a:spcAft>
              <a:buClr>
                <a:schemeClr val="dk1"/>
              </a:buClr>
              <a:buSzPts val="1800"/>
              <a:buChar char="•"/>
              <a:defRPr/>
            </a:lvl6pPr>
            <a:lvl7pPr marL="3200830" lvl="6" indent="-342946" algn="l">
              <a:lnSpc>
                <a:spcPct val="90000"/>
              </a:lnSpc>
              <a:spcBef>
                <a:spcPts val="500"/>
              </a:spcBef>
              <a:spcAft>
                <a:spcPts val="0"/>
              </a:spcAft>
              <a:buClr>
                <a:schemeClr val="dk1"/>
              </a:buClr>
              <a:buSzPts val="1800"/>
              <a:buChar char="•"/>
              <a:defRPr/>
            </a:lvl7pPr>
            <a:lvl8pPr marL="3658090" lvl="7" indent="-342946" algn="l">
              <a:lnSpc>
                <a:spcPct val="90000"/>
              </a:lnSpc>
              <a:spcBef>
                <a:spcPts val="500"/>
              </a:spcBef>
              <a:spcAft>
                <a:spcPts val="0"/>
              </a:spcAft>
              <a:buClr>
                <a:schemeClr val="dk1"/>
              </a:buClr>
              <a:buSzPts val="1800"/>
              <a:buChar char="•"/>
              <a:defRPr/>
            </a:lvl8pPr>
            <a:lvl9pPr marL="4115350" lvl="8" indent="-342946"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313" y="6356349"/>
            <a:ext cx="27435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9131" y="6356349"/>
            <a:ext cx="41153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1726" y="6356349"/>
            <a:ext cx="274355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7902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958" y="1709743"/>
            <a:ext cx="10516971" cy="2852736"/>
          </a:xfrm>
        </p:spPr>
        <p:txBody>
          <a:bodyPr anchor="b"/>
          <a:lstStyle>
            <a:lvl1pPr>
              <a:defRPr sz="6001"/>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958" y="4589463"/>
            <a:ext cx="10516971" cy="1500188"/>
          </a:xfrm>
        </p:spPr>
        <p:txBody>
          <a:bodyPr/>
          <a:lstStyle>
            <a:lvl1pPr marL="0" indent="0">
              <a:buNone/>
              <a:defRPr sz="2400">
                <a:solidFill>
                  <a:schemeClr val="tx1">
                    <a:tint val="75000"/>
                  </a:schemeClr>
                </a:solidFill>
              </a:defRPr>
            </a:lvl1pPr>
            <a:lvl2pPr marL="457260" indent="0">
              <a:buNone/>
              <a:defRPr sz="2001">
                <a:solidFill>
                  <a:schemeClr val="tx1">
                    <a:tint val="75000"/>
                  </a:schemeClr>
                </a:solidFill>
              </a:defRPr>
            </a:lvl2pPr>
            <a:lvl3pPr marL="914523" indent="0">
              <a:buNone/>
              <a:defRPr sz="1801">
                <a:solidFill>
                  <a:schemeClr val="tx1">
                    <a:tint val="75000"/>
                  </a:schemeClr>
                </a:solidFill>
              </a:defRPr>
            </a:lvl3pPr>
            <a:lvl4pPr marL="1371783" indent="0">
              <a:buNone/>
              <a:defRPr sz="1600">
                <a:solidFill>
                  <a:schemeClr val="tx1">
                    <a:tint val="75000"/>
                  </a:schemeClr>
                </a:solidFill>
              </a:defRPr>
            </a:lvl4pPr>
            <a:lvl5pPr marL="1829044" indent="0">
              <a:buNone/>
              <a:defRPr sz="1600">
                <a:solidFill>
                  <a:schemeClr val="tx1">
                    <a:tint val="75000"/>
                  </a:schemeClr>
                </a:solidFill>
              </a:defRPr>
            </a:lvl5pPr>
            <a:lvl6pPr marL="2286307" indent="0">
              <a:buNone/>
              <a:defRPr sz="1600">
                <a:solidFill>
                  <a:schemeClr val="tx1">
                    <a:tint val="75000"/>
                  </a:schemeClr>
                </a:solidFill>
              </a:defRPr>
            </a:lvl6pPr>
            <a:lvl7pPr marL="2743567" indent="0">
              <a:buNone/>
              <a:defRPr sz="1600">
                <a:solidFill>
                  <a:schemeClr val="tx1">
                    <a:tint val="75000"/>
                  </a:schemeClr>
                </a:solidFill>
              </a:defRPr>
            </a:lvl7pPr>
            <a:lvl8pPr marL="3200830" indent="0">
              <a:buNone/>
              <a:defRPr sz="1600">
                <a:solidFill>
                  <a:schemeClr val="tx1">
                    <a:tint val="75000"/>
                  </a:schemeClr>
                </a:solidFill>
              </a:defRPr>
            </a:lvl8pPr>
            <a:lvl9pPr marL="365809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312" y="1825625"/>
            <a:ext cx="5182275"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3008" y="1825625"/>
            <a:ext cx="5182275"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896" y="365126"/>
            <a:ext cx="10516971" cy="1325564"/>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902" y="1681167"/>
            <a:ext cx="5158460" cy="823911"/>
          </a:xfrm>
        </p:spPr>
        <p:txBody>
          <a:bodyPr anchor="b"/>
          <a:lstStyle>
            <a:lvl1pPr marL="0" indent="0">
              <a:buNone/>
              <a:defRPr sz="2400" b="1"/>
            </a:lvl1pPr>
            <a:lvl2pPr marL="457260" indent="0">
              <a:buNone/>
              <a:defRPr sz="2001" b="1"/>
            </a:lvl2pPr>
            <a:lvl3pPr marL="914523" indent="0">
              <a:buNone/>
              <a:defRPr sz="1801" b="1"/>
            </a:lvl3pPr>
            <a:lvl4pPr marL="1371783" indent="0">
              <a:buNone/>
              <a:defRPr sz="1600" b="1"/>
            </a:lvl4pPr>
            <a:lvl5pPr marL="1829044" indent="0">
              <a:buNone/>
              <a:defRPr sz="1600" b="1"/>
            </a:lvl5pPr>
            <a:lvl6pPr marL="2286307" indent="0">
              <a:buNone/>
              <a:defRPr sz="1600" b="1"/>
            </a:lvl6pPr>
            <a:lvl7pPr marL="2743567" indent="0">
              <a:buNone/>
              <a:defRPr sz="1600" b="1"/>
            </a:lvl7pPr>
            <a:lvl8pPr marL="3200830" indent="0">
              <a:buNone/>
              <a:defRPr sz="1600" b="1"/>
            </a:lvl8pPr>
            <a:lvl9pPr marL="365809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902" y="2505077"/>
            <a:ext cx="5158460" cy="3684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3005" y="1681167"/>
            <a:ext cx="5183862" cy="823911"/>
          </a:xfrm>
        </p:spPr>
        <p:txBody>
          <a:bodyPr anchor="b"/>
          <a:lstStyle>
            <a:lvl1pPr marL="0" indent="0">
              <a:buNone/>
              <a:defRPr sz="2400" b="1"/>
            </a:lvl1pPr>
            <a:lvl2pPr marL="457260" indent="0">
              <a:buNone/>
              <a:defRPr sz="2001" b="1"/>
            </a:lvl2pPr>
            <a:lvl3pPr marL="914523" indent="0">
              <a:buNone/>
              <a:defRPr sz="1801" b="1"/>
            </a:lvl3pPr>
            <a:lvl4pPr marL="1371783" indent="0">
              <a:buNone/>
              <a:defRPr sz="1600" b="1"/>
            </a:lvl4pPr>
            <a:lvl5pPr marL="1829044" indent="0">
              <a:buNone/>
              <a:defRPr sz="1600" b="1"/>
            </a:lvl5pPr>
            <a:lvl6pPr marL="2286307" indent="0">
              <a:buNone/>
              <a:defRPr sz="1600" b="1"/>
            </a:lvl6pPr>
            <a:lvl7pPr marL="2743567" indent="0">
              <a:buNone/>
              <a:defRPr sz="1600" b="1"/>
            </a:lvl7pPr>
            <a:lvl8pPr marL="3200830" indent="0">
              <a:buNone/>
              <a:defRPr sz="1600" b="1"/>
            </a:lvl8pPr>
            <a:lvl9pPr marL="365809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3005" y="2505077"/>
            <a:ext cx="5183862" cy="3684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899" y="457200"/>
            <a:ext cx="393274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862" y="987426"/>
            <a:ext cx="6173005" cy="4873624"/>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899" y="2057400"/>
            <a:ext cx="3932748" cy="3811588"/>
          </a:xfrm>
        </p:spPr>
        <p:txBody>
          <a:bodyPr/>
          <a:lstStyle>
            <a:lvl1pPr marL="0" indent="0">
              <a:buNone/>
              <a:defRPr sz="1600"/>
            </a:lvl1pPr>
            <a:lvl2pPr marL="457260" indent="0">
              <a:buNone/>
              <a:defRPr sz="1399"/>
            </a:lvl2pPr>
            <a:lvl3pPr marL="914523" indent="0">
              <a:buNone/>
              <a:defRPr sz="1201"/>
            </a:lvl3pPr>
            <a:lvl4pPr marL="1371783" indent="0">
              <a:buNone/>
              <a:defRPr sz="1001"/>
            </a:lvl4pPr>
            <a:lvl5pPr marL="1829044" indent="0">
              <a:buNone/>
              <a:defRPr sz="1001"/>
            </a:lvl5pPr>
            <a:lvl6pPr marL="2286307" indent="0">
              <a:buNone/>
              <a:defRPr sz="1001"/>
            </a:lvl6pPr>
            <a:lvl7pPr marL="2743567" indent="0">
              <a:buNone/>
              <a:defRPr sz="1001"/>
            </a:lvl7pPr>
            <a:lvl8pPr marL="3200830" indent="0">
              <a:buNone/>
              <a:defRPr sz="1001"/>
            </a:lvl8pPr>
            <a:lvl9pPr marL="3658090"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899" y="457200"/>
            <a:ext cx="393274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862" y="987426"/>
            <a:ext cx="6173005" cy="4873624"/>
          </a:xfrm>
        </p:spPr>
        <p:txBody>
          <a:bodyPr/>
          <a:lstStyle>
            <a:lvl1pPr marL="0" indent="0">
              <a:buNone/>
              <a:defRPr sz="3200"/>
            </a:lvl1pPr>
            <a:lvl2pPr marL="457260" indent="0">
              <a:buNone/>
              <a:defRPr sz="2801"/>
            </a:lvl2pPr>
            <a:lvl3pPr marL="914523" indent="0">
              <a:buNone/>
              <a:defRPr sz="2400"/>
            </a:lvl3pPr>
            <a:lvl4pPr marL="1371783" indent="0">
              <a:buNone/>
              <a:defRPr sz="2001"/>
            </a:lvl4pPr>
            <a:lvl5pPr marL="1829044" indent="0">
              <a:buNone/>
              <a:defRPr sz="2001"/>
            </a:lvl5pPr>
            <a:lvl6pPr marL="2286307" indent="0">
              <a:buNone/>
              <a:defRPr sz="2001"/>
            </a:lvl6pPr>
            <a:lvl7pPr marL="2743567" indent="0">
              <a:buNone/>
              <a:defRPr sz="2001"/>
            </a:lvl7pPr>
            <a:lvl8pPr marL="3200830" indent="0">
              <a:buNone/>
              <a:defRPr sz="2001"/>
            </a:lvl8pPr>
            <a:lvl9pPr marL="3658090" indent="0">
              <a:buNone/>
              <a:defRPr sz="2001"/>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899" y="2057400"/>
            <a:ext cx="3932748" cy="3811588"/>
          </a:xfrm>
        </p:spPr>
        <p:txBody>
          <a:bodyPr/>
          <a:lstStyle>
            <a:lvl1pPr marL="0" indent="0">
              <a:buNone/>
              <a:defRPr sz="1600"/>
            </a:lvl1pPr>
            <a:lvl2pPr marL="457260" indent="0">
              <a:buNone/>
              <a:defRPr sz="1399"/>
            </a:lvl2pPr>
            <a:lvl3pPr marL="914523" indent="0">
              <a:buNone/>
              <a:defRPr sz="1201"/>
            </a:lvl3pPr>
            <a:lvl4pPr marL="1371783" indent="0">
              <a:buNone/>
              <a:defRPr sz="1001"/>
            </a:lvl4pPr>
            <a:lvl5pPr marL="1829044" indent="0">
              <a:buNone/>
              <a:defRPr sz="1001"/>
            </a:lvl5pPr>
            <a:lvl6pPr marL="2286307" indent="0">
              <a:buNone/>
              <a:defRPr sz="1001"/>
            </a:lvl6pPr>
            <a:lvl7pPr marL="2743567" indent="0">
              <a:buNone/>
              <a:defRPr sz="1001"/>
            </a:lvl7pPr>
            <a:lvl8pPr marL="3200830" indent="0">
              <a:buNone/>
              <a:defRPr sz="1001"/>
            </a:lvl8pPr>
            <a:lvl9pPr marL="3658090"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C5767A38-7527-4031-BA1D-0613D52B5527}"/>
              </a:ext>
            </a:extLst>
          </p:cNvPr>
          <p:cNvSpPr txBox="1"/>
          <p:nvPr userDrawn="1"/>
        </p:nvSpPr>
        <p:spPr>
          <a:xfrm>
            <a:off x="0" y="-6377282"/>
            <a:ext cx="12193588"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309" y="365126"/>
            <a:ext cx="10516971" cy="132556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309" y="1825625"/>
            <a:ext cx="10516971"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313" y="6356349"/>
            <a:ext cx="2743557" cy="365125"/>
          </a:xfrm>
          <a:prstGeom prst="rect">
            <a:avLst/>
          </a:prstGeom>
        </p:spPr>
        <p:txBody>
          <a:bodyPr vert="horz" lIns="91440" tIns="45720" rIns="91440" bIns="45720" rtlCol="0" anchor="ctr"/>
          <a:lstStyle>
            <a:lvl1pPr algn="l">
              <a:defRPr sz="1201">
                <a:solidFill>
                  <a:schemeClr val="tx1">
                    <a:tint val="75000"/>
                  </a:schemeClr>
                </a:solidFill>
              </a:defRPr>
            </a:lvl1p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9131" y="6356349"/>
            <a:ext cx="4115337" cy="365125"/>
          </a:xfrm>
          <a:prstGeom prst="rect">
            <a:avLst/>
          </a:prstGeom>
        </p:spPr>
        <p:txBody>
          <a:bodyPr vert="horz" lIns="91440" tIns="45720" rIns="91440" bIns="45720" rtlCol="0" anchor="ctr"/>
          <a:lstStyle>
            <a:lvl1pPr algn="ctr">
              <a:defRPr sz="120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1726" y="6356349"/>
            <a:ext cx="2743557" cy="365125"/>
          </a:xfrm>
          <a:prstGeom prst="rect">
            <a:avLst/>
          </a:prstGeom>
        </p:spPr>
        <p:txBody>
          <a:bodyPr vert="horz" lIns="91440" tIns="45720" rIns="91440" bIns="45720" rtlCol="0" anchor="ctr"/>
          <a:lstStyle>
            <a:lvl1pPr algn="r">
              <a:defRPr sz="1201">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523"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31" indent="-228631" algn="l" defTabSz="914523" rtl="0" eaLnBrk="1" latinLnBrk="0" hangingPunct="1">
        <a:lnSpc>
          <a:spcPct val="90000"/>
        </a:lnSpc>
        <a:spcBef>
          <a:spcPts val="1001"/>
        </a:spcBef>
        <a:buFont typeface="Arial" panose="020B0604020202020204" pitchFamily="34" charset="0"/>
        <a:buChar char="•"/>
        <a:defRPr sz="2801" kern="1200">
          <a:solidFill>
            <a:schemeClr val="tx1"/>
          </a:solidFill>
          <a:latin typeface="+mn-lt"/>
          <a:ea typeface="+mn-ea"/>
          <a:cs typeface="+mn-cs"/>
        </a:defRPr>
      </a:lvl1pPr>
      <a:lvl2pPr marL="685892" indent="-228631" algn="l" defTabSz="9145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52" indent="-228631" algn="l" defTabSz="914523" rtl="0" eaLnBrk="1" latinLnBrk="0" hangingPunct="1">
        <a:lnSpc>
          <a:spcPct val="90000"/>
        </a:lnSpc>
        <a:spcBef>
          <a:spcPts val="500"/>
        </a:spcBef>
        <a:buFont typeface="Arial" panose="020B0604020202020204" pitchFamily="34" charset="0"/>
        <a:buChar char="•"/>
        <a:defRPr sz="2001" kern="1200">
          <a:solidFill>
            <a:schemeClr val="tx1"/>
          </a:solidFill>
          <a:latin typeface="+mn-lt"/>
          <a:ea typeface="+mn-ea"/>
          <a:cs typeface="+mn-cs"/>
        </a:defRPr>
      </a:lvl3pPr>
      <a:lvl4pPr marL="1600415" indent="-228631" algn="l" defTabSz="9145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675" indent="-228631" algn="l" defTabSz="9145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935" indent="-228631" algn="l" defTabSz="9145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2198" indent="-228631" algn="l" defTabSz="9145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458" indent="-228631" algn="l" defTabSz="9145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721" indent="-228631" algn="l" defTabSz="9145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523" rtl="0" eaLnBrk="1" latinLnBrk="0" hangingPunct="1">
        <a:defRPr sz="1801" kern="1200">
          <a:solidFill>
            <a:schemeClr val="tx1"/>
          </a:solidFill>
          <a:latin typeface="+mn-lt"/>
          <a:ea typeface="+mn-ea"/>
          <a:cs typeface="+mn-cs"/>
        </a:defRPr>
      </a:lvl1pPr>
      <a:lvl2pPr marL="457260" algn="l" defTabSz="914523" rtl="0" eaLnBrk="1" latinLnBrk="0" hangingPunct="1">
        <a:defRPr sz="1801" kern="1200">
          <a:solidFill>
            <a:schemeClr val="tx1"/>
          </a:solidFill>
          <a:latin typeface="+mn-lt"/>
          <a:ea typeface="+mn-ea"/>
          <a:cs typeface="+mn-cs"/>
        </a:defRPr>
      </a:lvl2pPr>
      <a:lvl3pPr marL="914523" algn="l" defTabSz="914523" rtl="0" eaLnBrk="1" latinLnBrk="0" hangingPunct="1">
        <a:defRPr sz="1801" kern="1200">
          <a:solidFill>
            <a:schemeClr val="tx1"/>
          </a:solidFill>
          <a:latin typeface="+mn-lt"/>
          <a:ea typeface="+mn-ea"/>
          <a:cs typeface="+mn-cs"/>
        </a:defRPr>
      </a:lvl3pPr>
      <a:lvl4pPr marL="1371783" algn="l" defTabSz="914523" rtl="0" eaLnBrk="1" latinLnBrk="0" hangingPunct="1">
        <a:defRPr sz="1801" kern="1200">
          <a:solidFill>
            <a:schemeClr val="tx1"/>
          </a:solidFill>
          <a:latin typeface="+mn-lt"/>
          <a:ea typeface="+mn-ea"/>
          <a:cs typeface="+mn-cs"/>
        </a:defRPr>
      </a:lvl4pPr>
      <a:lvl5pPr marL="1829044" algn="l" defTabSz="914523" rtl="0" eaLnBrk="1" latinLnBrk="0" hangingPunct="1">
        <a:defRPr sz="1801" kern="1200">
          <a:solidFill>
            <a:schemeClr val="tx1"/>
          </a:solidFill>
          <a:latin typeface="+mn-lt"/>
          <a:ea typeface="+mn-ea"/>
          <a:cs typeface="+mn-cs"/>
        </a:defRPr>
      </a:lvl5pPr>
      <a:lvl6pPr marL="2286307" algn="l" defTabSz="914523" rtl="0" eaLnBrk="1" latinLnBrk="0" hangingPunct="1">
        <a:defRPr sz="1801" kern="1200">
          <a:solidFill>
            <a:schemeClr val="tx1"/>
          </a:solidFill>
          <a:latin typeface="+mn-lt"/>
          <a:ea typeface="+mn-ea"/>
          <a:cs typeface="+mn-cs"/>
        </a:defRPr>
      </a:lvl6pPr>
      <a:lvl7pPr marL="2743567" algn="l" defTabSz="914523" rtl="0" eaLnBrk="1" latinLnBrk="0" hangingPunct="1">
        <a:defRPr sz="1801" kern="1200">
          <a:solidFill>
            <a:schemeClr val="tx1"/>
          </a:solidFill>
          <a:latin typeface="+mn-lt"/>
          <a:ea typeface="+mn-ea"/>
          <a:cs typeface="+mn-cs"/>
        </a:defRPr>
      </a:lvl7pPr>
      <a:lvl8pPr marL="3200830" algn="l" defTabSz="914523" rtl="0" eaLnBrk="1" latinLnBrk="0" hangingPunct="1">
        <a:defRPr sz="1801" kern="1200">
          <a:solidFill>
            <a:schemeClr val="tx1"/>
          </a:solidFill>
          <a:latin typeface="+mn-lt"/>
          <a:ea typeface="+mn-ea"/>
          <a:cs typeface="+mn-cs"/>
        </a:defRPr>
      </a:lvl8pPr>
      <a:lvl9pPr marL="3658090" algn="l" defTabSz="91452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CE62FE35-1B25-4C39-9421-8BEBE2FEFD94}"/>
              </a:ext>
            </a:extLst>
          </p:cNvPr>
          <p:cNvSpPr txBox="1"/>
          <p:nvPr userDrawn="1"/>
        </p:nvSpPr>
        <p:spPr>
          <a:xfrm>
            <a:off x="0" y="-6377282"/>
            <a:ext cx="12193588"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838309" y="365126"/>
            <a:ext cx="10516971" cy="132556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309" y="1825625"/>
            <a:ext cx="10516971"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313" y="6356349"/>
            <a:ext cx="274355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1"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9131" y="6356349"/>
            <a:ext cx="4115337"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1"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1726" y="6356349"/>
            <a:ext cx="274355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1" b="0" i="0" u="none" strike="noStrike" cap="none">
                <a:solidFill>
                  <a:srgbClr val="888888"/>
                </a:solidFill>
                <a:latin typeface="Calibri"/>
                <a:ea typeface="Calibri"/>
                <a:cs typeface="Calibri"/>
                <a:sym typeface="Calibri"/>
              </a:defRPr>
            </a:lvl1pPr>
            <a:lvl2pPr marL="0" marR="0" lvl="1" indent="0" algn="r" rtl="0">
              <a:spcBef>
                <a:spcPts val="0"/>
              </a:spcBef>
              <a:buNone/>
              <a:defRPr sz="1201" b="0" i="0" u="none" strike="noStrike" cap="none">
                <a:solidFill>
                  <a:srgbClr val="888888"/>
                </a:solidFill>
                <a:latin typeface="Calibri"/>
                <a:ea typeface="Calibri"/>
                <a:cs typeface="Calibri"/>
                <a:sym typeface="Calibri"/>
              </a:defRPr>
            </a:lvl2pPr>
            <a:lvl3pPr marL="0" marR="0" lvl="2" indent="0" algn="r" rtl="0">
              <a:spcBef>
                <a:spcPts val="0"/>
              </a:spcBef>
              <a:buNone/>
              <a:defRPr sz="1201" b="0" i="0" u="none" strike="noStrike" cap="none">
                <a:solidFill>
                  <a:srgbClr val="888888"/>
                </a:solidFill>
                <a:latin typeface="Calibri"/>
                <a:ea typeface="Calibri"/>
                <a:cs typeface="Calibri"/>
                <a:sym typeface="Calibri"/>
              </a:defRPr>
            </a:lvl3pPr>
            <a:lvl4pPr marL="0" marR="0" lvl="3" indent="0" algn="r" rtl="0">
              <a:spcBef>
                <a:spcPts val="0"/>
              </a:spcBef>
              <a:buNone/>
              <a:defRPr sz="1201" b="0" i="0" u="none" strike="noStrike" cap="none">
                <a:solidFill>
                  <a:srgbClr val="888888"/>
                </a:solidFill>
                <a:latin typeface="Calibri"/>
                <a:ea typeface="Calibri"/>
                <a:cs typeface="Calibri"/>
                <a:sym typeface="Calibri"/>
              </a:defRPr>
            </a:lvl4pPr>
            <a:lvl5pPr marL="0" marR="0" lvl="4" indent="0" algn="r" rtl="0">
              <a:spcBef>
                <a:spcPts val="0"/>
              </a:spcBef>
              <a:buNone/>
              <a:defRPr sz="1201" b="0" i="0" u="none" strike="noStrike" cap="none">
                <a:solidFill>
                  <a:srgbClr val="888888"/>
                </a:solidFill>
                <a:latin typeface="Calibri"/>
                <a:ea typeface="Calibri"/>
                <a:cs typeface="Calibri"/>
                <a:sym typeface="Calibri"/>
              </a:defRPr>
            </a:lvl5pPr>
            <a:lvl6pPr marL="0" marR="0" lvl="5" indent="0" algn="r" rtl="0">
              <a:spcBef>
                <a:spcPts val="0"/>
              </a:spcBef>
              <a:buNone/>
              <a:defRPr sz="1201" b="0" i="0" u="none" strike="noStrike" cap="none">
                <a:solidFill>
                  <a:srgbClr val="888888"/>
                </a:solidFill>
                <a:latin typeface="Calibri"/>
                <a:ea typeface="Calibri"/>
                <a:cs typeface="Calibri"/>
                <a:sym typeface="Calibri"/>
              </a:defRPr>
            </a:lvl6pPr>
            <a:lvl7pPr marL="0" marR="0" lvl="6" indent="0" algn="r" rtl="0">
              <a:spcBef>
                <a:spcPts val="0"/>
              </a:spcBef>
              <a:buNone/>
              <a:defRPr sz="1201" b="0" i="0" u="none" strike="noStrike" cap="none">
                <a:solidFill>
                  <a:srgbClr val="888888"/>
                </a:solidFill>
                <a:latin typeface="Calibri"/>
                <a:ea typeface="Calibri"/>
                <a:cs typeface="Calibri"/>
                <a:sym typeface="Calibri"/>
              </a:defRPr>
            </a:lvl7pPr>
            <a:lvl8pPr marL="0" marR="0" lvl="7" indent="0" algn="r" rtl="0">
              <a:spcBef>
                <a:spcPts val="0"/>
              </a:spcBef>
              <a:buNone/>
              <a:defRPr sz="1201" b="0" i="0" u="none" strike="noStrike" cap="none">
                <a:solidFill>
                  <a:srgbClr val="888888"/>
                </a:solidFill>
                <a:latin typeface="Calibri"/>
                <a:ea typeface="Calibri"/>
                <a:cs typeface="Calibri"/>
                <a:sym typeface="Calibri"/>
              </a:defRPr>
            </a:lvl8pPr>
            <a:lvl9pPr marL="0" marR="0" lvl="8" indent="0" algn="r" rtl="0">
              <a:spcBef>
                <a:spcPts val="0"/>
              </a:spcBef>
              <a:buNone/>
              <a:defRPr sz="1201"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hoc10.vn/doc-sach/toan-4-tap-1/1/390/35/" TargetMode="External"/><Relationship Id="rId2" Type="http://schemas.openxmlformats.org/officeDocument/2006/relationships/image" Target="../media/image35.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39.jp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oan-4-tap-1/1/390/35/"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slide" Target="slide5.xml"/><Relationship Id="rId17" Type="http://schemas.openxmlformats.org/officeDocument/2006/relationships/slide" Target="slide8.xml"/><Relationship Id="rId2" Type="http://schemas.openxmlformats.org/officeDocument/2006/relationships/notesSlide" Target="../notesSlides/notesSlide2.xml"/><Relationship Id="rId16"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slide" Target="slide7.xml"/><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18.png"/><Relationship Id="rId12"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audio" Target="../media/audio2.wav"/><Relationship Id="rId9" Type="http://schemas.openxmlformats.org/officeDocument/2006/relationships/image" Target="../media/image20.png"/><Relationship Id="rId1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0.png"/><Relationship Id="rId5" Type="http://schemas.openxmlformats.org/officeDocument/2006/relationships/audio" Target="../media/audio3.wav"/><Relationship Id="rId10" Type="http://schemas.openxmlformats.org/officeDocument/2006/relationships/image" Target="../media/image22.png"/><Relationship Id="rId4" Type="http://schemas.openxmlformats.org/officeDocument/2006/relationships/audio" Target="../media/audio2.wav"/><Relationship Id="rId9" Type="http://schemas.openxmlformats.org/officeDocument/2006/relationships/image" Target="../media/image21.png"/><Relationship Id="rId1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0.png"/><Relationship Id="rId5" Type="http://schemas.openxmlformats.org/officeDocument/2006/relationships/audio" Target="../media/audio3.wav"/><Relationship Id="rId10" Type="http://schemas.openxmlformats.org/officeDocument/2006/relationships/image" Target="../media/image22.png"/><Relationship Id="rId4" Type="http://schemas.openxmlformats.org/officeDocument/2006/relationships/audio" Target="../media/audio2.wav"/><Relationship Id="rId9" Type="http://schemas.openxmlformats.org/officeDocument/2006/relationships/image" Target="../media/image21.png"/><Relationship Id="rId1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s://hoc10.vn/doc-sach/toan-4-tap-1/1/390/35/" TargetMode="External"/><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1737" y="1"/>
            <a:ext cx="2681057" cy="646459"/>
          </a:xfrm>
          <a:prstGeom prst="rect">
            <a:avLst/>
          </a:prstGeom>
          <a:noFill/>
        </p:spPr>
        <p:txBody>
          <a:bodyPr wrap="square" rtlCol="0">
            <a:spAutoFit/>
          </a:bodyPr>
          <a:lstStyle/>
          <a:p>
            <a:pPr algn="ctr" defTabSz="914523">
              <a:buClr>
                <a:srgbClr val="000000"/>
              </a:buClr>
              <a:defRPr/>
            </a:pPr>
            <a:r>
              <a:rPr lang="en-US" sz="3601" kern="0" dirty="0">
                <a:solidFill>
                  <a:srgbClr val="FFFFFF"/>
                </a:solidFill>
                <a:effectLst>
                  <a:outerShdw blurRad="38100" dist="38100" dir="2700000" algn="tl">
                    <a:srgbClr val="000000">
                      <a:alpha val="43137"/>
                    </a:srgbClr>
                  </a:outerShdw>
                </a:effectLst>
                <a:latin typeface="UTM Avo" panose="02040603050506020204" pitchFamily="18" charset="0"/>
                <a:cs typeface="Arial"/>
                <a:sym typeface="Arial"/>
              </a:rPr>
              <a:t>TOÁN 4</a:t>
            </a:r>
          </a:p>
        </p:txBody>
      </p:sp>
      <p:sp>
        <p:nvSpPr>
          <p:cNvPr id="6" name="Rectangle 5">
            <a:extLst>
              <a:ext uri="{FF2B5EF4-FFF2-40B4-BE49-F238E27FC236}">
                <a16:creationId xmlns:a16="http://schemas.microsoft.com/office/drawing/2014/main" id="{E749AAE4-AAE8-4F14-B963-C4BD00694A92}"/>
              </a:ext>
            </a:extLst>
          </p:cNvPr>
          <p:cNvSpPr/>
          <p:nvPr/>
        </p:nvSpPr>
        <p:spPr>
          <a:xfrm>
            <a:off x="10603873" y="589138"/>
            <a:ext cx="990976" cy="461665"/>
          </a:xfrm>
          <a:prstGeom prst="rect">
            <a:avLst/>
          </a:prstGeom>
        </p:spPr>
        <p:txBody>
          <a:bodyPr wrap="none">
            <a:spAutoFit/>
          </a:bodyPr>
          <a:lstStyle/>
          <a:p>
            <a:pPr algn="ctr" defTabSz="914523">
              <a:buClr>
                <a:srgbClr val="000000"/>
              </a:buClr>
              <a:defRPr/>
            </a:pPr>
            <a:r>
              <a:rPr lang="en-US" sz="2400" kern="0" dirty="0" err="1">
                <a:solidFill>
                  <a:srgbClr val="FFFFFF"/>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Tập</a:t>
            </a:r>
            <a:r>
              <a:rPr lang="en-US" sz="2400" kern="0" dirty="0">
                <a:solidFill>
                  <a:srgbClr val="FFFFFF"/>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 1</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1001154" y="2195423"/>
            <a:ext cx="10737785" cy="2467154"/>
          </a:xfrm>
          <a:prstGeom prst="rect">
            <a:avLst/>
          </a:prstGeom>
          <a:noFill/>
          <a:ln>
            <a:noFill/>
          </a:ln>
        </p:spPr>
        <p:txBody>
          <a:bodyPr spcFirstLastPara="1" wrap="square" lIns="91426" tIns="45699" rIns="91426" bIns="45699"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914523">
              <a:lnSpc>
                <a:spcPct val="150000"/>
              </a:lnSpc>
              <a:buClr>
                <a:srgbClr val="000000"/>
              </a:buClr>
              <a:buSzPts val="990"/>
              <a:defRPr/>
            </a:pPr>
            <a:r>
              <a:rPr lang="en-US" sz="5201" b="1" kern="0" err="1">
                <a:solidFill>
                  <a:srgbClr val="002060"/>
                </a:solidFill>
                <a:latin typeface="UTM Avo" panose="02040603050506020204" pitchFamily="18" charset="0"/>
              </a:rPr>
              <a:t>Tuần</a:t>
            </a:r>
            <a:r>
              <a:rPr lang="en-US" sz="5201" b="1" kern="0">
                <a:solidFill>
                  <a:srgbClr val="002060"/>
                </a:solidFill>
                <a:latin typeface="UTM Avo" panose="02040603050506020204" pitchFamily="18" charset="0"/>
              </a:rPr>
              <a:t> </a:t>
            </a:r>
            <a:r>
              <a:rPr lang="vi-VN" sz="5201" b="1" kern="0">
                <a:solidFill>
                  <a:srgbClr val="002060"/>
                </a:solidFill>
                <a:latin typeface="UTM Avo" panose="02040603050506020204" pitchFamily="18" charset="0"/>
              </a:rPr>
              <a:t>5</a:t>
            </a:r>
            <a:endParaRPr lang="en-US" sz="5201" b="1" kern="0" dirty="0">
              <a:solidFill>
                <a:srgbClr val="002060"/>
              </a:solidFill>
              <a:latin typeface="UTM Avo" panose="02040603050506020204" pitchFamily="18" charset="0"/>
            </a:endParaRPr>
          </a:p>
          <a:p>
            <a:pPr algn="ctr" defTabSz="914500">
              <a:lnSpc>
                <a:spcPct val="150000"/>
              </a:lnSpc>
              <a:buClr>
                <a:srgbClr val="000000"/>
              </a:buClr>
              <a:defRPr/>
            </a:pPr>
            <a:r>
              <a:rPr lang="en-US" sz="5201" b="1" kern="0" err="1">
                <a:solidFill>
                  <a:srgbClr val="FF0000"/>
                </a:solidFill>
                <a:latin typeface="UTM Avo" panose="02040603050506020204" pitchFamily="18" charset="0"/>
                <a:cs typeface="Arial" panose="020B0604020202020204" pitchFamily="34" charset="0"/>
              </a:rPr>
              <a:t>Bài</a:t>
            </a:r>
            <a:r>
              <a:rPr lang="en-US" sz="5201" b="1" kern="0">
                <a:solidFill>
                  <a:srgbClr val="FF0000"/>
                </a:solidFill>
                <a:latin typeface="UTM Avo" panose="02040603050506020204" pitchFamily="18" charset="0"/>
                <a:cs typeface="Arial" panose="020B0604020202020204" pitchFamily="34" charset="0"/>
              </a:rPr>
              <a:t> </a:t>
            </a:r>
            <a:r>
              <a:rPr lang="vi-VN" sz="5201" b="1" kern="0">
                <a:solidFill>
                  <a:srgbClr val="FF0000"/>
                </a:solidFill>
                <a:latin typeface="UTM Avo" panose="02040603050506020204" pitchFamily="18" charset="0"/>
                <a:cs typeface="Arial" panose="020B0604020202020204" pitchFamily="34" charset="0"/>
              </a:rPr>
              <a:t>14</a:t>
            </a:r>
            <a:r>
              <a:rPr lang="en-US" sz="5201" b="1" kern="0">
                <a:solidFill>
                  <a:srgbClr val="FF0000"/>
                </a:solidFill>
                <a:latin typeface="UTM Avo" panose="02040603050506020204" pitchFamily="18" charset="0"/>
                <a:cs typeface="Arial" panose="020B0604020202020204" pitchFamily="34" charset="0"/>
              </a:rPr>
              <a:t>:</a:t>
            </a:r>
            <a:r>
              <a:rPr lang="vi-VN" sz="5201" b="1" kern="0">
                <a:solidFill>
                  <a:srgbClr val="FF0000"/>
                </a:solidFill>
                <a:latin typeface="UTM Avo" panose="02040603050506020204" pitchFamily="18" charset="0"/>
                <a:cs typeface="Arial" panose="020B0604020202020204" pitchFamily="34" charset="0"/>
              </a:rPr>
              <a:t> Yến, tạ, tấn - Tiết 2</a:t>
            </a:r>
            <a:r>
              <a:rPr lang="en-US" sz="5201" b="1" kern="0">
                <a:solidFill>
                  <a:srgbClr val="FF0000"/>
                </a:solidFill>
                <a:latin typeface="UTM Avo" panose="02040603050506020204" pitchFamily="18" charset="0"/>
                <a:cs typeface="Arial" panose="020B0604020202020204" pitchFamily="34" charset="0"/>
              </a:rPr>
              <a:t> </a:t>
            </a:r>
            <a:endParaRPr lang="en-US" sz="5201" b="1" kern="0" dirty="0">
              <a:solidFill>
                <a:srgbClr val="FF0000"/>
              </a:solidFill>
              <a:latin typeface="UTM Avo" panose="02040603050506020204" pitchFamily="18" charset="0"/>
              <a:cs typeface="Arial" panose="020B0604020202020204"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DFCABC-2ACA-4824-80F7-C9EDA0A9D884}"/>
              </a:ext>
            </a:extLst>
          </p:cNvPr>
          <p:cNvPicPr>
            <a:picLocks noChangeAspect="1"/>
          </p:cNvPicPr>
          <p:nvPr/>
        </p:nvPicPr>
        <p:blipFill>
          <a:blip r:embed="rId3"/>
          <a:stretch>
            <a:fillRect/>
          </a:stretch>
        </p:blipFill>
        <p:spPr>
          <a:xfrm>
            <a:off x="4663493" y="2837778"/>
            <a:ext cx="2866613" cy="1879967"/>
          </a:xfrm>
          <a:prstGeom prst="rect">
            <a:avLst/>
          </a:prstGeom>
        </p:spPr>
      </p:pic>
    </p:spTree>
    <p:extLst>
      <p:ext uri="{BB962C8B-B14F-4D97-AF65-F5344CB8AC3E}">
        <p14:creationId xmlns:p14="http://schemas.microsoft.com/office/powerpoint/2010/main" val="20205633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ECE4D9-85DA-4EC0-9837-AFC6F1C29FFE}"/>
              </a:ext>
            </a:extLst>
          </p:cNvPr>
          <p:cNvSpPr/>
          <p:nvPr/>
        </p:nvSpPr>
        <p:spPr>
          <a:xfrm>
            <a:off x="6938702" y="3752325"/>
            <a:ext cx="5254098" cy="3105676"/>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solidFill>
                <a:schemeClr val="tx1"/>
              </a:solidFill>
            </a:endParaRPr>
          </a:p>
        </p:txBody>
      </p:sp>
      <p:sp>
        <p:nvSpPr>
          <p:cNvPr id="3" name="Rectangle 2">
            <a:extLst>
              <a:ext uri="{FF2B5EF4-FFF2-40B4-BE49-F238E27FC236}">
                <a16:creationId xmlns:a16="http://schemas.microsoft.com/office/drawing/2014/main" id="{4EB356F0-A59B-46BE-A4A4-55C131630C3E}"/>
              </a:ext>
            </a:extLst>
          </p:cNvPr>
          <p:cNvSpPr/>
          <p:nvPr/>
        </p:nvSpPr>
        <p:spPr>
          <a:xfrm>
            <a:off x="9857011" y="4981604"/>
            <a:ext cx="1188721" cy="1474946"/>
          </a:xfrm>
          <a:prstGeom prst="rect">
            <a:avLst/>
          </a:prstGeom>
          <a:solidFill>
            <a:srgbClr val="ECB6BD"/>
          </a:solidFill>
          <a:ln w="25400" cap="flat" cmpd="sng" algn="ctr">
            <a:solidFill>
              <a:srgbClr val="F1CB3A">
                <a:shade val="50000"/>
              </a:srgbClr>
            </a:solidFill>
            <a:prstDash val="solid"/>
          </a:ln>
          <a:effectLst/>
        </p:spPr>
        <p:txBody>
          <a:bodyPr rtlCol="0" anchor="ctr"/>
          <a:lstStyle/>
          <a:p>
            <a:pPr algn="ctr" defTabSz="2322302">
              <a:buClr>
                <a:srgbClr val="000000"/>
              </a:buClr>
              <a:defRPr/>
            </a:pPr>
            <a:endParaRPr lang="en-US" sz="2500" kern="0">
              <a:sym typeface="Arial"/>
            </a:endParaRPr>
          </a:p>
        </p:txBody>
      </p:sp>
      <p:graphicFrame>
        <p:nvGraphicFramePr>
          <p:cNvPr id="4" name="Table 3">
            <a:extLst>
              <a:ext uri="{FF2B5EF4-FFF2-40B4-BE49-F238E27FC236}">
                <a16:creationId xmlns:a16="http://schemas.microsoft.com/office/drawing/2014/main" id="{174A3D6C-3DC5-4C4C-8820-B2A04A7AEEBE}"/>
              </a:ext>
            </a:extLst>
          </p:cNvPr>
          <p:cNvGraphicFramePr>
            <a:graphicFrameLocks noGrp="1"/>
          </p:cNvGraphicFramePr>
          <p:nvPr>
            <p:extLst>
              <p:ext uri="{D42A27DB-BD31-4B8C-83A1-F6EECF244321}">
                <p14:modId xmlns:p14="http://schemas.microsoft.com/office/powerpoint/2010/main" val="2384230535"/>
              </p:ext>
            </p:extLst>
          </p:nvPr>
        </p:nvGraphicFramePr>
        <p:xfrm>
          <a:off x="2832860" y="4987875"/>
          <a:ext cx="8211672" cy="1463040"/>
        </p:xfrm>
        <a:graphic>
          <a:graphicData uri="http://schemas.openxmlformats.org/drawingml/2006/table">
            <a:tbl>
              <a:tblPr firstRow="1" bandRow="1"/>
              <a:tblGrid>
                <a:gridCol w="5765801">
                  <a:extLst>
                    <a:ext uri="{9D8B030D-6E8A-4147-A177-3AD203B41FA5}">
                      <a16:colId xmlns:a16="http://schemas.microsoft.com/office/drawing/2014/main" val="20000"/>
                    </a:ext>
                  </a:extLst>
                </a:gridCol>
                <a:gridCol w="1277470">
                  <a:extLst>
                    <a:ext uri="{9D8B030D-6E8A-4147-A177-3AD203B41FA5}">
                      <a16:colId xmlns:a16="http://schemas.microsoft.com/office/drawing/2014/main" val="20001"/>
                    </a:ext>
                  </a:extLst>
                </a:gridCol>
                <a:gridCol w="1168401">
                  <a:extLst>
                    <a:ext uri="{9D8B030D-6E8A-4147-A177-3AD203B41FA5}">
                      <a16:colId xmlns:a16="http://schemas.microsoft.com/office/drawing/2014/main" val="20002"/>
                    </a:ext>
                  </a:extLst>
                </a:gridCol>
              </a:tblGrid>
              <a:tr h="487680">
                <a:tc>
                  <a:txBody>
                    <a:bodyPr/>
                    <a:lstStyle>
                      <a:lvl1pPr marL="0"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1pPr>
                      <a:lvl2pPr marL="180045"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2pPr>
                      <a:lvl3pPr marL="36009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3pPr>
                      <a:lvl4pPr marL="540136"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4pPr>
                      <a:lvl5pPr marL="72018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5pPr>
                      <a:lvl6pPr marL="900227"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6pPr>
                      <a:lvl7pPr marL="1080272"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7pPr>
                      <a:lvl8pPr marL="1260318"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8pPr>
                      <a:lvl9pPr marL="1440363"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9pPr>
                    </a:lstStyle>
                    <a:p>
                      <a:r>
                        <a:rPr lang="en-US" sz="2300" dirty="0" err="1">
                          <a:solidFill>
                            <a:schemeClr val="tx1"/>
                          </a:solidFill>
                          <a:latin typeface="+mn-lt"/>
                        </a:rPr>
                        <a:t>Số</a:t>
                      </a:r>
                      <a:r>
                        <a:rPr lang="en-US" sz="2300" baseline="0" dirty="0">
                          <a:solidFill>
                            <a:schemeClr val="tx1"/>
                          </a:solidFill>
                          <a:latin typeface="+mn-lt"/>
                        </a:rPr>
                        <a:t> </a:t>
                      </a:r>
                      <a:r>
                        <a:rPr lang="en-US" sz="2300" baseline="0" dirty="0" err="1">
                          <a:solidFill>
                            <a:schemeClr val="tx1"/>
                          </a:solidFill>
                          <a:latin typeface="+mn-lt"/>
                        </a:rPr>
                        <a:t>chuyến</a:t>
                      </a:r>
                      <a:r>
                        <a:rPr lang="en-US" sz="2300" baseline="0" dirty="0">
                          <a:solidFill>
                            <a:schemeClr val="tx1"/>
                          </a:solidFill>
                          <a:latin typeface="+mn-lt"/>
                        </a:rPr>
                        <a:t> </a:t>
                      </a:r>
                      <a:r>
                        <a:rPr lang="en-US" sz="2300" baseline="0" dirty="0" err="1">
                          <a:solidFill>
                            <a:schemeClr val="tx1"/>
                          </a:solidFill>
                          <a:latin typeface="+mn-lt"/>
                        </a:rPr>
                        <a:t>xe</a:t>
                      </a:r>
                      <a:r>
                        <a:rPr lang="en-US" sz="2300" baseline="0" dirty="0">
                          <a:solidFill>
                            <a:schemeClr val="tx1"/>
                          </a:solidFill>
                          <a:latin typeface="+mn-lt"/>
                        </a:rPr>
                        <a:t> ô </a:t>
                      </a:r>
                      <a:r>
                        <a:rPr lang="en-US" sz="2300" baseline="0" dirty="0" err="1">
                          <a:solidFill>
                            <a:schemeClr val="tx1"/>
                          </a:solidFill>
                          <a:latin typeface="+mn-lt"/>
                        </a:rPr>
                        <a:t>tô</a:t>
                      </a:r>
                      <a:r>
                        <a:rPr lang="en-US" sz="2300" baseline="0" dirty="0">
                          <a:solidFill>
                            <a:schemeClr val="tx1"/>
                          </a:solidFill>
                          <a:latin typeface="+mn-lt"/>
                        </a:rPr>
                        <a:t> </a:t>
                      </a:r>
                      <a:r>
                        <a:rPr lang="en-US" sz="2300" baseline="0" dirty="0" err="1">
                          <a:solidFill>
                            <a:schemeClr val="tx1"/>
                          </a:solidFill>
                          <a:latin typeface="+mn-lt"/>
                        </a:rPr>
                        <a:t>có</a:t>
                      </a:r>
                      <a:r>
                        <a:rPr lang="en-US" sz="2300" baseline="0" dirty="0">
                          <a:solidFill>
                            <a:schemeClr val="tx1"/>
                          </a:solidFill>
                          <a:latin typeface="+mn-lt"/>
                        </a:rPr>
                        <a:t> </a:t>
                      </a:r>
                      <a:r>
                        <a:rPr lang="en-US" sz="2300" baseline="0" dirty="0" err="1">
                          <a:solidFill>
                            <a:schemeClr val="tx1"/>
                          </a:solidFill>
                          <a:latin typeface="+mn-lt"/>
                        </a:rPr>
                        <a:t>trọng</a:t>
                      </a:r>
                      <a:r>
                        <a:rPr lang="en-US" sz="2300" baseline="0" dirty="0">
                          <a:solidFill>
                            <a:schemeClr val="tx1"/>
                          </a:solidFill>
                          <a:latin typeface="+mn-lt"/>
                        </a:rPr>
                        <a:t> </a:t>
                      </a:r>
                      <a:r>
                        <a:rPr lang="en-US" sz="2300" baseline="0" dirty="0" err="1">
                          <a:solidFill>
                            <a:schemeClr val="tx1"/>
                          </a:solidFill>
                          <a:latin typeface="+mn-lt"/>
                        </a:rPr>
                        <a:t>tải</a:t>
                      </a:r>
                      <a:r>
                        <a:rPr lang="en-US" sz="2300" baseline="0" dirty="0">
                          <a:solidFill>
                            <a:schemeClr val="tx1"/>
                          </a:solidFill>
                          <a:latin typeface="+mn-lt"/>
                        </a:rPr>
                        <a:t> 3 </a:t>
                      </a:r>
                      <a:r>
                        <a:rPr lang="en-US" sz="2300" baseline="0" dirty="0" err="1">
                          <a:solidFill>
                            <a:schemeClr val="tx1"/>
                          </a:solidFill>
                          <a:latin typeface="+mn-lt"/>
                        </a:rPr>
                        <a:t>tấn</a:t>
                      </a:r>
                      <a:endParaRPr lang="en-US" sz="2300" dirty="0">
                        <a:solidFill>
                          <a:schemeClr val="tx1"/>
                        </a:solidFill>
                        <a:latin typeface="+mn-lt"/>
                      </a:endParaRPr>
                    </a:p>
                  </a:txBody>
                  <a:tcPr marL="60960" marR="60960" marT="30481" marB="30481">
                    <a:lnL w="12700" cap="flat" cmpd="sng" algn="ctr">
                      <a:solidFill>
                        <a:srgbClr val="191919"/>
                      </a:solidFill>
                      <a:prstDash val="solid"/>
                      <a:round/>
                      <a:headEnd type="none" w="med" len="med"/>
                      <a:tailEnd type="none" w="med" len="med"/>
                    </a:lnL>
                    <a:lnR w="12700" cap="flat" cmpd="sng" algn="ctr">
                      <a:solidFill>
                        <a:srgbClr val="191919"/>
                      </a:solidFill>
                      <a:prstDash val="solid"/>
                      <a:round/>
                      <a:headEnd type="none" w="med" len="med"/>
                      <a:tailEnd type="none" w="med" len="med"/>
                    </a:lnR>
                    <a:lnT w="12700" cap="flat" cmpd="sng" algn="ctr">
                      <a:solidFill>
                        <a:srgbClr val="191919"/>
                      </a:solidFill>
                      <a:prstDash val="solid"/>
                      <a:round/>
                      <a:headEnd type="none" w="med" len="med"/>
                      <a:tailEnd type="none" w="med" len="med"/>
                    </a:lnT>
                    <a:lnB w="12700" cap="flat" cmpd="sng" algn="ctr">
                      <a:solidFill>
                        <a:srgbClr val="191919"/>
                      </a:solidFill>
                      <a:prstDash val="solid"/>
                      <a:round/>
                      <a:headEnd type="none" w="med" len="med"/>
                      <a:tailEnd type="none" w="med" len="med"/>
                    </a:lnB>
                    <a:lnTlToBr w="12700" cmpd="sng">
                      <a:noFill/>
                      <a:prstDash val="solid"/>
                    </a:lnTlToBr>
                    <a:lnBlToTr w="12700" cmpd="sng">
                      <a:noFill/>
                      <a:prstDash val="solid"/>
                    </a:lnBlToTr>
                    <a:solidFill>
                      <a:srgbClr val="97E493">
                        <a:lumMod val="60000"/>
                        <a:lumOff val="40000"/>
                      </a:srgbClr>
                    </a:solidFill>
                  </a:tcPr>
                </a:tc>
                <a:tc>
                  <a:txBody>
                    <a:bodyPr/>
                    <a:lstStyle>
                      <a:lvl1pPr marL="0"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1pPr>
                      <a:lvl2pPr marL="180045"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2pPr>
                      <a:lvl3pPr marL="36009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3pPr>
                      <a:lvl4pPr marL="540136"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4pPr>
                      <a:lvl5pPr marL="72018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5pPr>
                      <a:lvl6pPr marL="900227"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6pPr>
                      <a:lvl7pPr marL="1080272"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7pPr>
                      <a:lvl8pPr marL="1260318"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8pPr>
                      <a:lvl9pPr marL="1440363"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9pPr>
                    </a:lstStyle>
                    <a:p>
                      <a:endParaRPr lang="en-US" sz="2300" dirty="0">
                        <a:solidFill>
                          <a:schemeClr val="tx1"/>
                        </a:solidFill>
                        <a:latin typeface="+mn-lt"/>
                      </a:endParaRPr>
                    </a:p>
                  </a:txBody>
                  <a:tcPr marL="60960" marR="60960" marT="30481" marB="30481">
                    <a:lnL w="12700" cap="flat" cmpd="sng" algn="ctr">
                      <a:solidFill>
                        <a:srgbClr val="191919"/>
                      </a:solidFill>
                      <a:prstDash val="solid"/>
                      <a:round/>
                      <a:headEnd type="none" w="med" len="med"/>
                      <a:tailEnd type="none" w="med" len="med"/>
                    </a:lnL>
                    <a:lnR w="12700" cap="flat" cmpd="sng" algn="ctr">
                      <a:solidFill>
                        <a:srgbClr val="191919"/>
                      </a:solidFill>
                      <a:prstDash val="solid"/>
                      <a:round/>
                      <a:headEnd type="none" w="med" len="med"/>
                      <a:tailEnd type="none" w="med" len="med"/>
                    </a:lnR>
                    <a:lnT w="12700" cap="flat" cmpd="sng" algn="ctr">
                      <a:solidFill>
                        <a:srgbClr val="191919"/>
                      </a:solidFill>
                      <a:prstDash val="solid"/>
                      <a:round/>
                      <a:headEnd type="none" w="med" len="med"/>
                      <a:tailEnd type="none" w="med" len="med"/>
                    </a:lnT>
                    <a:lnB w="12700" cap="flat" cmpd="sng" algn="ctr">
                      <a:solidFill>
                        <a:srgbClr val="19191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1pPr>
                      <a:lvl2pPr marL="180045"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2pPr>
                      <a:lvl3pPr marL="36009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3pPr>
                      <a:lvl4pPr marL="540136"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4pPr>
                      <a:lvl5pPr marL="72018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5pPr>
                      <a:lvl6pPr marL="900227"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6pPr>
                      <a:lvl7pPr marL="1080272"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7pPr>
                      <a:lvl8pPr marL="1260318"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8pPr>
                      <a:lvl9pPr marL="1440363"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9pPr>
                    </a:lstStyle>
                    <a:p>
                      <a:endParaRPr lang="en-US" sz="2300" dirty="0">
                        <a:solidFill>
                          <a:schemeClr val="tx1"/>
                        </a:solidFill>
                        <a:latin typeface="+mn-lt"/>
                      </a:endParaRPr>
                    </a:p>
                  </a:txBody>
                  <a:tcPr marL="60960" marR="60960" marT="30481" marB="30481">
                    <a:lnL w="12700" cap="flat" cmpd="sng" algn="ctr">
                      <a:solidFill>
                        <a:srgbClr val="191919"/>
                      </a:solidFill>
                      <a:prstDash val="solid"/>
                      <a:round/>
                      <a:headEnd type="none" w="med" len="med"/>
                      <a:tailEnd type="none" w="med" len="med"/>
                    </a:lnL>
                    <a:lnR w="12700" cap="flat" cmpd="sng" algn="ctr">
                      <a:solidFill>
                        <a:srgbClr val="191919"/>
                      </a:solidFill>
                      <a:prstDash val="solid"/>
                      <a:round/>
                      <a:headEnd type="none" w="med" len="med"/>
                      <a:tailEnd type="none" w="med" len="med"/>
                    </a:lnR>
                    <a:lnT w="12700" cap="flat" cmpd="sng" algn="ctr">
                      <a:solidFill>
                        <a:srgbClr val="191919"/>
                      </a:solidFill>
                      <a:prstDash val="solid"/>
                      <a:round/>
                      <a:headEnd type="none" w="med" len="med"/>
                      <a:tailEnd type="none" w="med" len="med"/>
                    </a:lnT>
                    <a:lnB w="12700" cap="flat" cmpd="sng" algn="ctr">
                      <a:solidFill>
                        <a:srgbClr val="19191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7680">
                <a:tc>
                  <a:txBody>
                    <a:bodyPr/>
                    <a:lstStyle>
                      <a:lvl1pPr marL="0"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1pPr>
                      <a:lvl2pPr marL="180045"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2pPr>
                      <a:lvl3pPr marL="36009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3pPr>
                      <a:lvl4pPr marL="540136"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4pPr>
                      <a:lvl5pPr marL="72018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5pPr>
                      <a:lvl6pPr marL="900227"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6pPr>
                      <a:lvl7pPr marL="1080272"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7pPr>
                      <a:lvl8pPr marL="1260318"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8pPr>
                      <a:lvl9pPr marL="1440363"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9pPr>
                    </a:lstStyle>
                    <a:p>
                      <a:r>
                        <a:rPr lang="en-US" sz="2300" dirty="0" err="1">
                          <a:solidFill>
                            <a:schemeClr val="tx1"/>
                          </a:solidFill>
                          <a:latin typeface="+mn-lt"/>
                        </a:rPr>
                        <a:t>Số</a:t>
                      </a:r>
                      <a:r>
                        <a:rPr lang="en-US" sz="2300" baseline="0" dirty="0">
                          <a:solidFill>
                            <a:schemeClr val="tx1"/>
                          </a:solidFill>
                          <a:latin typeface="+mn-lt"/>
                        </a:rPr>
                        <a:t> </a:t>
                      </a:r>
                      <a:r>
                        <a:rPr lang="en-US" sz="2300" baseline="0" dirty="0" err="1">
                          <a:solidFill>
                            <a:schemeClr val="tx1"/>
                          </a:solidFill>
                          <a:latin typeface="+mn-lt"/>
                        </a:rPr>
                        <a:t>chuyến</a:t>
                      </a:r>
                      <a:r>
                        <a:rPr lang="en-US" sz="2300" baseline="0" dirty="0">
                          <a:solidFill>
                            <a:schemeClr val="tx1"/>
                          </a:solidFill>
                          <a:latin typeface="+mn-lt"/>
                        </a:rPr>
                        <a:t> </a:t>
                      </a:r>
                      <a:r>
                        <a:rPr lang="en-US" sz="2300" baseline="0" dirty="0" err="1">
                          <a:solidFill>
                            <a:schemeClr val="tx1"/>
                          </a:solidFill>
                          <a:latin typeface="+mn-lt"/>
                        </a:rPr>
                        <a:t>xe</a:t>
                      </a:r>
                      <a:r>
                        <a:rPr lang="en-US" sz="2300" baseline="0" dirty="0">
                          <a:solidFill>
                            <a:schemeClr val="tx1"/>
                          </a:solidFill>
                          <a:latin typeface="+mn-lt"/>
                        </a:rPr>
                        <a:t> ô </a:t>
                      </a:r>
                      <a:r>
                        <a:rPr lang="en-US" sz="2300" baseline="0" dirty="0" err="1">
                          <a:solidFill>
                            <a:schemeClr val="tx1"/>
                          </a:solidFill>
                          <a:latin typeface="+mn-lt"/>
                        </a:rPr>
                        <a:t>tô</a:t>
                      </a:r>
                      <a:r>
                        <a:rPr lang="en-US" sz="2300" baseline="0" dirty="0">
                          <a:solidFill>
                            <a:schemeClr val="tx1"/>
                          </a:solidFill>
                          <a:latin typeface="+mn-lt"/>
                        </a:rPr>
                        <a:t> </a:t>
                      </a:r>
                      <a:r>
                        <a:rPr lang="en-US" sz="2300" baseline="0" dirty="0" err="1">
                          <a:solidFill>
                            <a:schemeClr val="tx1"/>
                          </a:solidFill>
                          <a:latin typeface="+mn-lt"/>
                        </a:rPr>
                        <a:t>có</a:t>
                      </a:r>
                      <a:r>
                        <a:rPr lang="en-US" sz="2300" baseline="0" dirty="0">
                          <a:solidFill>
                            <a:schemeClr val="tx1"/>
                          </a:solidFill>
                          <a:latin typeface="+mn-lt"/>
                        </a:rPr>
                        <a:t> </a:t>
                      </a:r>
                      <a:r>
                        <a:rPr lang="en-US" sz="2300" baseline="0" dirty="0" err="1">
                          <a:solidFill>
                            <a:schemeClr val="tx1"/>
                          </a:solidFill>
                          <a:latin typeface="+mn-lt"/>
                        </a:rPr>
                        <a:t>trọng</a:t>
                      </a:r>
                      <a:r>
                        <a:rPr lang="en-US" sz="2300" baseline="0" dirty="0">
                          <a:solidFill>
                            <a:schemeClr val="tx1"/>
                          </a:solidFill>
                          <a:latin typeface="+mn-lt"/>
                        </a:rPr>
                        <a:t> </a:t>
                      </a:r>
                      <a:r>
                        <a:rPr lang="en-US" sz="2300" baseline="0" dirty="0" err="1">
                          <a:solidFill>
                            <a:schemeClr val="tx1"/>
                          </a:solidFill>
                          <a:latin typeface="+mn-lt"/>
                        </a:rPr>
                        <a:t>tải</a:t>
                      </a:r>
                      <a:r>
                        <a:rPr lang="en-US" sz="2300" baseline="0" dirty="0">
                          <a:solidFill>
                            <a:schemeClr val="tx1"/>
                          </a:solidFill>
                          <a:latin typeface="+mn-lt"/>
                        </a:rPr>
                        <a:t> 2 </a:t>
                      </a:r>
                      <a:r>
                        <a:rPr lang="en-US" sz="2300" baseline="0" dirty="0" err="1">
                          <a:solidFill>
                            <a:schemeClr val="tx1"/>
                          </a:solidFill>
                          <a:latin typeface="+mn-lt"/>
                        </a:rPr>
                        <a:t>tấn</a:t>
                      </a:r>
                      <a:endParaRPr lang="en-US" sz="2300" dirty="0">
                        <a:solidFill>
                          <a:schemeClr val="tx1"/>
                        </a:solidFill>
                        <a:latin typeface="+mn-lt"/>
                      </a:endParaRPr>
                    </a:p>
                  </a:txBody>
                  <a:tcPr marL="60960" marR="60960" marT="30481" marB="30481">
                    <a:lnL w="12700" cap="flat" cmpd="sng" algn="ctr">
                      <a:solidFill>
                        <a:srgbClr val="191919"/>
                      </a:solidFill>
                      <a:prstDash val="solid"/>
                      <a:round/>
                      <a:headEnd type="none" w="med" len="med"/>
                      <a:tailEnd type="none" w="med" len="med"/>
                    </a:lnL>
                    <a:lnR w="12700" cap="flat" cmpd="sng" algn="ctr">
                      <a:solidFill>
                        <a:srgbClr val="191919"/>
                      </a:solidFill>
                      <a:prstDash val="solid"/>
                      <a:round/>
                      <a:headEnd type="none" w="med" len="med"/>
                      <a:tailEnd type="none" w="med" len="med"/>
                    </a:lnR>
                    <a:lnT w="12700" cap="flat" cmpd="sng" algn="ctr">
                      <a:solidFill>
                        <a:srgbClr val="191919"/>
                      </a:solidFill>
                      <a:prstDash val="solid"/>
                      <a:round/>
                      <a:headEnd type="none" w="med" len="med"/>
                      <a:tailEnd type="none" w="med" len="med"/>
                    </a:lnT>
                    <a:lnB w="12700" cap="flat" cmpd="sng" algn="ctr">
                      <a:solidFill>
                        <a:srgbClr val="191919"/>
                      </a:solidFill>
                      <a:prstDash val="solid"/>
                      <a:round/>
                      <a:headEnd type="none" w="med" len="med"/>
                      <a:tailEnd type="none" w="med" len="med"/>
                    </a:lnB>
                    <a:lnTlToBr w="12700" cmpd="sng">
                      <a:noFill/>
                      <a:prstDash val="solid"/>
                    </a:lnTlToBr>
                    <a:lnBlToTr w="12700" cmpd="sng">
                      <a:noFill/>
                      <a:prstDash val="solid"/>
                    </a:lnBlToTr>
                    <a:solidFill>
                      <a:srgbClr val="97E493">
                        <a:lumMod val="60000"/>
                        <a:lumOff val="40000"/>
                      </a:srgbClr>
                    </a:solidFill>
                  </a:tcPr>
                </a:tc>
                <a:tc>
                  <a:txBody>
                    <a:bodyPr/>
                    <a:lstStyle>
                      <a:lvl1pPr marL="0"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1pPr>
                      <a:lvl2pPr marL="180045"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2pPr>
                      <a:lvl3pPr marL="36009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3pPr>
                      <a:lvl4pPr marL="540136"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4pPr>
                      <a:lvl5pPr marL="72018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5pPr>
                      <a:lvl6pPr marL="900227"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6pPr>
                      <a:lvl7pPr marL="1080272"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7pPr>
                      <a:lvl8pPr marL="1260318"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8pPr>
                      <a:lvl9pPr marL="1440363"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9pPr>
                    </a:lstStyle>
                    <a:p>
                      <a:endParaRPr lang="en-US" sz="2300" dirty="0">
                        <a:solidFill>
                          <a:schemeClr val="tx1"/>
                        </a:solidFill>
                        <a:latin typeface="+mn-lt"/>
                      </a:endParaRPr>
                    </a:p>
                  </a:txBody>
                  <a:tcPr marL="60960" marR="60960" marT="30481" marB="30481">
                    <a:lnL w="12700" cap="flat" cmpd="sng" algn="ctr">
                      <a:solidFill>
                        <a:srgbClr val="191919"/>
                      </a:solidFill>
                      <a:prstDash val="solid"/>
                      <a:round/>
                      <a:headEnd type="none" w="med" len="med"/>
                      <a:tailEnd type="none" w="med" len="med"/>
                    </a:lnL>
                    <a:lnR w="12700" cap="flat" cmpd="sng" algn="ctr">
                      <a:solidFill>
                        <a:srgbClr val="191919"/>
                      </a:solidFill>
                      <a:prstDash val="solid"/>
                      <a:round/>
                      <a:headEnd type="none" w="med" len="med"/>
                      <a:tailEnd type="none" w="med" len="med"/>
                    </a:lnR>
                    <a:lnT w="12700" cap="flat" cmpd="sng" algn="ctr">
                      <a:solidFill>
                        <a:srgbClr val="191919"/>
                      </a:solidFill>
                      <a:prstDash val="solid"/>
                      <a:round/>
                      <a:headEnd type="none" w="med" len="med"/>
                      <a:tailEnd type="none" w="med" len="med"/>
                    </a:lnT>
                    <a:lnB w="12700" cap="flat" cmpd="sng" algn="ctr">
                      <a:solidFill>
                        <a:srgbClr val="19191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1pPr>
                      <a:lvl2pPr marL="180045"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2pPr>
                      <a:lvl3pPr marL="36009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3pPr>
                      <a:lvl4pPr marL="540136"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4pPr>
                      <a:lvl5pPr marL="72018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5pPr>
                      <a:lvl6pPr marL="900227"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6pPr>
                      <a:lvl7pPr marL="1080272"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7pPr>
                      <a:lvl8pPr marL="1260318"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8pPr>
                      <a:lvl9pPr marL="1440363"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9pPr>
                    </a:lstStyle>
                    <a:p>
                      <a:endParaRPr lang="en-US" sz="2300" dirty="0">
                        <a:solidFill>
                          <a:schemeClr val="tx1"/>
                        </a:solidFill>
                        <a:latin typeface="+mn-lt"/>
                      </a:endParaRPr>
                    </a:p>
                  </a:txBody>
                  <a:tcPr marL="60960" marR="60960" marT="30481" marB="30481">
                    <a:lnL w="12700" cap="flat" cmpd="sng" algn="ctr">
                      <a:solidFill>
                        <a:srgbClr val="191919"/>
                      </a:solidFill>
                      <a:prstDash val="solid"/>
                      <a:round/>
                      <a:headEnd type="none" w="med" len="med"/>
                      <a:tailEnd type="none" w="med" len="med"/>
                    </a:lnL>
                    <a:lnR w="12700" cap="flat" cmpd="sng" algn="ctr">
                      <a:solidFill>
                        <a:srgbClr val="191919"/>
                      </a:solidFill>
                      <a:prstDash val="solid"/>
                      <a:round/>
                      <a:headEnd type="none" w="med" len="med"/>
                      <a:tailEnd type="none" w="med" len="med"/>
                    </a:lnR>
                    <a:lnT w="12700" cap="flat" cmpd="sng" algn="ctr">
                      <a:solidFill>
                        <a:srgbClr val="191919"/>
                      </a:solidFill>
                      <a:prstDash val="solid"/>
                      <a:round/>
                      <a:headEnd type="none" w="med" len="med"/>
                      <a:tailEnd type="none" w="med" len="med"/>
                    </a:lnT>
                    <a:lnB w="12700" cap="flat" cmpd="sng" algn="ctr">
                      <a:solidFill>
                        <a:srgbClr val="19191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7680">
                <a:tc>
                  <a:txBody>
                    <a:bodyPr/>
                    <a:lstStyle>
                      <a:lvl1pPr marL="0"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1pPr>
                      <a:lvl2pPr marL="180045"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2pPr>
                      <a:lvl3pPr marL="36009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3pPr>
                      <a:lvl4pPr marL="540136"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4pPr>
                      <a:lvl5pPr marL="72018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5pPr>
                      <a:lvl6pPr marL="900227"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6pPr>
                      <a:lvl7pPr marL="1080272"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7pPr>
                      <a:lvl8pPr marL="1260318"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8pPr>
                      <a:lvl9pPr marL="1440363"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9pPr>
                    </a:lstStyle>
                    <a:p>
                      <a:r>
                        <a:rPr lang="en-US" sz="2300" dirty="0" err="1">
                          <a:solidFill>
                            <a:schemeClr val="tx1"/>
                          </a:solidFill>
                          <a:latin typeface="+mn-lt"/>
                        </a:rPr>
                        <a:t>Tổng</a:t>
                      </a:r>
                      <a:r>
                        <a:rPr lang="en-US" sz="2300" baseline="0" dirty="0">
                          <a:solidFill>
                            <a:schemeClr val="tx1"/>
                          </a:solidFill>
                          <a:latin typeface="+mn-lt"/>
                        </a:rPr>
                        <a:t> </a:t>
                      </a:r>
                      <a:r>
                        <a:rPr lang="en-US" sz="2300" baseline="0" dirty="0" err="1">
                          <a:solidFill>
                            <a:schemeClr val="tx1"/>
                          </a:solidFill>
                          <a:latin typeface="+mn-lt"/>
                        </a:rPr>
                        <a:t>số</a:t>
                      </a:r>
                      <a:r>
                        <a:rPr lang="en-US" sz="2300" baseline="0" dirty="0">
                          <a:solidFill>
                            <a:schemeClr val="tx1"/>
                          </a:solidFill>
                          <a:latin typeface="+mn-lt"/>
                        </a:rPr>
                        <a:t> </a:t>
                      </a:r>
                      <a:r>
                        <a:rPr lang="en-US" sz="2300" baseline="0" dirty="0" err="1">
                          <a:solidFill>
                            <a:schemeClr val="tx1"/>
                          </a:solidFill>
                          <a:latin typeface="+mn-lt"/>
                        </a:rPr>
                        <a:t>chuyến</a:t>
                      </a:r>
                      <a:r>
                        <a:rPr lang="en-US" sz="2300" baseline="0" dirty="0">
                          <a:solidFill>
                            <a:schemeClr val="tx1"/>
                          </a:solidFill>
                          <a:latin typeface="+mn-lt"/>
                        </a:rPr>
                        <a:t> </a:t>
                      </a:r>
                      <a:r>
                        <a:rPr lang="en-US" sz="2300" baseline="0" dirty="0" err="1">
                          <a:solidFill>
                            <a:schemeClr val="tx1"/>
                          </a:solidFill>
                          <a:latin typeface="+mn-lt"/>
                        </a:rPr>
                        <a:t>xe</a:t>
                      </a:r>
                      <a:r>
                        <a:rPr lang="en-US" sz="2300" baseline="0" dirty="0">
                          <a:solidFill>
                            <a:schemeClr val="tx1"/>
                          </a:solidFill>
                          <a:latin typeface="+mn-lt"/>
                        </a:rPr>
                        <a:t> </a:t>
                      </a:r>
                      <a:r>
                        <a:rPr lang="en-US" sz="2300" baseline="0" dirty="0" err="1">
                          <a:solidFill>
                            <a:schemeClr val="tx1"/>
                          </a:solidFill>
                          <a:latin typeface="+mn-lt"/>
                        </a:rPr>
                        <a:t>phải</a:t>
                      </a:r>
                      <a:r>
                        <a:rPr lang="en-US" sz="2300" baseline="0" dirty="0">
                          <a:solidFill>
                            <a:schemeClr val="tx1"/>
                          </a:solidFill>
                          <a:latin typeface="+mn-lt"/>
                        </a:rPr>
                        <a:t> </a:t>
                      </a:r>
                      <a:r>
                        <a:rPr lang="en-US" sz="2300" baseline="0" dirty="0" err="1">
                          <a:solidFill>
                            <a:schemeClr val="tx1"/>
                          </a:solidFill>
                          <a:latin typeface="+mn-lt"/>
                        </a:rPr>
                        <a:t>sử</a:t>
                      </a:r>
                      <a:r>
                        <a:rPr lang="en-US" sz="2300" baseline="0" dirty="0">
                          <a:solidFill>
                            <a:schemeClr val="tx1"/>
                          </a:solidFill>
                          <a:latin typeface="+mn-lt"/>
                        </a:rPr>
                        <a:t> </a:t>
                      </a:r>
                      <a:r>
                        <a:rPr lang="en-US" sz="2300" baseline="0" dirty="0" err="1">
                          <a:solidFill>
                            <a:schemeClr val="tx1"/>
                          </a:solidFill>
                          <a:latin typeface="+mn-lt"/>
                        </a:rPr>
                        <a:t>dụng</a:t>
                      </a:r>
                      <a:endParaRPr lang="en-US" sz="2300" dirty="0">
                        <a:solidFill>
                          <a:schemeClr val="tx1"/>
                        </a:solidFill>
                        <a:latin typeface="+mn-lt"/>
                      </a:endParaRPr>
                    </a:p>
                  </a:txBody>
                  <a:tcPr marL="60960" marR="60960" marT="30481" marB="30481">
                    <a:lnL w="12700" cap="flat" cmpd="sng" algn="ctr">
                      <a:solidFill>
                        <a:srgbClr val="191919"/>
                      </a:solidFill>
                      <a:prstDash val="solid"/>
                      <a:round/>
                      <a:headEnd type="none" w="med" len="med"/>
                      <a:tailEnd type="none" w="med" len="med"/>
                    </a:lnL>
                    <a:lnR w="12700" cap="flat" cmpd="sng" algn="ctr">
                      <a:solidFill>
                        <a:srgbClr val="191919"/>
                      </a:solidFill>
                      <a:prstDash val="solid"/>
                      <a:round/>
                      <a:headEnd type="none" w="med" len="med"/>
                      <a:tailEnd type="none" w="med" len="med"/>
                    </a:lnR>
                    <a:lnT w="12700" cap="flat" cmpd="sng" algn="ctr">
                      <a:solidFill>
                        <a:srgbClr val="191919"/>
                      </a:solidFill>
                      <a:prstDash val="solid"/>
                      <a:round/>
                      <a:headEnd type="none" w="med" len="med"/>
                      <a:tailEnd type="none" w="med" len="med"/>
                    </a:lnT>
                    <a:lnB w="12700" cap="flat" cmpd="sng" algn="ctr">
                      <a:solidFill>
                        <a:srgbClr val="191919"/>
                      </a:solidFill>
                      <a:prstDash val="solid"/>
                      <a:round/>
                      <a:headEnd type="none" w="med" len="med"/>
                      <a:tailEnd type="none" w="med" len="med"/>
                    </a:lnB>
                    <a:lnTlToBr w="12700" cmpd="sng">
                      <a:noFill/>
                      <a:prstDash val="solid"/>
                    </a:lnTlToBr>
                    <a:lnBlToTr w="12700" cmpd="sng">
                      <a:noFill/>
                      <a:prstDash val="solid"/>
                    </a:lnBlToTr>
                    <a:solidFill>
                      <a:srgbClr val="97E493">
                        <a:lumMod val="60000"/>
                        <a:lumOff val="40000"/>
                      </a:srgbClr>
                    </a:solidFill>
                  </a:tcPr>
                </a:tc>
                <a:tc>
                  <a:txBody>
                    <a:bodyPr/>
                    <a:lstStyle>
                      <a:lvl1pPr marL="0"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1pPr>
                      <a:lvl2pPr marL="180045"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2pPr>
                      <a:lvl3pPr marL="36009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3pPr>
                      <a:lvl4pPr marL="540136"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4pPr>
                      <a:lvl5pPr marL="72018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5pPr>
                      <a:lvl6pPr marL="900227"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6pPr>
                      <a:lvl7pPr marL="1080272"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7pPr>
                      <a:lvl8pPr marL="1260318"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8pPr>
                      <a:lvl9pPr marL="1440363"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9pPr>
                    </a:lstStyle>
                    <a:p>
                      <a:endParaRPr lang="en-US" sz="2300" dirty="0">
                        <a:solidFill>
                          <a:schemeClr val="tx1"/>
                        </a:solidFill>
                        <a:latin typeface="+mn-lt"/>
                      </a:endParaRPr>
                    </a:p>
                  </a:txBody>
                  <a:tcPr marL="60960" marR="60960" marT="30481" marB="30481">
                    <a:lnL w="12700" cap="flat" cmpd="sng" algn="ctr">
                      <a:solidFill>
                        <a:srgbClr val="191919"/>
                      </a:solidFill>
                      <a:prstDash val="solid"/>
                      <a:round/>
                      <a:headEnd type="none" w="med" len="med"/>
                      <a:tailEnd type="none" w="med" len="med"/>
                    </a:lnL>
                    <a:lnR w="12700" cap="flat" cmpd="sng" algn="ctr">
                      <a:solidFill>
                        <a:srgbClr val="191919"/>
                      </a:solidFill>
                      <a:prstDash val="solid"/>
                      <a:round/>
                      <a:headEnd type="none" w="med" len="med"/>
                      <a:tailEnd type="none" w="med" len="med"/>
                    </a:lnR>
                    <a:lnT w="12700" cap="flat" cmpd="sng" algn="ctr">
                      <a:solidFill>
                        <a:srgbClr val="191919"/>
                      </a:solidFill>
                      <a:prstDash val="solid"/>
                      <a:round/>
                      <a:headEnd type="none" w="med" len="med"/>
                      <a:tailEnd type="none" w="med" len="med"/>
                    </a:lnT>
                    <a:lnB w="12700" cap="flat" cmpd="sng" algn="ctr">
                      <a:solidFill>
                        <a:srgbClr val="19191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1pPr>
                      <a:lvl2pPr marL="180045"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2pPr>
                      <a:lvl3pPr marL="36009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3pPr>
                      <a:lvl4pPr marL="540136"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4pPr>
                      <a:lvl5pPr marL="72018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5pPr>
                      <a:lvl6pPr marL="900227"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6pPr>
                      <a:lvl7pPr marL="1080272"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7pPr>
                      <a:lvl8pPr marL="1260318"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8pPr>
                      <a:lvl9pPr marL="1440363"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9pPr>
                    </a:lstStyle>
                    <a:p>
                      <a:endParaRPr lang="en-US" sz="2300" dirty="0">
                        <a:solidFill>
                          <a:schemeClr val="tx1"/>
                        </a:solidFill>
                        <a:latin typeface="+mn-lt"/>
                      </a:endParaRPr>
                    </a:p>
                  </a:txBody>
                  <a:tcPr marL="60960" marR="60960" marT="30481" marB="30481">
                    <a:lnL w="12700" cap="flat" cmpd="sng" algn="ctr">
                      <a:solidFill>
                        <a:srgbClr val="191919"/>
                      </a:solidFill>
                      <a:prstDash val="solid"/>
                      <a:round/>
                      <a:headEnd type="none" w="med" len="med"/>
                      <a:tailEnd type="none" w="med" len="med"/>
                    </a:lnL>
                    <a:lnR w="12700" cap="flat" cmpd="sng" algn="ctr">
                      <a:solidFill>
                        <a:srgbClr val="191919"/>
                      </a:solidFill>
                      <a:prstDash val="solid"/>
                      <a:round/>
                      <a:headEnd type="none" w="med" len="med"/>
                      <a:tailEnd type="none" w="med" len="med"/>
                    </a:lnR>
                    <a:lnT w="12700" cap="flat" cmpd="sng" algn="ctr">
                      <a:solidFill>
                        <a:srgbClr val="191919"/>
                      </a:solidFill>
                      <a:prstDash val="solid"/>
                      <a:round/>
                      <a:headEnd type="none" w="med" len="med"/>
                      <a:tailEnd type="none" w="med" len="med"/>
                    </a:lnT>
                    <a:lnB w="12700" cap="flat" cmpd="sng" algn="ctr">
                      <a:solidFill>
                        <a:srgbClr val="19191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Rectangle 4">
            <a:extLst>
              <a:ext uri="{FF2B5EF4-FFF2-40B4-BE49-F238E27FC236}">
                <a16:creationId xmlns:a16="http://schemas.microsoft.com/office/drawing/2014/main" id="{F774854E-917D-41F1-B51C-96CD9C946A8B}"/>
              </a:ext>
            </a:extLst>
          </p:cNvPr>
          <p:cNvSpPr/>
          <p:nvPr/>
        </p:nvSpPr>
        <p:spPr>
          <a:xfrm>
            <a:off x="4175432" y="1191169"/>
            <a:ext cx="3842720" cy="599203"/>
          </a:xfrm>
          <a:prstGeom prst="rect">
            <a:avLst/>
          </a:prstGeom>
        </p:spPr>
        <p:txBody>
          <a:bodyPr wrap="none">
            <a:spAutoFit/>
          </a:bodyPr>
          <a:lstStyle/>
          <a:p>
            <a:pPr algn="ctr" defTabSz="2322302">
              <a:lnSpc>
                <a:spcPct val="150000"/>
              </a:lnSpc>
              <a:buClr>
                <a:srgbClr val="000000"/>
              </a:buClr>
            </a:pPr>
            <a:r>
              <a:rPr lang="en-US" sz="2500" b="1" kern="0" dirty="0" err="1">
                <a:cs typeface="Arial"/>
                <a:sym typeface="Arial"/>
              </a:rPr>
              <a:t>Bài</a:t>
            </a:r>
            <a:r>
              <a:rPr lang="en-US" sz="2500" b="1" kern="0" dirty="0">
                <a:cs typeface="Arial"/>
                <a:sym typeface="Arial"/>
              </a:rPr>
              <a:t> </a:t>
            </a:r>
            <a:r>
              <a:rPr lang="en-US" sz="2500" b="1" kern="0" dirty="0" err="1">
                <a:cs typeface="Arial"/>
                <a:sym typeface="Arial"/>
              </a:rPr>
              <a:t>tập</a:t>
            </a:r>
            <a:r>
              <a:rPr lang="en-US" sz="2500" b="1" kern="0" dirty="0">
                <a:cs typeface="Arial"/>
                <a:sym typeface="Arial"/>
              </a:rPr>
              <a:t> 4 (SGK – tr36)</a:t>
            </a:r>
          </a:p>
        </p:txBody>
      </p:sp>
      <p:sp>
        <p:nvSpPr>
          <p:cNvPr id="6" name="Rectangle 5">
            <a:extLst>
              <a:ext uri="{FF2B5EF4-FFF2-40B4-BE49-F238E27FC236}">
                <a16:creationId xmlns:a16="http://schemas.microsoft.com/office/drawing/2014/main" id="{A1D93A3A-754F-436F-A932-F54A2906B87E}"/>
              </a:ext>
            </a:extLst>
          </p:cNvPr>
          <p:cNvSpPr/>
          <p:nvPr/>
        </p:nvSpPr>
        <p:spPr>
          <a:xfrm>
            <a:off x="9028341" y="4981604"/>
            <a:ext cx="383438" cy="477054"/>
          </a:xfrm>
          <a:prstGeom prst="rect">
            <a:avLst/>
          </a:prstGeom>
        </p:spPr>
        <p:txBody>
          <a:bodyPr wrap="none">
            <a:spAutoFit/>
          </a:bodyPr>
          <a:lstStyle/>
          <a:p>
            <a:pPr algn="ctr" defTabSz="609604">
              <a:defRPr/>
            </a:pPr>
            <a:r>
              <a:rPr lang="en-US" sz="2500" b="1" kern="0" dirty="0">
                <a:cs typeface="Arial"/>
                <a:sym typeface="Arial"/>
              </a:rPr>
              <a:t>1</a:t>
            </a:r>
          </a:p>
        </p:txBody>
      </p:sp>
      <p:sp>
        <p:nvSpPr>
          <p:cNvPr id="7" name="Rectangle 6">
            <a:extLst>
              <a:ext uri="{FF2B5EF4-FFF2-40B4-BE49-F238E27FC236}">
                <a16:creationId xmlns:a16="http://schemas.microsoft.com/office/drawing/2014/main" id="{5F9F3936-74C4-4B34-B4F9-1F9E4F0970BD}"/>
              </a:ext>
            </a:extLst>
          </p:cNvPr>
          <p:cNvSpPr/>
          <p:nvPr/>
        </p:nvSpPr>
        <p:spPr>
          <a:xfrm>
            <a:off x="9028341" y="5471667"/>
            <a:ext cx="383438" cy="477054"/>
          </a:xfrm>
          <a:prstGeom prst="rect">
            <a:avLst/>
          </a:prstGeom>
        </p:spPr>
        <p:txBody>
          <a:bodyPr wrap="none">
            <a:spAutoFit/>
          </a:bodyPr>
          <a:lstStyle/>
          <a:p>
            <a:pPr algn="ctr" defTabSz="609604">
              <a:defRPr/>
            </a:pPr>
            <a:r>
              <a:rPr lang="en-US" sz="2500" b="1" kern="0" dirty="0">
                <a:cs typeface="Arial"/>
                <a:sym typeface="Arial"/>
              </a:rPr>
              <a:t>5</a:t>
            </a:r>
          </a:p>
        </p:txBody>
      </p:sp>
      <p:sp>
        <p:nvSpPr>
          <p:cNvPr id="8" name="Rectangle 7">
            <a:extLst>
              <a:ext uri="{FF2B5EF4-FFF2-40B4-BE49-F238E27FC236}">
                <a16:creationId xmlns:a16="http://schemas.microsoft.com/office/drawing/2014/main" id="{B0CD8A24-156A-4FFF-BF33-78EC0C669AA9}"/>
              </a:ext>
            </a:extLst>
          </p:cNvPr>
          <p:cNvSpPr/>
          <p:nvPr/>
        </p:nvSpPr>
        <p:spPr>
          <a:xfrm>
            <a:off x="9028341" y="5964109"/>
            <a:ext cx="383438" cy="477054"/>
          </a:xfrm>
          <a:prstGeom prst="rect">
            <a:avLst/>
          </a:prstGeom>
        </p:spPr>
        <p:txBody>
          <a:bodyPr wrap="none">
            <a:spAutoFit/>
          </a:bodyPr>
          <a:lstStyle/>
          <a:p>
            <a:pPr algn="ctr" defTabSz="609604">
              <a:defRPr/>
            </a:pPr>
            <a:r>
              <a:rPr lang="en-US" sz="2500" b="1" kern="0" dirty="0">
                <a:cs typeface="Arial"/>
                <a:sym typeface="Arial"/>
              </a:rPr>
              <a:t>6</a:t>
            </a:r>
          </a:p>
        </p:txBody>
      </p:sp>
      <p:sp>
        <p:nvSpPr>
          <p:cNvPr id="9" name="Rectangle 8">
            <a:extLst>
              <a:ext uri="{FF2B5EF4-FFF2-40B4-BE49-F238E27FC236}">
                <a16:creationId xmlns:a16="http://schemas.microsoft.com/office/drawing/2014/main" id="{E6AF8238-ADAC-4B0F-8727-F28A41AEE133}"/>
              </a:ext>
            </a:extLst>
          </p:cNvPr>
          <p:cNvSpPr/>
          <p:nvPr/>
        </p:nvSpPr>
        <p:spPr>
          <a:xfrm>
            <a:off x="10308755" y="5964109"/>
            <a:ext cx="383438" cy="477054"/>
          </a:xfrm>
          <a:prstGeom prst="rect">
            <a:avLst/>
          </a:prstGeom>
        </p:spPr>
        <p:txBody>
          <a:bodyPr wrap="none">
            <a:spAutoFit/>
          </a:bodyPr>
          <a:lstStyle/>
          <a:p>
            <a:pPr algn="ctr" defTabSz="609604">
              <a:defRPr/>
            </a:pPr>
            <a:r>
              <a:rPr lang="en-US" sz="2500" b="1" kern="0" dirty="0">
                <a:cs typeface="Arial"/>
                <a:sym typeface="Arial"/>
              </a:rPr>
              <a:t>5</a:t>
            </a:r>
          </a:p>
        </p:txBody>
      </p:sp>
      <p:sp>
        <p:nvSpPr>
          <p:cNvPr id="10" name="Rectangle 9">
            <a:extLst>
              <a:ext uri="{FF2B5EF4-FFF2-40B4-BE49-F238E27FC236}">
                <a16:creationId xmlns:a16="http://schemas.microsoft.com/office/drawing/2014/main" id="{3BAEFC33-157B-4721-A603-267385035231}"/>
              </a:ext>
            </a:extLst>
          </p:cNvPr>
          <p:cNvSpPr/>
          <p:nvPr/>
        </p:nvSpPr>
        <p:spPr>
          <a:xfrm>
            <a:off x="10308755" y="5473173"/>
            <a:ext cx="383438" cy="477054"/>
          </a:xfrm>
          <a:prstGeom prst="rect">
            <a:avLst/>
          </a:prstGeom>
        </p:spPr>
        <p:txBody>
          <a:bodyPr wrap="none">
            <a:spAutoFit/>
          </a:bodyPr>
          <a:lstStyle/>
          <a:p>
            <a:pPr algn="ctr" defTabSz="609604">
              <a:defRPr/>
            </a:pPr>
            <a:r>
              <a:rPr lang="en-US" sz="2500" b="1" kern="0" dirty="0">
                <a:cs typeface="Arial"/>
                <a:sym typeface="Arial"/>
              </a:rPr>
              <a:t>2</a:t>
            </a:r>
          </a:p>
        </p:txBody>
      </p:sp>
      <p:sp>
        <p:nvSpPr>
          <p:cNvPr id="11" name="Rectangle 10">
            <a:extLst>
              <a:ext uri="{FF2B5EF4-FFF2-40B4-BE49-F238E27FC236}">
                <a16:creationId xmlns:a16="http://schemas.microsoft.com/office/drawing/2014/main" id="{62A8C306-8532-40F6-A2D3-35A6A4BADDE2}"/>
              </a:ext>
            </a:extLst>
          </p:cNvPr>
          <p:cNvSpPr/>
          <p:nvPr/>
        </p:nvSpPr>
        <p:spPr>
          <a:xfrm>
            <a:off x="10308755" y="4981604"/>
            <a:ext cx="383438" cy="477054"/>
          </a:xfrm>
          <a:prstGeom prst="rect">
            <a:avLst/>
          </a:prstGeom>
        </p:spPr>
        <p:txBody>
          <a:bodyPr wrap="none">
            <a:spAutoFit/>
          </a:bodyPr>
          <a:lstStyle/>
          <a:p>
            <a:pPr algn="ctr" defTabSz="609604">
              <a:defRPr/>
            </a:pPr>
            <a:r>
              <a:rPr lang="en-US" sz="2500" b="1" kern="0" dirty="0">
                <a:cs typeface="Arial"/>
                <a:sym typeface="Arial"/>
              </a:rPr>
              <a:t>3</a:t>
            </a:r>
          </a:p>
        </p:txBody>
      </p:sp>
      <p:sp>
        <p:nvSpPr>
          <p:cNvPr id="12" name="Rectangle 11">
            <a:extLst>
              <a:ext uri="{FF2B5EF4-FFF2-40B4-BE49-F238E27FC236}">
                <a16:creationId xmlns:a16="http://schemas.microsoft.com/office/drawing/2014/main" id="{2C03BBF2-A410-4CAB-864E-C8307B47C194}"/>
              </a:ext>
            </a:extLst>
          </p:cNvPr>
          <p:cNvSpPr/>
          <p:nvPr/>
        </p:nvSpPr>
        <p:spPr>
          <a:xfrm>
            <a:off x="584992" y="1821088"/>
            <a:ext cx="11023601" cy="2896049"/>
          </a:xfrm>
          <a:prstGeom prst="rect">
            <a:avLst/>
          </a:prstGeom>
        </p:spPr>
        <p:txBody>
          <a:bodyPr wrap="square">
            <a:spAutoFit/>
          </a:bodyPr>
          <a:lstStyle/>
          <a:p>
            <a:pPr algn="just" defTabSz="2322302">
              <a:lnSpc>
                <a:spcPct val="150000"/>
              </a:lnSpc>
              <a:buClr>
                <a:srgbClr val="000000"/>
              </a:buClr>
            </a:pPr>
            <a:r>
              <a:rPr lang="vi-VN" sz="2500" kern="0" dirty="0">
                <a:cs typeface="Arial"/>
                <a:sym typeface="Arial"/>
              </a:rPr>
              <a:t>Người ta dùng hai loại xe ô tô có trọng tải 3 tấn và 2 tấn để vận chuyển hết 13 tấn khoai. Em hãy liệt kê những cách vận chuyển có thể và lựa chọn cách vận chuyển có tổng số chuyến xe phải sử dụng là ít nhất. Biết rằng mỗi chuyến vận chuyển xe phải chở đủ hàng theo trọng tải quy định</a:t>
            </a:r>
            <a:r>
              <a:rPr lang="en-US" sz="2500" kern="0" dirty="0">
                <a:cs typeface="Arial"/>
                <a:sym typeface="Arial"/>
              </a:rPr>
              <a:t>.</a:t>
            </a:r>
          </a:p>
        </p:txBody>
      </p:sp>
      <p:pic>
        <p:nvPicPr>
          <p:cNvPr id="13" name="Picture 12">
            <a:extLst>
              <a:ext uri="{FF2B5EF4-FFF2-40B4-BE49-F238E27FC236}">
                <a16:creationId xmlns:a16="http://schemas.microsoft.com/office/drawing/2014/main" id="{18F65E32-198D-4083-8C78-105912DD1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34" y="4803935"/>
            <a:ext cx="1778001" cy="1830936"/>
          </a:xfrm>
          <a:prstGeom prst="rect">
            <a:avLst/>
          </a:prstGeom>
        </p:spPr>
      </p:pic>
    </p:spTree>
    <p:extLst>
      <p:ext uri="{BB962C8B-B14F-4D97-AF65-F5344CB8AC3E}">
        <p14:creationId xmlns:p14="http://schemas.microsoft.com/office/powerpoint/2010/main" val="31914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anim calcmode="lin" valueType="num">
                                      <p:cBhvr>
                                        <p:cTn id="49" dur="500" fill="hold"/>
                                        <p:tgtEl>
                                          <p:spTgt spid="10"/>
                                        </p:tgtEl>
                                        <p:attrNameLst>
                                          <p:attrName>ppt_x</p:attrName>
                                        </p:attrNameLst>
                                      </p:cBhvr>
                                      <p:tavLst>
                                        <p:tav tm="0">
                                          <p:val>
                                            <p:strVal val="#ppt_x"/>
                                          </p:val>
                                        </p:tav>
                                        <p:tav tm="100000">
                                          <p:val>
                                            <p:strVal val="#ppt_x"/>
                                          </p:val>
                                        </p:tav>
                                      </p:tavLst>
                                    </p:anim>
                                    <p:anim calcmode="lin" valueType="num">
                                      <p:cBhvr>
                                        <p:cTn id="50"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anim calcmode="lin" valueType="num">
                                      <p:cBhvr>
                                        <p:cTn id="56" dur="500" fill="hold"/>
                                        <p:tgtEl>
                                          <p:spTgt spid="9"/>
                                        </p:tgtEl>
                                        <p:attrNameLst>
                                          <p:attrName>ppt_x</p:attrName>
                                        </p:attrNameLst>
                                      </p:cBhvr>
                                      <p:tavLst>
                                        <p:tav tm="0">
                                          <p:val>
                                            <p:strVal val="#ppt_x"/>
                                          </p:val>
                                        </p:tav>
                                        <p:tav tm="100000">
                                          <p:val>
                                            <p:strVal val="#ppt_x"/>
                                          </p:val>
                                        </p:tav>
                                      </p:tavLst>
                                    </p:anim>
                                    <p:anim calcmode="lin" valueType="num">
                                      <p:cBhvr>
                                        <p:cTn id="57"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arn(inVertical)">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ECE4D9-85DA-4EC0-9837-AFC6F1C29FFE}"/>
              </a:ext>
            </a:extLst>
          </p:cNvPr>
          <p:cNvSpPr/>
          <p:nvPr/>
        </p:nvSpPr>
        <p:spPr>
          <a:xfrm>
            <a:off x="6938702" y="3752325"/>
            <a:ext cx="5254098" cy="3105676"/>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solidFill>
                <a:schemeClr val="tx1"/>
              </a:solidFill>
            </a:endParaRPr>
          </a:p>
        </p:txBody>
      </p:sp>
      <p:sp>
        <p:nvSpPr>
          <p:cNvPr id="3" name="Rectangle 2">
            <a:extLst>
              <a:ext uri="{FF2B5EF4-FFF2-40B4-BE49-F238E27FC236}">
                <a16:creationId xmlns:a16="http://schemas.microsoft.com/office/drawing/2014/main" id="{A87D1FF1-CF88-4078-9B52-7C0497D0D9DC}"/>
              </a:ext>
            </a:extLst>
          </p:cNvPr>
          <p:cNvSpPr/>
          <p:nvPr/>
        </p:nvSpPr>
        <p:spPr>
          <a:xfrm>
            <a:off x="3142470" y="1681317"/>
            <a:ext cx="3796232" cy="607282"/>
          </a:xfrm>
          <a:prstGeom prst="rect">
            <a:avLst/>
          </a:prstGeom>
        </p:spPr>
        <p:txBody>
          <a:bodyPr wrap="none">
            <a:spAutoFit/>
          </a:bodyPr>
          <a:lstStyle/>
          <a:p>
            <a:pPr algn="ctr" defTabSz="2322302">
              <a:lnSpc>
                <a:spcPct val="150000"/>
              </a:lnSpc>
              <a:buClr>
                <a:srgbClr val="000000"/>
              </a:buClr>
            </a:pPr>
            <a:r>
              <a:rPr lang="en-US" sz="2500" b="1" kern="0" dirty="0" err="1">
                <a:cs typeface="Arial"/>
                <a:sym typeface="Arial"/>
              </a:rPr>
              <a:t>Bài</a:t>
            </a:r>
            <a:r>
              <a:rPr lang="en-US" sz="2500" b="1" kern="0" dirty="0">
                <a:cs typeface="Arial"/>
                <a:sym typeface="Arial"/>
              </a:rPr>
              <a:t> </a:t>
            </a:r>
            <a:r>
              <a:rPr lang="en-US" sz="2500" b="1" kern="0" dirty="0" err="1">
                <a:cs typeface="Arial"/>
                <a:sym typeface="Arial"/>
              </a:rPr>
              <a:t>tập</a:t>
            </a:r>
            <a:r>
              <a:rPr lang="en-US" sz="2500" b="1" kern="0" dirty="0">
                <a:cs typeface="Arial"/>
                <a:sym typeface="Arial"/>
              </a:rPr>
              <a:t> 5 (SGK – tr36)</a:t>
            </a:r>
          </a:p>
        </p:txBody>
      </p:sp>
      <p:sp>
        <p:nvSpPr>
          <p:cNvPr id="4" name="Rectangle 3">
            <a:extLst>
              <a:ext uri="{FF2B5EF4-FFF2-40B4-BE49-F238E27FC236}">
                <a16:creationId xmlns:a16="http://schemas.microsoft.com/office/drawing/2014/main" id="{931AD83E-9BAC-4577-8BF3-B9E056455990}"/>
              </a:ext>
            </a:extLst>
          </p:cNvPr>
          <p:cNvSpPr/>
          <p:nvPr/>
        </p:nvSpPr>
        <p:spPr>
          <a:xfrm>
            <a:off x="908794" y="2439675"/>
            <a:ext cx="6676310" cy="2896049"/>
          </a:xfrm>
          <a:prstGeom prst="rect">
            <a:avLst/>
          </a:prstGeom>
        </p:spPr>
        <p:txBody>
          <a:bodyPr wrap="square">
            <a:spAutoFit/>
          </a:bodyPr>
          <a:lstStyle/>
          <a:p>
            <a:pPr algn="just" defTabSz="2322302">
              <a:lnSpc>
                <a:spcPct val="150000"/>
              </a:lnSpc>
              <a:buClr>
                <a:srgbClr val="000000"/>
              </a:buClr>
            </a:pPr>
            <a:r>
              <a:rPr lang="vi-VN" sz="2500" kern="0" dirty="0">
                <a:cs typeface="Arial"/>
                <a:sym typeface="Arial"/>
              </a:rPr>
              <a:t>Một chiếc ô tô khi chưa chở hàng có khối lượng của xe là 5 tấn. Hiện nay, trên xe đang chở 4 tấn 2 tạ hàng. Theo em, ô tô đó có được phép đi qua chiếc cầu bên không? Tại sao?</a:t>
            </a:r>
            <a:endParaRPr lang="en-US" sz="2500" kern="0" dirty="0">
              <a:cs typeface="Arial"/>
              <a:sym typeface="Arial"/>
            </a:endParaRPr>
          </a:p>
        </p:txBody>
      </p:sp>
      <p:pic>
        <p:nvPicPr>
          <p:cNvPr id="5" name="Picture 4">
            <a:extLst>
              <a:ext uri="{FF2B5EF4-FFF2-40B4-BE49-F238E27FC236}">
                <a16:creationId xmlns:a16="http://schemas.microsoft.com/office/drawing/2014/main" id="{E35322E8-5FDA-4B20-BA47-33A9879F9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163" y="2288599"/>
            <a:ext cx="3657600" cy="3198202"/>
          </a:xfrm>
          <a:prstGeom prst="rect">
            <a:avLst/>
          </a:prstGeom>
        </p:spPr>
      </p:pic>
      <p:pic>
        <p:nvPicPr>
          <p:cNvPr id="6" name="Picture 5">
            <a:extLst>
              <a:ext uri="{FF2B5EF4-FFF2-40B4-BE49-F238E27FC236}">
                <a16:creationId xmlns:a16="http://schemas.microsoft.com/office/drawing/2014/main" id="{66CD8CD5-B764-4F38-AD06-1D99A3B515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477269" y="5626614"/>
            <a:ext cx="4436450" cy="1231393"/>
          </a:xfrm>
          <a:prstGeom prst="rect">
            <a:avLst/>
          </a:prstGeom>
        </p:spPr>
      </p:pic>
    </p:spTree>
    <p:extLst>
      <p:ext uri="{BB962C8B-B14F-4D97-AF65-F5344CB8AC3E}">
        <p14:creationId xmlns:p14="http://schemas.microsoft.com/office/powerpoint/2010/main" val="667780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ECE4D9-85DA-4EC0-9837-AFC6F1C29FFE}"/>
              </a:ext>
            </a:extLst>
          </p:cNvPr>
          <p:cNvSpPr/>
          <p:nvPr/>
        </p:nvSpPr>
        <p:spPr>
          <a:xfrm>
            <a:off x="6938702" y="3752325"/>
            <a:ext cx="5254098" cy="3105676"/>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 name="Rectangle 2">
            <a:extLst>
              <a:ext uri="{FF2B5EF4-FFF2-40B4-BE49-F238E27FC236}">
                <a16:creationId xmlns:a16="http://schemas.microsoft.com/office/drawing/2014/main" id="{0F514483-9349-4C6B-9422-B572AFAE069C}"/>
              </a:ext>
            </a:extLst>
          </p:cNvPr>
          <p:cNvSpPr/>
          <p:nvPr/>
        </p:nvSpPr>
        <p:spPr>
          <a:xfrm>
            <a:off x="4598387" y="975444"/>
            <a:ext cx="3594254" cy="578876"/>
          </a:xfrm>
          <a:prstGeom prst="rect">
            <a:avLst/>
          </a:prstGeom>
        </p:spPr>
        <p:txBody>
          <a:bodyPr wrap="none">
            <a:spAutoFit/>
          </a:bodyPr>
          <a:lstStyle/>
          <a:p>
            <a:pPr algn="ctr" defTabSz="2322302">
              <a:lnSpc>
                <a:spcPct val="150000"/>
              </a:lnSpc>
              <a:buClr>
                <a:srgbClr val="000000"/>
              </a:buClr>
            </a:pPr>
            <a:r>
              <a:rPr lang="en-US" sz="2400" b="1" kern="0" dirty="0" err="1">
                <a:cs typeface="Arial"/>
                <a:sym typeface="Arial"/>
              </a:rPr>
              <a:t>Bài</a:t>
            </a:r>
            <a:r>
              <a:rPr lang="en-US" sz="2400" b="1" kern="0" dirty="0">
                <a:cs typeface="Arial"/>
                <a:sym typeface="Arial"/>
              </a:rPr>
              <a:t> </a:t>
            </a:r>
            <a:r>
              <a:rPr lang="en-US" sz="2400" b="1" kern="0" dirty="0" err="1">
                <a:cs typeface="Arial"/>
                <a:sym typeface="Arial"/>
              </a:rPr>
              <a:t>tập</a:t>
            </a:r>
            <a:r>
              <a:rPr lang="en-US" sz="2400" b="1" kern="0" dirty="0">
                <a:cs typeface="Arial"/>
                <a:sym typeface="Arial"/>
              </a:rPr>
              <a:t> 5 (SGK – tr36)</a:t>
            </a:r>
          </a:p>
        </p:txBody>
      </p:sp>
      <p:sp>
        <p:nvSpPr>
          <p:cNvPr id="4" name="Rectangle 3">
            <a:extLst>
              <a:ext uri="{FF2B5EF4-FFF2-40B4-BE49-F238E27FC236}">
                <a16:creationId xmlns:a16="http://schemas.microsoft.com/office/drawing/2014/main" id="{D1E853B2-07C6-4219-A224-71E3BDEC1B36}"/>
              </a:ext>
            </a:extLst>
          </p:cNvPr>
          <p:cNvSpPr/>
          <p:nvPr/>
        </p:nvSpPr>
        <p:spPr>
          <a:xfrm>
            <a:off x="181095" y="1662551"/>
            <a:ext cx="8834583" cy="4999830"/>
          </a:xfrm>
          <a:prstGeom prst="rect">
            <a:avLst/>
          </a:prstGeom>
        </p:spPr>
        <p:txBody>
          <a:bodyPr wrap="square">
            <a:spAutoFit/>
          </a:bodyPr>
          <a:lstStyle/>
          <a:p>
            <a:pPr algn="just" defTabSz="2322302">
              <a:lnSpc>
                <a:spcPct val="150000"/>
              </a:lnSpc>
              <a:buClr>
                <a:srgbClr val="000000"/>
              </a:buClr>
            </a:pPr>
            <a:r>
              <a:rPr lang="vi-VN" sz="2400" kern="0" dirty="0">
                <a:cs typeface="Arial"/>
                <a:sym typeface="Arial"/>
              </a:rPr>
              <a:t>Đổi 5 tấn = 5 000 kg</a:t>
            </a:r>
          </a:p>
          <a:p>
            <a:pPr algn="just" defTabSz="2322302">
              <a:lnSpc>
                <a:spcPct val="150000"/>
              </a:lnSpc>
              <a:buClr>
                <a:srgbClr val="000000"/>
              </a:buClr>
            </a:pPr>
            <a:r>
              <a:rPr lang="vi-VN" sz="2400" kern="0" dirty="0">
                <a:cs typeface="Arial"/>
                <a:sym typeface="Arial"/>
              </a:rPr>
              <a:t>4 tấn 2 tạ = 4 200 kg</a:t>
            </a:r>
          </a:p>
          <a:p>
            <a:pPr algn="ctr" defTabSz="2322302">
              <a:lnSpc>
                <a:spcPct val="150000"/>
              </a:lnSpc>
              <a:buClr>
                <a:srgbClr val="000000"/>
              </a:buClr>
            </a:pPr>
            <a:r>
              <a:rPr lang="vi-VN" sz="2400" kern="0" dirty="0">
                <a:cs typeface="Arial"/>
                <a:sym typeface="Arial"/>
              </a:rPr>
              <a:t>Khối lượng của xe ô tô khi chở hàng là</a:t>
            </a:r>
          </a:p>
          <a:p>
            <a:pPr algn="ctr" defTabSz="2322302">
              <a:lnSpc>
                <a:spcPct val="150000"/>
              </a:lnSpc>
              <a:buClr>
                <a:srgbClr val="000000"/>
              </a:buClr>
            </a:pPr>
            <a:r>
              <a:rPr lang="vi-VN" sz="2400" kern="0" dirty="0">
                <a:cs typeface="Arial"/>
                <a:sym typeface="Arial"/>
              </a:rPr>
              <a:t>5 000 + 4 200 = 9 200 (kg)</a:t>
            </a:r>
          </a:p>
          <a:p>
            <a:pPr algn="just" defTabSz="2322302">
              <a:lnSpc>
                <a:spcPct val="150000"/>
              </a:lnSpc>
              <a:buClr>
                <a:srgbClr val="000000"/>
              </a:buClr>
            </a:pPr>
            <a:r>
              <a:rPr lang="vi-VN" sz="2400" kern="0" dirty="0">
                <a:cs typeface="Arial"/>
                <a:sym typeface="Arial"/>
              </a:rPr>
              <a:t>Biển báo giao thông trong hình ghi 10T cho biết </a:t>
            </a:r>
            <a:endParaRPr lang="en-US" sz="2400" kern="0" dirty="0">
              <a:cs typeface="Arial"/>
              <a:sym typeface="Arial"/>
            </a:endParaRPr>
          </a:p>
          <a:p>
            <a:pPr algn="just" defTabSz="2322302">
              <a:lnSpc>
                <a:spcPct val="150000"/>
              </a:lnSpc>
              <a:buClr>
                <a:srgbClr val="000000"/>
              </a:buClr>
            </a:pPr>
            <a:r>
              <a:rPr lang="vi-VN" sz="2400" kern="0" dirty="0">
                <a:cs typeface="Arial"/>
                <a:sym typeface="Arial"/>
              </a:rPr>
              <a:t>cây cầu có thể chịu được trọng lượng là 10 tấn </a:t>
            </a:r>
            <a:endParaRPr lang="en-US" sz="2400" kern="0" dirty="0">
              <a:cs typeface="Arial"/>
              <a:sym typeface="Arial"/>
            </a:endParaRPr>
          </a:p>
          <a:p>
            <a:pPr algn="just" defTabSz="2322302">
              <a:lnSpc>
                <a:spcPct val="150000"/>
              </a:lnSpc>
              <a:buClr>
                <a:srgbClr val="000000"/>
              </a:buClr>
            </a:pPr>
            <a:r>
              <a:rPr lang="vi-VN" sz="2400" kern="0" dirty="0">
                <a:cs typeface="Arial"/>
                <a:sym typeface="Arial"/>
              </a:rPr>
              <a:t>trở xuống</a:t>
            </a:r>
            <a:r>
              <a:rPr lang="en-US" sz="2400" kern="0" dirty="0">
                <a:cs typeface="Arial"/>
                <a:sym typeface="Arial"/>
              </a:rPr>
              <a:t>.</a:t>
            </a:r>
            <a:endParaRPr lang="vi-VN" sz="2400" kern="0" dirty="0">
              <a:cs typeface="Arial"/>
              <a:sym typeface="Arial"/>
            </a:endParaRPr>
          </a:p>
          <a:p>
            <a:pPr algn="just" defTabSz="2322302">
              <a:lnSpc>
                <a:spcPct val="150000"/>
              </a:lnSpc>
              <a:buClr>
                <a:srgbClr val="000000"/>
              </a:buClr>
            </a:pPr>
            <a:r>
              <a:rPr lang="vi-VN" sz="2400" kern="0" dirty="0">
                <a:cs typeface="Arial"/>
                <a:sym typeface="Arial"/>
              </a:rPr>
              <a:t>Đổi 10 tấn = 10 000 kg</a:t>
            </a:r>
          </a:p>
          <a:p>
            <a:pPr algn="just" defTabSz="2322302">
              <a:lnSpc>
                <a:spcPct val="150000"/>
              </a:lnSpc>
              <a:buClr>
                <a:srgbClr val="000000"/>
              </a:buClr>
            </a:pPr>
            <a:r>
              <a:rPr lang="vi-VN" sz="2400" kern="0" dirty="0">
                <a:cs typeface="Arial"/>
                <a:sym typeface="Arial"/>
              </a:rPr>
              <a:t>Ta có</a:t>
            </a:r>
            <a:r>
              <a:rPr lang="en-US" sz="2400" kern="0" dirty="0">
                <a:cs typeface="Arial"/>
                <a:sym typeface="Arial"/>
              </a:rPr>
              <a:t>:</a:t>
            </a:r>
            <a:r>
              <a:rPr lang="vi-VN" sz="2400" kern="0" dirty="0">
                <a:cs typeface="Arial"/>
                <a:sym typeface="Arial"/>
              </a:rPr>
              <a:t> 9 200 &lt; 10 000 nên chiếc xe được phép đi qua cầu</a:t>
            </a:r>
            <a:r>
              <a:rPr lang="en-US" sz="2400" kern="0" dirty="0">
                <a:cs typeface="Arial"/>
                <a:sym typeface="Arial"/>
              </a:rPr>
              <a:t>.</a:t>
            </a:r>
            <a:endParaRPr lang="vi-VN" sz="2400" kern="0" dirty="0">
              <a:cs typeface="Arial"/>
              <a:sym typeface="Arial"/>
            </a:endParaRPr>
          </a:p>
        </p:txBody>
      </p:sp>
      <p:pic>
        <p:nvPicPr>
          <p:cNvPr id="5" name="Picture 4">
            <a:extLst>
              <a:ext uri="{FF2B5EF4-FFF2-40B4-BE49-F238E27FC236}">
                <a16:creationId xmlns:a16="http://schemas.microsoft.com/office/drawing/2014/main" id="{3FF0F98A-F373-4EEA-8DEE-836E0F266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2108" y="2483832"/>
            <a:ext cx="3657600" cy="3198202"/>
          </a:xfrm>
          <a:prstGeom prst="rect">
            <a:avLst/>
          </a:prstGeom>
        </p:spPr>
      </p:pic>
      <p:grpSp>
        <p:nvGrpSpPr>
          <p:cNvPr id="6" name="Google Shape;3926;p55">
            <a:extLst>
              <a:ext uri="{FF2B5EF4-FFF2-40B4-BE49-F238E27FC236}">
                <a16:creationId xmlns:a16="http://schemas.microsoft.com/office/drawing/2014/main" id="{540E6BA1-BCA8-44BF-AEEF-6FDEF218CC1E}"/>
              </a:ext>
            </a:extLst>
          </p:cNvPr>
          <p:cNvGrpSpPr/>
          <p:nvPr/>
        </p:nvGrpSpPr>
        <p:grpSpPr>
          <a:xfrm flipH="1">
            <a:off x="7361603" y="1055297"/>
            <a:ext cx="2330156" cy="1364823"/>
            <a:chOff x="6479176" y="2546587"/>
            <a:chExt cx="992401" cy="581271"/>
          </a:xfrm>
        </p:grpSpPr>
        <p:sp>
          <p:nvSpPr>
            <p:cNvPr id="7" name="Google Shape;3927;p55">
              <a:extLst>
                <a:ext uri="{FF2B5EF4-FFF2-40B4-BE49-F238E27FC236}">
                  <a16:creationId xmlns:a16="http://schemas.microsoft.com/office/drawing/2014/main" id="{7B638837-A29B-4130-AD01-6707422BA763}"/>
                </a:ext>
              </a:extLst>
            </p:cNvPr>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rgbClr val="FFFFFF"/>
            </a:solidFill>
            <a:ln>
              <a:noFill/>
            </a:ln>
            <a:effectLst>
              <a:outerShdw blurRad="57150" dist="19050" dir="5400000" algn="bl" rotWithShape="0">
                <a:srgbClr val="000000">
                  <a:alpha val="10000"/>
                </a:srgbClr>
              </a:outerShdw>
            </a:effectLst>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8" name="Google Shape;3928;p55">
              <a:extLst>
                <a:ext uri="{FF2B5EF4-FFF2-40B4-BE49-F238E27FC236}">
                  <a16:creationId xmlns:a16="http://schemas.microsoft.com/office/drawing/2014/main" id="{57F4B87C-60B6-460B-AD61-3D954EEC17D5}"/>
                </a:ext>
              </a:extLst>
            </p:cNvPr>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rgbClr val="CEE6F8"/>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9" name="Google Shape;3929;p55">
              <a:extLst>
                <a:ext uri="{FF2B5EF4-FFF2-40B4-BE49-F238E27FC236}">
                  <a16:creationId xmlns:a16="http://schemas.microsoft.com/office/drawing/2014/main" id="{9C301750-BA03-4D55-90C8-21BE3636091A}"/>
                </a:ext>
              </a:extLst>
            </p:cNvPr>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rgbClr val="493429"/>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10" name="Google Shape;3930;p55">
              <a:extLst>
                <a:ext uri="{FF2B5EF4-FFF2-40B4-BE49-F238E27FC236}">
                  <a16:creationId xmlns:a16="http://schemas.microsoft.com/office/drawing/2014/main" id="{DDA2284C-6481-48DD-8515-1B74DC6F3A2C}"/>
                </a:ext>
              </a:extLst>
            </p:cNvPr>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rgbClr val="CEE6F8"/>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11" name="Google Shape;3931;p55">
              <a:extLst>
                <a:ext uri="{FF2B5EF4-FFF2-40B4-BE49-F238E27FC236}">
                  <a16:creationId xmlns:a16="http://schemas.microsoft.com/office/drawing/2014/main" id="{46391C35-187D-4861-B860-84888C6A97C8}"/>
                </a:ext>
              </a:extLst>
            </p:cNvPr>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rgbClr val="493429"/>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12" name="Google Shape;3932;p55">
              <a:extLst>
                <a:ext uri="{FF2B5EF4-FFF2-40B4-BE49-F238E27FC236}">
                  <a16:creationId xmlns:a16="http://schemas.microsoft.com/office/drawing/2014/main" id="{F72C5199-E4AD-4070-9878-B86234B53CF4}"/>
                </a:ext>
              </a:extLst>
            </p:cNvPr>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rgbClr val="75ADCC"/>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grpSp>
      <p:grpSp>
        <p:nvGrpSpPr>
          <p:cNvPr id="13" name="Google Shape;3933;p55">
            <a:extLst>
              <a:ext uri="{FF2B5EF4-FFF2-40B4-BE49-F238E27FC236}">
                <a16:creationId xmlns:a16="http://schemas.microsoft.com/office/drawing/2014/main" id="{4D46DAD9-BC3E-44E9-8E1A-E0D6B0BD6E98}"/>
              </a:ext>
            </a:extLst>
          </p:cNvPr>
          <p:cNvGrpSpPr/>
          <p:nvPr/>
        </p:nvGrpSpPr>
        <p:grpSpPr>
          <a:xfrm>
            <a:off x="10951066" y="6088984"/>
            <a:ext cx="987680" cy="812914"/>
            <a:chOff x="6522431" y="1681510"/>
            <a:chExt cx="420647" cy="346216"/>
          </a:xfrm>
        </p:grpSpPr>
        <p:sp>
          <p:nvSpPr>
            <p:cNvPr id="14" name="Google Shape;3934;p55">
              <a:extLst>
                <a:ext uri="{FF2B5EF4-FFF2-40B4-BE49-F238E27FC236}">
                  <a16:creationId xmlns:a16="http://schemas.microsoft.com/office/drawing/2014/main" id="{255D2F57-6F60-4085-B50F-2C3416884C61}"/>
                </a:ext>
              </a:extLst>
            </p:cNvPr>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rgbClr val="FFFFFF"/>
            </a:solidFill>
            <a:ln>
              <a:noFill/>
            </a:ln>
            <a:effectLst>
              <a:outerShdw blurRad="57150" dist="19050" dir="5400000" algn="bl" rotWithShape="0">
                <a:srgbClr val="000000">
                  <a:alpha val="10000"/>
                </a:srgbClr>
              </a:outerShdw>
            </a:effectLst>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15" name="Google Shape;3935;p55">
              <a:extLst>
                <a:ext uri="{FF2B5EF4-FFF2-40B4-BE49-F238E27FC236}">
                  <a16:creationId xmlns:a16="http://schemas.microsoft.com/office/drawing/2014/main" id="{42F090C3-E4B2-4465-9BEC-BC39DAE7140C}"/>
                </a:ext>
              </a:extLst>
            </p:cNvPr>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rgbClr val="75ADCC"/>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16" name="Google Shape;3936;p55">
              <a:extLst>
                <a:ext uri="{FF2B5EF4-FFF2-40B4-BE49-F238E27FC236}">
                  <a16:creationId xmlns:a16="http://schemas.microsoft.com/office/drawing/2014/main" id="{5158C50F-1973-4022-8C62-2E55C2683228}"/>
                </a:ext>
              </a:extLst>
            </p:cNvPr>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17" name="Google Shape;3937;p55">
              <a:extLst>
                <a:ext uri="{FF2B5EF4-FFF2-40B4-BE49-F238E27FC236}">
                  <a16:creationId xmlns:a16="http://schemas.microsoft.com/office/drawing/2014/main" id="{6FB54017-AF9E-4F44-AC34-DC77B4FF130E}"/>
                </a:ext>
              </a:extLst>
            </p:cNvPr>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18" name="Google Shape;3938;p55">
              <a:extLst>
                <a:ext uri="{FF2B5EF4-FFF2-40B4-BE49-F238E27FC236}">
                  <a16:creationId xmlns:a16="http://schemas.microsoft.com/office/drawing/2014/main" id="{B25AB23A-44CF-45F6-8C8A-FDE4B2A197DF}"/>
                </a:ext>
              </a:extLst>
            </p:cNvPr>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rgbClr val="ECB6BD"/>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19" name="Google Shape;3939;p55">
              <a:extLst>
                <a:ext uri="{FF2B5EF4-FFF2-40B4-BE49-F238E27FC236}">
                  <a16:creationId xmlns:a16="http://schemas.microsoft.com/office/drawing/2014/main" id="{E22B31E9-E7FE-4A43-90D6-8B5F731B9D2F}"/>
                </a:ext>
              </a:extLst>
            </p:cNvPr>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rgbClr val="CEE6F8"/>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20" name="Google Shape;3940;p55">
              <a:extLst>
                <a:ext uri="{FF2B5EF4-FFF2-40B4-BE49-F238E27FC236}">
                  <a16:creationId xmlns:a16="http://schemas.microsoft.com/office/drawing/2014/main" id="{B8BA996E-B9EF-47FF-9760-6C2597FE3CF3}"/>
                </a:ext>
              </a:extLst>
            </p:cNvPr>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rgbClr val="ECB6BD"/>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21" name="Google Shape;3941;p55">
              <a:extLst>
                <a:ext uri="{FF2B5EF4-FFF2-40B4-BE49-F238E27FC236}">
                  <a16:creationId xmlns:a16="http://schemas.microsoft.com/office/drawing/2014/main" id="{BCA48C11-C318-4BB0-AAC6-4F3030897189}"/>
                </a:ext>
              </a:extLst>
            </p:cNvPr>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rgbClr val="CEE6F8"/>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22" name="Google Shape;3942;p55">
              <a:extLst>
                <a:ext uri="{FF2B5EF4-FFF2-40B4-BE49-F238E27FC236}">
                  <a16:creationId xmlns:a16="http://schemas.microsoft.com/office/drawing/2014/main" id="{FEA73C24-D5A1-49D7-99AA-2689F36C90DD}"/>
                </a:ext>
              </a:extLst>
            </p:cNvPr>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rgbClr val="493429"/>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23" name="Google Shape;3943;p55">
              <a:extLst>
                <a:ext uri="{FF2B5EF4-FFF2-40B4-BE49-F238E27FC236}">
                  <a16:creationId xmlns:a16="http://schemas.microsoft.com/office/drawing/2014/main" id="{0F8000E8-310B-414E-A2BB-8454E81FFF63}"/>
                </a:ext>
              </a:extLst>
            </p:cNvPr>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rgbClr val="CC4E25"/>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24" name="Google Shape;3944;p55">
              <a:extLst>
                <a:ext uri="{FF2B5EF4-FFF2-40B4-BE49-F238E27FC236}">
                  <a16:creationId xmlns:a16="http://schemas.microsoft.com/office/drawing/2014/main" id="{EA92331C-55C1-49FB-80BB-FD29E47A8F0D}"/>
                </a:ext>
              </a:extLst>
            </p:cNvPr>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rgbClr val="ECB6BD"/>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25" name="Google Shape;3945;p55">
              <a:extLst>
                <a:ext uri="{FF2B5EF4-FFF2-40B4-BE49-F238E27FC236}">
                  <a16:creationId xmlns:a16="http://schemas.microsoft.com/office/drawing/2014/main" id="{32973151-0D1F-4744-AACE-96991473BE59}"/>
                </a:ext>
              </a:extLst>
            </p:cNvPr>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rgbClr val="493429"/>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26" name="Google Shape;3946;p55">
              <a:extLst>
                <a:ext uri="{FF2B5EF4-FFF2-40B4-BE49-F238E27FC236}">
                  <a16:creationId xmlns:a16="http://schemas.microsoft.com/office/drawing/2014/main" id="{069FDF06-94B2-47B0-9F1A-7428280FE325}"/>
                </a:ext>
              </a:extLst>
            </p:cNvPr>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rgbClr val="CC4E25"/>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27" name="Google Shape;3947;p55">
              <a:extLst>
                <a:ext uri="{FF2B5EF4-FFF2-40B4-BE49-F238E27FC236}">
                  <a16:creationId xmlns:a16="http://schemas.microsoft.com/office/drawing/2014/main" id="{D44BFBAE-23FE-4D6B-8FC0-325C887FA9B7}"/>
                </a:ext>
              </a:extLst>
            </p:cNvPr>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rgbClr val="ECB6BD"/>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28" name="Google Shape;3948;p55">
              <a:extLst>
                <a:ext uri="{FF2B5EF4-FFF2-40B4-BE49-F238E27FC236}">
                  <a16:creationId xmlns:a16="http://schemas.microsoft.com/office/drawing/2014/main" id="{AC1A193D-D534-4CC0-AC80-0AD3FC9B4159}"/>
                </a:ext>
              </a:extLst>
            </p:cNvPr>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rgbClr val="493429"/>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29" name="Google Shape;3949;p55">
              <a:extLst>
                <a:ext uri="{FF2B5EF4-FFF2-40B4-BE49-F238E27FC236}">
                  <a16:creationId xmlns:a16="http://schemas.microsoft.com/office/drawing/2014/main" id="{C01A5CD4-1133-4DA2-8A7C-2C896809F1EB}"/>
                </a:ext>
              </a:extLst>
            </p:cNvPr>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rgbClr val="493429"/>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30" name="Google Shape;3950;p55">
              <a:extLst>
                <a:ext uri="{FF2B5EF4-FFF2-40B4-BE49-F238E27FC236}">
                  <a16:creationId xmlns:a16="http://schemas.microsoft.com/office/drawing/2014/main" id="{631DC088-388D-41C8-9C35-F1F614D4F8CB}"/>
                </a:ext>
              </a:extLst>
            </p:cNvPr>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rgbClr val="CEE6F8"/>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31" name="Google Shape;3951;p55">
              <a:extLst>
                <a:ext uri="{FF2B5EF4-FFF2-40B4-BE49-F238E27FC236}">
                  <a16:creationId xmlns:a16="http://schemas.microsoft.com/office/drawing/2014/main" id="{BACF098E-B87E-4C54-A4BF-E5A68AF36138}"/>
                </a:ext>
              </a:extLst>
            </p:cNvPr>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rgbClr val="CEE6F8"/>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32" name="Google Shape;3952;p55">
              <a:extLst>
                <a:ext uri="{FF2B5EF4-FFF2-40B4-BE49-F238E27FC236}">
                  <a16:creationId xmlns:a16="http://schemas.microsoft.com/office/drawing/2014/main" id="{5F8812F0-25AD-4E1D-9E92-12777B9D83C9}"/>
                </a:ext>
              </a:extLst>
            </p:cNvPr>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33" name="Google Shape;3953;p55">
              <a:extLst>
                <a:ext uri="{FF2B5EF4-FFF2-40B4-BE49-F238E27FC236}">
                  <a16:creationId xmlns:a16="http://schemas.microsoft.com/office/drawing/2014/main" id="{4A1AA605-34EF-41A0-BF40-F166216F4E37}"/>
                </a:ext>
              </a:extLst>
            </p:cNvPr>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34" name="Google Shape;3954;p55">
              <a:extLst>
                <a:ext uri="{FF2B5EF4-FFF2-40B4-BE49-F238E27FC236}">
                  <a16:creationId xmlns:a16="http://schemas.microsoft.com/office/drawing/2014/main" id="{1197ECD3-99A0-41B2-8263-2A9D3A0BB8B5}"/>
                </a:ext>
              </a:extLst>
            </p:cNvPr>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sp>
          <p:nvSpPr>
            <p:cNvPr id="35" name="Google Shape;3955;p55">
              <a:extLst>
                <a:ext uri="{FF2B5EF4-FFF2-40B4-BE49-F238E27FC236}">
                  <a16:creationId xmlns:a16="http://schemas.microsoft.com/office/drawing/2014/main" id="{E657CDFB-B078-4B91-90D6-53F67BF0AEFF}"/>
                </a:ext>
              </a:extLst>
            </p:cNvPr>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60950" tIns="60950" rIns="60950" bIns="60950" anchor="ctr" anchorCtr="0">
              <a:noAutofit/>
            </a:bodyPr>
            <a:lstStyle/>
            <a:p>
              <a:pPr defTabSz="2322302">
                <a:buClr>
                  <a:srgbClr val="000000"/>
                </a:buClr>
                <a:defRPr/>
              </a:pPr>
              <a:endParaRPr sz="2400" kern="0">
                <a:cs typeface="Arial"/>
                <a:sym typeface="Arial"/>
              </a:endParaRPr>
            </a:p>
          </p:txBody>
        </p:sp>
      </p:grpSp>
    </p:spTree>
    <p:extLst>
      <p:ext uri="{BB962C8B-B14F-4D97-AF65-F5344CB8AC3E}">
        <p14:creationId xmlns:p14="http://schemas.microsoft.com/office/powerpoint/2010/main" val="1842819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500"/>
                                        <p:tgtEl>
                                          <p:spTgt spid="4">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fade">
                                      <p:cBhvr>
                                        <p:cTn id="54" dur="500"/>
                                        <p:tgtEl>
                                          <p:spTgt spid="4">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animEffect transition="in" filter="randombar(horizontal)">
                                      <p:cBhvr>
                                        <p:cTn id="5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ong bóng Ý nghĩ: Hình đám mây 1">
            <a:extLst>
              <a:ext uri="{FF2B5EF4-FFF2-40B4-BE49-F238E27FC236}">
                <a16:creationId xmlns:a16="http://schemas.microsoft.com/office/drawing/2014/main" id="{463AA689-EE21-463A-AE34-9D5D3568BB00}"/>
              </a:ext>
            </a:extLst>
          </p:cNvPr>
          <p:cNvSpPr/>
          <p:nvPr/>
        </p:nvSpPr>
        <p:spPr>
          <a:xfrm>
            <a:off x="915197" y="1970502"/>
            <a:ext cx="9827327" cy="2935515"/>
          </a:xfrm>
          <a:prstGeom prst="cloudCallout">
            <a:avLst/>
          </a:prstGeom>
          <a:solidFill>
            <a:sysClr val="window" lastClr="FFFFFF"/>
          </a:solidFill>
          <a:ln w="12700" cap="flat" cmpd="sng" algn="ctr">
            <a:solidFill>
              <a:srgbClr val="ED7D31"/>
            </a:solidFill>
            <a:prstDash val="solid"/>
            <a:miter lim="800000"/>
          </a:ln>
          <a:effectLst/>
        </p:spPr>
        <p:txBody>
          <a:bodyPr rtlCol="0" anchor="ctr"/>
          <a:lstStyle/>
          <a:p>
            <a:pPr algn="ctr" defTabSz="914523">
              <a:defRPr/>
            </a:pPr>
            <a:endParaRPr lang="en-US" sz="3048" kern="0">
              <a:solidFill>
                <a:prstClr val="black"/>
              </a:solidFill>
            </a:endParaRPr>
          </a:p>
        </p:txBody>
      </p:sp>
      <p:sp>
        <p:nvSpPr>
          <p:cNvPr id="3" name="Hộp Văn bản 2">
            <a:extLst>
              <a:ext uri="{FF2B5EF4-FFF2-40B4-BE49-F238E27FC236}">
                <a16:creationId xmlns:a16="http://schemas.microsoft.com/office/drawing/2014/main" id="{1D1380F8-4836-4554-9731-8059A2AF25E1}"/>
              </a:ext>
            </a:extLst>
          </p:cNvPr>
          <p:cNvSpPr txBox="1"/>
          <p:nvPr/>
        </p:nvSpPr>
        <p:spPr>
          <a:xfrm>
            <a:off x="3066725" y="2631536"/>
            <a:ext cx="6528536" cy="1399870"/>
          </a:xfrm>
          <a:prstGeom prst="rect">
            <a:avLst/>
          </a:prstGeom>
          <a:noFill/>
        </p:spPr>
        <p:txBody>
          <a:bodyPr wrap="square">
            <a:spAutoFit/>
          </a:bodyPr>
          <a:lstStyle/>
          <a:p>
            <a:pPr algn="ctr" defTabSz="2322302">
              <a:lnSpc>
                <a:spcPct val="150000"/>
              </a:lnSpc>
              <a:defRPr/>
            </a:pPr>
            <a:r>
              <a:rPr lang="vi-VN" sz="3048" dirty="0"/>
              <a:t>Qua bài học hôm nay, em biết thêm được điều gì?</a:t>
            </a:r>
            <a:endParaRPr lang="en-US" sz="3048" kern="0" dirty="0">
              <a:solidFill>
                <a:prstClr val="black"/>
              </a:solidFill>
            </a:endParaRPr>
          </a:p>
        </p:txBody>
      </p:sp>
      <p:pic>
        <p:nvPicPr>
          <p:cNvPr id="4" name="Hình ảnh 3" descr="Ảnh có chứa hình mẫu, Đồ họa, phim hoạt hình, minh họa&#10;&#10;Mô tả được tạo tự động">
            <a:extLst>
              <a:ext uri="{FF2B5EF4-FFF2-40B4-BE49-F238E27FC236}">
                <a16:creationId xmlns:a16="http://schemas.microsoft.com/office/drawing/2014/main" id="{C9155496-691C-47BE-ADF1-5C6A771BD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199" y="4834376"/>
            <a:ext cx="2444020" cy="2264569"/>
          </a:xfrm>
          <a:prstGeom prst="rect">
            <a:avLst/>
          </a:prstGeom>
        </p:spPr>
      </p:pic>
    </p:spTree>
    <p:extLst>
      <p:ext uri="{BB962C8B-B14F-4D97-AF65-F5344CB8AC3E}">
        <p14:creationId xmlns:p14="http://schemas.microsoft.com/office/powerpoint/2010/main" val="163429949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0DA40E-C143-CD1A-4BA7-F7DAE1FDFC02}"/>
              </a:ext>
            </a:extLst>
          </p:cNvPr>
          <p:cNvGrpSpPr/>
          <p:nvPr/>
        </p:nvGrpSpPr>
        <p:grpSpPr>
          <a:xfrm>
            <a:off x="4728526" y="2992431"/>
            <a:ext cx="3056470" cy="1807825"/>
            <a:chOff x="309542" y="967667"/>
            <a:chExt cx="2878585" cy="1558939"/>
          </a:xfrm>
        </p:grpSpPr>
        <p:pic>
          <p:nvPicPr>
            <p:cNvPr id="3" name="Picture 2">
              <a:hlinkClick r:id="rId3"/>
              <a:extLst>
                <a:ext uri="{FF2B5EF4-FFF2-40B4-BE49-F238E27FC236}">
                  <a16:creationId xmlns:a16="http://schemas.microsoft.com/office/drawing/2014/main" id="{3D3E4C90-55A1-F816-1511-3C31885BA56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4A1ADA68-0D84-96B5-A36E-A471D7AAAE49}"/>
                </a:ext>
              </a:extLst>
            </p:cNvPr>
            <p:cNvSpPr txBox="1"/>
            <p:nvPr/>
          </p:nvSpPr>
          <p:spPr>
            <a:xfrm>
              <a:off x="309542" y="967667"/>
              <a:ext cx="2878585" cy="318486"/>
            </a:xfrm>
            <a:prstGeom prst="rect">
              <a:avLst/>
            </a:prstGeom>
            <a:noFill/>
          </p:spPr>
          <p:txBody>
            <a:bodyPr wrap="square" rtlCol="0">
              <a:spAutoFit/>
            </a:bodyPr>
            <a:lstStyle/>
            <a:p>
              <a:pPr algn="ctr"/>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84369611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oogle Shape;3283;p48">
            <a:extLst>
              <a:ext uri="{FF2B5EF4-FFF2-40B4-BE49-F238E27FC236}">
                <a16:creationId xmlns:a16="http://schemas.microsoft.com/office/drawing/2014/main" id="{693D0E27-AD0F-4A40-819D-F84A30CB9610}"/>
              </a:ext>
            </a:extLst>
          </p:cNvPr>
          <p:cNvGrpSpPr/>
          <p:nvPr/>
        </p:nvGrpSpPr>
        <p:grpSpPr>
          <a:xfrm>
            <a:off x="523834" y="2727959"/>
            <a:ext cx="1672762" cy="834575"/>
            <a:chOff x="3928210" y="1337178"/>
            <a:chExt cx="913545" cy="455852"/>
          </a:xfrm>
        </p:grpSpPr>
        <p:sp>
          <p:nvSpPr>
            <p:cNvPr id="3" name="Google Shape;3284;p48">
              <a:extLst>
                <a:ext uri="{FF2B5EF4-FFF2-40B4-BE49-F238E27FC236}">
                  <a16:creationId xmlns:a16="http://schemas.microsoft.com/office/drawing/2014/main" id="{73EE9FD7-57DA-4E9D-9656-34E6A97D16DB}"/>
                </a:ext>
              </a:extLst>
            </p:cNvPr>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rgbClr val="FFFFFF"/>
            </a:solidFill>
            <a:ln>
              <a:noFill/>
            </a:ln>
            <a:effectLst>
              <a:outerShdw blurRad="57150" dist="19050" dir="5400000" algn="bl" rotWithShape="0">
                <a:srgbClr val="000000">
                  <a:alpha val="10000"/>
                </a:srgbClr>
              </a:outerShdw>
            </a:effectLst>
          </p:spPr>
          <p:txBody>
            <a:bodyPr spcFirstLastPara="1" wrap="square" lIns="60950" tIns="60950" rIns="60950" bIns="60950" anchor="ctr" anchorCtr="0">
              <a:noAutofit/>
            </a:bodyPr>
            <a:lstStyle/>
            <a:p>
              <a:pPr defTabSz="2322302">
                <a:buClr>
                  <a:srgbClr val="000000"/>
                </a:buClr>
                <a:defRPr/>
              </a:pPr>
              <a:endParaRPr sz="2286" kern="0">
                <a:solidFill>
                  <a:srgbClr val="000000"/>
                </a:solidFill>
                <a:cs typeface="Arial"/>
                <a:sym typeface="Arial"/>
              </a:endParaRPr>
            </a:p>
          </p:txBody>
        </p:sp>
        <p:sp>
          <p:nvSpPr>
            <p:cNvPr id="4" name="Google Shape;3285;p48">
              <a:extLst>
                <a:ext uri="{FF2B5EF4-FFF2-40B4-BE49-F238E27FC236}">
                  <a16:creationId xmlns:a16="http://schemas.microsoft.com/office/drawing/2014/main" id="{F5E09378-6B75-4604-8041-9E1BFD2ACDC8}"/>
                </a:ext>
              </a:extLst>
            </p:cNvPr>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rgbClr val="CC4E25"/>
            </a:solidFill>
            <a:ln>
              <a:noFill/>
            </a:ln>
          </p:spPr>
          <p:txBody>
            <a:bodyPr spcFirstLastPara="1" wrap="square" lIns="60950" tIns="60950" rIns="60950" bIns="60950" anchor="ctr" anchorCtr="0">
              <a:noAutofit/>
            </a:bodyPr>
            <a:lstStyle/>
            <a:p>
              <a:pPr defTabSz="2322302">
                <a:buClr>
                  <a:srgbClr val="000000"/>
                </a:buClr>
                <a:defRPr/>
              </a:pPr>
              <a:endParaRPr sz="2286" kern="0">
                <a:solidFill>
                  <a:srgbClr val="000000"/>
                </a:solidFill>
                <a:cs typeface="Arial"/>
                <a:sym typeface="Arial"/>
              </a:endParaRPr>
            </a:p>
          </p:txBody>
        </p:sp>
        <p:sp>
          <p:nvSpPr>
            <p:cNvPr id="5" name="Google Shape;3286;p48">
              <a:extLst>
                <a:ext uri="{FF2B5EF4-FFF2-40B4-BE49-F238E27FC236}">
                  <a16:creationId xmlns:a16="http://schemas.microsoft.com/office/drawing/2014/main" id="{5A456199-CECD-4F23-9D8D-622C4B92D1EB}"/>
                </a:ext>
              </a:extLst>
            </p:cNvPr>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rgbClr val="ECB6BD"/>
            </a:solidFill>
            <a:ln>
              <a:noFill/>
            </a:ln>
          </p:spPr>
          <p:txBody>
            <a:bodyPr spcFirstLastPara="1" wrap="square" lIns="60950" tIns="60950" rIns="60950" bIns="60950" anchor="ctr" anchorCtr="0">
              <a:noAutofit/>
            </a:bodyPr>
            <a:lstStyle/>
            <a:p>
              <a:pPr defTabSz="2322302">
                <a:buClr>
                  <a:srgbClr val="000000"/>
                </a:buClr>
                <a:defRPr/>
              </a:pPr>
              <a:endParaRPr sz="2286" kern="0">
                <a:solidFill>
                  <a:srgbClr val="000000"/>
                </a:solidFill>
                <a:cs typeface="Arial"/>
                <a:sym typeface="Arial"/>
              </a:endParaRPr>
            </a:p>
          </p:txBody>
        </p:sp>
        <p:sp>
          <p:nvSpPr>
            <p:cNvPr id="6" name="Google Shape;3287;p48">
              <a:extLst>
                <a:ext uri="{FF2B5EF4-FFF2-40B4-BE49-F238E27FC236}">
                  <a16:creationId xmlns:a16="http://schemas.microsoft.com/office/drawing/2014/main" id="{36DE870B-A2A0-4AF9-A9C9-AEFD64176A7D}"/>
                </a:ext>
              </a:extLst>
            </p:cNvPr>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rgbClr val="D7764A"/>
            </a:solidFill>
            <a:ln>
              <a:noFill/>
            </a:ln>
          </p:spPr>
          <p:txBody>
            <a:bodyPr spcFirstLastPara="1" wrap="square" lIns="60950" tIns="60950" rIns="60950" bIns="60950" anchor="ctr" anchorCtr="0">
              <a:noAutofit/>
            </a:bodyPr>
            <a:lstStyle/>
            <a:p>
              <a:pPr defTabSz="2322302">
                <a:buClr>
                  <a:srgbClr val="000000"/>
                </a:buClr>
                <a:defRPr/>
              </a:pPr>
              <a:endParaRPr sz="2286" kern="0">
                <a:solidFill>
                  <a:srgbClr val="000000"/>
                </a:solidFill>
                <a:cs typeface="Arial"/>
                <a:sym typeface="Arial"/>
              </a:endParaRPr>
            </a:p>
          </p:txBody>
        </p:sp>
        <p:sp>
          <p:nvSpPr>
            <p:cNvPr id="7" name="Google Shape;3288;p48">
              <a:extLst>
                <a:ext uri="{FF2B5EF4-FFF2-40B4-BE49-F238E27FC236}">
                  <a16:creationId xmlns:a16="http://schemas.microsoft.com/office/drawing/2014/main" id="{B78A3210-0D17-4BE9-89E8-D883BC0B5757}"/>
                </a:ext>
              </a:extLst>
            </p:cNvPr>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rgbClr val="F1CB3A"/>
            </a:solidFill>
            <a:ln>
              <a:noFill/>
            </a:ln>
          </p:spPr>
          <p:txBody>
            <a:bodyPr spcFirstLastPara="1" wrap="square" lIns="60950" tIns="60950" rIns="60950" bIns="60950" anchor="ctr" anchorCtr="0">
              <a:noAutofit/>
            </a:bodyPr>
            <a:lstStyle/>
            <a:p>
              <a:pPr defTabSz="2322302">
                <a:buClr>
                  <a:srgbClr val="000000"/>
                </a:buClr>
                <a:defRPr/>
              </a:pPr>
              <a:endParaRPr sz="2286" kern="0">
                <a:solidFill>
                  <a:srgbClr val="000000"/>
                </a:solidFill>
                <a:cs typeface="Arial"/>
                <a:sym typeface="Arial"/>
              </a:endParaRPr>
            </a:p>
          </p:txBody>
        </p:sp>
      </p:grpSp>
      <p:pic>
        <p:nvPicPr>
          <p:cNvPr id="8" name="Picture 7">
            <a:extLst>
              <a:ext uri="{FF2B5EF4-FFF2-40B4-BE49-F238E27FC236}">
                <a16:creationId xmlns:a16="http://schemas.microsoft.com/office/drawing/2014/main" id="{536D1CD4-2745-4C36-8BF1-98F8370A5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785218" y="2363981"/>
            <a:ext cx="812800" cy="821491"/>
          </a:xfrm>
          <a:prstGeom prst="rect">
            <a:avLst/>
          </a:prstGeom>
        </p:spPr>
      </p:pic>
      <p:pic>
        <p:nvPicPr>
          <p:cNvPr id="9" name="Picture 8">
            <a:extLst>
              <a:ext uri="{FF2B5EF4-FFF2-40B4-BE49-F238E27FC236}">
                <a16:creationId xmlns:a16="http://schemas.microsoft.com/office/drawing/2014/main" id="{188C5671-756E-40C9-A887-792EBA504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785218" y="3368713"/>
            <a:ext cx="812800" cy="821491"/>
          </a:xfrm>
          <a:prstGeom prst="rect">
            <a:avLst/>
          </a:prstGeom>
        </p:spPr>
      </p:pic>
      <p:sp>
        <p:nvSpPr>
          <p:cNvPr id="10" name="Rectangle 9">
            <a:extLst>
              <a:ext uri="{FF2B5EF4-FFF2-40B4-BE49-F238E27FC236}">
                <a16:creationId xmlns:a16="http://schemas.microsoft.com/office/drawing/2014/main" id="{CB7603D0-4476-4DBC-B2BD-2308C009A475}"/>
              </a:ext>
            </a:extLst>
          </p:cNvPr>
          <p:cNvSpPr/>
          <p:nvPr/>
        </p:nvSpPr>
        <p:spPr>
          <a:xfrm>
            <a:off x="3191618" y="2436174"/>
            <a:ext cx="4426098" cy="545277"/>
          </a:xfrm>
          <a:prstGeom prst="rect">
            <a:avLst/>
          </a:prstGeom>
        </p:spPr>
        <p:txBody>
          <a:bodyPr wrap="square">
            <a:spAutoFit/>
          </a:bodyPr>
          <a:lstStyle/>
          <a:p>
            <a:pPr algn="ctr" defTabSz="2322302">
              <a:lnSpc>
                <a:spcPct val="150000"/>
              </a:lnSpc>
              <a:buClr>
                <a:srgbClr val="000000"/>
              </a:buClr>
            </a:pPr>
            <a:r>
              <a:rPr lang="en-US" sz="2286" kern="0" dirty="0" err="1">
                <a:solidFill>
                  <a:srgbClr val="000000"/>
                </a:solidFill>
                <a:cs typeface="Arial"/>
                <a:sym typeface="Arial"/>
              </a:rPr>
              <a:t>Ôn</a:t>
            </a:r>
            <a:r>
              <a:rPr lang="en-US" sz="2286" kern="0" dirty="0">
                <a:solidFill>
                  <a:srgbClr val="000000"/>
                </a:solidFill>
                <a:cs typeface="Arial"/>
                <a:sym typeface="Arial"/>
              </a:rPr>
              <a:t> </a:t>
            </a:r>
            <a:r>
              <a:rPr lang="en-US" sz="2286" kern="0" dirty="0" err="1">
                <a:solidFill>
                  <a:srgbClr val="000000"/>
                </a:solidFill>
                <a:cs typeface="Arial"/>
                <a:sym typeface="Arial"/>
              </a:rPr>
              <a:t>tập</a:t>
            </a:r>
            <a:r>
              <a:rPr lang="en-US" sz="2286" kern="0" dirty="0">
                <a:solidFill>
                  <a:srgbClr val="000000"/>
                </a:solidFill>
                <a:cs typeface="Arial"/>
                <a:sym typeface="Arial"/>
              </a:rPr>
              <a:t> </a:t>
            </a:r>
            <a:r>
              <a:rPr lang="en-US" sz="2286" kern="0" dirty="0" err="1">
                <a:solidFill>
                  <a:srgbClr val="000000"/>
                </a:solidFill>
                <a:cs typeface="Arial"/>
                <a:sym typeface="Arial"/>
              </a:rPr>
              <a:t>kiến</a:t>
            </a:r>
            <a:r>
              <a:rPr lang="en-US" sz="2286" kern="0" dirty="0">
                <a:solidFill>
                  <a:srgbClr val="000000"/>
                </a:solidFill>
                <a:cs typeface="Arial"/>
                <a:sym typeface="Arial"/>
              </a:rPr>
              <a:t> </a:t>
            </a:r>
            <a:r>
              <a:rPr lang="en-US" sz="2286" kern="0" dirty="0" err="1">
                <a:solidFill>
                  <a:srgbClr val="000000"/>
                </a:solidFill>
                <a:cs typeface="Arial"/>
                <a:sym typeface="Arial"/>
              </a:rPr>
              <a:t>thức</a:t>
            </a:r>
            <a:r>
              <a:rPr lang="en-US" sz="2286" kern="0" dirty="0">
                <a:solidFill>
                  <a:srgbClr val="000000"/>
                </a:solidFill>
                <a:cs typeface="Arial"/>
                <a:sym typeface="Arial"/>
              </a:rPr>
              <a:t> </a:t>
            </a:r>
            <a:r>
              <a:rPr lang="en-US" sz="2286" kern="0" dirty="0" err="1">
                <a:solidFill>
                  <a:srgbClr val="000000"/>
                </a:solidFill>
                <a:cs typeface="Arial"/>
                <a:sym typeface="Arial"/>
              </a:rPr>
              <a:t>đã</a:t>
            </a:r>
            <a:r>
              <a:rPr lang="en-US" sz="2286" kern="0" dirty="0">
                <a:solidFill>
                  <a:srgbClr val="000000"/>
                </a:solidFill>
                <a:cs typeface="Arial"/>
                <a:sym typeface="Arial"/>
              </a:rPr>
              <a:t> </a:t>
            </a:r>
            <a:r>
              <a:rPr lang="en-US" sz="2286" kern="0" dirty="0" err="1">
                <a:solidFill>
                  <a:srgbClr val="000000"/>
                </a:solidFill>
                <a:cs typeface="Arial"/>
                <a:sym typeface="Arial"/>
              </a:rPr>
              <a:t>học</a:t>
            </a:r>
            <a:endParaRPr lang="en-US" sz="2286" kern="0" dirty="0">
              <a:solidFill>
                <a:srgbClr val="000000"/>
              </a:solidFill>
              <a:cs typeface="Arial"/>
              <a:sym typeface="Arial"/>
            </a:endParaRPr>
          </a:p>
        </p:txBody>
      </p:sp>
      <p:sp>
        <p:nvSpPr>
          <p:cNvPr id="11" name="Rectangle 10">
            <a:extLst>
              <a:ext uri="{FF2B5EF4-FFF2-40B4-BE49-F238E27FC236}">
                <a16:creationId xmlns:a16="http://schemas.microsoft.com/office/drawing/2014/main" id="{E469AB4F-4EEC-4F75-B27E-39EDBBF83581}"/>
              </a:ext>
            </a:extLst>
          </p:cNvPr>
          <p:cNvSpPr/>
          <p:nvPr/>
        </p:nvSpPr>
        <p:spPr>
          <a:xfrm>
            <a:off x="3261063" y="3513094"/>
            <a:ext cx="5232401" cy="545277"/>
          </a:xfrm>
          <a:prstGeom prst="rect">
            <a:avLst/>
          </a:prstGeom>
        </p:spPr>
        <p:txBody>
          <a:bodyPr wrap="square">
            <a:spAutoFit/>
          </a:bodyPr>
          <a:lstStyle/>
          <a:p>
            <a:pPr algn="ctr" defTabSz="2322302">
              <a:lnSpc>
                <a:spcPct val="150000"/>
              </a:lnSpc>
              <a:buClr>
                <a:srgbClr val="000000"/>
              </a:buClr>
            </a:pPr>
            <a:r>
              <a:rPr lang="en-US" sz="2286" kern="0" dirty="0">
                <a:solidFill>
                  <a:srgbClr val="000000"/>
                </a:solidFill>
                <a:cs typeface="Arial"/>
                <a:sym typeface="Arial"/>
              </a:rPr>
              <a:t>Hoàn </a:t>
            </a:r>
            <a:r>
              <a:rPr lang="en-US" sz="2286" kern="0" dirty="0" err="1">
                <a:solidFill>
                  <a:srgbClr val="000000"/>
                </a:solidFill>
                <a:cs typeface="Arial"/>
                <a:sym typeface="Arial"/>
              </a:rPr>
              <a:t>thành</a:t>
            </a:r>
            <a:r>
              <a:rPr lang="en-US" sz="2286" kern="0" dirty="0">
                <a:solidFill>
                  <a:srgbClr val="000000"/>
                </a:solidFill>
                <a:cs typeface="Arial"/>
                <a:sym typeface="Arial"/>
              </a:rPr>
              <a:t> </a:t>
            </a:r>
            <a:r>
              <a:rPr lang="en-US" sz="2286" kern="0" dirty="0" err="1">
                <a:solidFill>
                  <a:srgbClr val="000000"/>
                </a:solidFill>
                <a:cs typeface="Arial"/>
                <a:sym typeface="Arial"/>
              </a:rPr>
              <a:t>bài</a:t>
            </a:r>
            <a:r>
              <a:rPr lang="en-US" sz="2286" kern="0" dirty="0">
                <a:solidFill>
                  <a:srgbClr val="000000"/>
                </a:solidFill>
                <a:cs typeface="Arial"/>
                <a:sym typeface="Arial"/>
              </a:rPr>
              <a:t> </a:t>
            </a:r>
            <a:r>
              <a:rPr lang="en-US" sz="2286" kern="0" dirty="0" err="1">
                <a:solidFill>
                  <a:srgbClr val="000000"/>
                </a:solidFill>
                <a:cs typeface="Arial"/>
                <a:sym typeface="Arial"/>
              </a:rPr>
              <a:t>tập</a:t>
            </a:r>
            <a:r>
              <a:rPr lang="en-US" sz="2286" kern="0" dirty="0">
                <a:solidFill>
                  <a:srgbClr val="000000"/>
                </a:solidFill>
                <a:cs typeface="Arial"/>
                <a:sym typeface="Arial"/>
              </a:rPr>
              <a:t> </a:t>
            </a:r>
            <a:r>
              <a:rPr lang="en-US" sz="2286" kern="0" dirty="0" err="1">
                <a:solidFill>
                  <a:srgbClr val="000000"/>
                </a:solidFill>
                <a:cs typeface="Arial"/>
                <a:sym typeface="Arial"/>
              </a:rPr>
              <a:t>trong</a:t>
            </a:r>
            <a:r>
              <a:rPr lang="en-US" sz="2286" kern="0" dirty="0">
                <a:solidFill>
                  <a:srgbClr val="000000"/>
                </a:solidFill>
                <a:cs typeface="Arial"/>
                <a:sym typeface="Arial"/>
              </a:rPr>
              <a:t> VBT</a:t>
            </a:r>
          </a:p>
        </p:txBody>
      </p:sp>
      <p:sp>
        <p:nvSpPr>
          <p:cNvPr id="12" name="Rectangle 11">
            <a:extLst>
              <a:ext uri="{FF2B5EF4-FFF2-40B4-BE49-F238E27FC236}">
                <a16:creationId xmlns:a16="http://schemas.microsoft.com/office/drawing/2014/main" id="{7C193DDB-43FA-412D-88B1-C4B98E62A3DB}"/>
              </a:ext>
            </a:extLst>
          </p:cNvPr>
          <p:cNvSpPr/>
          <p:nvPr/>
        </p:nvSpPr>
        <p:spPr>
          <a:xfrm>
            <a:off x="3125716" y="4473306"/>
            <a:ext cx="6624320" cy="550407"/>
          </a:xfrm>
          <a:prstGeom prst="rect">
            <a:avLst/>
          </a:prstGeom>
        </p:spPr>
        <p:txBody>
          <a:bodyPr wrap="square">
            <a:spAutoFit/>
          </a:bodyPr>
          <a:lstStyle/>
          <a:p>
            <a:pPr algn="ctr" defTabSz="2322302">
              <a:lnSpc>
                <a:spcPct val="150000"/>
              </a:lnSpc>
              <a:buClr>
                <a:srgbClr val="000000"/>
              </a:buClr>
            </a:pPr>
            <a:r>
              <a:rPr lang="en-US" sz="2286" kern="0" dirty="0" err="1">
                <a:solidFill>
                  <a:srgbClr val="000000"/>
                </a:solidFill>
                <a:cs typeface="Arial"/>
                <a:sym typeface="Arial"/>
              </a:rPr>
              <a:t>Đọc</a:t>
            </a:r>
            <a:r>
              <a:rPr lang="en-US" sz="2286" kern="0" dirty="0">
                <a:solidFill>
                  <a:srgbClr val="000000"/>
                </a:solidFill>
                <a:cs typeface="Arial"/>
                <a:sym typeface="Arial"/>
              </a:rPr>
              <a:t> </a:t>
            </a:r>
            <a:r>
              <a:rPr lang="en-US" sz="2286" kern="0" dirty="0" err="1">
                <a:solidFill>
                  <a:srgbClr val="000000"/>
                </a:solidFill>
                <a:cs typeface="Arial"/>
                <a:sym typeface="Arial"/>
              </a:rPr>
              <a:t>và</a:t>
            </a:r>
            <a:r>
              <a:rPr lang="en-US" sz="2286" kern="0" dirty="0">
                <a:solidFill>
                  <a:srgbClr val="000000"/>
                </a:solidFill>
                <a:cs typeface="Arial"/>
                <a:sym typeface="Arial"/>
              </a:rPr>
              <a:t> </a:t>
            </a:r>
            <a:r>
              <a:rPr lang="en-US" sz="2286" kern="0" dirty="0" err="1">
                <a:solidFill>
                  <a:srgbClr val="000000"/>
                </a:solidFill>
                <a:cs typeface="Arial"/>
                <a:sym typeface="Arial"/>
              </a:rPr>
              <a:t>chuẩn</a:t>
            </a:r>
            <a:r>
              <a:rPr lang="en-US" sz="2286" kern="0" dirty="0">
                <a:solidFill>
                  <a:srgbClr val="000000"/>
                </a:solidFill>
                <a:cs typeface="Arial"/>
                <a:sym typeface="Arial"/>
              </a:rPr>
              <a:t> </a:t>
            </a:r>
            <a:r>
              <a:rPr lang="en-US" sz="2286" kern="0" dirty="0" err="1">
                <a:solidFill>
                  <a:srgbClr val="000000"/>
                </a:solidFill>
                <a:cs typeface="Arial"/>
                <a:sym typeface="Arial"/>
              </a:rPr>
              <a:t>bị</a:t>
            </a:r>
            <a:r>
              <a:rPr lang="en-US" sz="2286" kern="0" dirty="0">
                <a:solidFill>
                  <a:srgbClr val="000000"/>
                </a:solidFill>
                <a:cs typeface="Arial"/>
                <a:sym typeface="Arial"/>
              </a:rPr>
              <a:t> </a:t>
            </a:r>
            <a:r>
              <a:rPr lang="en-US" sz="2286" kern="0" dirty="0" err="1">
                <a:solidFill>
                  <a:srgbClr val="000000"/>
                </a:solidFill>
                <a:cs typeface="Arial"/>
                <a:sym typeface="Arial"/>
              </a:rPr>
              <a:t>trước</a:t>
            </a:r>
            <a:r>
              <a:rPr lang="en-US" sz="2286" kern="0" dirty="0">
                <a:solidFill>
                  <a:srgbClr val="000000"/>
                </a:solidFill>
                <a:cs typeface="Arial"/>
                <a:sym typeface="Arial"/>
              </a:rPr>
              <a:t> </a:t>
            </a:r>
            <a:r>
              <a:rPr lang="en-US" sz="2286" b="1" kern="0" dirty="0" err="1">
                <a:solidFill>
                  <a:srgbClr val="000000"/>
                </a:solidFill>
                <a:cs typeface="Arial"/>
                <a:sym typeface="Arial"/>
              </a:rPr>
              <a:t>Bài</a:t>
            </a:r>
            <a:r>
              <a:rPr lang="en-US" sz="2286" b="1" kern="0" dirty="0">
                <a:solidFill>
                  <a:srgbClr val="000000"/>
                </a:solidFill>
                <a:cs typeface="Arial"/>
                <a:sym typeface="Arial"/>
              </a:rPr>
              <a:t> 15: </a:t>
            </a:r>
            <a:r>
              <a:rPr lang="en-US" sz="2286" b="1" kern="0" dirty="0" err="1">
                <a:solidFill>
                  <a:srgbClr val="000000"/>
                </a:solidFill>
                <a:cs typeface="Arial"/>
                <a:sym typeface="Arial"/>
              </a:rPr>
              <a:t>Giây</a:t>
            </a:r>
            <a:endParaRPr lang="en-US" sz="2286" b="1" kern="0" dirty="0">
              <a:solidFill>
                <a:srgbClr val="000000"/>
              </a:solidFill>
              <a:cs typeface="Arial"/>
              <a:sym typeface="Arial"/>
            </a:endParaRPr>
          </a:p>
        </p:txBody>
      </p:sp>
      <p:pic>
        <p:nvPicPr>
          <p:cNvPr id="13" name="Picture 12">
            <a:extLst>
              <a:ext uri="{FF2B5EF4-FFF2-40B4-BE49-F238E27FC236}">
                <a16:creationId xmlns:a16="http://schemas.microsoft.com/office/drawing/2014/main" id="{1A3A1378-B683-4BB8-B9A6-F785556EF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785218" y="4473307"/>
            <a:ext cx="812800" cy="821491"/>
          </a:xfrm>
          <a:prstGeom prst="rect">
            <a:avLst/>
          </a:prstGeom>
        </p:spPr>
      </p:pic>
    </p:spTree>
    <p:extLst>
      <p:ext uri="{BB962C8B-B14F-4D97-AF65-F5344CB8AC3E}">
        <p14:creationId xmlns:p14="http://schemas.microsoft.com/office/powerpoint/2010/main" val="477843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85;p1">
            <a:extLst>
              <a:ext uri="{FF2B5EF4-FFF2-40B4-BE49-F238E27FC236}">
                <a16:creationId xmlns:a16="http://schemas.microsoft.com/office/drawing/2014/main" id="{6239DC95-0E39-51A2-CC25-4A5F05007ABF}"/>
              </a:ext>
            </a:extLst>
          </p:cNvPr>
          <p:cNvSpPr/>
          <p:nvPr/>
        </p:nvSpPr>
        <p:spPr>
          <a:xfrm>
            <a:off x="4776219" y="3585180"/>
            <a:ext cx="2944536" cy="2958471"/>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6" tIns="45699" rIns="91426" bIns="45699" anchor="ctr" anchorCtr="0">
            <a:noAutofit/>
          </a:bodyPr>
          <a:lstStyle/>
          <a:p>
            <a:pPr algn="ctr"/>
            <a:endParaRPr sz="4574">
              <a:solidFill>
                <a:schemeClr val="lt1"/>
              </a:solidFill>
              <a:ea typeface="Calibri"/>
              <a:cs typeface="Calibri"/>
              <a:sym typeface="Calibri"/>
            </a:endParaRPr>
          </a:p>
        </p:txBody>
      </p:sp>
      <p:sp>
        <p:nvSpPr>
          <p:cNvPr id="5" name="Google Shape;86;p1">
            <a:extLst>
              <a:ext uri="{FF2B5EF4-FFF2-40B4-BE49-F238E27FC236}">
                <a16:creationId xmlns:a16="http://schemas.microsoft.com/office/drawing/2014/main" id="{312F9DBA-AF38-3E6F-0832-79D403067210}"/>
              </a:ext>
            </a:extLst>
          </p:cNvPr>
          <p:cNvSpPr txBox="1"/>
          <p:nvPr/>
        </p:nvSpPr>
        <p:spPr>
          <a:xfrm>
            <a:off x="455203" y="574847"/>
            <a:ext cx="11367083" cy="1477863"/>
          </a:xfrm>
          <a:prstGeom prst="rect">
            <a:avLst/>
          </a:prstGeom>
          <a:noFill/>
          <a:ln>
            <a:noFill/>
          </a:ln>
        </p:spPr>
        <p:txBody>
          <a:bodyPr spcFirstLastPara="1" wrap="square" lIns="91426" tIns="45699" rIns="91426" bIns="45699" anchor="t" anchorCtr="0">
            <a:spAutoFit/>
          </a:bodyPr>
          <a:lstStyle/>
          <a:p>
            <a:pPr algn="ctr">
              <a:lnSpc>
                <a:spcPct val="150000"/>
              </a:lnSpc>
            </a:pPr>
            <a:r>
              <a:rPr lang="en-US" sz="2001" b="1" dirty="0" err="1">
                <a:solidFill>
                  <a:srgbClr val="833C0B"/>
                </a:solidFill>
                <a:ea typeface="Arial"/>
                <a:cs typeface="Arial"/>
                <a:sym typeface="Arial"/>
              </a:rPr>
              <a:t>Để</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kết</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nối</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cộng</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đồng</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giáo</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viên</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và</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nhận</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thêm</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nhiều</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tài</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liệu</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giảng</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dạy</a:t>
            </a:r>
            <a:r>
              <a:rPr lang="en-US" sz="2001" b="1" dirty="0">
                <a:solidFill>
                  <a:srgbClr val="833C0B"/>
                </a:solidFill>
                <a:ea typeface="Arial"/>
                <a:cs typeface="Arial"/>
                <a:sym typeface="Arial"/>
              </a:rPr>
              <a:t>, </a:t>
            </a:r>
            <a:endParaRPr sz="709" dirty="0"/>
          </a:p>
          <a:p>
            <a:pPr algn="ctr">
              <a:lnSpc>
                <a:spcPct val="150000"/>
              </a:lnSpc>
            </a:pPr>
            <a:r>
              <a:rPr lang="en-US" sz="2001" dirty="0" err="1">
                <a:solidFill>
                  <a:srgbClr val="833C0B"/>
                </a:solidFill>
                <a:ea typeface="Arial"/>
                <a:cs typeface="Arial"/>
                <a:sym typeface="Arial"/>
              </a:rPr>
              <a:t>mời</a:t>
            </a:r>
            <a:r>
              <a:rPr lang="en-US" sz="2001" dirty="0">
                <a:solidFill>
                  <a:srgbClr val="833C0B"/>
                </a:solidFill>
                <a:ea typeface="Arial"/>
                <a:cs typeface="Arial"/>
                <a:sym typeface="Arial"/>
              </a:rPr>
              <a:t> </a:t>
            </a:r>
            <a:r>
              <a:rPr lang="en-US" sz="2001" dirty="0" err="1">
                <a:solidFill>
                  <a:srgbClr val="833C0B"/>
                </a:solidFill>
                <a:ea typeface="Arial"/>
                <a:cs typeface="Arial"/>
                <a:sym typeface="Arial"/>
              </a:rPr>
              <a:t>quý</a:t>
            </a:r>
            <a:r>
              <a:rPr lang="en-US" sz="2001" dirty="0">
                <a:solidFill>
                  <a:srgbClr val="833C0B"/>
                </a:solidFill>
                <a:ea typeface="Arial"/>
                <a:cs typeface="Arial"/>
                <a:sym typeface="Arial"/>
              </a:rPr>
              <a:t> </a:t>
            </a:r>
            <a:r>
              <a:rPr lang="en-US" sz="2001" dirty="0" err="1">
                <a:solidFill>
                  <a:srgbClr val="833C0B"/>
                </a:solidFill>
                <a:ea typeface="Arial"/>
                <a:cs typeface="Arial"/>
                <a:sym typeface="Arial"/>
              </a:rPr>
              <a:t>thầy</a:t>
            </a:r>
            <a:r>
              <a:rPr lang="en-US" sz="2001" dirty="0">
                <a:solidFill>
                  <a:srgbClr val="833C0B"/>
                </a:solidFill>
                <a:ea typeface="Arial"/>
                <a:cs typeface="Arial"/>
                <a:sym typeface="Arial"/>
              </a:rPr>
              <a:t> </a:t>
            </a:r>
            <a:r>
              <a:rPr lang="en-US" sz="2001" dirty="0" err="1">
                <a:solidFill>
                  <a:srgbClr val="833C0B"/>
                </a:solidFill>
                <a:ea typeface="Arial"/>
                <a:cs typeface="Arial"/>
                <a:sym typeface="Arial"/>
              </a:rPr>
              <a:t>cô</a:t>
            </a:r>
            <a:r>
              <a:rPr lang="en-US" sz="2001" dirty="0">
                <a:solidFill>
                  <a:srgbClr val="833C0B"/>
                </a:solidFill>
                <a:ea typeface="Arial"/>
                <a:cs typeface="Arial"/>
                <a:sym typeface="Arial"/>
              </a:rPr>
              <a:t> </a:t>
            </a:r>
            <a:r>
              <a:rPr lang="en-US" sz="2001" dirty="0" err="1">
                <a:solidFill>
                  <a:srgbClr val="833C0B"/>
                </a:solidFill>
                <a:ea typeface="Arial"/>
                <a:cs typeface="Arial"/>
                <a:sym typeface="Arial"/>
              </a:rPr>
              <a:t>tham</a:t>
            </a:r>
            <a:r>
              <a:rPr lang="en-US" sz="2001" dirty="0">
                <a:solidFill>
                  <a:srgbClr val="833C0B"/>
                </a:solidFill>
                <a:ea typeface="Arial"/>
                <a:cs typeface="Arial"/>
                <a:sym typeface="Arial"/>
              </a:rPr>
              <a:t> </a:t>
            </a:r>
            <a:r>
              <a:rPr lang="en-US" sz="2001" dirty="0" err="1">
                <a:solidFill>
                  <a:srgbClr val="833C0B"/>
                </a:solidFill>
                <a:ea typeface="Arial"/>
                <a:cs typeface="Arial"/>
                <a:sym typeface="Arial"/>
              </a:rPr>
              <a:t>gia</a:t>
            </a:r>
            <a:r>
              <a:rPr lang="en-US" sz="2001" dirty="0">
                <a:solidFill>
                  <a:srgbClr val="833C0B"/>
                </a:solidFill>
                <a:ea typeface="Arial"/>
                <a:cs typeface="Arial"/>
                <a:sym typeface="Arial"/>
              </a:rPr>
              <a:t> Group Facebook</a:t>
            </a:r>
            <a:endParaRPr sz="709" dirty="0"/>
          </a:p>
          <a:p>
            <a:pPr algn="ctr">
              <a:lnSpc>
                <a:spcPct val="150000"/>
              </a:lnSpc>
            </a:pPr>
            <a:r>
              <a:rPr lang="en-US" sz="2001" dirty="0" err="1">
                <a:solidFill>
                  <a:srgbClr val="833C0B"/>
                </a:solidFill>
                <a:ea typeface="Arial"/>
                <a:cs typeface="Arial"/>
                <a:sym typeface="Arial"/>
              </a:rPr>
              <a:t>theo</a:t>
            </a:r>
            <a:r>
              <a:rPr lang="en-US" sz="2001" dirty="0">
                <a:solidFill>
                  <a:srgbClr val="833C0B"/>
                </a:solidFill>
                <a:ea typeface="Arial"/>
                <a:cs typeface="Arial"/>
                <a:sym typeface="Arial"/>
              </a:rPr>
              <a:t> </a:t>
            </a:r>
            <a:r>
              <a:rPr lang="en-US" sz="2001" dirty="0" err="1">
                <a:solidFill>
                  <a:srgbClr val="833C0B"/>
                </a:solidFill>
                <a:ea typeface="Arial"/>
                <a:cs typeface="Arial"/>
                <a:sym typeface="Arial"/>
              </a:rPr>
              <a:t>đường</a:t>
            </a:r>
            <a:r>
              <a:rPr lang="en-US" sz="2001" dirty="0">
                <a:solidFill>
                  <a:srgbClr val="833C0B"/>
                </a:solidFill>
                <a:ea typeface="Arial"/>
                <a:cs typeface="Arial"/>
                <a:sym typeface="Arial"/>
              </a:rPr>
              <a:t> link:  </a:t>
            </a:r>
            <a:endParaRPr sz="709" dirty="0"/>
          </a:p>
        </p:txBody>
      </p:sp>
      <p:sp>
        <p:nvSpPr>
          <p:cNvPr id="6" name="Google Shape;87;p1">
            <a:extLst>
              <a:ext uri="{FF2B5EF4-FFF2-40B4-BE49-F238E27FC236}">
                <a16:creationId xmlns:a16="http://schemas.microsoft.com/office/drawing/2014/main" id="{2D63CBA8-A188-A5C4-8660-C1A7E085DC9F}"/>
              </a:ext>
            </a:extLst>
          </p:cNvPr>
          <p:cNvSpPr/>
          <p:nvPr/>
        </p:nvSpPr>
        <p:spPr>
          <a:xfrm>
            <a:off x="2442704" y="2000041"/>
            <a:ext cx="7407477" cy="461666"/>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6" tIns="45699" rIns="91426" bIns="45699" anchor="ctr" anchorCtr="0">
            <a:noAutofit/>
          </a:bodyPr>
          <a:lstStyle/>
          <a:p>
            <a:pPr algn="ctr"/>
            <a:endParaRPr sz="4574">
              <a:solidFill>
                <a:schemeClr val="lt1"/>
              </a:solidFill>
              <a:ea typeface="Calibri"/>
              <a:cs typeface="Calibri"/>
              <a:sym typeface="Calibri"/>
            </a:endParaRPr>
          </a:p>
        </p:txBody>
      </p:sp>
      <p:sp>
        <p:nvSpPr>
          <p:cNvPr id="7" name="Google Shape;88;p1">
            <a:hlinkClick r:id="rId3"/>
            <a:extLst>
              <a:ext uri="{FF2B5EF4-FFF2-40B4-BE49-F238E27FC236}">
                <a16:creationId xmlns:a16="http://schemas.microsoft.com/office/drawing/2014/main" id="{E57769F8-F552-C8DA-8E8A-DDC3EC6203E2}"/>
              </a:ext>
            </a:extLst>
          </p:cNvPr>
          <p:cNvSpPr txBox="1"/>
          <p:nvPr/>
        </p:nvSpPr>
        <p:spPr>
          <a:xfrm>
            <a:off x="2645417" y="2000036"/>
            <a:ext cx="7122253" cy="461622"/>
          </a:xfrm>
          <a:prstGeom prst="rect">
            <a:avLst/>
          </a:prstGeom>
          <a:noFill/>
          <a:ln>
            <a:noFill/>
          </a:ln>
        </p:spPr>
        <p:txBody>
          <a:bodyPr spcFirstLastPara="1" wrap="square" lIns="91426" tIns="45699" rIns="91426" bIns="45699" anchor="t" anchorCtr="0">
            <a:spAutoFit/>
          </a:bodyPr>
          <a:lstStyle/>
          <a:p>
            <a:r>
              <a:rPr lang="en-US" sz="2400" b="1" u="sng" dirty="0">
                <a:solidFill>
                  <a:srgbClr val="833C0B"/>
                </a:solidFill>
                <a:ea typeface="Arial"/>
                <a:cs typeface="Arial"/>
                <a:sym typeface="Arial"/>
              </a:rPr>
              <a:t>Hoc10 – </a:t>
            </a:r>
            <a:r>
              <a:rPr lang="en-US" sz="2400" b="1" u="sng" dirty="0" err="1">
                <a:solidFill>
                  <a:srgbClr val="833C0B"/>
                </a:solidFill>
                <a:ea typeface="Arial"/>
                <a:cs typeface="Arial"/>
                <a:sym typeface="Arial"/>
              </a:rPr>
              <a:t>Đồng</a:t>
            </a:r>
            <a:r>
              <a:rPr lang="en-US" sz="2400" b="1" u="sng" dirty="0">
                <a:solidFill>
                  <a:srgbClr val="833C0B"/>
                </a:solidFill>
                <a:ea typeface="Arial"/>
                <a:cs typeface="Arial"/>
                <a:sym typeface="Arial"/>
              </a:rPr>
              <a:t> </a:t>
            </a:r>
            <a:r>
              <a:rPr lang="en-US" sz="2400" b="1" u="sng" dirty="0" err="1">
                <a:solidFill>
                  <a:srgbClr val="833C0B"/>
                </a:solidFill>
                <a:ea typeface="Arial"/>
                <a:cs typeface="Arial"/>
                <a:sym typeface="Arial"/>
              </a:rPr>
              <a:t>hành</a:t>
            </a:r>
            <a:r>
              <a:rPr lang="en-US" sz="2400" b="1" u="sng" dirty="0">
                <a:solidFill>
                  <a:srgbClr val="833C0B"/>
                </a:solidFill>
                <a:ea typeface="Arial"/>
                <a:cs typeface="Arial"/>
                <a:sym typeface="Arial"/>
              </a:rPr>
              <a:t> </a:t>
            </a:r>
            <a:r>
              <a:rPr lang="en-US" sz="2400" b="1" u="sng" dirty="0" err="1">
                <a:solidFill>
                  <a:srgbClr val="833C0B"/>
                </a:solidFill>
                <a:ea typeface="Arial"/>
                <a:cs typeface="Arial"/>
                <a:sym typeface="Arial"/>
              </a:rPr>
              <a:t>cùng</a:t>
            </a:r>
            <a:r>
              <a:rPr lang="en-US" sz="2400" b="1" u="sng" dirty="0">
                <a:solidFill>
                  <a:srgbClr val="833C0B"/>
                </a:solidFill>
                <a:ea typeface="Arial"/>
                <a:cs typeface="Arial"/>
                <a:sym typeface="Arial"/>
              </a:rPr>
              <a:t> </a:t>
            </a:r>
            <a:r>
              <a:rPr lang="en-US" sz="2400" b="1" u="sng" dirty="0" err="1">
                <a:solidFill>
                  <a:srgbClr val="833C0B"/>
                </a:solidFill>
                <a:ea typeface="Arial"/>
                <a:cs typeface="Arial"/>
                <a:sym typeface="Arial"/>
              </a:rPr>
              <a:t>giáo</a:t>
            </a:r>
            <a:r>
              <a:rPr lang="en-US" sz="2400" b="1" u="sng" dirty="0">
                <a:solidFill>
                  <a:srgbClr val="833C0B"/>
                </a:solidFill>
                <a:ea typeface="Arial"/>
                <a:cs typeface="Arial"/>
                <a:sym typeface="Arial"/>
              </a:rPr>
              <a:t> </a:t>
            </a:r>
            <a:r>
              <a:rPr lang="en-US" sz="2400" b="1" u="sng" dirty="0" err="1">
                <a:solidFill>
                  <a:srgbClr val="833C0B"/>
                </a:solidFill>
                <a:ea typeface="Arial"/>
                <a:cs typeface="Arial"/>
                <a:sym typeface="Arial"/>
              </a:rPr>
              <a:t>viên</a:t>
            </a:r>
            <a:r>
              <a:rPr lang="en-US" sz="2400" b="1" u="sng" dirty="0">
                <a:solidFill>
                  <a:srgbClr val="833C0B"/>
                </a:solidFill>
                <a:ea typeface="Arial"/>
                <a:cs typeface="Arial"/>
                <a:sym typeface="Arial"/>
              </a:rPr>
              <a:t> </a:t>
            </a:r>
            <a:r>
              <a:rPr lang="en-US" sz="2400" b="1" u="sng" dirty="0" err="1">
                <a:solidFill>
                  <a:srgbClr val="833C0B"/>
                </a:solidFill>
                <a:ea typeface="Arial"/>
                <a:cs typeface="Arial"/>
                <a:sym typeface="Arial"/>
              </a:rPr>
              <a:t>tiểu</a:t>
            </a:r>
            <a:r>
              <a:rPr lang="en-US" sz="2400" b="1" u="sng" dirty="0">
                <a:solidFill>
                  <a:srgbClr val="833C0B"/>
                </a:solidFill>
                <a:ea typeface="Arial"/>
                <a:cs typeface="Arial"/>
                <a:sym typeface="Arial"/>
              </a:rPr>
              <a:t> </a:t>
            </a:r>
            <a:r>
              <a:rPr lang="en-US" sz="2400" b="1" u="sng" dirty="0" err="1">
                <a:solidFill>
                  <a:srgbClr val="833C0B"/>
                </a:solidFill>
                <a:ea typeface="Arial"/>
                <a:cs typeface="Arial"/>
                <a:sym typeface="Arial"/>
              </a:rPr>
              <a:t>học</a:t>
            </a:r>
            <a:endParaRPr sz="709" dirty="0"/>
          </a:p>
        </p:txBody>
      </p:sp>
      <p:sp>
        <p:nvSpPr>
          <p:cNvPr id="8" name="Google Shape;89;p1">
            <a:extLst>
              <a:ext uri="{FF2B5EF4-FFF2-40B4-BE49-F238E27FC236}">
                <a16:creationId xmlns:a16="http://schemas.microsoft.com/office/drawing/2014/main" id="{7EF84C48-1423-0E07-165D-E3FA4EEE6634}"/>
              </a:ext>
            </a:extLst>
          </p:cNvPr>
          <p:cNvSpPr txBox="1"/>
          <p:nvPr/>
        </p:nvSpPr>
        <p:spPr>
          <a:xfrm>
            <a:off x="4012121" y="2381356"/>
            <a:ext cx="4321722" cy="554148"/>
          </a:xfrm>
          <a:prstGeom prst="rect">
            <a:avLst/>
          </a:prstGeom>
          <a:noFill/>
          <a:ln>
            <a:noFill/>
          </a:ln>
        </p:spPr>
        <p:txBody>
          <a:bodyPr spcFirstLastPara="1" wrap="square" lIns="91426" tIns="45699" rIns="91426" bIns="45699" anchor="t" anchorCtr="0">
            <a:spAutoFit/>
          </a:bodyPr>
          <a:lstStyle/>
          <a:p>
            <a:pPr algn="ctr">
              <a:lnSpc>
                <a:spcPct val="150000"/>
              </a:lnSpc>
            </a:pPr>
            <a:r>
              <a:rPr lang="en-US" sz="2001">
                <a:solidFill>
                  <a:srgbClr val="833C0B"/>
                </a:solidFill>
                <a:ea typeface="Arial"/>
                <a:cs typeface="Arial"/>
                <a:sym typeface="Arial"/>
              </a:rPr>
              <a:t>Hoặc truy cập qua QR code</a:t>
            </a:r>
            <a:endParaRPr sz="709"/>
          </a:p>
        </p:txBody>
      </p:sp>
      <p:pic>
        <p:nvPicPr>
          <p:cNvPr id="9" name="Google Shape;90;p1" descr="Ngón Trỏ, ngón tay, Máy tính Biểu tượng Tay - tay png tải về - Miễn phí  trong suốt Tay png Tải về.">
            <a:extLst>
              <a:ext uri="{FF2B5EF4-FFF2-40B4-BE49-F238E27FC236}">
                <a16:creationId xmlns:a16="http://schemas.microsoft.com/office/drawing/2014/main" id="{48BDCDB7-7169-BE3D-D202-AFAF2BB1AA97}"/>
              </a:ext>
            </a:extLst>
          </p:cNvPr>
          <p:cNvPicPr preferRelativeResize="0"/>
          <p:nvPr/>
        </p:nvPicPr>
        <p:blipFill rotWithShape="1">
          <a:blip r:embed="rId4">
            <a:alphaModFix/>
          </a:blip>
          <a:srcRect/>
          <a:stretch/>
        </p:blipFill>
        <p:spPr>
          <a:xfrm rot="-5400000">
            <a:off x="5679886" y="2851985"/>
            <a:ext cx="1053310" cy="749021"/>
          </a:xfrm>
          <a:prstGeom prst="rect">
            <a:avLst/>
          </a:prstGeom>
          <a:noFill/>
          <a:ln>
            <a:noFill/>
          </a:ln>
        </p:spPr>
      </p:pic>
      <p:pic>
        <p:nvPicPr>
          <p:cNvPr id="10" name="Google Shape;91;p1">
            <a:extLst>
              <a:ext uri="{FF2B5EF4-FFF2-40B4-BE49-F238E27FC236}">
                <a16:creationId xmlns:a16="http://schemas.microsoft.com/office/drawing/2014/main" id="{90111135-4929-E613-5CA2-ABDE28095342}"/>
              </a:ext>
            </a:extLst>
          </p:cNvPr>
          <p:cNvPicPr preferRelativeResize="0"/>
          <p:nvPr/>
        </p:nvPicPr>
        <p:blipFill rotWithShape="1">
          <a:blip r:embed="rId5">
            <a:alphaModFix/>
          </a:blip>
          <a:srcRect/>
          <a:stretch/>
        </p:blipFill>
        <p:spPr>
          <a:xfrm>
            <a:off x="4906214" y="3722150"/>
            <a:ext cx="2684531" cy="2684531"/>
          </a:xfrm>
          <a:prstGeom prst="roundRect">
            <a:avLst>
              <a:gd name="adj" fmla="val 12957"/>
            </a:avLst>
          </a:prstGeom>
          <a:noFill/>
          <a:ln>
            <a:noFill/>
          </a:ln>
        </p:spPr>
      </p:pic>
    </p:spTree>
    <p:extLst>
      <p:ext uri="{BB962C8B-B14F-4D97-AF65-F5344CB8AC3E}">
        <p14:creationId xmlns:p14="http://schemas.microsoft.com/office/powerpoint/2010/main" val="21759857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BBE123-7EB7-F8EF-FE93-08EE980BC898}"/>
              </a:ext>
            </a:extLst>
          </p:cNvPr>
          <p:cNvGrpSpPr/>
          <p:nvPr/>
        </p:nvGrpSpPr>
        <p:grpSpPr>
          <a:xfrm>
            <a:off x="4789703" y="2955763"/>
            <a:ext cx="3106860" cy="1847701"/>
            <a:chOff x="309542" y="967667"/>
            <a:chExt cx="2878585" cy="1558939"/>
          </a:xfrm>
        </p:grpSpPr>
        <p:pic>
          <p:nvPicPr>
            <p:cNvPr id="5" name="Picture 4">
              <a:hlinkClick r:id="rId3"/>
              <a:extLst>
                <a:ext uri="{FF2B5EF4-FFF2-40B4-BE49-F238E27FC236}">
                  <a16:creationId xmlns:a16="http://schemas.microsoft.com/office/drawing/2014/main" id="{DA91DD1F-EB0A-557A-8651-452737B26B1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6" name="TextBox 5">
              <a:extLst>
                <a:ext uri="{FF2B5EF4-FFF2-40B4-BE49-F238E27FC236}">
                  <a16:creationId xmlns:a16="http://schemas.microsoft.com/office/drawing/2014/main" id="{3766EB6B-D8B5-EFF5-94FA-80BE38D6C2CC}"/>
                </a:ext>
              </a:extLst>
            </p:cNvPr>
            <p:cNvSpPr txBox="1"/>
            <p:nvPr/>
          </p:nvSpPr>
          <p:spPr>
            <a:xfrm>
              <a:off x="309542" y="967667"/>
              <a:ext cx="2878585" cy="311612"/>
            </a:xfrm>
            <a:prstGeom prst="rect">
              <a:avLst/>
            </a:prstGeom>
            <a:noFill/>
          </p:spPr>
          <p:txBody>
            <a:bodyPr wrap="square" rtlCol="0">
              <a:spAutoFit/>
            </a:bodyPr>
            <a:lstStyle/>
            <a:p>
              <a:pPr algn="ctr"/>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84277263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5de90e1154b99c9c5351bef2fda6586.png"/>
          <p:cNvPicPr>
            <a:picLocks noChangeAspect="1"/>
          </p:cNvPicPr>
          <p:nvPr/>
        </p:nvPicPr>
        <p:blipFill>
          <a:blip r:embed="rId2" cstate="print"/>
          <a:stretch>
            <a:fillRect/>
          </a:stretch>
        </p:blipFill>
        <p:spPr>
          <a:xfrm>
            <a:off x="3353600" y="838201"/>
            <a:ext cx="6110702" cy="6019799"/>
          </a:xfrm>
          <a:prstGeom prst="rect">
            <a:avLst/>
          </a:prstGeom>
        </p:spPr>
      </p:pic>
      <p:sp>
        <p:nvSpPr>
          <p:cNvPr id="5" name="Cloud 4"/>
          <p:cNvSpPr/>
          <p:nvPr/>
        </p:nvSpPr>
        <p:spPr>
          <a:xfrm>
            <a:off x="8530283" y="393289"/>
            <a:ext cx="3554880" cy="226142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500" dirty="0" err="1">
                <a:cs typeface="Times New Roman" pitchFamily="18" charset="0"/>
              </a:rPr>
              <a:t>Cùng</a:t>
            </a:r>
            <a:r>
              <a:rPr lang="en-US" sz="2500" dirty="0">
                <a:cs typeface="Times New Roman" pitchFamily="18" charset="0"/>
              </a:rPr>
              <a:t>  </a:t>
            </a:r>
            <a:r>
              <a:rPr lang="en-US" sz="2500" dirty="0" err="1">
                <a:cs typeface="Times New Roman" pitchFamily="18" charset="0"/>
              </a:rPr>
              <a:t>giúp</a:t>
            </a:r>
            <a:r>
              <a:rPr lang="en-US" sz="2500" dirty="0">
                <a:cs typeface="Times New Roman" pitchFamily="18" charset="0"/>
              </a:rPr>
              <a:t> </a:t>
            </a:r>
            <a:r>
              <a:rPr lang="en-US" sz="2500" dirty="0" err="1">
                <a:cs typeface="Times New Roman" pitchFamily="18" charset="0"/>
              </a:rPr>
              <a:t>ông</a:t>
            </a:r>
            <a:r>
              <a:rPr lang="en-US" sz="2500" dirty="0">
                <a:cs typeface="Times New Roman" pitchFamily="18" charset="0"/>
              </a:rPr>
              <a:t> </a:t>
            </a:r>
            <a:r>
              <a:rPr lang="en-US" sz="2500" dirty="0" err="1">
                <a:cs typeface="Times New Roman" pitchFamily="18" charset="0"/>
              </a:rPr>
              <a:t>chuẩn</a:t>
            </a:r>
            <a:r>
              <a:rPr lang="en-US" sz="2500" dirty="0">
                <a:cs typeface="Times New Roman" pitchFamily="18" charset="0"/>
              </a:rPr>
              <a:t> </a:t>
            </a:r>
            <a:r>
              <a:rPr lang="en-US" sz="2500" dirty="0" err="1">
                <a:cs typeface="Times New Roman" pitchFamily="18" charset="0"/>
              </a:rPr>
              <a:t>bị</a:t>
            </a:r>
            <a:r>
              <a:rPr lang="en-US" sz="2500" dirty="0">
                <a:cs typeface="Times New Roman" pitchFamily="18" charset="0"/>
              </a:rPr>
              <a:t> </a:t>
            </a:r>
            <a:r>
              <a:rPr lang="en-US" sz="2500" dirty="0" err="1">
                <a:cs typeface="Times New Roman" pitchFamily="18" charset="0"/>
              </a:rPr>
              <a:t>bữa</a:t>
            </a:r>
            <a:r>
              <a:rPr lang="en-US" sz="2500" dirty="0">
                <a:cs typeface="Times New Roman" pitchFamily="18" charset="0"/>
              </a:rPr>
              <a:t> </a:t>
            </a:r>
            <a:r>
              <a:rPr lang="en-US" sz="2500" dirty="0" err="1">
                <a:cs typeface="Times New Roman" pitchFamily="18" charset="0"/>
              </a:rPr>
              <a:t>tối</a:t>
            </a:r>
            <a:r>
              <a:rPr lang="en-US" sz="2500" dirty="0">
                <a:cs typeface="Times New Roman" pitchFamily="18" charset="0"/>
              </a:rPr>
              <a:t> </a:t>
            </a:r>
            <a:r>
              <a:rPr lang="en-US" sz="2500" dirty="0" err="1">
                <a:cs typeface="Times New Roman" pitchFamily="18" charset="0"/>
              </a:rPr>
              <a:t>nhé</a:t>
            </a:r>
            <a:r>
              <a:rPr lang="en-US" sz="2500" dirty="0">
                <a:cs typeface="Times New Roman" pitchFamily="18" charset="0"/>
              </a:rPr>
              <a:t> ^^</a:t>
            </a:r>
          </a:p>
        </p:txBody>
      </p:sp>
      <p:sp>
        <p:nvSpPr>
          <p:cNvPr id="6" name="Flowchart: Connector 5"/>
          <p:cNvSpPr/>
          <p:nvPr/>
        </p:nvSpPr>
        <p:spPr>
          <a:xfrm>
            <a:off x="7544594" y="1371601"/>
            <a:ext cx="152401" cy="152401"/>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709"/>
          </a:p>
        </p:txBody>
      </p:sp>
      <p:pic>
        <p:nvPicPr>
          <p:cNvPr id="8" name="Picture 7" descr="Text&#10;&#10;Description automatically generated">
            <a:extLst>
              <a:ext uri="{FF2B5EF4-FFF2-40B4-BE49-F238E27FC236}">
                <a16:creationId xmlns:a16="http://schemas.microsoft.com/office/drawing/2014/main" id="{385D85FB-1F8C-3AB5-F4E9-BA5D96833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806" y="2133600"/>
            <a:ext cx="9618133" cy="5410199"/>
          </a:xfrm>
          <a:prstGeom prst="rect">
            <a:avLst/>
          </a:prstGeom>
        </p:spPr>
      </p:pic>
      <p:pic>
        <p:nvPicPr>
          <p:cNvPr id="10" name="Picture 9" descr="Logo, company name&#10;&#10;Description automatically generated">
            <a:extLst>
              <a:ext uri="{FF2B5EF4-FFF2-40B4-BE49-F238E27FC236}">
                <a16:creationId xmlns:a16="http://schemas.microsoft.com/office/drawing/2014/main" id="{4DA569CD-A427-1220-18A6-5777FB1F57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 y="6"/>
            <a:ext cx="1066801" cy="11904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2b2181ee0ddf3198d036ec9f3094f086.png"/>
          <p:cNvPicPr>
            <a:picLocks noChangeAspect="1"/>
          </p:cNvPicPr>
          <p:nvPr/>
        </p:nvPicPr>
        <p:blipFill>
          <a:blip r:embed="rId3" cstate="print"/>
          <a:stretch>
            <a:fillRect/>
          </a:stretch>
        </p:blipFill>
        <p:spPr>
          <a:xfrm flipH="1">
            <a:off x="8382799" y="3048000"/>
            <a:ext cx="2286001" cy="3810001"/>
          </a:xfrm>
          <a:prstGeom prst="rect">
            <a:avLst/>
          </a:prstGeom>
        </p:spPr>
      </p:pic>
      <p:pic>
        <p:nvPicPr>
          <p:cNvPr id="18" name="Picture 17" descr="2b2181ee0ddf3198d036ec9f3094f086.png"/>
          <p:cNvPicPr>
            <a:picLocks noChangeAspect="1"/>
          </p:cNvPicPr>
          <p:nvPr/>
        </p:nvPicPr>
        <p:blipFill>
          <a:blip r:embed="rId4" cstate="print"/>
          <a:stretch>
            <a:fillRect/>
          </a:stretch>
        </p:blipFill>
        <p:spPr>
          <a:xfrm>
            <a:off x="1524794" y="3048000"/>
            <a:ext cx="2239192" cy="3810001"/>
          </a:xfrm>
          <a:prstGeom prst="rect">
            <a:avLst/>
          </a:prstGeom>
        </p:spPr>
      </p:pic>
      <p:pic>
        <p:nvPicPr>
          <p:cNvPr id="6" name="Picture 5" descr="ae22ebc57a38542b1b8a66c597ea7458.png"/>
          <p:cNvPicPr>
            <a:picLocks noChangeAspect="1"/>
          </p:cNvPicPr>
          <p:nvPr/>
        </p:nvPicPr>
        <p:blipFill>
          <a:blip r:embed="rId5" cstate="print"/>
          <a:stretch>
            <a:fillRect/>
          </a:stretch>
        </p:blipFill>
        <p:spPr>
          <a:xfrm>
            <a:off x="2667794" y="1219200"/>
            <a:ext cx="6858001" cy="6858001"/>
          </a:xfrm>
          <a:prstGeom prst="rect">
            <a:avLst/>
          </a:prstGeom>
        </p:spPr>
      </p:pic>
      <p:pic>
        <p:nvPicPr>
          <p:cNvPr id="8" name="Picture 7" descr="5631c7a98ca2287e2d680a324b15e383.png"/>
          <p:cNvPicPr>
            <a:picLocks noChangeAspect="1"/>
          </p:cNvPicPr>
          <p:nvPr/>
        </p:nvPicPr>
        <p:blipFill>
          <a:blip r:embed="rId6" cstate="print"/>
          <a:stretch>
            <a:fillRect/>
          </a:stretch>
        </p:blipFill>
        <p:spPr>
          <a:xfrm>
            <a:off x="5410993" y="990600"/>
            <a:ext cx="1219200" cy="1823330"/>
          </a:xfrm>
          <a:prstGeom prst="rect">
            <a:avLst/>
          </a:prstGeom>
        </p:spPr>
      </p:pic>
      <p:pic>
        <p:nvPicPr>
          <p:cNvPr id="10" name="Picture 9" descr="fe1747c4d7e277ba1ee4105e3bc7af1c.png"/>
          <p:cNvPicPr>
            <a:picLocks noChangeAspect="1"/>
          </p:cNvPicPr>
          <p:nvPr/>
        </p:nvPicPr>
        <p:blipFill>
          <a:blip r:embed="rId7" cstate="print"/>
          <a:stretch>
            <a:fillRect/>
          </a:stretch>
        </p:blipFill>
        <p:spPr>
          <a:xfrm>
            <a:off x="4267994" y="1905000"/>
            <a:ext cx="1828800" cy="1981201"/>
          </a:xfrm>
          <a:prstGeom prst="rect">
            <a:avLst/>
          </a:prstGeom>
        </p:spPr>
      </p:pic>
      <p:pic>
        <p:nvPicPr>
          <p:cNvPr id="11" name="Picture 10" descr="f5c2a31645fd10a7bfb7180ae764b33e.png"/>
          <p:cNvPicPr>
            <a:picLocks noChangeAspect="1"/>
          </p:cNvPicPr>
          <p:nvPr/>
        </p:nvPicPr>
        <p:blipFill>
          <a:blip r:embed="rId8" cstate="print"/>
          <a:stretch>
            <a:fillRect/>
          </a:stretch>
        </p:blipFill>
        <p:spPr>
          <a:xfrm>
            <a:off x="6173001" y="2286001"/>
            <a:ext cx="1447799" cy="1120152"/>
          </a:xfrm>
          <a:prstGeom prst="rect">
            <a:avLst/>
          </a:prstGeom>
        </p:spPr>
      </p:pic>
      <p:pic>
        <p:nvPicPr>
          <p:cNvPr id="12" name="Picture 11" descr="a0f932e5084a2d27268758dfe1be070a.png"/>
          <p:cNvPicPr>
            <a:picLocks noChangeAspect="1"/>
          </p:cNvPicPr>
          <p:nvPr/>
        </p:nvPicPr>
        <p:blipFill>
          <a:blip r:embed="rId9" cstate="print"/>
          <a:stretch>
            <a:fillRect/>
          </a:stretch>
        </p:blipFill>
        <p:spPr>
          <a:xfrm>
            <a:off x="4268001" y="3600520"/>
            <a:ext cx="1447799" cy="1295782"/>
          </a:xfrm>
          <a:prstGeom prst="rect">
            <a:avLst/>
          </a:prstGeom>
        </p:spPr>
      </p:pic>
      <p:pic>
        <p:nvPicPr>
          <p:cNvPr id="14" name="Picture 13" descr="bf30f7e2896d1260827521fda40d5ad6.png"/>
          <p:cNvPicPr>
            <a:picLocks noChangeAspect="1"/>
          </p:cNvPicPr>
          <p:nvPr/>
        </p:nvPicPr>
        <p:blipFill>
          <a:blip r:embed="rId10" cstate="print"/>
          <a:stretch>
            <a:fillRect/>
          </a:stretch>
        </p:blipFill>
        <p:spPr>
          <a:xfrm>
            <a:off x="6096800" y="3276599"/>
            <a:ext cx="1600201" cy="1619703"/>
          </a:xfrm>
          <a:prstGeom prst="rect">
            <a:avLst/>
          </a:prstGeom>
        </p:spPr>
      </p:pic>
      <p:pic>
        <p:nvPicPr>
          <p:cNvPr id="13" name="Picture 12" descr="4341eebecc67e47aa570993296a53316.png"/>
          <p:cNvPicPr>
            <a:picLocks noChangeAspect="1"/>
          </p:cNvPicPr>
          <p:nvPr/>
        </p:nvPicPr>
        <p:blipFill>
          <a:blip r:embed="rId11" cstate="print"/>
          <a:stretch>
            <a:fillRect/>
          </a:stretch>
        </p:blipFill>
        <p:spPr>
          <a:xfrm>
            <a:off x="7620803" y="2514609"/>
            <a:ext cx="839342" cy="1258385"/>
          </a:xfrm>
          <a:prstGeom prst="rect">
            <a:avLst/>
          </a:prstGeom>
        </p:spPr>
      </p:pic>
      <p:pic>
        <p:nvPicPr>
          <p:cNvPr id="24" name="Picture 23" descr="43b282e5574b9381f3f2c3655d492a4e.png">
            <a:hlinkClick r:id="rId12" action="ppaction://hlinksldjump"/>
          </p:cNvPr>
          <p:cNvPicPr>
            <a:picLocks noChangeAspect="1"/>
          </p:cNvPicPr>
          <p:nvPr/>
        </p:nvPicPr>
        <p:blipFill>
          <a:blip r:embed="rId13" cstate="print"/>
          <a:stretch>
            <a:fillRect/>
          </a:stretch>
        </p:blipFill>
        <p:spPr>
          <a:xfrm>
            <a:off x="3885857" y="-10907"/>
            <a:ext cx="990601" cy="990601"/>
          </a:xfrm>
          <a:prstGeom prst="rect">
            <a:avLst/>
          </a:prstGeom>
        </p:spPr>
      </p:pic>
      <p:pic>
        <p:nvPicPr>
          <p:cNvPr id="25" name="Picture 24" descr="43b282e5574b9381f3f2c3655d492a4e.png">
            <a:hlinkClick r:id="rId14" action="ppaction://hlinksldjump"/>
          </p:cNvPr>
          <p:cNvPicPr>
            <a:picLocks noChangeAspect="1"/>
          </p:cNvPicPr>
          <p:nvPr/>
        </p:nvPicPr>
        <p:blipFill>
          <a:blip r:embed="rId13" cstate="print"/>
          <a:stretch>
            <a:fillRect/>
          </a:stretch>
        </p:blipFill>
        <p:spPr>
          <a:xfrm>
            <a:off x="5677699" y="-10907"/>
            <a:ext cx="990601" cy="990601"/>
          </a:xfrm>
          <a:prstGeom prst="rect">
            <a:avLst/>
          </a:prstGeom>
        </p:spPr>
      </p:pic>
      <p:pic>
        <p:nvPicPr>
          <p:cNvPr id="26" name="Picture 25" descr="43b282e5574b9381f3f2c3655d492a4e.png">
            <a:hlinkClick r:id="rId15" action="ppaction://hlinksldjump"/>
          </p:cNvPr>
          <p:cNvPicPr>
            <a:picLocks noChangeAspect="1"/>
          </p:cNvPicPr>
          <p:nvPr/>
        </p:nvPicPr>
        <p:blipFill>
          <a:blip r:embed="rId13" cstate="print"/>
          <a:stretch>
            <a:fillRect/>
          </a:stretch>
        </p:blipFill>
        <p:spPr>
          <a:xfrm>
            <a:off x="7469544" y="6"/>
            <a:ext cx="990601" cy="990601"/>
          </a:xfrm>
          <a:prstGeom prst="rect">
            <a:avLst/>
          </a:prstGeom>
        </p:spPr>
      </p:pic>
      <p:pic>
        <p:nvPicPr>
          <p:cNvPr id="2" name="Picture 1" descr="Logo, company name&#10;&#10;Description automatically generated">
            <a:extLst>
              <a:ext uri="{FF2B5EF4-FFF2-40B4-BE49-F238E27FC236}">
                <a16:creationId xmlns:a16="http://schemas.microsoft.com/office/drawing/2014/main" id="{0E340A80-DF64-BA29-6929-633CC9CF110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0" y="6"/>
            <a:ext cx="1066801" cy="1190499"/>
          </a:xfrm>
          <a:prstGeom prst="rect">
            <a:avLst/>
          </a:prstGeom>
        </p:spPr>
      </p:pic>
      <p:sp>
        <p:nvSpPr>
          <p:cNvPr id="4" name="5-Point Star 38">
            <a:hlinkClick r:id="rId17" action="ppaction://hlinksldjump"/>
            <a:extLst>
              <a:ext uri="{FF2B5EF4-FFF2-40B4-BE49-F238E27FC236}">
                <a16:creationId xmlns:a16="http://schemas.microsoft.com/office/drawing/2014/main" id="{908928E9-C7FD-E13D-E28B-AA05FF77AB2E}"/>
              </a:ext>
            </a:extLst>
          </p:cNvPr>
          <p:cNvSpPr/>
          <p:nvPr/>
        </p:nvSpPr>
        <p:spPr>
          <a:xfrm>
            <a:off x="11111712" y="6019799"/>
            <a:ext cx="762001" cy="685801"/>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4"/>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par>
                          <p:cTn id="22" fill="hold">
                            <p:stCondLst>
                              <p:cond delay="500"/>
                            </p:stCondLst>
                            <p:childTnLst>
                              <p:par>
                                <p:cTn id="23" presetID="16" presetClass="entr" presetSubtype="21"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35" restart="whenNotActive" fill="hold" evtFilter="cancelBubble" nodeType="interactiveSeq">
                <p:stCondLst>
                  <p:cond evt="onClick" delay="0">
                    <p:tgtEl>
                      <p:spTgt spid="2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childTnLst>
                          </p:cTn>
                        </p:par>
                        <p:par>
                          <p:cTn id="41" fill="hold">
                            <p:stCondLst>
                              <p:cond delay="500"/>
                            </p:stCondLst>
                            <p:childTnLst>
                              <p:par>
                                <p:cTn id="42" presetID="16" presetClass="entr" presetSubtype="21"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childTnLst>
              </p:cTn>
              <p:nextCondLst>
                <p:cond evt="onClick" delay="0">
                  <p:tgtEl>
                    <p:spTgt spid="2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56.png"/>
          <p:cNvPicPr>
            <a:picLocks noChangeAspect="1"/>
          </p:cNvPicPr>
          <p:nvPr/>
        </p:nvPicPr>
        <p:blipFill>
          <a:blip r:embed="rId6" cstate="print"/>
          <a:stretch>
            <a:fillRect/>
          </a:stretch>
        </p:blipFill>
        <p:spPr>
          <a:xfrm>
            <a:off x="3048800" y="3276599"/>
            <a:ext cx="3513222" cy="575441"/>
          </a:xfrm>
          <a:prstGeom prst="rect">
            <a:avLst/>
          </a:prstGeom>
        </p:spPr>
      </p:pic>
      <p:sp>
        <p:nvSpPr>
          <p:cNvPr id="7" name="Oval 6"/>
          <p:cNvSpPr/>
          <p:nvPr/>
        </p:nvSpPr>
        <p:spPr>
          <a:xfrm>
            <a:off x="2134394" y="3200400"/>
            <a:ext cx="685801" cy="68580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500"/>
          </a:p>
        </p:txBody>
      </p:sp>
      <p:pic>
        <p:nvPicPr>
          <p:cNvPr id="8" name="Picture 7" descr="1456.png"/>
          <p:cNvPicPr>
            <a:picLocks noChangeAspect="1"/>
          </p:cNvPicPr>
          <p:nvPr/>
        </p:nvPicPr>
        <p:blipFill>
          <a:blip r:embed="rId6" cstate="print"/>
          <a:stretch>
            <a:fillRect/>
          </a:stretch>
        </p:blipFill>
        <p:spPr>
          <a:xfrm>
            <a:off x="3048800" y="4114801"/>
            <a:ext cx="3513222" cy="575441"/>
          </a:xfrm>
          <a:prstGeom prst="rect">
            <a:avLst/>
          </a:prstGeom>
        </p:spPr>
      </p:pic>
      <p:pic>
        <p:nvPicPr>
          <p:cNvPr id="9" name="Picture 8" descr="1456.png"/>
          <p:cNvPicPr>
            <a:picLocks noChangeAspect="1"/>
          </p:cNvPicPr>
          <p:nvPr/>
        </p:nvPicPr>
        <p:blipFill>
          <a:blip r:embed="rId6" cstate="print"/>
          <a:stretch>
            <a:fillRect/>
          </a:stretch>
        </p:blipFill>
        <p:spPr>
          <a:xfrm>
            <a:off x="3048800" y="5105399"/>
            <a:ext cx="3437021" cy="575441"/>
          </a:xfrm>
          <a:prstGeom prst="rect">
            <a:avLst/>
          </a:prstGeom>
        </p:spPr>
      </p:pic>
      <p:pic>
        <p:nvPicPr>
          <p:cNvPr id="10" name="Picture 9" descr="1456.png"/>
          <p:cNvPicPr>
            <a:picLocks noChangeAspect="1"/>
          </p:cNvPicPr>
          <p:nvPr/>
        </p:nvPicPr>
        <p:blipFill>
          <a:blip r:embed="rId6" cstate="print"/>
          <a:stretch>
            <a:fillRect/>
          </a:stretch>
        </p:blipFill>
        <p:spPr>
          <a:xfrm>
            <a:off x="3048800" y="6019799"/>
            <a:ext cx="3513222" cy="575441"/>
          </a:xfrm>
          <a:prstGeom prst="rect">
            <a:avLst/>
          </a:prstGeom>
        </p:spPr>
      </p:pic>
      <p:sp>
        <p:nvSpPr>
          <p:cNvPr id="11" name="Oval 10"/>
          <p:cNvSpPr/>
          <p:nvPr/>
        </p:nvSpPr>
        <p:spPr>
          <a:xfrm>
            <a:off x="2134394" y="5029200"/>
            <a:ext cx="685801" cy="68580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500"/>
          </a:p>
        </p:txBody>
      </p:sp>
      <p:sp>
        <p:nvSpPr>
          <p:cNvPr id="12" name="Oval 11"/>
          <p:cNvSpPr/>
          <p:nvPr/>
        </p:nvSpPr>
        <p:spPr>
          <a:xfrm>
            <a:off x="2134394" y="4038600"/>
            <a:ext cx="685801" cy="68580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500"/>
          </a:p>
        </p:txBody>
      </p:sp>
      <p:sp>
        <p:nvSpPr>
          <p:cNvPr id="13" name="Oval 12"/>
          <p:cNvSpPr/>
          <p:nvPr/>
        </p:nvSpPr>
        <p:spPr>
          <a:xfrm>
            <a:off x="2134394" y="5943600"/>
            <a:ext cx="685801" cy="68580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500"/>
          </a:p>
        </p:txBody>
      </p:sp>
      <p:sp>
        <p:nvSpPr>
          <p:cNvPr id="14" name="TextBox 13"/>
          <p:cNvSpPr txBox="1"/>
          <p:nvPr/>
        </p:nvSpPr>
        <p:spPr>
          <a:xfrm>
            <a:off x="2168488" y="3259795"/>
            <a:ext cx="457201" cy="477054"/>
          </a:xfrm>
          <a:prstGeom prst="rect">
            <a:avLst/>
          </a:prstGeom>
          <a:noFill/>
        </p:spPr>
        <p:txBody>
          <a:bodyPr wrap="square" rtlCol="0">
            <a:spAutoFit/>
          </a:bodyPr>
          <a:lstStyle/>
          <a:p>
            <a:r>
              <a:rPr lang="en-US" sz="2500" b="1" dirty="0">
                <a:cs typeface="Times New Roman" pitchFamily="18" charset="0"/>
              </a:rPr>
              <a:t>A</a:t>
            </a:r>
          </a:p>
        </p:txBody>
      </p:sp>
      <p:sp>
        <p:nvSpPr>
          <p:cNvPr id="15" name="TextBox 14"/>
          <p:cNvSpPr txBox="1"/>
          <p:nvPr/>
        </p:nvSpPr>
        <p:spPr>
          <a:xfrm>
            <a:off x="2168488" y="6002995"/>
            <a:ext cx="457201" cy="477054"/>
          </a:xfrm>
          <a:prstGeom prst="rect">
            <a:avLst/>
          </a:prstGeom>
          <a:noFill/>
        </p:spPr>
        <p:txBody>
          <a:bodyPr wrap="square" rtlCol="0">
            <a:spAutoFit/>
          </a:bodyPr>
          <a:lstStyle/>
          <a:p>
            <a:r>
              <a:rPr lang="en-US" sz="2500" b="1" dirty="0">
                <a:cs typeface="Times New Roman" pitchFamily="18" charset="0"/>
              </a:rPr>
              <a:t>D</a:t>
            </a:r>
          </a:p>
        </p:txBody>
      </p:sp>
      <p:sp>
        <p:nvSpPr>
          <p:cNvPr id="16" name="TextBox 15"/>
          <p:cNvSpPr txBox="1"/>
          <p:nvPr/>
        </p:nvSpPr>
        <p:spPr>
          <a:xfrm>
            <a:off x="2168488" y="5088595"/>
            <a:ext cx="457201" cy="477054"/>
          </a:xfrm>
          <a:prstGeom prst="rect">
            <a:avLst/>
          </a:prstGeom>
          <a:noFill/>
        </p:spPr>
        <p:txBody>
          <a:bodyPr wrap="square" rtlCol="0">
            <a:spAutoFit/>
          </a:bodyPr>
          <a:lstStyle/>
          <a:p>
            <a:r>
              <a:rPr lang="en-US" sz="2500" b="1" dirty="0">
                <a:cs typeface="Times New Roman" pitchFamily="18" charset="0"/>
              </a:rPr>
              <a:t>C</a:t>
            </a:r>
          </a:p>
        </p:txBody>
      </p:sp>
      <p:sp>
        <p:nvSpPr>
          <p:cNvPr id="17" name="TextBox 16"/>
          <p:cNvSpPr txBox="1"/>
          <p:nvPr/>
        </p:nvSpPr>
        <p:spPr>
          <a:xfrm>
            <a:off x="2168488" y="4097997"/>
            <a:ext cx="457201" cy="477054"/>
          </a:xfrm>
          <a:prstGeom prst="rect">
            <a:avLst/>
          </a:prstGeom>
          <a:noFill/>
        </p:spPr>
        <p:txBody>
          <a:bodyPr wrap="square" rtlCol="0">
            <a:spAutoFit/>
          </a:bodyPr>
          <a:lstStyle/>
          <a:p>
            <a:r>
              <a:rPr lang="en-US" sz="2500" b="1" dirty="0">
                <a:cs typeface="Times New Roman" pitchFamily="18" charset="0"/>
              </a:rPr>
              <a:t>B</a:t>
            </a:r>
          </a:p>
        </p:txBody>
      </p:sp>
      <p:sp>
        <p:nvSpPr>
          <p:cNvPr id="18" name="TextBox 17"/>
          <p:cNvSpPr txBox="1"/>
          <p:nvPr/>
        </p:nvSpPr>
        <p:spPr>
          <a:xfrm>
            <a:off x="3201202" y="3352806"/>
            <a:ext cx="3276599" cy="477054"/>
          </a:xfrm>
          <a:prstGeom prst="rect">
            <a:avLst/>
          </a:prstGeom>
          <a:noFill/>
        </p:spPr>
        <p:txBody>
          <a:bodyPr wrap="square" rtlCol="0">
            <a:spAutoFit/>
          </a:bodyPr>
          <a:lstStyle/>
          <a:p>
            <a:r>
              <a:rPr lang="en-US" sz="2500"/>
              <a:t>10</a:t>
            </a:r>
            <a:endParaRPr lang="en-US" sz="2500" dirty="0">
              <a:solidFill>
                <a:srgbClr val="002060"/>
              </a:solidFill>
              <a:cs typeface="Times New Roman" pitchFamily="18" charset="0"/>
            </a:endParaRPr>
          </a:p>
        </p:txBody>
      </p:sp>
      <p:sp>
        <p:nvSpPr>
          <p:cNvPr id="19" name="TextBox 18"/>
          <p:cNvSpPr txBox="1"/>
          <p:nvPr/>
        </p:nvSpPr>
        <p:spPr>
          <a:xfrm>
            <a:off x="3125001" y="4191008"/>
            <a:ext cx="3276599" cy="477054"/>
          </a:xfrm>
          <a:prstGeom prst="rect">
            <a:avLst/>
          </a:prstGeom>
          <a:noFill/>
        </p:spPr>
        <p:txBody>
          <a:bodyPr wrap="square" rtlCol="0">
            <a:spAutoFit/>
          </a:bodyPr>
          <a:lstStyle/>
          <a:p>
            <a:r>
              <a:rPr lang="en-US" sz="2500"/>
              <a:t>1</a:t>
            </a:r>
            <a:endParaRPr lang="en-US" sz="2500" dirty="0">
              <a:solidFill>
                <a:srgbClr val="002060"/>
              </a:solidFill>
              <a:cs typeface="Times New Roman" pitchFamily="18" charset="0"/>
            </a:endParaRPr>
          </a:p>
        </p:txBody>
      </p:sp>
      <p:sp>
        <p:nvSpPr>
          <p:cNvPr id="20" name="TextBox 19"/>
          <p:cNvSpPr txBox="1"/>
          <p:nvPr/>
        </p:nvSpPr>
        <p:spPr>
          <a:xfrm>
            <a:off x="3125001" y="5105408"/>
            <a:ext cx="3276599" cy="477054"/>
          </a:xfrm>
          <a:prstGeom prst="rect">
            <a:avLst/>
          </a:prstGeom>
          <a:noFill/>
        </p:spPr>
        <p:txBody>
          <a:bodyPr wrap="square" rtlCol="0">
            <a:spAutoFit/>
          </a:bodyPr>
          <a:lstStyle/>
          <a:p>
            <a:r>
              <a:rPr lang="en-US" sz="2500" dirty="0"/>
              <a:t>1 000</a:t>
            </a:r>
            <a:endParaRPr lang="en-US" sz="2500" dirty="0">
              <a:solidFill>
                <a:srgbClr val="002060"/>
              </a:solidFill>
              <a:cs typeface="Times New Roman" pitchFamily="18" charset="0"/>
            </a:endParaRPr>
          </a:p>
        </p:txBody>
      </p:sp>
      <p:sp>
        <p:nvSpPr>
          <p:cNvPr id="21" name="TextBox 20"/>
          <p:cNvSpPr txBox="1"/>
          <p:nvPr/>
        </p:nvSpPr>
        <p:spPr>
          <a:xfrm>
            <a:off x="3125001" y="6019808"/>
            <a:ext cx="3276599" cy="477054"/>
          </a:xfrm>
          <a:prstGeom prst="rect">
            <a:avLst/>
          </a:prstGeom>
          <a:noFill/>
        </p:spPr>
        <p:txBody>
          <a:bodyPr wrap="square" rtlCol="0">
            <a:spAutoFit/>
          </a:bodyPr>
          <a:lstStyle/>
          <a:p>
            <a:r>
              <a:rPr lang="en-US" sz="2500" dirty="0"/>
              <a:t>100</a:t>
            </a:r>
            <a:endParaRPr lang="en-US" sz="2500" dirty="0">
              <a:solidFill>
                <a:srgbClr val="002060"/>
              </a:solidFill>
              <a:cs typeface="Times New Roman" pitchFamily="18" charset="0"/>
            </a:endParaRPr>
          </a:p>
        </p:txBody>
      </p:sp>
      <p:pic>
        <p:nvPicPr>
          <p:cNvPr id="25" name="Picture 14" descr="kim phut"/>
          <p:cNvPicPr>
            <a:picLocks noChangeAspect="1" noChangeArrowheads="1"/>
          </p:cNvPicPr>
          <p:nvPr/>
        </p:nvPicPr>
        <p:blipFill>
          <a:blip r:embed="rId7" cstate="print"/>
          <a:srcRect/>
          <a:stretch>
            <a:fillRect/>
          </a:stretch>
        </p:blipFill>
        <p:spPr bwMode="auto">
          <a:xfrm>
            <a:off x="8077995" y="4191001"/>
            <a:ext cx="1142999" cy="1075764"/>
          </a:xfrm>
          <a:prstGeom prst="rect">
            <a:avLst/>
          </a:prstGeom>
          <a:noFill/>
          <a:ln w="9525">
            <a:noFill/>
            <a:miter lim="800000"/>
            <a:headEnd/>
            <a:tailEnd/>
          </a:ln>
        </p:spPr>
      </p:pic>
      <p:pic>
        <p:nvPicPr>
          <p:cNvPr id="22" name="Picture 21" descr="dongho1"/>
          <p:cNvPicPr>
            <a:picLocks noChangeAspect="1" noChangeArrowheads="1"/>
          </p:cNvPicPr>
          <p:nvPr/>
        </p:nvPicPr>
        <p:blipFill>
          <a:blip r:embed="rId8" cstate="print"/>
          <a:srcRect/>
          <a:stretch>
            <a:fillRect/>
          </a:stretch>
        </p:blipFill>
        <p:spPr bwMode="auto">
          <a:xfrm>
            <a:off x="7773195" y="3733800"/>
            <a:ext cx="1752599" cy="1768574"/>
          </a:xfrm>
          <a:prstGeom prst="rect">
            <a:avLst/>
          </a:prstGeom>
          <a:noFill/>
        </p:spPr>
      </p:pic>
      <p:sp>
        <p:nvSpPr>
          <p:cNvPr id="26" name="Cloud 25"/>
          <p:cNvSpPr/>
          <p:nvPr/>
        </p:nvSpPr>
        <p:spPr>
          <a:xfrm>
            <a:off x="8916192" y="2895607"/>
            <a:ext cx="219552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500" dirty="0">
                <a:solidFill>
                  <a:schemeClr val="tx1"/>
                </a:solidFill>
                <a:cs typeface="Times New Roman" pitchFamily="18" charset="0"/>
              </a:rPr>
              <a:t>HẾT GIỜ</a:t>
            </a:r>
          </a:p>
        </p:txBody>
      </p:sp>
      <p:pic>
        <p:nvPicPr>
          <p:cNvPr id="28" name="Picture 27" descr="112.png"/>
          <p:cNvPicPr>
            <a:picLocks noChangeAspect="1"/>
          </p:cNvPicPr>
          <p:nvPr/>
        </p:nvPicPr>
        <p:blipFill>
          <a:blip r:embed="rId9" cstate="print"/>
          <a:stretch>
            <a:fillRect/>
          </a:stretch>
        </p:blipFill>
        <p:spPr>
          <a:xfrm>
            <a:off x="1296195" y="-304800"/>
            <a:ext cx="9144000" cy="3581399"/>
          </a:xfrm>
          <a:prstGeom prst="rect">
            <a:avLst/>
          </a:prstGeom>
        </p:spPr>
      </p:pic>
      <p:sp>
        <p:nvSpPr>
          <p:cNvPr id="29" name="TextBox 28"/>
          <p:cNvSpPr txBox="1"/>
          <p:nvPr/>
        </p:nvSpPr>
        <p:spPr>
          <a:xfrm>
            <a:off x="3749976" y="1082316"/>
            <a:ext cx="4904013" cy="86177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500" dirty="0" err="1"/>
              <a:t>Câu</a:t>
            </a:r>
            <a:r>
              <a:rPr lang="en-US" sz="2500" dirty="0"/>
              <a:t> 1: </a:t>
            </a:r>
            <a:r>
              <a:rPr lang="en-US" sz="2500" dirty="0" err="1"/>
              <a:t>Điền</a:t>
            </a:r>
            <a:r>
              <a:rPr lang="en-US" sz="2500" dirty="0"/>
              <a:t> </a:t>
            </a:r>
            <a:r>
              <a:rPr lang="en-US" sz="2500" dirty="0" err="1"/>
              <a:t>số</a:t>
            </a:r>
            <a:r>
              <a:rPr lang="en-US" sz="2500" dirty="0"/>
              <a:t> </a:t>
            </a:r>
            <a:r>
              <a:rPr lang="en-US" sz="2500" dirty="0" err="1"/>
              <a:t>thích</a:t>
            </a:r>
            <a:r>
              <a:rPr lang="en-US" sz="2500" dirty="0"/>
              <a:t> </a:t>
            </a:r>
            <a:r>
              <a:rPr lang="en-US" sz="2500" dirty="0" err="1"/>
              <a:t>hợp</a:t>
            </a:r>
            <a:r>
              <a:rPr lang="en-US" sz="2500" dirty="0"/>
              <a:t> </a:t>
            </a:r>
            <a:r>
              <a:rPr lang="en-US" sz="2500" dirty="0" err="1"/>
              <a:t>vào</a:t>
            </a:r>
            <a:r>
              <a:rPr lang="en-US" sz="2500" dirty="0"/>
              <a:t> </a:t>
            </a:r>
            <a:r>
              <a:rPr lang="en-US" sz="2500" dirty="0" err="1"/>
              <a:t>chỗ</a:t>
            </a:r>
            <a:r>
              <a:rPr lang="en-US" sz="2500" dirty="0"/>
              <a:t> </a:t>
            </a:r>
            <a:r>
              <a:rPr lang="en-US" sz="2500" dirty="0" err="1"/>
              <a:t>chấm</a:t>
            </a:r>
            <a:r>
              <a:rPr lang="en-US" sz="2500" dirty="0"/>
              <a:t>: 1 </a:t>
            </a:r>
            <a:r>
              <a:rPr lang="en-US" sz="2500" dirty="0" err="1"/>
              <a:t>tạ</a:t>
            </a:r>
            <a:r>
              <a:rPr lang="en-US" sz="2500" dirty="0"/>
              <a:t> = .... kg.</a:t>
            </a:r>
            <a:endParaRPr lang="en-US" sz="2500" dirty="0">
              <a:cs typeface="Times New Roman" pitchFamily="18" charset="0"/>
            </a:endParaRPr>
          </a:p>
        </p:txBody>
      </p:sp>
      <p:pic>
        <p:nvPicPr>
          <p:cNvPr id="35" name="Picture 34" descr="tich.png"/>
          <p:cNvPicPr>
            <a:picLocks noChangeAspect="1"/>
          </p:cNvPicPr>
          <p:nvPr/>
        </p:nvPicPr>
        <p:blipFill>
          <a:blip r:embed="rId10" cstate="print"/>
          <a:stretch>
            <a:fillRect/>
          </a:stretch>
        </p:blipFill>
        <p:spPr>
          <a:xfrm>
            <a:off x="6666986" y="5886450"/>
            <a:ext cx="723901" cy="723901"/>
          </a:xfrm>
          <a:prstGeom prst="rect">
            <a:avLst/>
          </a:prstGeom>
        </p:spPr>
      </p:pic>
      <p:pic>
        <p:nvPicPr>
          <p:cNvPr id="36" name="Picture 35" descr="sai.png"/>
          <p:cNvPicPr>
            <a:picLocks noChangeAspect="1"/>
          </p:cNvPicPr>
          <p:nvPr/>
        </p:nvPicPr>
        <p:blipFill>
          <a:blip r:embed="rId11" cstate="print"/>
          <a:stretch>
            <a:fillRect/>
          </a:stretch>
        </p:blipFill>
        <p:spPr>
          <a:xfrm>
            <a:off x="6630194" y="4114801"/>
            <a:ext cx="533399" cy="533399"/>
          </a:xfrm>
          <a:prstGeom prst="rect">
            <a:avLst/>
          </a:prstGeom>
        </p:spPr>
      </p:pic>
      <p:pic>
        <p:nvPicPr>
          <p:cNvPr id="37" name="Picture 36" descr="sai.png"/>
          <p:cNvPicPr>
            <a:picLocks noChangeAspect="1"/>
          </p:cNvPicPr>
          <p:nvPr/>
        </p:nvPicPr>
        <p:blipFill>
          <a:blip r:embed="rId11" cstate="print"/>
          <a:stretch>
            <a:fillRect/>
          </a:stretch>
        </p:blipFill>
        <p:spPr>
          <a:xfrm>
            <a:off x="6630194" y="5105401"/>
            <a:ext cx="533399" cy="533399"/>
          </a:xfrm>
          <a:prstGeom prst="rect">
            <a:avLst/>
          </a:prstGeom>
        </p:spPr>
      </p:pic>
      <p:pic>
        <p:nvPicPr>
          <p:cNvPr id="38" name="Picture 37" descr="sai.png"/>
          <p:cNvPicPr>
            <a:picLocks noChangeAspect="1"/>
          </p:cNvPicPr>
          <p:nvPr/>
        </p:nvPicPr>
        <p:blipFill>
          <a:blip r:embed="rId11" cstate="print"/>
          <a:stretch>
            <a:fillRect/>
          </a:stretch>
        </p:blipFill>
        <p:spPr>
          <a:xfrm>
            <a:off x="6646524" y="3309310"/>
            <a:ext cx="533399" cy="533399"/>
          </a:xfrm>
          <a:prstGeom prst="rect">
            <a:avLst/>
          </a:prstGeom>
        </p:spPr>
      </p:pic>
      <p:sp>
        <p:nvSpPr>
          <p:cNvPr id="39" name="5-Point Star 38">
            <a:hlinkClick r:id="rId12" action="ppaction://hlinksldjump"/>
          </p:cNvPr>
          <p:cNvSpPr/>
          <p:nvPr/>
        </p:nvSpPr>
        <p:spPr>
          <a:xfrm>
            <a:off x="11111712" y="6019799"/>
            <a:ext cx="762001" cy="685801"/>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500"/>
          </a:p>
        </p:txBody>
      </p:sp>
      <p:pic>
        <p:nvPicPr>
          <p:cNvPr id="40" name="Picture 39" descr="43b282e5574b9381f3f2c3655d492a4e.png"/>
          <p:cNvPicPr>
            <a:picLocks noChangeAspect="1"/>
          </p:cNvPicPr>
          <p:nvPr/>
        </p:nvPicPr>
        <p:blipFill>
          <a:blip r:embed="rId13" cstate="print"/>
          <a:stretch>
            <a:fillRect/>
          </a:stretch>
        </p:blipFill>
        <p:spPr>
          <a:xfrm>
            <a:off x="1524794" y="3124200"/>
            <a:ext cx="685801" cy="685801"/>
          </a:xfrm>
          <a:prstGeom prst="rect">
            <a:avLst/>
          </a:prstGeom>
        </p:spPr>
      </p:pic>
      <p:pic>
        <p:nvPicPr>
          <p:cNvPr id="41" name="Picture 40" descr="43b282e5574b9381f3f2c3655d492a4e.png"/>
          <p:cNvPicPr>
            <a:picLocks noChangeAspect="1"/>
          </p:cNvPicPr>
          <p:nvPr/>
        </p:nvPicPr>
        <p:blipFill>
          <a:blip r:embed="rId13" cstate="print"/>
          <a:stretch>
            <a:fillRect/>
          </a:stretch>
        </p:blipFill>
        <p:spPr>
          <a:xfrm>
            <a:off x="1524794" y="5943600"/>
            <a:ext cx="685801" cy="685801"/>
          </a:xfrm>
          <a:prstGeom prst="rect">
            <a:avLst/>
          </a:prstGeom>
        </p:spPr>
      </p:pic>
      <p:pic>
        <p:nvPicPr>
          <p:cNvPr id="42" name="Picture 41" descr="43b282e5574b9381f3f2c3655d492a4e.png"/>
          <p:cNvPicPr>
            <a:picLocks noChangeAspect="1"/>
          </p:cNvPicPr>
          <p:nvPr/>
        </p:nvPicPr>
        <p:blipFill>
          <a:blip r:embed="rId13" cstate="print"/>
          <a:stretch>
            <a:fillRect/>
          </a:stretch>
        </p:blipFill>
        <p:spPr>
          <a:xfrm>
            <a:off x="1524794" y="5029200"/>
            <a:ext cx="685801" cy="685801"/>
          </a:xfrm>
          <a:prstGeom prst="rect">
            <a:avLst/>
          </a:prstGeom>
        </p:spPr>
      </p:pic>
      <p:pic>
        <p:nvPicPr>
          <p:cNvPr id="31" name="Picture 30" descr="43b282e5574b9381f3f2c3655d492a4e.png"/>
          <p:cNvPicPr>
            <a:picLocks noChangeAspect="1"/>
          </p:cNvPicPr>
          <p:nvPr/>
        </p:nvPicPr>
        <p:blipFill>
          <a:blip r:embed="rId13" cstate="print"/>
          <a:stretch>
            <a:fillRect/>
          </a:stretch>
        </p:blipFill>
        <p:spPr>
          <a:xfrm>
            <a:off x="1524794" y="4038600"/>
            <a:ext cx="685801" cy="685801"/>
          </a:xfrm>
          <a:prstGeom prst="rect">
            <a:avLst/>
          </a:prstGeom>
        </p:spPr>
      </p:pic>
      <p:pic>
        <p:nvPicPr>
          <p:cNvPr id="2" name="Picture 1" descr="Logo, company name&#10;&#10;Description automatically generated">
            <a:extLst>
              <a:ext uri="{FF2B5EF4-FFF2-40B4-BE49-F238E27FC236}">
                <a16:creationId xmlns:a16="http://schemas.microsoft.com/office/drawing/2014/main" id="{F6E39ED4-B99F-65DF-4284-7ED996417D1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0" y="6"/>
            <a:ext cx="1066801" cy="11904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26" presetClass="entr" presetSubtype="0" fill="hold" grpId="1"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wipe(down)">
                                      <p:cBhvr>
                                        <p:cTn id="9" dur="580">
                                          <p:stCondLst>
                                            <p:cond delay="0"/>
                                          </p:stCondLst>
                                        </p:cTn>
                                        <p:tgtEl>
                                          <p:spTgt spid="29"/>
                                        </p:tgtEl>
                                      </p:cBhvr>
                                    </p:animEffect>
                                    <p:anim calcmode="lin" valueType="num">
                                      <p:cBhvr>
                                        <p:cTn id="1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5" dur="26">
                                          <p:stCondLst>
                                            <p:cond delay="650"/>
                                          </p:stCondLst>
                                        </p:cTn>
                                        <p:tgtEl>
                                          <p:spTgt spid="29"/>
                                        </p:tgtEl>
                                      </p:cBhvr>
                                      <p:to x="100000" y="60000"/>
                                    </p:animScale>
                                    <p:animScale>
                                      <p:cBhvr>
                                        <p:cTn id="16" dur="166" decel="50000">
                                          <p:stCondLst>
                                            <p:cond delay="676"/>
                                          </p:stCondLst>
                                        </p:cTn>
                                        <p:tgtEl>
                                          <p:spTgt spid="29"/>
                                        </p:tgtEl>
                                      </p:cBhvr>
                                      <p:to x="100000" y="100000"/>
                                    </p:animScale>
                                    <p:animScale>
                                      <p:cBhvr>
                                        <p:cTn id="17" dur="26">
                                          <p:stCondLst>
                                            <p:cond delay="1312"/>
                                          </p:stCondLst>
                                        </p:cTn>
                                        <p:tgtEl>
                                          <p:spTgt spid="29"/>
                                        </p:tgtEl>
                                      </p:cBhvr>
                                      <p:to x="100000" y="80000"/>
                                    </p:animScale>
                                    <p:animScale>
                                      <p:cBhvr>
                                        <p:cTn id="18" dur="166" decel="50000">
                                          <p:stCondLst>
                                            <p:cond delay="1338"/>
                                          </p:stCondLst>
                                        </p:cTn>
                                        <p:tgtEl>
                                          <p:spTgt spid="29"/>
                                        </p:tgtEl>
                                      </p:cBhvr>
                                      <p:to x="100000" y="100000"/>
                                    </p:animScale>
                                    <p:animScale>
                                      <p:cBhvr>
                                        <p:cTn id="19" dur="26">
                                          <p:stCondLst>
                                            <p:cond delay="1642"/>
                                          </p:stCondLst>
                                        </p:cTn>
                                        <p:tgtEl>
                                          <p:spTgt spid="29"/>
                                        </p:tgtEl>
                                      </p:cBhvr>
                                      <p:to x="100000" y="90000"/>
                                    </p:animScale>
                                    <p:animScale>
                                      <p:cBhvr>
                                        <p:cTn id="20" dur="166" decel="50000">
                                          <p:stCondLst>
                                            <p:cond delay="1668"/>
                                          </p:stCondLst>
                                        </p:cTn>
                                        <p:tgtEl>
                                          <p:spTgt spid="29"/>
                                        </p:tgtEl>
                                      </p:cBhvr>
                                      <p:to x="100000" y="100000"/>
                                    </p:animScale>
                                    <p:animScale>
                                      <p:cBhvr>
                                        <p:cTn id="21" dur="26">
                                          <p:stCondLst>
                                            <p:cond delay="1808"/>
                                          </p:stCondLst>
                                        </p:cTn>
                                        <p:tgtEl>
                                          <p:spTgt spid="29"/>
                                        </p:tgtEl>
                                      </p:cBhvr>
                                      <p:to x="100000" y="95000"/>
                                    </p:animScale>
                                    <p:animScale>
                                      <p:cBhvr>
                                        <p:cTn id="22" dur="166" decel="50000">
                                          <p:stCondLst>
                                            <p:cond delay="1834"/>
                                          </p:stCondLst>
                                        </p:cTn>
                                        <p:tgtEl>
                                          <p:spTgt spid="29"/>
                                        </p:tgtEl>
                                      </p:cBhvr>
                                      <p:to x="100000" y="100000"/>
                                    </p:animScale>
                                  </p:childTnLst>
                                </p:cTn>
                              </p:par>
                              <p:par>
                                <p:cTn id="23" presetID="16" presetClass="entr" presetSubtype="26"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Horizontal)">
                                      <p:cBhvr>
                                        <p:cTn id="25" dur="500"/>
                                        <p:tgtEl>
                                          <p:spTgt spid="29"/>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21600000">
                                      <p:cBhvr>
                                        <p:cTn id="42" dur="15000" fill="hold"/>
                                        <p:tgtEl>
                                          <p:spTgt spid="25"/>
                                        </p:tgtEl>
                                        <p:attrNameLst>
                                          <p:attrName>r</p:attrName>
                                        </p:attrNameLst>
                                      </p:cBhvr>
                                    </p:animRot>
                                  </p:childTnLst>
                                </p:cTn>
                              </p:par>
                            </p:childTnLst>
                          </p:cTn>
                        </p:par>
                        <p:par>
                          <p:cTn id="43" fill="hold">
                            <p:stCondLst>
                              <p:cond delay="15000"/>
                            </p:stCondLst>
                            <p:childTnLst>
                              <p:par>
                                <p:cTn id="44" presetID="1"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14"/>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7"/>
                                        </p:tgtEl>
                                        <p:attrNameLst>
                                          <p:attrName>fillcolor</p:attrName>
                                        </p:attrNameLst>
                                      </p:cBhvr>
                                      <p:to>
                                        <a:srgbClr val="ED7D31"/>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4" name="sai-1.wav"/>
                                        </p:tgtEl>
                                      </p:cMediaNode>
                                    </p:audio>
                                  </p:subTnLst>
                                </p:cTn>
                              </p:par>
                              <p:par>
                                <p:cTn id="55" presetID="1"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57" restart="whenNotActive" fill="hold" evtFilter="cancelBubble" nodeType="interactiveSeq">
                <p:stCondLst>
                  <p:cond evt="onClick" delay="0">
                    <p:tgtEl>
                      <p:spTgt spid="17"/>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12"/>
                                        </p:tgtEl>
                                        <p:attrNameLst>
                                          <p:attrName>fillcolor</p:attrName>
                                        </p:attrNameLst>
                                      </p:cBhvr>
                                      <p:to>
                                        <a:srgbClr val="ED7D31"/>
                                      </p:to>
                                    </p:animClr>
                                    <p:set>
                                      <p:cBhvr>
                                        <p:cTn id="62" dur="2000" fill="hold"/>
                                        <p:tgtEl>
                                          <p:spTgt spid="12"/>
                                        </p:tgtEl>
                                        <p:attrNameLst>
                                          <p:attrName>fill.type</p:attrName>
                                        </p:attrNameLst>
                                      </p:cBhvr>
                                      <p:to>
                                        <p:strVal val="solid"/>
                                      </p:to>
                                    </p:set>
                                    <p:set>
                                      <p:cBhvr>
                                        <p:cTn id="63" dur="2000" fill="hold"/>
                                        <p:tgtEl>
                                          <p:spTgt spid="12"/>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4" name="sai-1.wav"/>
                                        </p:tgtEl>
                                      </p:cMediaNode>
                                    </p:audio>
                                  </p:subTnLst>
                                </p:cTn>
                              </p:par>
                              <p:par>
                                <p:cTn id="64" presetID="1" presetClass="entr" presetSubtype="0"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2000" fill="hold"/>
                                        <p:tgtEl>
                                          <p:spTgt spid="11"/>
                                        </p:tgtEl>
                                        <p:attrNameLst>
                                          <p:attrName>fillcolor</p:attrName>
                                        </p:attrNameLst>
                                      </p:cBhvr>
                                      <p:to>
                                        <a:schemeClr val="accent2"/>
                                      </p:to>
                                    </p:animClr>
                                    <p:set>
                                      <p:cBhvr>
                                        <p:cTn id="71" dur="2000" fill="hold"/>
                                        <p:tgtEl>
                                          <p:spTgt spid="11"/>
                                        </p:tgtEl>
                                        <p:attrNameLst>
                                          <p:attrName>fill.type</p:attrName>
                                        </p:attrNameLst>
                                      </p:cBhvr>
                                      <p:to>
                                        <p:strVal val="solid"/>
                                      </p:to>
                                    </p:set>
                                    <p:set>
                                      <p:cBhvr>
                                        <p:cTn id="72" dur="2000" fill="hold"/>
                                        <p:tgtEl>
                                          <p:spTgt spid="11"/>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4" name="sai-1.wav"/>
                                        </p:tgtEl>
                                      </p:cMediaNode>
                                    </p:audio>
                                  </p:subTnLst>
                                </p:cTn>
                              </p:par>
                              <p:par>
                                <p:cTn id="73" presetID="1" presetClass="entr" presetSubtype="0"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000" fill="hold"/>
                                        <p:tgtEl>
                                          <p:spTgt spid="13"/>
                                        </p:tgtEl>
                                        <p:attrNameLst>
                                          <p:attrName>fillcolor</p:attrName>
                                        </p:attrNameLst>
                                      </p:cBhvr>
                                      <p:to>
                                        <a:srgbClr val="00B050"/>
                                      </p:to>
                                    </p:animClr>
                                    <p:set>
                                      <p:cBhvr>
                                        <p:cTn id="80" dur="2000" fill="hold"/>
                                        <p:tgtEl>
                                          <p:spTgt spid="13"/>
                                        </p:tgtEl>
                                        <p:attrNameLst>
                                          <p:attrName>fill.type</p:attrName>
                                        </p:attrNameLst>
                                      </p:cBhvr>
                                      <p:to>
                                        <p:strVal val="solid"/>
                                      </p:to>
                                    </p:set>
                                    <p:set>
                                      <p:cBhvr>
                                        <p:cTn id="81" dur="2000" fill="hold"/>
                                        <p:tgtEl>
                                          <p:spTgt spid="13"/>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5" name="applause.wav"/>
                                        </p:tgtEl>
                                      </p:cMediaNode>
                                    </p:audio>
                                  </p:subTnLst>
                                </p:cTn>
                              </p:par>
                              <p:par>
                                <p:cTn id="82" presetID="1" presetClass="entr" presetSubtype="0" fill="hold" nodeType="withEffect">
                                  <p:stCondLst>
                                    <p:cond delay="0"/>
                                  </p:stCondLst>
                                  <p:childTnLst>
                                    <p:set>
                                      <p:cBhvr>
                                        <p:cTn id="83"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8" grpId="0"/>
      <p:bldP spid="19" grpId="0"/>
      <p:bldP spid="20" grpId="0"/>
      <p:bldP spid="21" grpId="0"/>
      <p:bldP spid="26" grpId="0" animBg="1"/>
      <p:bldP spid="29" grpId="0" animBg="1"/>
      <p:bldP spid="2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kim phut"/>
          <p:cNvPicPr>
            <a:picLocks noChangeAspect="1" noChangeArrowheads="1"/>
          </p:cNvPicPr>
          <p:nvPr/>
        </p:nvPicPr>
        <p:blipFill>
          <a:blip r:embed="rId6" cstate="print"/>
          <a:srcRect/>
          <a:stretch>
            <a:fillRect/>
          </a:stretch>
        </p:blipFill>
        <p:spPr bwMode="auto">
          <a:xfrm>
            <a:off x="8077995" y="4191001"/>
            <a:ext cx="1142999" cy="1075764"/>
          </a:xfrm>
          <a:prstGeom prst="rect">
            <a:avLst/>
          </a:prstGeom>
          <a:noFill/>
          <a:ln w="9525">
            <a:noFill/>
            <a:miter lim="800000"/>
            <a:headEnd/>
            <a:tailEnd/>
          </a:ln>
        </p:spPr>
      </p:pic>
      <p:pic>
        <p:nvPicPr>
          <p:cNvPr id="6" name="Picture 5" descr="1456.png"/>
          <p:cNvPicPr>
            <a:picLocks noChangeAspect="1"/>
          </p:cNvPicPr>
          <p:nvPr/>
        </p:nvPicPr>
        <p:blipFill>
          <a:blip r:embed="rId7" cstate="print"/>
          <a:stretch>
            <a:fillRect/>
          </a:stretch>
        </p:blipFill>
        <p:spPr>
          <a:xfrm>
            <a:off x="3048800" y="3276599"/>
            <a:ext cx="3513222" cy="575441"/>
          </a:xfrm>
          <a:prstGeom prst="rect">
            <a:avLst/>
          </a:prstGeom>
        </p:spPr>
      </p:pic>
      <p:sp>
        <p:nvSpPr>
          <p:cNvPr id="7" name="Oval 6"/>
          <p:cNvSpPr/>
          <p:nvPr/>
        </p:nvSpPr>
        <p:spPr>
          <a:xfrm>
            <a:off x="2134394" y="5943600"/>
            <a:ext cx="685801" cy="68580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500"/>
          </a:p>
        </p:txBody>
      </p:sp>
      <p:pic>
        <p:nvPicPr>
          <p:cNvPr id="8" name="Picture 7" descr="1456.png"/>
          <p:cNvPicPr>
            <a:picLocks noChangeAspect="1"/>
          </p:cNvPicPr>
          <p:nvPr/>
        </p:nvPicPr>
        <p:blipFill>
          <a:blip r:embed="rId7" cstate="print"/>
          <a:stretch>
            <a:fillRect/>
          </a:stretch>
        </p:blipFill>
        <p:spPr>
          <a:xfrm>
            <a:off x="3048800" y="4114801"/>
            <a:ext cx="3513222" cy="575441"/>
          </a:xfrm>
          <a:prstGeom prst="rect">
            <a:avLst/>
          </a:prstGeom>
        </p:spPr>
      </p:pic>
      <p:pic>
        <p:nvPicPr>
          <p:cNvPr id="9" name="Picture 8" descr="1456.png"/>
          <p:cNvPicPr>
            <a:picLocks noChangeAspect="1"/>
          </p:cNvPicPr>
          <p:nvPr/>
        </p:nvPicPr>
        <p:blipFill>
          <a:blip r:embed="rId7" cstate="print"/>
          <a:stretch>
            <a:fillRect/>
          </a:stretch>
        </p:blipFill>
        <p:spPr>
          <a:xfrm>
            <a:off x="3048800" y="5105399"/>
            <a:ext cx="3513222" cy="575441"/>
          </a:xfrm>
          <a:prstGeom prst="rect">
            <a:avLst/>
          </a:prstGeom>
        </p:spPr>
      </p:pic>
      <p:pic>
        <p:nvPicPr>
          <p:cNvPr id="10" name="Picture 9" descr="1456.png"/>
          <p:cNvPicPr>
            <a:picLocks noChangeAspect="1"/>
          </p:cNvPicPr>
          <p:nvPr/>
        </p:nvPicPr>
        <p:blipFill>
          <a:blip r:embed="rId7" cstate="print"/>
          <a:stretch>
            <a:fillRect/>
          </a:stretch>
        </p:blipFill>
        <p:spPr>
          <a:xfrm>
            <a:off x="3048800" y="6019799"/>
            <a:ext cx="3513222" cy="575441"/>
          </a:xfrm>
          <a:prstGeom prst="rect">
            <a:avLst/>
          </a:prstGeom>
        </p:spPr>
      </p:pic>
      <p:sp>
        <p:nvSpPr>
          <p:cNvPr id="11" name="Oval 10"/>
          <p:cNvSpPr/>
          <p:nvPr/>
        </p:nvSpPr>
        <p:spPr>
          <a:xfrm>
            <a:off x="2134394" y="5029200"/>
            <a:ext cx="685801" cy="68580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500"/>
          </a:p>
        </p:txBody>
      </p:sp>
      <p:sp>
        <p:nvSpPr>
          <p:cNvPr id="12" name="Oval 11"/>
          <p:cNvSpPr/>
          <p:nvPr/>
        </p:nvSpPr>
        <p:spPr>
          <a:xfrm>
            <a:off x="2134394" y="4038600"/>
            <a:ext cx="685801" cy="68580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500"/>
          </a:p>
        </p:txBody>
      </p:sp>
      <p:sp>
        <p:nvSpPr>
          <p:cNvPr id="13" name="Oval 12"/>
          <p:cNvSpPr/>
          <p:nvPr/>
        </p:nvSpPr>
        <p:spPr>
          <a:xfrm>
            <a:off x="2134394" y="3124200"/>
            <a:ext cx="685801" cy="68580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500"/>
          </a:p>
        </p:txBody>
      </p:sp>
      <p:sp>
        <p:nvSpPr>
          <p:cNvPr id="14" name="TextBox 13"/>
          <p:cNvSpPr txBox="1"/>
          <p:nvPr/>
        </p:nvSpPr>
        <p:spPr>
          <a:xfrm>
            <a:off x="2138456" y="6007163"/>
            <a:ext cx="457201" cy="477054"/>
          </a:xfrm>
          <a:prstGeom prst="rect">
            <a:avLst/>
          </a:prstGeom>
          <a:noFill/>
        </p:spPr>
        <p:txBody>
          <a:bodyPr wrap="square" rtlCol="0">
            <a:spAutoFit/>
          </a:bodyPr>
          <a:lstStyle/>
          <a:p>
            <a:r>
              <a:rPr lang="en-US" sz="2500" b="1" dirty="0">
                <a:cs typeface="Times New Roman" pitchFamily="18" charset="0"/>
              </a:rPr>
              <a:t>D</a:t>
            </a:r>
          </a:p>
        </p:txBody>
      </p:sp>
      <p:sp>
        <p:nvSpPr>
          <p:cNvPr id="15" name="TextBox 14"/>
          <p:cNvSpPr txBox="1"/>
          <p:nvPr/>
        </p:nvSpPr>
        <p:spPr>
          <a:xfrm>
            <a:off x="2138456" y="3187764"/>
            <a:ext cx="457201" cy="477054"/>
          </a:xfrm>
          <a:prstGeom prst="rect">
            <a:avLst/>
          </a:prstGeom>
          <a:noFill/>
        </p:spPr>
        <p:txBody>
          <a:bodyPr wrap="square" rtlCol="0">
            <a:spAutoFit/>
          </a:bodyPr>
          <a:lstStyle/>
          <a:p>
            <a:r>
              <a:rPr lang="en-US" sz="2500" b="1" dirty="0">
                <a:cs typeface="Times New Roman" pitchFamily="18" charset="0"/>
              </a:rPr>
              <a:t>A</a:t>
            </a:r>
          </a:p>
        </p:txBody>
      </p:sp>
      <p:sp>
        <p:nvSpPr>
          <p:cNvPr id="16" name="TextBox 15"/>
          <p:cNvSpPr txBox="1"/>
          <p:nvPr/>
        </p:nvSpPr>
        <p:spPr>
          <a:xfrm>
            <a:off x="2138456" y="5092763"/>
            <a:ext cx="457201" cy="477054"/>
          </a:xfrm>
          <a:prstGeom prst="rect">
            <a:avLst/>
          </a:prstGeom>
          <a:noFill/>
        </p:spPr>
        <p:txBody>
          <a:bodyPr wrap="square" rtlCol="0">
            <a:spAutoFit/>
          </a:bodyPr>
          <a:lstStyle/>
          <a:p>
            <a:r>
              <a:rPr lang="en-US" sz="2500" b="1" dirty="0">
                <a:cs typeface="Times New Roman" pitchFamily="18" charset="0"/>
              </a:rPr>
              <a:t>C</a:t>
            </a:r>
          </a:p>
        </p:txBody>
      </p:sp>
      <p:sp>
        <p:nvSpPr>
          <p:cNvPr id="17" name="TextBox 16"/>
          <p:cNvSpPr txBox="1"/>
          <p:nvPr/>
        </p:nvSpPr>
        <p:spPr>
          <a:xfrm>
            <a:off x="2138456" y="4102164"/>
            <a:ext cx="457201" cy="477054"/>
          </a:xfrm>
          <a:prstGeom prst="rect">
            <a:avLst/>
          </a:prstGeom>
          <a:noFill/>
        </p:spPr>
        <p:txBody>
          <a:bodyPr wrap="square" rtlCol="0">
            <a:spAutoFit/>
          </a:bodyPr>
          <a:lstStyle/>
          <a:p>
            <a:r>
              <a:rPr lang="en-US" sz="2500" b="1" dirty="0">
                <a:cs typeface="Times New Roman" pitchFamily="18" charset="0"/>
              </a:rPr>
              <a:t>B</a:t>
            </a:r>
          </a:p>
        </p:txBody>
      </p:sp>
      <p:pic>
        <p:nvPicPr>
          <p:cNvPr id="23" name="Picture 22" descr="dongho1"/>
          <p:cNvPicPr>
            <a:picLocks noChangeAspect="1" noChangeArrowheads="1"/>
          </p:cNvPicPr>
          <p:nvPr/>
        </p:nvPicPr>
        <p:blipFill>
          <a:blip r:embed="rId8" cstate="print"/>
          <a:srcRect/>
          <a:stretch>
            <a:fillRect/>
          </a:stretch>
        </p:blipFill>
        <p:spPr bwMode="auto">
          <a:xfrm>
            <a:off x="7773195" y="3733800"/>
            <a:ext cx="1752599" cy="1768574"/>
          </a:xfrm>
          <a:prstGeom prst="rect">
            <a:avLst/>
          </a:prstGeom>
          <a:noFill/>
        </p:spPr>
      </p:pic>
      <p:sp>
        <p:nvSpPr>
          <p:cNvPr id="24" name="Cloud 23"/>
          <p:cNvSpPr/>
          <p:nvPr/>
        </p:nvSpPr>
        <p:spPr>
          <a:xfrm>
            <a:off x="8916201" y="2895607"/>
            <a:ext cx="2133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500" dirty="0">
                <a:solidFill>
                  <a:schemeClr val="tx1"/>
                </a:solidFill>
                <a:cs typeface="Times New Roman" pitchFamily="18" charset="0"/>
              </a:rPr>
              <a:t>HẾT GIỜ</a:t>
            </a:r>
          </a:p>
        </p:txBody>
      </p:sp>
      <p:pic>
        <p:nvPicPr>
          <p:cNvPr id="34" name="Picture 33" descr="tich.png"/>
          <p:cNvPicPr>
            <a:picLocks noChangeAspect="1"/>
          </p:cNvPicPr>
          <p:nvPr/>
        </p:nvPicPr>
        <p:blipFill>
          <a:blip r:embed="rId9" cstate="print"/>
          <a:stretch>
            <a:fillRect/>
          </a:stretch>
        </p:blipFill>
        <p:spPr>
          <a:xfrm>
            <a:off x="6668296" y="3128139"/>
            <a:ext cx="723901" cy="723901"/>
          </a:xfrm>
          <a:prstGeom prst="rect">
            <a:avLst/>
          </a:prstGeom>
        </p:spPr>
      </p:pic>
      <p:pic>
        <p:nvPicPr>
          <p:cNvPr id="35" name="Picture 34" descr="sai.png"/>
          <p:cNvPicPr>
            <a:picLocks noChangeAspect="1"/>
          </p:cNvPicPr>
          <p:nvPr/>
        </p:nvPicPr>
        <p:blipFill>
          <a:blip r:embed="rId10" cstate="print"/>
          <a:stretch>
            <a:fillRect/>
          </a:stretch>
        </p:blipFill>
        <p:spPr>
          <a:xfrm>
            <a:off x="6668296" y="4152848"/>
            <a:ext cx="533399" cy="533399"/>
          </a:xfrm>
          <a:prstGeom prst="rect">
            <a:avLst/>
          </a:prstGeom>
        </p:spPr>
      </p:pic>
      <p:pic>
        <p:nvPicPr>
          <p:cNvPr id="36" name="Picture 35" descr="sai.png"/>
          <p:cNvPicPr>
            <a:picLocks noChangeAspect="1"/>
          </p:cNvPicPr>
          <p:nvPr/>
        </p:nvPicPr>
        <p:blipFill>
          <a:blip r:embed="rId10" cstate="print"/>
          <a:stretch>
            <a:fillRect/>
          </a:stretch>
        </p:blipFill>
        <p:spPr>
          <a:xfrm>
            <a:off x="6668296" y="6055667"/>
            <a:ext cx="533399" cy="533399"/>
          </a:xfrm>
          <a:prstGeom prst="rect">
            <a:avLst/>
          </a:prstGeom>
        </p:spPr>
      </p:pic>
      <p:pic>
        <p:nvPicPr>
          <p:cNvPr id="37" name="Picture 36" descr="sai.png"/>
          <p:cNvPicPr>
            <a:picLocks noChangeAspect="1"/>
          </p:cNvPicPr>
          <p:nvPr/>
        </p:nvPicPr>
        <p:blipFill>
          <a:blip r:embed="rId10" cstate="print"/>
          <a:stretch>
            <a:fillRect/>
          </a:stretch>
        </p:blipFill>
        <p:spPr>
          <a:xfrm>
            <a:off x="6630194" y="5105401"/>
            <a:ext cx="533399" cy="533399"/>
          </a:xfrm>
          <a:prstGeom prst="rect">
            <a:avLst/>
          </a:prstGeom>
        </p:spPr>
      </p:pic>
      <p:pic>
        <p:nvPicPr>
          <p:cNvPr id="38" name="Picture 37" descr="112.png"/>
          <p:cNvPicPr>
            <a:picLocks noChangeAspect="1"/>
          </p:cNvPicPr>
          <p:nvPr/>
        </p:nvPicPr>
        <p:blipFill>
          <a:blip r:embed="rId11" cstate="print"/>
          <a:stretch>
            <a:fillRect/>
          </a:stretch>
        </p:blipFill>
        <p:spPr>
          <a:xfrm>
            <a:off x="1296195" y="-304797"/>
            <a:ext cx="9144000" cy="3352800"/>
          </a:xfrm>
          <a:prstGeom prst="rect">
            <a:avLst/>
          </a:prstGeom>
        </p:spPr>
      </p:pic>
      <p:sp>
        <p:nvSpPr>
          <p:cNvPr id="40" name="5-Point Star 39">
            <a:hlinkClick r:id="rId12" action="ppaction://hlinksldjump"/>
          </p:cNvPr>
          <p:cNvSpPr/>
          <p:nvPr/>
        </p:nvSpPr>
        <p:spPr>
          <a:xfrm>
            <a:off x="11240294" y="6080891"/>
            <a:ext cx="762001" cy="685801"/>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500"/>
          </a:p>
        </p:txBody>
      </p:sp>
      <p:pic>
        <p:nvPicPr>
          <p:cNvPr id="41" name="Picture 40" descr="43b282e5574b9381f3f2c3655d492a4e.png"/>
          <p:cNvPicPr>
            <a:picLocks noChangeAspect="1"/>
          </p:cNvPicPr>
          <p:nvPr/>
        </p:nvPicPr>
        <p:blipFill>
          <a:blip r:embed="rId13" cstate="print"/>
          <a:stretch>
            <a:fillRect/>
          </a:stretch>
        </p:blipFill>
        <p:spPr>
          <a:xfrm>
            <a:off x="1524794" y="4038600"/>
            <a:ext cx="685801" cy="685801"/>
          </a:xfrm>
          <a:prstGeom prst="rect">
            <a:avLst/>
          </a:prstGeom>
        </p:spPr>
      </p:pic>
      <p:pic>
        <p:nvPicPr>
          <p:cNvPr id="42" name="Picture 41" descr="43b282e5574b9381f3f2c3655d492a4e.png"/>
          <p:cNvPicPr>
            <a:picLocks noChangeAspect="1"/>
          </p:cNvPicPr>
          <p:nvPr/>
        </p:nvPicPr>
        <p:blipFill>
          <a:blip r:embed="rId13" cstate="print"/>
          <a:stretch>
            <a:fillRect/>
          </a:stretch>
        </p:blipFill>
        <p:spPr>
          <a:xfrm>
            <a:off x="1524794" y="5029200"/>
            <a:ext cx="685801" cy="685801"/>
          </a:xfrm>
          <a:prstGeom prst="rect">
            <a:avLst/>
          </a:prstGeom>
        </p:spPr>
      </p:pic>
      <p:pic>
        <p:nvPicPr>
          <p:cNvPr id="43" name="Picture 42" descr="43b282e5574b9381f3f2c3655d492a4e.png"/>
          <p:cNvPicPr>
            <a:picLocks noChangeAspect="1"/>
          </p:cNvPicPr>
          <p:nvPr/>
        </p:nvPicPr>
        <p:blipFill>
          <a:blip r:embed="rId13" cstate="print"/>
          <a:stretch>
            <a:fillRect/>
          </a:stretch>
        </p:blipFill>
        <p:spPr>
          <a:xfrm>
            <a:off x="1524794" y="3047999"/>
            <a:ext cx="685801" cy="685801"/>
          </a:xfrm>
          <a:prstGeom prst="rect">
            <a:avLst/>
          </a:prstGeom>
        </p:spPr>
      </p:pic>
      <p:pic>
        <p:nvPicPr>
          <p:cNvPr id="44" name="Picture 43" descr="43b282e5574b9381f3f2c3655d492a4e.png"/>
          <p:cNvPicPr>
            <a:picLocks noChangeAspect="1"/>
          </p:cNvPicPr>
          <p:nvPr/>
        </p:nvPicPr>
        <p:blipFill>
          <a:blip r:embed="rId13" cstate="print"/>
          <a:stretch>
            <a:fillRect/>
          </a:stretch>
        </p:blipFill>
        <p:spPr>
          <a:xfrm>
            <a:off x="1524794" y="5943600"/>
            <a:ext cx="685801" cy="685801"/>
          </a:xfrm>
          <a:prstGeom prst="rect">
            <a:avLst/>
          </a:prstGeom>
        </p:spPr>
      </p:pic>
      <p:pic>
        <p:nvPicPr>
          <p:cNvPr id="2" name="Picture 1" descr="Logo, company name&#10;&#10;Description automatically generated">
            <a:extLst>
              <a:ext uri="{FF2B5EF4-FFF2-40B4-BE49-F238E27FC236}">
                <a16:creationId xmlns:a16="http://schemas.microsoft.com/office/drawing/2014/main" id="{A572EE5E-58BB-C0FE-3CAA-DE05573D850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0" y="6"/>
            <a:ext cx="1066801" cy="1190499"/>
          </a:xfrm>
          <a:prstGeom prst="rect">
            <a:avLst/>
          </a:prstGeom>
        </p:spPr>
      </p:pic>
      <p:sp>
        <p:nvSpPr>
          <p:cNvPr id="3" name="TextBox 2">
            <a:extLst>
              <a:ext uri="{FF2B5EF4-FFF2-40B4-BE49-F238E27FC236}">
                <a16:creationId xmlns:a16="http://schemas.microsoft.com/office/drawing/2014/main" id="{0B4B237D-6806-12A2-F391-A70E65B9B3AC}"/>
              </a:ext>
            </a:extLst>
          </p:cNvPr>
          <p:cNvSpPr txBox="1"/>
          <p:nvPr/>
        </p:nvSpPr>
        <p:spPr>
          <a:xfrm>
            <a:off x="3163101" y="6055673"/>
            <a:ext cx="3276599" cy="477054"/>
          </a:xfrm>
          <a:prstGeom prst="rect">
            <a:avLst/>
          </a:prstGeom>
          <a:noFill/>
        </p:spPr>
        <p:txBody>
          <a:bodyPr wrap="square" rtlCol="0">
            <a:spAutoFit/>
          </a:bodyPr>
          <a:lstStyle/>
          <a:p>
            <a:r>
              <a:rPr lang="vi-VN" sz="2500"/>
              <a:t>5 000</a:t>
            </a:r>
            <a:endParaRPr lang="en-US" sz="2500" dirty="0">
              <a:solidFill>
                <a:srgbClr val="002060"/>
              </a:solidFill>
              <a:cs typeface="Times New Roman" pitchFamily="18" charset="0"/>
            </a:endParaRPr>
          </a:p>
        </p:txBody>
      </p:sp>
      <p:sp>
        <p:nvSpPr>
          <p:cNvPr id="4" name="TextBox 3">
            <a:extLst>
              <a:ext uri="{FF2B5EF4-FFF2-40B4-BE49-F238E27FC236}">
                <a16:creationId xmlns:a16="http://schemas.microsoft.com/office/drawing/2014/main" id="{E2C5DB27-A922-08DC-380A-AE8DAECA788A}"/>
              </a:ext>
            </a:extLst>
          </p:cNvPr>
          <p:cNvSpPr txBox="1"/>
          <p:nvPr/>
        </p:nvSpPr>
        <p:spPr>
          <a:xfrm>
            <a:off x="3125001" y="4191008"/>
            <a:ext cx="3276599" cy="477054"/>
          </a:xfrm>
          <a:prstGeom prst="rect">
            <a:avLst/>
          </a:prstGeom>
          <a:noFill/>
        </p:spPr>
        <p:txBody>
          <a:bodyPr wrap="square" rtlCol="0">
            <a:spAutoFit/>
          </a:bodyPr>
          <a:lstStyle/>
          <a:p>
            <a:r>
              <a:rPr lang="vi-VN" sz="2500"/>
              <a:t>5</a:t>
            </a:r>
            <a:endParaRPr lang="en-US" sz="2500" dirty="0">
              <a:solidFill>
                <a:srgbClr val="002060"/>
              </a:solidFill>
              <a:cs typeface="Times New Roman" pitchFamily="18" charset="0"/>
            </a:endParaRPr>
          </a:p>
        </p:txBody>
      </p:sp>
      <p:sp>
        <p:nvSpPr>
          <p:cNvPr id="5" name="TextBox 4">
            <a:extLst>
              <a:ext uri="{FF2B5EF4-FFF2-40B4-BE49-F238E27FC236}">
                <a16:creationId xmlns:a16="http://schemas.microsoft.com/office/drawing/2014/main" id="{1A542ED0-1AC8-0331-2DF8-97C9FE796EFD}"/>
              </a:ext>
            </a:extLst>
          </p:cNvPr>
          <p:cNvSpPr txBox="1"/>
          <p:nvPr/>
        </p:nvSpPr>
        <p:spPr>
          <a:xfrm>
            <a:off x="3125001" y="5105408"/>
            <a:ext cx="3276599" cy="477054"/>
          </a:xfrm>
          <a:prstGeom prst="rect">
            <a:avLst/>
          </a:prstGeom>
          <a:noFill/>
        </p:spPr>
        <p:txBody>
          <a:bodyPr wrap="square" rtlCol="0">
            <a:spAutoFit/>
          </a:bodyPr>
          <a:lstStyle/>
          <a:p>
            <a:r>
              <a:rPr lang="vi-VN" sz="2500"/>
              <a:t>50</a:t>
            </a:r>
            <a:endParaRPr lang="en-US" sz="2500" dirty="0">
              <a:solidFill>
                <a:srgbClr val="002060"/>
              </a:solidFill>
              <a:cs typeface="Times New Roman" pitchFamily="18" charset="0"/>
            </a:endParaRPr>
          </a:p>
        </p:txBody>
      </p:sp>
      <p:sp>
        <p:nvSpPr>
          <p:cNvPr id="26" name="TextBox 25">
            <a:extLst>
              <a:ext uri="{FF2B5EF4-FFF2-40B4-BE49-F238E27FC236}">
                <a16:creationId xmlns:a16="http://schemas.microsoft.com/office/drawing/2014/main" id="{FDF32FB3-A65E-B4BB-23C0-4962DA716630}"/>
              </a:ext>
            </a:extLst>
          </p:cNvPr>
          <p:cNvSpPr txBox="1"/>
          <p:nvPr/>
        </p:nvSpPr>
        <p:spPr>
          <a:xfrm>
            <a:off x="3794053" y="1038549"/>
            <a:ext cx="4979436" cy="86177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500"/>
              <a:t>Câu 2: Điền số thích hợp vào chỗ chấm: 5 tấn = ....yến.</a:t>
            </a:r>
            <a:endParaRPr lang="en-US" sz="2500" dirty="0">
              <a:cs typeface="Times New Roman" pitchFamily="18" charset="0"/>
            </a:endParaRPr>
          </a:p>
        </p:txBody>
      </p:sp>
      <p:sp>
        <p:nvSpPr>
          <p:cNvPr id="27" name="TextBox 26">
            <a:extLst>
              <a:ext uri="{FF2B5EF4-FFF2-40B4-BE49-F238E27FC236}">
                <a16:creationId xmlns:a16="http://schemas.microsoft.com/office/drawing/2014/main" id="{0DEA522C-ABA5-E6CF-C282-BF707AD261AB}"/>
              </a:ext>
            </a:extLst>
          </p:cNvPr>
          <p:cNvSpPr txBox="1"/>
          <p:nvPr/>
        </p:nvSpPr>
        <p:spPr>
          <a:xfrm>
            <a:off x="3125989" y="3345403"/>
            <a:ext cx="3276599" cy="477054"/>
          </a:xfrm>
          <a:prstGeom prst="rect">
            <a:avLst/>
          </a:prstGeom>
          <a:noFill/>
        </p:spPr>
        <p:txBody>
          <a:bodyPr wrap="square" rtlCol="0">
            <a:spAutoFit/>
          </a:bodyPr>
          <a:lstStyle/>
          <a:p>
            <a:r>
              <a:rPr lang="en-US" sz="2500"/>
              <a:t>500</a:t>
            </a:r>
            <a:endParaRPr lang="en-US" sz="2500" dirty="0">
              <a:solidFill>
                <a:srgbClr val="002060"/>
              </a:solidFill>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26" presetClass="entr" presetSubtype="0" fill="hold" grpId="1"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80">
                                          <p:stCondLst>
                                            <p:cond delay="0"/>
                                          </p:stCondLst>
                                        </p:cTn>
                                        <p:tgtEl>
                                          <p:spTgt spid="26"/>
                                        </p:tgtEl>
                                      </p:cBhvr>
                                    </p:animEffect>
                                    <p:anim calcmode="lin" valueType="num">
                                      <p:cBhvr>
                                        <p:cTn id="1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7" dur="26">
                                          <p:stCondLst>
                                            <p:cond delay="650"/>
                                          </p:stCondLst>
                                        </p:cTn>
                                        <p:tgtEl>
                                          <p:spTgt spid="26"/>
                                        </p:tgtEl>
                                      </p:cBhvr>
                                      <p:to x="100000" y="60000"/>
                                    </p:animScale>
                                    <p:animScale>
                                      <p:cBhvr>
                                        <p:cTn id="18" dur="166" decel="50000">
                                          <p:stCondLst>
                                            <p:cond delay="676"/>
                                          </p:stCondLst>
                                        </p:cTn>
                                        <p:tgtEl>
                                          <p:spTgt spid="26"/>
                                        </p:tgtEl>
                                      </p:cBhvr>
                                      <p:to x="100000" y="100000"/>
                                    </p:animScale>
                                    <p:animScale>
                                      <p:cBhvr>
                                        <p:cTn id="19" dur="26">
                                          <p:stCondLst>
                                            <p:cond delay="1312"/>
                                          </p:stCondLst>
                                        </p:cTn>
                                        <p:tgtEl>
                                          <p:spTgt spid="26"/>
                                        </p:tgtEl>
                                      </p:cBhvr>
                                      <p:to x="100000" y="80000"/>
                                    </p:animScale>
                                    <p:animScale>
                                      <p:cBhvr>
                                        <p:cTn id="20" dur="166" decel="50000">
                                          <p:stCondLst>
                                            <p:cond delay="1338"/>
                                          </p:stCondLst>
                                        </p:cTn>
                                        <p:tgtEl>
                                          <p:spTgt spid="26"/>
                                        </p:tgtEl>
                                      </p:cBhvr>
                                      <p:to x="100000" y="100000"/>
                                    </p:animScale>
                                    <p:animScale>
                                      <p:cBhvr>
                                        <p:cTn id="21" dur="26">
                                          <p:stCondLst>
                                            <p:cond delay="1642"/>
                                          </p:stCondLst>
                                        </p:cTn>
                                        <p:tgtEl>
                                          <p:spTgt spid="26"/>
                                        </p:tgtEl>
                                      </p:cBhvr>
                                      <p:to x="100000" y="90000"/>
                                    </p:animScale>
                                    <p:animScale>
                                      <p:cBhvr>
                                        <p:cTn id="22" dur="166" decel="50000">
                                          <p:stCondLst>
                                            <p:cond delay="1668"/>
                                          </p:stCondLst>
                                        </p:cTn>
                                        <p:tgtEl>
                                          <p:spTgt spid="26"/>
                                        </p:tgtEl>
                                      </p:cBhvr>
                                      <p:to x="100000" y="100000"/>
                                    </p:animScale>
                                    <p:animScale>
                                      <p:cBhvr>
                                        <p:cTn id="23" dur="26">
                                          <p:stCondLst>
                                            <p:cond delay="1808"/>
                                          </p:stCondLst>
                                        </p:cTn>
                                        <p:tgtEl>
                                          <p:spTgt spid="26"/>
                                        </p:tgtEl>
                                      </p:cBhvr>
                                      <p:to x="100000" y="95000"/>
                                    </p:animScale>
                                    <p:animScale>
                                      <p:cBhvr>
                                        <p:cTn id="24" dur="166" decel="50000">
                                          <p:stCondLst>
                                            <p:cond delay="1834"/>
                                          </p:stCondLst>
                                        </p:cTn>
                                        <p:tgtEl>
                                          <p:spTgt spid="26"/>
                                        </p:tgtEl>
                                      </p:cBhvr>
                                      <p:to x="100000" y="100000"/>
                                    </p:animScale>
                                  </p:childTnLst>
                                </p:cTn>
                              </p:par>
                              <p:par>
                                <p:cTn id="25" presetID="16" presetClass="entr" presetSubtype="2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Horizontal)">
                                      <p:cBhvr>
                                        <p:cTn id="27" dur="500"/>
                                        <p:tgtEl>
                                          <p:spTgt spid="26"/>
                                        </p:tgtEl>
                                      </p:cBhvr>
                                    </p:animEffect>
                                  </p:childTnLst>
                                </p:cTn>
                              </p:par>
                            </p:childTnLst>
                          </p:cTn>
                        </p:par>
                        <p:par>
                          <p:cTn id="28" fill="hold">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inVertical)">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nodeType="clickEffect">
                                  <p:stCondLst>
                                    <p:cond delay="0"/>
                                  </p:stCondLst>
                                  <p:childTnLst>
                                    <p:animRot by="-21600000">
                                      <p:cBhvr>
                                        <p:cTn id="44" dur="15000" fill="hold"/>
                                        <p:tgtEl>
                                          <p:spTgt spid="25"/>
                                        </p:tgtEl>
                                        <p:attrNameLst>
                                          <p:attrName>r</p:attrName>
                                        </p:attrNameLst>
                                      </p:cBhvr>
                                    </p:animRot>
                                  </p:childTnLst>
                                </p:cTn>
                              </p:par>
                            </p:childTnLst>
                          </p:cTn>
                        </p:par>
                        <p:par>
                          <p:cTn id="45" fill="hold">
                            <p:stCondLst>
                              <p:cond delay="15000"/>
                            </p:stCondLst>
                            <p:childTnLst>
                              <p:par>
                                <p:cTn id="46" presetID="1"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14"/>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7"/>
                                        </p:tgtEl>
                                        <p:attrNameLst>
                                          <p:attrName>fillcolor</p:attrName>
                                        </p:attrNameLst>
                                      </p:cBhvr>
                                      <p:to>
                                        <a:srgbClr val="ED7D31"/>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4" name="sai-1.wav"/>
                                        </p:tgtEl>
                                      </p:cMediaNode>
                                    </p:audio>
                                  </p:subTnLst>
                                </p:cTn>
                              </p:par>
                              <p:par>
                                <p:cTn id="55" presetID="1"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57" restart="whenNotActive" fill="hold" evtFilter="cancelBubble" nodeType="interactiveSeq">
                <p:stCondLst>
                  <p:cond evt="onClick" delay="0">
                    <p:tgtEl>
                      <p:spTgt spid="17"/>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12"/>
                                        </p:tgtEl>
                                        <p:attrNameLst>
                                          <p:attrName>fillcolor</p:attrName>
                                        </p:attrNameLst>
                                      </p:cBhvr>
                                      <p:to>
                                        <a:srgbClr val="ED7D31"/>
                                      </p:to>
                                    </p:animClr>
                                    <p:set>
                                      <p:cBhvr>
                                        <p:cTn id="62" dur="2000" fill="hold"/>
                                        <p:tgtEl>
                                          <p:spTgt spid="12"/>
                                        </p:tgtEl>
                                        <p:attrNameLst>
                                          <p:attrName>fill.type</p:attrName>
                                        </p:attrNameLst>
                                      </p:cBhvr>
                                      <p:to>
                                        <p:strVal val="solid"/>
                                      </p:to>
                                    </p:set>
                                    <p:set>
                                      <p:cBhvr>
                                        <p:cTn id="63" dur="2000" fill="hold"/>
                                        <p:tgtEl>
                                          <p:spTgt spid="12"/>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4" name="sai-1.wav"/>
                                        </p:tgtEl>
                                      </p:cMediaNode>
                                    </p:audio>
                                  </p:subTnLst>
                                </p:cTn>
                              </p:par>
                              <p:par>
                                <p:cTn id="64" presetID="1" presetClass="entr" presetSubtype="0"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2000" fill="hold"/>
                                        <p:tgtEl>
                                          <p:spTgt spid="11"/>
                                        </p:tgtEl>
                                        <p:attrNameLst>
                                          <p:attrName>fillcolor</p:attrName>
                                        </p:attrNameLst>
                                      </p:cBhvr>
                                      <p:to>
                                        <a:schemeClr val="accent2"/>
                                      </p:to>
                                    </p:animClr>
                                    <p:set>
                                      <p:cBhvr>
                                        <p:cTn id="71" dur="2000" fill="hold"/>
                                        <p:tgtEl>
                                          <p:spTgt spid="11"/>
                                        </p:tgtEl>
                                        <p:attrNameLst>
                                          <p:attrName>fill.type</p:attrName>
                                        </p:attrNameLst>
                                      </p:cBhvr>
                                      <p:to>
                                        <p:strVal val="solid"/>
                                      </p:to>
                                    </p:set>
                                    <p:set>
                                      <p:cBhvr>
                                        <p:cTn id="72" dur="2000" fill="hold"/>
                                        <p:tgtEl>
                                          <p:spTgt spid="11"/>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4" name="sai-1.wav"/>
                                        </p:tgtEl>
                                      </p:cMediaNode>
                                    </p:audio>
                                  </p:subTnLst>
                                </p:cTn>
                              </p:par>
                              <p:par>
                                <p:cTn id="73" presetID="1" presetClass="entr" presetSubtype="0"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000" fill="hold"/>
                                        <p:tgtEl>
                                          <p:spTgt spid="13"/>
                                        </p:tgtEl>
                                        <p:attrNameLst>
                                          <p:attrName>fillcolor</p:attrName>
                                        </p:attrNameLst>
                                      </p:cBhvr>
                                      <p:to>
                                        <a:srgbClr val="00B050"/>
                                      </p:to>
                                    </p:animClr>
                                    <p:set>
                                      <p:cBhvr>
                                        <p:cTn id="80" dur="2000" fill="hold"/>
                                        <p:tgtEl>
                                          <p:spTgt spid="13"/>
                                        </p:tgtEl>
                                        <p:attrNameLst>
                                          <p:attrName>fill.type</p:attrName>
                                        </p:attrNameLst>
                                      </p:cBhvr>
                                      <p:to>
                                        <p:strVal val="solid"/>
                                      </p:to>
                                    </p:set>
                                    <p:set>
                                      <p:cBhvr>
                                        <p:cTn id="81" dur="2000" fill="hold"/>
                                        <p:tgtEl>
                                          <p:spTgt spid="13"/>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5" name="applause.wav"/>
                                        </p:tgtEl>
                                      </p:cMediaNode>
                                    </p:audio>
                                  </p:subTnLst>
                                </p:cTn>
                              </p:par>
                              <p:par>
                                <p:cTn id="82" presetID="1" presetClass="entr" presetSubtype="0" fill="hold" nodeType="withEffect">
                                  <p:stCondLst>
                                    <p:cond delay="0"/>
                                  </p:stCondLst>
                                  <p:childTnLst>
                                    <p:set>
                                      <p:cBhvr>
                                        <p:cTn id="83"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24" grpId="0" animBg="1"/>
      <p:bldP spid="3" grpId="0"/>
      <p:bldP spid="4" grpId="0"/>
      <p:bldP spid="5" grpId="0"/>
      <p:bldP spid="26" grpId="0" animBg="1"/>
      <p:bldP spid="26" grpId="1"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kim phut"/>
          <p:cNvPicPr>
            <a:picLocks noChangeAspect="1" noChangeArrowheads="1"/>
          </p:cNvPicPr>
          <p:nvPr/>
        </p:nvPicPr>
        <p:blipFill>
          <a:blip r:embed="rId6" cstate="print"/>
          <a:srcRect/>
          <a:stretch>
            <a:fillRect/>
          </a:stretch>
        </p:blipFill>
        <p:spPr bwMode="auto">
          <a:xfrm>
            <a:off x="8077995" y="4191001"/>
            <a:ext cx="1142999" cy="1075764"/>
          </a:xfrm>
          <a:prstGeom prst="rect">
            <a:avLst/>
          </a:prstGeom>
          <a:noFill/>
          <a:ln w="9525">
            <a:noFill/>
            <a:miter lim="800000"/>
            <a:headEnd/>
            <a:tailEnd/>
          </a:ln>
        </p:spPr>
      </p:pic>
      <p:pic>
        <p:nvPicPr>
          <p:cNvPr id="6" name="Picture 5" descr="1456.png"/>
          <p:cNvPicPr>
            <a:picLocks noChangeAspect="1"/>
          </p:cNvPicPr>
          <p:nvPr/>
        </p:nvPicPr>
        <p:blipFill>
          <a:blip r:embed="rId7" cstate="print"/>
          <a:stretch>
            <a:fillRect/>
          </a:stretch>
        </p:blipFill>
        <p:spPr>
          <a:xfrm>
            <a:off x="3048800" y="3276599"/>
            <a:ext cx="3513222" cy="575441"/>
          </a:xfrm>
          <a:prstGeom prst="rect">
            <a:avLst/>
          </a:prstGeom>
        </p:spPr>
      </p:pic>
      <p:sp>
        <p:nvSpPr>
          <p:cNvPr id="7" name="Oval 6"/>
          <p:cNvSpPr/>
          <p:nvPr/>
        </p:nvSpPr>
        <p:spPr>
          <a:xfrm>
            <a:off x="2134394" y="5943600"/>
            <a:ext cx="685801" cy="68580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500"/>
          </a:p>
        </p:txBody>
      </p:sp>
      <p:pic>
        <p:nvPicPr>
          <p:cNvPr id="8" name="Picture 7" descr="1456.png"/>
          <p:cNvPicPr>
            <a:picLocks noChangeAspect="1"/>
          </p:cNvPicPr>
          <p:nvPr/>
        </p:nvPicPr>
        <p:blipFill>
          <a:blip r:embed="rId7" cstate="print"/>
          <a:stretch>
            <a:fillRect/>
          </a:stretch>
        </p:blipFill>
        <p:spPr>
          <a:xfrm>
            <a:off x="3048800" y="4114801"/>
            <a:ext cx="3513222" cy="575441"/>
          </a:xfrm>
          <a:prstGeom prst="rect">
            <a:avLst/>
          </a:prstGeom>
        </p:spPr>
      </p:pic>
      <p:pic>
        <p:nvPicPr>
          <p:cNvPr id="9" name="Picture 8" descr="1456.png"/>
          <p:cNvPicPr>
            <a:picLocks noChangeAspect="1"/>
          </p:cNvPicPr>
          <p:nvPr/>
        </p:nvPicPr>
        <p:blipFill>
          <a:blip r:embed="rId7" cstate="print"/>
          <a:stretch>
            <a:fillRect/>
          </a:stretch>
        </p:blipFill>
        <p:spPr>
          <a:xfrm>
            <a:off x="3048800" y="5105399"/>
            <a:ext cx="3513222" cy="575441"/>
          </a:xfrm>
          <a:prstGeom prst="rect">
            <a:avLst/>
          </a:prstGeom>
        </p:spPr>
      </p:pic>
      <p:pic>
        <p:nvPicPr>
          <p:cNvPr id="10" name="Picture 9" descr="1456.png"/>
          <p:cNvPicPr>
            <a:picLocks noChangeAspect="1"/>
          </p:cNvPicPr>
          <p:nvPr/>
        </p:nvPicPr>
        <p:blipFill>
          <a:blip r:embed="rId7" cstate="print"/>
          <a:stretch>
            <a:fillRect/>
          </a:stretch>
        </p:blipFill>
        <p:spPr>
          <a:xfrm>
            <a:off x="3048800" y="6019799"/>
            <a:ext cx="3513222" cy="575441"/>
          </a:xfrm>
          <a:prstGeom prst="rect">
            <a:avLst/>
          </a:prstGeom>
        </p:spPr>
      </p:pic>
      <p:sp>
        <p:nvSpPr>
          <p:cNvPr id="11" name="Oval 10"/>
          <p:cNvSpPr/>
          <p:nvPr/>
        </p:nvSpPr>
        <p:spPr>
          <a:xfrm>
            <a:off x="2134394" y="5029200"/>
            <a:ext cx="685801" cy="68580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500"/>
          </a:p>
        </p:txBody>
      </p:sp>
      <p:sp>
        <p:nvSpPr>
          <p:cNvPr id="12" name="Oval 11"/>
          <p:cNvSpPr/>
          <p:nvPr/>
        </p:nvSpPr>
        <p:spPr>
          <a:xfrm>
            <a:off x="2134394" y="4038600"/>
            <a:ext cx="685801" cy="68580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500"/>
          </a:p>
        </p:txBody>
      </p:sp>
      <p:sp>
        <p:nvSpPr>
          <p:cNvPr id="13" name="Oval 12"/>
          <p:cNvSpPr/>
          <p:nvPr/>
        </p:nvSpPr>
        <p:spPr>
          <a:xfrm>
            <a:off x="2134394" y="3124200"/>
            <a:ext cx="685801" cy="68580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500"/>
          </a:p>
        </p:txBody>
      </p:sp>
      <p:sp>
        <p:nvSpPr>
          <p:cNvPr id="14" name="TextBox 13"/>
          <p:cNvSpPr txBox="1"/>
          <p:nvPr/>
        </p:nvSpPr>
        <p:spPr>
          <a:xfrm>
            <a:off x="2138456" y="6007163"/>
            <a:ext cx="457201" cy="492571"/>
          </a:xfrm>
          <a:prstGeom prst="rect">
            <a:avLst/>
          </a:prstGeom>
          <a:noFill/>
        </p:spPr>
        <p:txBody>
          <a:bodyPr wrap="square" rtlCol="0">
            <a:spAutoFit/>
          </a:bodyPr>
          <a:lstStyle/>
          <a:p>
            <a:r>
              <a:rPr lang="en-US" sz="2500" b="1" dirty="0">
                <a:cs typeface="Times New Roman" pitchFamily="18" charset="0"/>
              </a:rPr>
              <a:t>D</a:t>
            </a:r>
          </a:p>
        </p:txBody>
      </p:sp>
      <p:sp>
        <p:nvSpPr>
          <p:cNvPr id="15" name="TextBox 14"/>
          <p:cNvSpPr txBox="1"/>
          <p:nvPr/>
        </p:nvSpPr>
        <p:spPr>
          <a:xfrm>
            <a:off x="2138456" y="3187764"/>
            <a:ext cx="457201" cy="492571"/>
          </a:xfrm>
          <a:prstGeom prst="rect">
            <a:avLst/>
          </a:prstGeom>
          <a:noFill/>
        </p:spPr>
        <p:txBody>
          <a:bodyPr wrap="square" rtlCol="0">
            <a:spAutoFit/>
          </a:bodyPr>
          <a:lstStyle/>
          <a:p>
            <a:r>
              <a:rPr lang="en-US" sz="2500" b="1" dirty="0">
                <a:cs typeface="Times New Roman" pitchFamily="18" charset="0"/>
              </a:rPr>
              <a:t>A</a:t>
            </a:r>
          </a:p>
        </p:txBody>
      </p:sp>
      <p:sp>
        <p:nvSpPr>
          <p:cNvPr id="16" name="TextBox 15"/>
          <p:cNvSpPr txBox="1"/>
          <p:nvPr/>
        </p:nvSpPr>
        <p:spPr>
          <a:xfrm>
            <a:off x="2138456" y="5092763"/>
            <a:ext cx="457201" cy="492571"/>
          </a:xfrm>
          <a:prstGeom prst="rect">
            <a:avLst/>
          </a:prstGeom>
          <a:noFill/>
        </p:spPr>
        <p:txBody>
          <a:bodyPr wrap="square" rtlCol="0">
            <a:spAutoFit/>
          </a:bodyPr>
          <a:lstStyle/>
          <a:p>
            <a:r>
              <a:rPr lang="en-US" sz="2500" b="1" dirty="0">
                <a:cs typeface="Times New Roman" pitchFamily="18" charset="0"/>
              </a:rPr>
              <a:t>C</a:t>
            </a:r>
          </a:p>
        </p:txBody>
      </p:sp>
      <p:sp>
        <p:nvSpPr>
          <p:cNvPr id="17" name="TextBox 16"/>
          <p:cNvSpPr txBox="1"/>
          <p:nvPr/>
        </p:nvSpPr>
        <p:spPr>
          <a:xfrm>
            <a:off x="2138456" y="4102164"/>
            <a:ext cx="457201" cy="492571"/>
          </a:xfrm>
          <a:prstGeom prst="rect">
            <a:avLst/>
          </a:prstGeom>
          <a:noFill/>
        </p:spPr>
        <p:txBody>
          <a:bodyPr wrap="square" rtlCol="0">
            <a:spAutoFit/>
          </a:bodyPr>
          <a:lstStyle/>
          <a:p>
            <a:r>
              <a:rPr lang="en-US" sz="2500" b="1" dirty="0">
                <a:cs typeface="Times New Roman" pitchFamily="18" charset="0"/>
              </a:rPr>
              <a:t>B</a:t>
            </a:r>
          </a:p>
        </p:txBody>
      </p:sp>
      <p:pic>
        <p:nvPicPr>
          <p:cNvPr id="23" name="Picture 22" descr="dongho1"/>
          <p:cNvPicPr>
            <a:picLocks noChangeAspect="1" noChangeArrowheads="1"/>
          </p:cNvPicPr>
          <p:nvPr/>
        </p:nvPicPr>
        <p:blipFill>
          <a:blip r:embed="rId8" cstate="print"/>
          <a:srcRect/>
          <a:stretch>
            <a:fillRect/>
          </a:stretch>
        </p:blipFill>
        <p:spPr bwMode="auto">
          <a:xfrm>
            <a:off x="7773195" y="3733800"/>
            <a:ext cx="1752599" cy="1768574"/>
          </a:xfrm>
          <a:prstGeom prst="rect">
            <a:avLst/>
          </a:prstGeom>
          <a:noFill/>
        </p:spPr>
      </p:pic>
      <p:sp>
        <p:nvSpPr>
          <p:cNvPr id="24" name="Cloud 23"/>
          <p:cNvSpPr/>
          <p:nvPr/>
        </p:nvSpPr>
        <p:spPr>
          <a:xfrm>
            <a:off x="8916201" y="2895607"/>
            <a:ext cx="2133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500" dirty="0">
                <a:solidFill>
                  <a:schemeClr val="tx1"/>
                </a:solidFill>
                <a:cs typeface="Times New Roman" pitchFamily="18" charset="0"/>
              </a:rPr>
              <a:t>HẾT GIỜ</a:t>
            </a:r>
          </a:p>
        </p:txBody>
      </p:sp>
      <p:pic>
        <p:nvPicPr>
          <p:cNvPr id="34" name="Picture 33" descr="tich.png"/>
          <p:cNvPicPr>
            <a:picLocks noChangeAspect="1"/>
          </p:cNvPicPr>
          <p:nvPr/>
        </p:nvPicPr>
        <p:blipFill>
          <a:blip r:embed="rId9" cstate="print"/>
          <a:stretch>
            <a:fillRect/>
          </a:stretch>
        </p:blipFill>
        <p:spPr>
          <a:xfrm>
            <a:off x="6668296" y="3128139"/>
            <a:ext cx="723901" cy="723901"/>
          </a:xfrm>
          <a:prstGeom prst="rect">
            <a:avLst/>
          </a:prstGeom>
        </p:spPr>
      </p:pic>
      <p:pic>
        <p:nvPicPr>
          <p:cNvPr id="35" name="Picture 34" descr="sai.png"/>
          <p:cNvPicPr>
            <a:picLocks noChangeAspect="1"/>
          </p:cNvPicPr>
          <p:nvPr/>
        </p:nvPicPr>
        <p:blipFill>
          <a:blip r:embed="rId10" cstate="print"/>
          <a:stretch>
            <a:fillRect/>
          </a:stretch>
        </p:blipFill>
        <p:spPr>
          <a:xfrm>
            <a:off x="6668296" y="4152848"/>
            <a:ext cx="533399" cy="533399"/>
          </a:xfrm>
          <a:prstGeom prst="rect">
            <a:avLst/>
          </a:prstGeom>
        </p:spPr>
      </p:pic>
      <p:pic>
        <p:nvPicPr>
          <p:cNvPr id="36" name="Picture 35" descr="sai.png"/>
          <p:cNvPicPr>
            <a:picLocks noChangeAspect="1"/>
          </p:cNvPicPr>
          <p:nvPr/>
        </p:nvPicPr>
        <p:blipFill>
          <a:blip r:embed="rId10" cstate="print"/>
          <a:stretch>
            <a:fillRect/>
          </a:stretch>
        </p:blipFill>
        <p:spPr>
          <a:xfrm>
            <a:off x="6668296" y="6055667"/>
            <a:ext cx="533399" cy="533399"/>
          </a:xfrm>
          <a:prstGeom prst="rect">
            <a:avLst/>
          </a:prstGeom>
        </p:spPr>
      </p:pic>
      <p:pic>
        <p:nvPicPr>
          <p:cNvPr id="37" name="Picture 36" descr="sai.png"/>
          <p:cNvPicPr>
            <a:picLocks noChangeAspect="1"/>
          </p:cNvPicPr>
          <p:nvPr/>
        </p:nvPicPr>
        <p:blipFill>
          <a:blip r:embed="rId10" cstate="print"/>
          <a:stretch>
            <a:fillRect/>
          </a:stretch>
        </p:blipFill>
        <p:spPr>
          <a:xfrm>
            <a:off x="6630194" y="5105401"/>
            <a:ext cx="533399" cy="533399"/>
          </a:xfrm>
          <a:prstGeom prst="rect">
            <a:avLst/>
          </a:prstGeom>
        </p:spPr>
      </p:pic>
      <p:pic>
        <p:nvPicPr>
          <p:cNvPr id="38" name="Picture 37" descr="112.png"/>
          <p:cNvPicPr>
            <a:picLocks noChangeAspect="1"/>
          </p:cNvPicPr>
          <p:nvPr/>
        </p:nvPicPr>
        <p:blipFill>
          <a:blip r:embed="rId11" cstate="print"/>
          <a:stretch>
            <a:fillRect/>
          </a:stretch>
        </p:blipFill>
        <p:spPr>
          <a:xfrm>
            <a:off x="1296195" y="-304797"/>
            <a:ext cx="9144000" cy="3352800"/>
          </a:xfrm>
          <a:prstGeom prst="rect">
            <a:avLst/>
          </a:prstGeom>
        </p:spPr>
      </p:pic>
      <p:sp>
        <p:nvSpPr>
          <p:cNvPr id="40" name="5-Point Star 39">
            <a:hlinkClick r:id="rId12" action="ppaction://hlinksldjump"/>
          </p:cNvPr>
          <p:cNvSpPr/>
          <p:nvPr/>
        </p:nvSpPr>
        <p:spPr>
          <a:xfrm>
            <a:off x="11240294" y="6080891"/>
            <a:ext cx="762001" cy="685801"/>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500"/>
          </a:p>
        </p:txBody>
      </p:sp>
      <p:pic>
        <p:nvPicPr>
          <p:cNvPr id="41" name="Picture 40" descr="43b282e5574b9381f3f2c3655d492a4e.png"/>
          <p:cNvPicPr>
            <a:picLocks noChangeAspect="1"/>
          </p:cNvPicPr>
          <p:nvPr/>
        </p:nvPicPr>
        <p:blipFill>
          <a:blip r:embed="rId13" cstate="print"/>
          <a:stretch>
            <a:fillRect/>
          </a:stretch>
        </p:blipFill>
        <p:spPr>
          <a:xfrm>
            <a:off x="1524794" y="4038600"/>
            <a:ext cx="685801" cy="685801"/>
          </a:xfrm>
          <a:prstGeom prst="rect">
            <a:avLst/>
          </a:prstGeom>
        </p:spPr>
      </p:pic>
      <p:pic>
        <p:nvPicPr>
          <p:cNvPr id="42" name="Picture 41" descr="43b282e5574b9381f3f2c3655d492a4e.png"/>
          <p:cNvPicPr>
            <a:picLocks noChangeAspect="1"/>
          </p:cNvPicPr>
          <p:nvPr/>
        </p:nvPicPr>
        <p:blipFill>
          <a:blip r:embed="rId13" cstate="print"/>
          <a:stretch>
            <a:fillRect/>
          </a:stretch>
        </p:blipFill>
        <p:spPr>
          <a:xfrm>
            <a:off x="1524794" y="5029200"/>
            <a:ext cx="685801" cy="685801"/>
          </a:xfrm>
          <a:prstGeom prst="rect">
            <a:avLst/>
          </a:prstGeom>
        </p:spPr>
      </p:pic>
      <p:pic>
        <p:nvPicPr>
          <p:cNvPr id="43" name="Picture 42" descr="43b282e5574b9381f3f2c3655d492a4e.png"/>
          <p:cNvPicPr>
            <a:picLocks noChangeAspect="1"/>
          </p:cNvPicPr>
          <p:nvPr/>
        </p:nvPicPr>
        <p:blipFill>
          <a:blip r:embed="rId13" cstate="print"/>
          <a:stretch>
            <a:fillRect/>
          </a:stretch>
        </p:blipFill>
        <p:spPr>
          <a:xfrm>
            <a:off x="1524794" y="3047999"/>
            <a:ext cx="685801" cy="685801"/>
          </a:xfrm>
          <a:prstGeom prst="rect">
            <a:avLst/>
          </a:prstGeom>
        </p:spPr>
      </p:pic>
      <p:pic>
        <p:nvPicPr>
          <p:cNvPr id="44" name="Picture 43" descr="43b282e5574b9381f3f2c3655d492a4e.png"/>
          <p:cNvPicPr>
            <a:picLocks noChangeAspect="1"/>
          </p:cNvPicPr>
          <p:nvPr/>
        </p:nvPicPr>
        <p:blipFill>
          <a:blip r:embed="rId13" cstate="print"/>
          <a:stretch>
            <a:fillRect/>
          </a:stretch>
        </p:blipFill>
        <p:spPr>
          <a:xfrm>
            <a:off x="1524794" y="5943600"/>
            <a:ext cx="685801" cy="685801"/>
          </a:xfrm>
          <a:prstGeom prst="rect">
            <a:avLst/>
          </a:prstGeom>
        </p:spPr>
      </p:pic>
      <p:pic>
        <p:nvPicPr>
          <p:cNvPr id="2" name="Picture 1" descr="Logo, company name&#10;&#10;Description automatically generated">
            <a:extLst>
              <a:ext uri="{FF2B5EF4-FFF2-40B4-BE49-F238E27FC236}">
                <a16:creationId xmlns:a16="http://schemas.microsoft.com/office/drawing/2014/main" id="{A572EE5E-58BB-C0FE-3CAA-DE05573D850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0" y="6"/>
            <a:ext cx="1066801" cy="1190499"/>
          </a:xfrm>
          <a:prstGeom prst="rect">
            <a:avLst/>
          </a:prstGeom>
        </p:spPr>
      </p:pic>
      <p:sp>
        <p:nvSpPr>
          <p:cNvPr id="3" name="TextBox 2">
            <a:extLst>
              <a:ext uri="{FF2B5EF4-FFF2-40B4-BE49-F238E27FC236}">
                <a16:creationId xmlns:a16="http://schemas.microsoft.com/office/drawing/2014/main" id="{0B4B237D-6806-12A2-F391-A70E65B9B3AC}"/>
              </a:ext>
            </a:extLst>
          </p:cNvPr>
          <p:cNvSpPr txBox="1"/>
          <p:nvPr/>
        </p:nvSpPr>
        <p:spPr>
          <a:xfrm>
            <a:off x="3163101" y="6055673"/>
            <a:ext cx="3276599" cy="483209"/>
          </a:xfrm>
          <a:prstGeom prst="rect">
            <a:avLst/>
          </a:prstGeom>
          <a:noFill/>
        </p:spPr>
        <p:txBody>
          <a:bodyPr wrap="square" rtlCol="0">
            <a:spAutoFit/>
          </a:bodyPr>
          <a:lstStyle/>
          <a:p>
            <a:r>
              <a:rPr lang="vi-VN" sz="2500" dirty="0"/>
              <a:t>90</a:t>
            </a:r>
            <a:r>
              <a:rPr lang="en-US" sz="2500" dirty="0"/>
              <a:t>0</a:t>
            </a:r>
            <a:endParaRPr lang="en-US" sz="2500" dirty="0">
              <a:solidFill>
                <a:srgbClr val="002060"/>
              </a:solidFill>
              <a:cs typeface="Times New Roman" pitchFamily="18" charset="0"/>
            </a:endParaRPr>
          </a:p>
        </p:txBody>
      </p:sp>
      <p:sp>
        <p:nvSpPr>
          <p:cNvPr id="4" name="TextBox 3">
            <a:extLst>
              <a:ext uri="{FF2B5EF4-FFF2-40B4-BE49-F238E27FC236}">
                <a16:creationId xmlns:a16="http://schemas.microsoft.com/office/drawing/2014/main" id="{E2C5DB27-A922-08DC-380A-AE8DAECA788A}"/>
              </a:ext>
            </a:extLst>
          </p:cNvPr>
          <p:cNvSpPr txBox="1"/>
          <p:nvPr/>
        </p:nvSpPr>
        <p:spPr>
          <a:xfrm>
            <a:off x="3125001" y="4191008"/>
            <a:ext cx="3276599" cy="483209"/>
          </a:xfrm>
          <a:prstGeom prst="rect">
            <a:avLst/>
          </a:prstGeom>
          <a:noFill/>
        </p:spPr>
        <p:txBody>
          <a:bodyPr wrap="square" rtlCol="0">
            <a:spAutoFit/>
          </a:bodyPr>
          <a:lstStyle/>
          <a:p>
            <a:r>
              <a:rPr lang="vi-VN" sz="2500"/>
              <a:t>9</a:t>
            </a:r>
            <a:endParaRPr lang="en-US" sz="2500" dirty="0">
              <a:solidFill>
                <a:srgbClr val="002060"/>
              </a:solidFill>
              <a:cs typeface="Times New Roman" pitchFamily="18" charset="0"/>
            </a:endParaRPr>
          </a:p>
        </p:txBody>
      </p:sp>
      <p:sp>
        <p:nvSpPr>
          <p:cNvPr id="5" name="TextBox 4">
            <a:extLst>
              <a:ext uri="{FF2B5EF4-FFF2-40B4-BE49-F238E27FC236}">
                <a16:creationId xmlns:a16="http://schemas.microsoft.com/office/drawing/2014/main" id="{1A542ED0-1AC8-0331-2DF8-97C9FE796EFD}"/>
              </a:ext>
            </a:extLst>
          </p:cNvPr>
          <p:cNvSpPr txBox="1"/>
          <p:nvPr/>
        </p:nvSpPr>
        <p:spPr>
          <a:xfrm>
            <a:off x="3125001" y="5105408"/>
            <a:ext cx="3276599" cy="483209"/>
          </a:xfrm>
          <a:prstGeom prst="rect">
            <a:avLst/>
          </a:prstGeom>
          <a:noFill/>
        </p:spPr>
        <p:txBody>
          <a:bodyPr wrap="square" rtlCol="0">
            <a:spAutoFit/>
          </a:bodyPr>
          <a:lstStyle/>
          <a:p>
            <a:r>
              <a:rPr lang="vi-VN" sz="2500"/>
              <a:t>9 000</a:t>
            </a:r>
            <a:endParaRPr lang="en-US" sz="2500" dirty="0">
              <a:solidFill>
                <a:srgbClr val="002060"/>
              </a:solidFill>
              <a:cs typeface="Times New Roman" pitchFamily="18" charset="0"/>
            </a:endParaRPr>
          </a:p>
        </p:txBody>
      </p:sp>
      <p:sp>
        <p:nvSpPr>
          <p:cNvPr id="26" name="TextBox 25">
            <a:extLst>
              <a:ext uri="{FF2B5EF4-FFF2-40B4-BE49-F238E27FC236}">
                <a16:creationId xmlns:a16="http://schemas.microsoft.com/office/drawing/2014/main" id="{FDF32FB3-A65E-B4BB-23C0-4962DA716630}"/>
              </a:ext>
            </a:extLst>
          </p:cNvPr>
          <p:cNvSpPr txBox="1"/>
          <p:nvPr/>
        </p:nvSpPr>
        <p:spPr>
          <a:xfrm>
            <a:off x="3794053" y="1038549"/>
            <a:ext cx="4979436" cy="86177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500"/>
              <a:t>Câu 3: Điền số thích hợp vào chỗ chấm: 9 tấn = .... tạ.</a:t>
            </a:r>
            <a:endParaRPr lang="en-US" sz="2500" dirty="0">
              <a:cs typeface="Times New Roman" pitchFamily="18" charset="0"/>
            </a:endParaRPr>
          </a:p>
        </p:txBody>
      </p:sp>
      <p:sp>
        <p:nvSpPr>
          <p:cNvPr id="27" name="TextBox 26">
            <a:extLst>
              <a:ext uri="{FF2B5EF4-FFF2-40B4-BE49-F238E27FC236}">
                <a16:creationId xmlns:a16="http://schemas.microsoft.com/office/drawing/2014/main" id="{0DEA522C-ABA5-E6CF-C282-BF707AD261AB}"/>
              </a:ext>
            </a:extLst>
          </p:cNvPr>
          <p:cNvSpPr txBox="1"/>
          <p:nvPr/>
        </p:nvSpPr>
        <p:spPr>
          <a:xfrm>
            <a:off x="3125989" y="3345403"/>
            <a:ext cx="3276599" cy="483209"/>
          </a:xfrm>
          <a:prstGeom prst="rect">
            <a:avLst/>
          </a:prstGeom>
          <a:noFill/>
        </p:spPr>
        <p:txBody>
          <a:bodyPr wrap="square" rtlCol="0">
            <a:spAutoFit/>
          </a:bodyPr>
          <a:lstStyle/>
          <a:p>
            <a:r>
              <a:rPr lang="vi-VN" sz="2500" dirty="0"/>
              <a:t>9</a:t>
            </a:r>
            <a:r>
              <a:rPr lang="en-US" sz="2500" dirty="0"/>
              <a:t>0</a:t>
            </a:r>
            <a:endParaRPr lang="en-US" sz="2500" dirty="0">
              <a:solidFill>
                <a:srgbClr val="002060"/>
              </a:solidFill>
              <a:cs typeface="Times New Roman" pitchFamily="18" charset="0"/>
            </a:endParaRPr>
          </a:p>
        </p:txBody>
      </p:sp>
    </p:spTree>
    <p:extLst>
      <p:ext uri="{BB962C8B-B14F-4D97-AF65-F5344CB8AC3E}">
        <p14:creationId xmlns:p14="http://schemas.microsoft.com/office/powerpoint/2010/main" val="375204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26" presetClass="entr" presetSubtype="0" fill="hold" grpId="1"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80">
                                          <p:stCondLst>
                                            <p:cond delay="0"/>
                                          </p:stCondLst>
                                        </p:cTn>
                                        <p:tgtEl>
                                          <p:spTgt spid="26"/>
                                        </p:tgtEl>
                                      </p:cBhvr>
                                    </p:animEffect>
                                    <p:anim calcmode="lin" valueType="num">
                                      <p:cBhvr>
                                        <p:cTn id="1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7" dur="26">
                                          <p:stCondLst>
                                            <p:cond delay="650"/>
                                          </p:stCondLst>
                                        </p:cTn>
                                        <p:tgtEl>
                                          <p:spTgt spid="26"/>
                                        </p:tgtEl>
                                      </p:cBhvr>
                                      <p:to x="100000" y="60000"/>
                                    </p:animScale>
                                    <p:animScale>
                                      <p:cBhvr>
                                        <p:cTn id="18" dur="166" decel="50000">
                                          <p:stCondLst>
                                            <p:cond delay="676"/>
                                          </p:stCondLst>
                                        </p:cTn>
                                        <p:tgtEl>
                                          <p:spTgt spid="26"/>
                                        </p:tgtEl>
                                      </p:cBhvr>
                                      <p:to x="100000" y="100000"/>
                                    </p:animScale>
                                    <p:animScale>
                                      <p:cBhvr>
                                        <p:cTn id="19" dur="26">
                                          <p:stCondLst>
                                            <p:cond delay="1312"/>
                                          </p:stCondLst>
                                        </p:cTn>
                                        <p:tgtEl>
                                          <p:spTgt spid="26"/>
                                        </p:tgtEl>
                                      </p:cBhvr>
                                      <p:to x="100000" y="80000"/>
                                    </p:animScale>
                                    <p:animScale>
                                      <p:cBhvr>
                                        <p:cTn id="20" dur="166" decel="50000">
                                          <p:stCondLst>
                                            <p:cond delay="1338"/>
                                          </p:stCondLst>
                                        </p:cTn>
                                        <p:tgtEl>
                                          <p:spTgt spid="26"/>
                                        </p:tgtEl>
                                      </p:cBhvr>
                                      <p:to x="100000" y="100000"/>
                                    </p:animScale>
                                    <p:animScale>
                                      <p:cBhvr>
                                        <p:cTn id="21" dur="26">
                                          <p:stCondLst>
                                            <p:cond delay="1642"/>
                                          </p:stCondLst>
                                        </p:cTn>
                                        <p:tgtEl>
                                          <p:spTgt spid="26"/>
                                        </p:tgtEl>
                                      </p:cBhvr>
                                      <p:to x="100000" y="90000"/>
                                    </p:animScale>
                                    <p:animScale>
                                      <p:cBhvr>
                                        <p:cTn id="22" dur="166" decel="50000">
                                          <p:stCondLst>
                                            <p:cond delay="1668"/>
                                          </p:stCondLst>
                                        </p:cTn>
                                        <p:tgtEl>
                                          <p:spTgt spid="26"/>
                                        </p:tgtEl>
                                      </p:cBhvr>
                                      <p:to x="100000" y="100000"/>
                                    </p:animScale>
                                    <p:animScale>
                                      <p:cBhvr>
                                        <p:cTn id="23" dur="26">
                                          <p:stCondLst>
                                            <p:cond delay="1808"/>
                                          </p:stCondLst>
                                        </p:cTn>
                                        <p:tgtEl>
                                          <p:spTgt spid="26"/>
                                        </p:tgtEl>
                                      </p:cBhvr>
                                      <p:to x="100000" y="95000"/>
                                    </p:animScale>
                                    <p:animScale>
                                      <p:cBhvr>
                                        <p:cTn id="24" dur="166" decel="50000">
                                          <p:stCondLst>
                                            <p:cond delay="1834"/>
                                          </p:stCondLst>
                                        </p:cTn>
                                        <p:tgtEl>
                                          <p:spTgt spid="26"/>
                                        </p:tgtEl>
                                      </p:cBhvr>
                                      <p:to x="100000" y="100000"/>
                                    </p:animScale>
                                  </p:childTnLst>
                                </p:cTn>
                              </p:par>
                              <p:par>
                                <p:cTn id="25" presetID="16" presetClass="entr" presetSubtype="2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Horizontal)">
                                      <p:cBhvr>
                                        <p:cTn id="27" dur="500"/>
                                        <p:tgtEl>
                                          <p:spTgt spid="26"/>
                                        </p:tgtEl>
                                      </p:cBhvr>
                                    </p:animEffect>
                                  </p:childTnLst>
                                </p:cTn>
                              </p:par>
                            </p:childTnLst>
                          </p:cTn>
                        </p:par>
                        <p:par>
                          <p:cTn id="28" fill="hold">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inVertical)">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nodeType="clickEffect">
                                  <p:stCondLst>
                                    <p:cond delay="0"/>
                                  </p:stCondLst>
                                  <p:childTnLst>
                                    <p:animRot by="-21600000">
                                      <p:cBhvr>
                                        <p:cTn id="44" dur="15000" fill="hold"/>
                                        <p:tgtEl>
                                          <p:spTgt spid="25"/>
                                        </p:tgtEl>
                                        <p:attrNameLst>
                                          <p:attrName>r</p:attrName>
                                        </p:attrNameLst>
                                      </p:cBhvr>
                                    </p:animRot>
                                  </p:childTnLst>
                                </p:cTn>
                              </p:par>
                            </p:childTnLst>
                          </p:cTn>
                        </p:par>
                        <p:par>
                          <p:cTn id="45" fill="hold">
                            <p:stCondLst>
                              <p:cond delay="15000"/>
                            </p:stCondLst>
                            <p:childTnLst>
                              <p:par>
                                <p:cTn id="46" presetID="1"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14"/>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7"/>
                                        </p:tgtEl>
                                        <p:attrNameLst>
                                          <p:attrName>fillcolor</p:attrName>
                                        </p:attrNameLst>
                                      </p:cBhvr>
                                      <p:to>
                                        <a:srgbClr val="ED7D31"/>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4" name="sai-1.wav"/>
                                        </p:tgtEl>
                                      </p:cMediaNode>
                                    </p:audio>
                                  </p:subTnLst>
                                </p:cTn>
                              </p:par>
                              <p:par>
                                <p:cTn id="55" presetID="1"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57" restart="whenNotActive" fill="hold" evtFilter="cancelBubble" nodeType="interactiveSeq">
                <p:stCondLst>
                  <p:cond evt="onClick" delay="0">
                    <p:tgtEl>
                      <p:spTgt spid="17"/>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12"/>
                                        </p:tgtEl>
                                        <p:attrNameLst>
                                          <p:attrName>fillcolor</p:attrName>
                                        </p:attrNameLst>
                                      </p:cBhvr>
                                      <p:to>
                                        <a:srgbClr val="ED7D31"/>
                                      </p:to>
                                    </p:animClr>
                                    <p:set>
                                      <p:cBhvr>
                                        <p:cTn id="62" dur="2000" fill="hold"/>
                                        <p:tgtEl>
                                          <p:spTgt spid="12"/>
                                        </p:tgtEl>
                                        <p:attrNameLst>
                                          <p:attrName>fill.type</p:attrName>
                                        </p:attrNameLst>
                                      </p:cBhvr>
                                      <p:to>
                                        <p:strVal val="solid"/>
                                      </p:to>
                                    </p:set>
                                    <p:set>
                                      <p:cBhvr>
                                        <p:cTn id="63" dur="2000" fill="hold"/>
                                        <p:tgtEl>
                                          <p:spTgt spid="12"/>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4" name="sai-1.wav"/>
                                        </p:tgtEl>
                                      </p:cMediaNode>
                                    </p:audio>
                                  </p:subTnLst>
                                </p:cTn>
                              </p:par>
                              <p:par>
                                <p:cTn id="64" presetID="1" presetClass="entr" presetSubtype="0"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2000" fill="hold"/>
                                        <p:tgtEl>
                                          <p:spTgt spid="11"/>
                                        </p:tgtEl>
                                        <p:attrNameLst>
                                          <p:attrName>fillcolor</p:attrName>
                                        </p:attrNameLst>
                                      </p:cBhvr>
                                      <p:to>
                                        <a:schemeClr val="accent2"/>
                                      </p:to>
                                    </p:animClr>
                                    <p:set>
                                      <p:cBhvr>
                                        <p:cTn id="71" dur="2000" fill="hold"/>
                                        <p:tgtEl>
                                          <p:spTgt spid="11"/>
                                        </p:tgtEl>
                                        <p:attrNameLst>
                                          <p:attrName>fill.type</p:attrName>
                                        </p:attrNameLst>
                                      </p:cBhvr>
                                      <p:to>
                                        <p:strVal val="solid"/>
                                      </p:to>
                                    </p:set>
                                    <p:set>
                                      <p:cBhvr>
                                        <p:cTn id="72" dur="2000" fill="hold"/>
                                        <p:tgtEl>
                                          <p:spTgt spid="11"/>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4" name="sai-1.wav"/>
                                        </p:tgtEl>
                                      </p:cMediaNode>
                                    </p:audio>
                                  </p:subTnLst>
                                </p:cTn>
                              </p:par>
                              <p:par>
                                <p:cTn id="73" presetID="1" presetClass="entr" presetSubtype="0"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000" fill="hold"/>
                                        <p:tgtEl>
                                          <p:spTgt spid="13"/>
                                        </p:tgtEl>
                                        <p:attrNameLst>
                                          <p:attrName>fillcolor</p:attrName>
                                        </p:attrNameLst>
                                      </p:cBhvr>
                                      <p:to>
                                        <a:srgbClr val="00B050"/>
                                      </p:to>
                                    </p:animClr>
                                    <p:set>
                                      <p:cBhvr>
                                        <p:cTn id="80" dur="2000" fill="hold"/>
                                        <p:tgtEl>
                                          <p:spTgt spid="13"/>
                                        </p:tgtEl>
                                        <p:attrNameLst>
                                          <p:attrName>fill.type</p:attrName>
                                        </p:attrNameLst>
                                      </p:cBhvr>
                                      <p:to>
                                        <p:strVal val="solid"/>
                                      </p:to>
                                    </p:set>
                                    <p:set>
                                      <p:cBhvr>
                                        <p:cTn id="81" dur="2000" fill="hold"/>
                                        <p:tgtEl>
                                          <p:spTgt spid="13"/>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5" name="applause.wav"/>
                                        </p:tgtEl>
                                      </p:cMediaNode>
                                    </p:audio>
                                  </p:subTnLst>
                                </p:cTn>
                              </p:par>
                              <p:par>
                                <p:cTn id="82" presetID="1" presetClass="entr" presetSubtype="0" fill="hold" nodeType="withEffect">
                                  <p:stCondLst>
                                    <p:cond delay="0"/>
                                  </p:stCondLst>
                                  <p:childTnLst>
                                    <p:set>
                                      <p:cBhvr>
                                        <p:cTn id="83"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24" grpId="0" animBg="1"/>
      <p:bldP spid="3" grpId="0"/>
      <p:bldP spid="4" grpId="0"/>
      <p:bldP spid="5" grpId="0"/>
      <p:bldP spid="26" grpId="0" animBg="1"/>
      <p:bldP spid="26" grpId="1"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hlinkClick r:id="rId3"/>
            <a:extLst>
              <a:ext uri="{FF2B5EF4-FFF2-40B4-BE49-F238E27FC236}">
                <a16:creationId xmlns:a16="http://schemas.microsoft.com/office/drawing/2014/main" id="{B17B448E-3A6A-D950-097D-C5F32FD01302}"/>
              </a:ext>
            </a:extLst>
          </p:cNvPr>
          <p:cNvPicPr>
            <a:picLocks noChangeAspect="1"/>
          </p:cNvPicPr>
          <p:nvPr/>
        </p:nvPicPr>
        <p:blipFill>
          <a:blip r:embed="rId4"/>
          <a:stretch>
            <a:fillRect/>
          </a:stretch>
        </p:blipFill>
        <p:spPr>
          <a:xfrm>
            <a:off x="4663493" y="2837778"/>
            <a:ext cx="2866613" cy="1879967"/>
          </a:xfrm>
          <a:prstGeom prst="rect">
            <a:avLst/>
          </a:prstGeom>
        </p:spPr>
      </p:pic>
    </p:spTree>
    <p:extLst>
      <p:ext uri="{BB962C8B-B14F-4D97-AF65-F5344CB8AC3E}">
        <p14:creationId xmlns:p14="http://schemas.microsoft.com/office/powerpoint/2010/main" val="39460455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C7F921-663A-4A2F-977F-7B0D9F2565C5}"/>
              </a:ext>
            </a:extLst>
          </p:cNvPr>
          <p:cNvSpPr/>
          <p:nvPr/>
        </p:nvSpPr>
        <p:spPr>
          <a:xfrm>
            <a:off x="6938702" y="3752325"/>
            <a:ext cx="5254098" cy="3105676"/>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solidFill>
                <a:schemeClr val="tx1"/>
              </a:solidFill>
            </a:endParaRPr>
          </a:p>
        </p:txBody>
      </p:sp>
      <p:graphicFrame>
        <p:nvGraphicFramePr>
          <p:cNvPr id="3" name="Table 2">
            <a:extLst>
              <a:ext uri="{FF2B5EF4-FFF2-40B4-BE49-F238E27FC236}">
                <a16:creationId xmlns:a16="http://schemas.microsoft.com/office/drawing/2014/main" id="{0EECD59D-7C7D-4636-B87C-3D37F5C5E3D7}"/>
              </a:ext>
            </a:extLst>
          </p:cNvPr>
          <p:cNvGraphicFramePr>
            <a:graphicFrameLocks noGrp="1"/>
          </p:cNvGraphicFramePr>
          <p:nvPr>
            <p:extLst>
              <p:ext uri="{D42A27DB-BD31-4B8C-83A1-F6EECF244321}">
                <p14:modId xmlns:p14="http://schemas.microsoft.com/office/powerpoint/2010/main" val="416903250"/>
              </p:ext>
            </p:extLst>
          </p:nvPr>
        </p:nvGraphicFramePr>
        <p:xfrm>
          <a:off x="1107548" y="2351105"/>
          <a:ext cx="10210801" cy="1828800"/>
        </p:xfrm>
        <a:graphic>
          <a:graphicData uri="http://schemas.openxmlformats.org/drawingml/2006/table">
            <a:tbl>
              <a:tblPr firstRow="1" bandRow="1"/>
              <a:tblGrid>
                <a:gridCol w="2833884">
                  <a:extLst>
                    <a:ext uri="{9D8B030D-6E8A-4147-A177-3AD203B41FA5}">
                      <a16:colId xmlns:a16="http://schemas.microsoft.com/office/drawing/2014/main" val="20000"/>
                    </a:ext>
                  </a:extLst>
                </a:gridCol>
                <a:gridCol w="2701737">
                  <a:extLst>
                    <a:ext uri="{9D8B030D-6E8A-4147-A177-3AD203B41FA5}">
                      <a16:colId xmlns:a16="http://schemas.microsoft.com/office/drawing/2014/main" val="20001"/>
                    </a:ext>
                  </a:extLst>
                </a:gridCol>
                <a:gridCol w="2607764">
                  <a:extLst>
                    <a:ext uri="{9D8B030D-6E8A-4147-A177-3AD203B41FA5}">
                      <a16:colId xmlns:a16="http://schemas.microsoft.com/office/drawing/2014/main" val="20002"/>
                    </a:ext>
                  </a:extLst>
                </a:gridCol>
                <a:gridCol w="2067416">
                  <a:extLst>
                    <a:ext uri="{9D8B030D-6E8A-4147-A177-3AD203B41FA5}">
                      <a16:colId xmlns:a16="http://schemas.microsoft.com/office/drawing/2014/main" val="20003"/>
                    </a:ext>
                  </a:extLst>
                </a:gridCol>
              </a:tblGrid>
              <a:tr h="487680">
                <a:tc>
                  <a:txBody>
                    <a:bodyPr/>
                    <a:lstStyle>
                      <a:lvl1pPr marL="0"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1pPr>
                      <a:lvl2pPr marL="180045"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2pPr>
                      <a:lvl3pPr marL="360091"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3pPr>
                      <a:lvl4pPr marL="540136"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4pPr>
                      <a:lvl5pPr marL="720181"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5pPr>
                      <a:lvl6pPr marL="900227"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6pPr>
                      <a:lvl7pPr marL="1080272"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7pPr>
                      <a:lvl8pPr marL="1260318"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8pPr>
                      <a:lvl9pPr marL="1440363"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9pPr>
                    </a:lstStyle>
                    <a:p>
                      <a:pPr algn="ctr"/>
                      <a:r>
                        <a:rPr lang="en-US" sz="2300" dirty="0" err="1">
                          <a:solidFill>
                            <a:schemeClr val="tx1"/>
                          </a:solidFill>
                          <a:latin typeface="+mn-lt"/>
                        </a:rPr>
                        <a:t>Tấn</a:t>
                      </a:r>
                      <a:endParaRPr lang="en-US" sz="2300" dirty="0">
                        <a:solidFill>
                          <a:schemeClr val="tx1"/>
                        </a:solidFill>
                        <a:latin typeface="+mn-lt"/>
                      </a:endParaRPr>
                    </a:p>
                  </a:txBody>
                  <a:tcPr marL="60960" marR="60960" marT="30481" marB="30481">
                    <a:lnL w="12700" cap="flat" cmpd="sng" algn="ctr">
                      <a:solidFill>
                        <a:srgbClr val="191919"/>
                      </a:solidFill>
                      <a:prstDash val="solid"/>
                      <a:round/>
                      <a:headEnd type="none" w="med" len="med"/>
                      <a:tailEnd type="none" w="med" len="med"/>
                    </a:lnL>
                    <a:lnR w="12700" cap="flat" cmpd="sng" algn="ctr">
                      <a:solidFill>
                        <a:srgbClr val="191919"/>
                      </a:solidFill>
                      <a:prstDash val="solid"/>
                      <a:round/>
                      <a:headEnd type="none" w="med" len="med"/>
                      <a:tailEnd type="none" w="med" len="med"/>
                    </a:lnR>
                    <a:lnT w="12700" cap="flat" cmpd="sng" algn="ctr">
                      <a:solidFill>
                        <a:srgbClr val="191919"/>
                      </a:solidFill>
                      <a:prstDash val="solid"/>
                      <a:round/>
                      <a:headEnd type="none" w="med" len="med"/>
                      <a:tailEnd type="none" w="med" len="med"/>
                    </a:lnT>
                    <a:lnB w="12700" cap="flat" cmpd="sng" algn="ctr">
                      <a:solidFill>
                        <a:srgbClr val="191919"/>
                      </a:solidFill>
                      <a:prstDash val="solid"/>
                      <a:round/>
                      <a:headEnd type="none" w="med" len="med"/>
                      <a:tailEnd type="none" w="med" len="med"/>
                    </a:lnB>
                    <a:lnTlToBr w="12700" cmpd="sng">
                      <a:noFill/>
                      <a:prstDash val="solid"/>
                    </a:lnTlToBr>
                    <a:lnBlToTr w="12700" cmpd="sng">
                      <a:noFill/>
                      <a:prstDash val="solid"/>
                    </a:lnBlToTr>
                    <a:solidFill>
                      <a:srgbClr val="7CCEBC"/>
                    </a:solidFill>
                  </a:tcPr>
                </a:tc>
                <a:tc>
                  <a:txBody>
                    <a:bodyPr/>
                    <a:lstStyle>
                      <a:lvl1pPr marL="0"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1pPr>
                      <a:lvl2pPr marL="180045"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2pPr>
                      <a:lvl3pPr marL="360091"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3pPr>
                      <a:lvl4pPr marL="540136"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4pPr>
                      <a:lvl5pPr marL="720181"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5pPr>
                      <a:lvl6pPr marL="900227"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6pPr>
                      <a:lvl7pPr marL="1080272"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7pPr>
                      <a:lvl8pPr marL="1260318"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8pPr>
                      <a:lvl9pPr marL="1440363"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9pPr>
                    </a:lstStyle>
                    <a:p>
                      <a:pPr algn="ctr"/>
                      <a:r>
                        <a:rPr lang="en-US" sz="2300" dirty="0" err="1">
                          <a:solidFill>
                            <a:schemeClr val="tx1"/>
                          </a:solidFill>
                          <a:latin typeface="+mn-lt"/>
                        </a:rPr>
                        <a:t>Tạ</a:t>
                      </a:r>
                      <a:endParaRPr lang="en-US" sz="2300" dirty="0">
                        <a:solidFill>
                          <a:schemeClr val="tx1"/>
                        </a:solidFill>
                        <a:latin typeface="+mn-lt"/>
                      </a:endParaRPr>
                    </a:p>
                  </a:txBody>
                  <a:tcPr marL="60960" marR="60960" marT="30481" marB="30481">
                    <a:lnL w="12700" cap="flat" cmpd="sng" algn="ctr">
                      <a:solidFill>
                        <a:srgbClr val="191919"/>
                      </a:solidFill>
                      <a:prstDash val="solid"/>
                      <a:round/>
                      <a:headEnd type="none" w="med" len="med"/>
                      <a:tailEnd type="none" w="med" len="med"/>
                    </a:lnL>
                    <a:lnR w="12700" cap="flat" cmpd="sng" algn="ctr">
                      <a:solidFill>
                        <a:srgbClr val="191919"/>
                      </a:solidFill>
                      <a:prstDash val="solid"/>
                      <a:round/>
                      <a:headEnd type="none" w="med" len="med"/>
                      <a:tailEnd type="none" w="med" len="med"/>
                    </a:lnR>
                    <a:lnT w="12700" cap="flat" cmpd="sng" algn="ctr">
                      <a:solidFill>
                        <a:srgbClr val="191919"/>
                      </a:solidFill>
                      <a:prstDash val="solid"/>
                      <a:round/>
                      <a:headEnd type="none" w="med" len="med"/>
                      <a:tailEnd type="none" w="med" len="med"/>
                    </a:lnT>
                    <a:lnB w="12700" cap="flat" cmpd="sng" algn="ctr">
                      <a:solidFill>
                        <a:srgbClr val="191919"/>
                      </a:solidFill>
                      <a:prstDash val="solid"/>
                      <a:round/>
                      <a:headEnd type="none" w="med" len="med"/>
                      <a:tailEnd type="none" w="med" len="med"/>
                    </a:lnB>
                    <a:lnTlToBr w="12700" cmpd="sng">
                      <a:noFill/>
                      <a:prstDash val="solid"/>
                    </a:lnTlToBr>
                    <a:lnBlToTr w="12700" cmpd="sng">
                      <a:noFill/>
                      <a:prstDash val="solid"/>
                    </a:lnBlToTr>
                    <a:solidFill>
                      <a:srgbClr val="7CCEBC"/>
                    </a:solidFill>
                  </a:tcPr>
                </a:tc>
                <a:tc>
                  <a:txBody>
                    <a:bodyPr/>
                    <a:lstStyle>
                      <a:lvl1pPr marL="0"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1pPr>
                      <a:lvl2pPr marL="180045"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2pPr>
                      <a:lvl3pPr marL="360091"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3pPr>
                      <a:lvl4pPr marL="540136"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4pPr>
                      <a:lvl5pPr marL="720181"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5pPr>
                      <a:lvl6pPr marL="900227"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6pPr>
                      <a:lvl7pPr marL="1080272"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7pPr>
                      <a:lvl8pPr marL="1260318"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8pPr>
                      <a:lvl9pPr marL="1440363"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9pPr>
                    </a:lstStyle>
                    <a:p>
                      <a:pPr algn="ctr"/>
                      <a:r>
                        <a:rPr lang="en-US" sz="2300" dirty="0" err="1">
                          <a:solidFill>
                            <a:schemeClr val="tx1"/>
                          </a:solidFill>
                          <a:latin typeface="+mn-lt"/>
                        </a:rPr>
                        <a:t>Yến</a:t>
                      </a:r>
                      <a:r>
                        <a:rPr lang="en-US" sz="2300" dirty="0">
                          <a:solidFill>
                            <a:schemeClr val="tx1"/>
                          </a:solidFill>
                          <a:latin typeface="+mn-lt"/>
                        </a:rPr>
                        <a:t> </a:t>
                      </a:r>
                    </a:p>
                  </a:txBody>
                  <a:tcPr marL="60960" marR="60960" marT="30481" marB="30481">
                    <a:lnL w="12700" cap="flat" cmpd="sng" algn="ctr">
                      <a:solidFill>
                        <a:srgbClr val="191919"/>
                      </a:solidFill>
                      <a:prstDash val="solid"/>
                      <a:round/>
                      <a:headEnd type="none" w="med" len="med"/>
                      <a:tailEnd type="none" w="med" len="med"/>
                    </a:lnL>
                    <a:lnR w="12700" cap="flat" cmpd="sng" algn="ctr">
                      <a:solidFill>
                        <a:srgbClr val="191919"/>
                      </a:solidFill>
                      <a:prstDash val="solid"/>
                      <a:round/>
                      <a:headEnd type="none" w="med" len="med"/>
                      <a:tailEnd type="none" w="med" len="med"/>
                    </a:lnR>
                    <a:lnT w="12700" cap="flat" cmpd="sng" algn="ctr">
                      <a:solidFill>
                        <a:srgbClr val="191919"/>
                      </a:solidFill>
                      <a:prstDash val="solid"/>
                      <a:round/>
                      <a:headEnd type="none" w="med" len="med"/>
                      <a:tailEnd type="none" w="med" len="med"/>
                    </a:lnT>
                    <a:lnB w="12700" cap="flat" cmpd="sng" algn="ctr">
                      <a:solidFill>
                        <a:srgbClr val="191919"/>
                      </a:solidFill>
                      <a:prstDash val="solid"/>
                      <a:round/>
                      <a:headEnd type="none" w="med" len="med"/>
                      <a:tailEnd type="none" w="med" len="med"/>
                    </a:lnB>
                    <a:lnTlToBr w="12700" cmpd="sng">
                      <a:noFill/>
                      <a:prstDash val="solid"/>
                    </a:lnTlToBr>
                    <a:lnBlToTr w="12700" cmpd="sng">
                      <a:noFill/>
                      <a:prstDash val="solid"/>
                    </a:lnBlToTr>
                    <a:solidFill>
                      <a:srgbClr val="7CCEBC"/>
                    </a:solidFill>
                  </a:tcPr>
                </a:tc>
                <a:tc>
                  <a:txBody>
                    <a:bodyPr/>
                    <a:lstStyle>
                      <a:lvl1pPr marL="0"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1pPr>
                      <a:lvl2pPr marL="180045"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2pPr>
                      <a:lvl3pPr marL="360091"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3pPr>
                      <a:lvl4pPr marL="540136"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4pPr>
                      <a:lvl5pPr marL="720181"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5pPr>
                      <a:lvl6pPr marL="900227"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6pPr>
                      <a:lvl7pPr marL="1080272"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7pPr>
                      <a:lvl8pPr marL="1260318"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8pPr>
                      <a:lvl9pPr marL="1440363" marR="0" algn="l" defTabSz="360091" rtl="0" eaLnBrk="1" latinLnBrk="0" hangingPunct="1">
                        <a:lnSpc>
                          <a:spcPct val="100000"/>
                        </a:lnSpc>
                        <a:spcBef>
                          <a:spcPts val="0"/>
                        </a:spcBef>
                        <a:spcAft>
                          <a:spcPts val="0"/>
                        </a:spcAft>
                        <a:buClr>
                          <a:srgbClr val="000000"/>
                        </a:buClr>
                        <a:buFont typeface="Arial"/>
                        <a:defRPr sz="2800" b="1" i="0" u="none" strike="noStrike" kern="1200" cap="none">
                          <a:solidFill>
                            <a:schemeClr val="bg1"/>
                          </a:solidFill>
                          <a:latin typeface="Arial"/>
                          <a:sym typeface="Arial"/>
                        </a:defRPr>
                      </a:lvl9pPr>
                    </a:lstStyle>
                    <a:p>
                      <a:pPr algn="ctr"/>
                      <a:r>
                        <a:rPr lang="en-US" sz="2300" dirty="0">
                          <a:solidFill>
                            <a:schemeClr val="tx1"/>
                          </a:solidFill>
                          <a:latin typeface="+mn-lt"/>
                        </a:rPr>
                        <a:t>Kg </a:t>
                      </a:r>
                    </a:p>
                  </a:txBody>
                  <a:tcPr marL="60960" marR="60960" marT="30481" marB="30481">
                    <a:lnL w="12700" cap="flat" cmpd="sng" algn="ctr">
                      <a:solidFill>
                        <a:srgbClr val="191919"/>
                      </a:solidFill>
                      <a:prstDash val="solid"/>
                      <a:round/>
                      <a:headEnd type="none" w="med" len="med"/>
                      <a:tailEnd type="none" w="med" len="med"/>
                    </a:lnL>
                    <a:lnR w="12700" cap="flat" cmpd="sng" algn="ctr">
                      <a:solidFill>
                        <a:srgbClr val="191919"/>
                      </a:solidFill>
                      <a:prstDash val="solid"/>
                      <a:round/>
                      <a:headEnd type="none" w="med" len="med"/>
                      <a:tailEnd type="none" w="med" len="med"/>
                    </a:lnR>
                    <a:lnT w="12700" cap="flat" cmpd="sng" algn="ctr">
                      <a:solidFill>
                        <a:srgbClr val="191919"/>
                      </a:solidFill>
                      <a:prstDash val="solid"/>
                      <a:round/>
                      <a:headEnd type="none" w="med" len="med"/>
                      <a:tailEnd type="none" w="med" len="med"/>
                    </a:lnT>
                    <a:lnB w="12700" cap="flat" cmpd="sng" algn="ctr">
                      <a:solidFill>
                        <a:srgbClr val="191919"/>
                      </a:solidFill>
                      <a:prstDash val="solid"/>
                      <a:round/>
                      <a:headEnd type="none" w="med" len="med"/>
                      <a:tailEnd type="none" w="med" len="med"/>
                    </a:lnB>
                    <a:lnTlToBr w="12700" cmpd="sng">
                      <a:noFill/>
                      <a:prstDash val="solid"/>
                    </a:lnTlToBr>
                    <a:lnBlToTr w="12700" cmpd="sng">
                      <a:noFill/>
                      <a:prstDash val="solid"/>
                    </a:lnBlToTr>
                    <a:solidFill>
                      <a:srgbClr val="7CCEBC"/>
                    </a:solidFill>
                  </a:tcPr>
                </a:tc>
                <a:extLst>
                  <a:ext uri="{0D108BD9-81ED-4DB2-BD59-A6C34878D82A}">
                    <a16:rowId xmlns:a16="http://schemas.microsoft.com/office/drawing/2014/main" val="10000"/>
                  </a:ext>
                </a:extLst>
              </a:tr>
              <a:tr h="1341120">
                <a:tc>
                  <a:txBody>
                    <a:bodyPr/>
                    <a:lstStyle>
                      <a:lvl1pPr marL="0"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1pPr>
                      <a:lvl2pPr marL="180045"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2pPr>
                      <a:lvl3pPr marL="36009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3pPr>
                      <a:lvl4pPr marL="540136"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4pPr>
                      <a:lvl5pPr marL="72018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5pPr>
                      <a:lvl6pPr marL="900227"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6pPr>
                      <a:lvl7pPr marL="1080272"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7pPr>
                      <a:lvl8pPr marL="1260318"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8pPr>
                      <a:lvl9pPr marL="1440363"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9pPr>
                    </a:lstStyle>
                    <a:p>
                      <a:r>
                        <a:rPr lang="en-US" sz="2300" dirty="0">
                          <a:solidFill>
                            <a:schemeClr val="tx1"/>
                          </a:solidFill>
                          <a:latin typeface="+mn-lt"/>
                        </a:rPr>
                        <a:t>1 </a:t>
                      </a:r>
                      <a:r>
                        <a:rPr lang="en-US" sz="2300" dirty="0" err="1">
                          <a:solidFill>
                            <a:schemeClr val="tx1"/>
                          </a:solidFill>
                          <a:latin typeface="+mn-lt"/>
                        </a:rPr>
                        <a:t>tấn</a:t>
                      </a:r>
                      <a:r>
                        <a:rPr lang="en-US" sz="2300" baseline="0" dirty="0">
                          <a:solidFill>
                            <a:schemeClr val="tx1"/>
                          </a:solidFill>
                          <a:latin typeface="+mn-lt"/>
                        </a:rPr>
                        <a:t> =            </a:t>
                      </a:r>
                      <a:r>
                        <a:rPr lang="en-US" sz="2300" baseline="0" dirty="0" err="1">
                          <a:solidFill>
                            <a:schemeClr val="tx1"/>
                          </a:solidFill>
                          <a:latin typeface="+mn-lt"/>
                        </a:rPr>
                        <a:t>tạ</a:t>
                      </a:r>
                      <a:endParaRPr lang="en-US" sz="2300" baseline="0" dirty="0">
                        <a:solidFill>
                          <a:schemeClr val="tx1"/>
                        </a:solidFill>
                        <a:latin typeface="+mn-lt"/>
                      </a:endParaRPr>
                    </a:p>
                    <a:p>
                      <a:r>
                        <a:rPr lang="en-US" sz="2300" baseline="0" dirty="0">
                          <a:solidFill>
                            <a:schemeClr val="tx1"/>
                          </a:solidFill>
                          <a:latin typeface="+mn-lt"/>
                        </a:rPr>
                        <a:t> </a:t>
                      </a:r>
                    </a:p>
                    <a:p>
                      <a:r>
                        <a:rPr lang="en-US" sz="2300" baseline="0" dirty="0">
                          <a:solidFill>
                            <a:schemeClr val="tx1"/>
                          </a:solidFill>
                          <a:latin typeface="+mn-lt"/>
                        </a:rPr>
                        <a:t>         =            kg</a:t>
                      </a:r>
                      <a:endParaRPr lang="en-US" sz="2300" dirty="0">
                        <a:solidFill>
                          <a:schemeClr val="tx1"/>
                        </a:solidFill>
                        <a:latin typeface="+mn-lt"/>
                      </a:endParaRPr>
                    </a:p>
                  </a:txBody>
                  <a:tcPr marL="60960" marR="60960" marT="30481" marB="30481">
                    <a:lnL w="12700" cap="flat" cmpd="sng" algn="ctr">
                      <a:solidFill>
                        <a:srgbClr val="191919"/>
                      </a:solidFill>
                      <a:prstDash val="solid"/>
                      <a:round/>
                      <a:headEnd type="none" w="med" len="med"/>
                      <a:tailEnd type="none" w="med" len="med"/>
                    </a:lnL>
                    <a:lnR w="12700" cap="flat" cmpd="sng" algn="ctr">
                      <a:solidFill>
                        <a:srgbClr val="191919"/>
                      </a:solidFill>
                      <a:prstDash val="solid"/>
                      <a:round/>
                      <a:headEnd type="none" w="med" len="med"/>
                      <a:tailEnd type="none" w="med" len="med"/>
                    </a:lnR>
                    <a:lnT w="12700" cap="flat" cmpd="sng" algn="ctr">
                      <a:solidFill>
                        <a:srgbClr val="191919"/>
                      </a:solidFill>
                      <a:prstDash val="solid"/>
                      <a:round/>
                      <a:headEnd type="none" w="med" len="med"/>
                      <a:tailEnd type="none" w="med" len="med"/>
                    </a:lnT>
                    <a:lnB w="12700" cap="flat" cmpd="sng" algn="ctr">
                      <a:solidFill>
                        <a:srgbClr val="19191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1pPr>
                      <a:lvl2pPr marL="180045"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2pPr>
                      <a:lvl3pPr marL="36009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3pPr>
                      <a:lvl4pPr marL="540136"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4pPr>
                      <a:lvl5pPr marL="72018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5pPr>
                      <a:lvl6pPr marL="900227"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6pPr>
                      <a:lvl7pPr marL="1080272"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7pPr>
                      <a:lvl8pPr marL="1260318"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8pPr>
                      <a:lvl9pPr marL="1440363"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9pPr>
                    </a:lstStyle>
                    <a:p>
                      <a:r>
                        <a:rPr lang="en-US" sz="2300" dirty="0">
                          <a:solidFill>
                            <a:schemeClr val="tx1"/>
                          </a:solidFill>
                          <a:latin typeface="+mn-lt"/>
                        </a:rPr>
                        <a:t>1 </a:t>
                      </a:r>
                      <a:r>
                        <a:rPr lang="en-US" sz="2300" dirty="0" err="1">
                          <a:solidFill>
                            <a:schemeClr val="tx1"/>
                          </a:solidFill>
                          <a:latin typeface="+mn-lt"/>
                        </a:rPr>
                        <a:t>tạ</a:t>
                      </a:r>
                      <a:r>
                        <a:rPr lang="en-US" sz="2300" baseline="0" dirty="0">
                          <a:solidFill>
                            <a:schemeClr val="tx1"/>
                          </a:solidFill>
                          <a:latin typeface="+mn-lt"/>
                        </a:rPr>
                        <a:t> =         </a:t>
                      </a:r>
                      <a:r>
                        <a:rPr lang="en-US" sz="2300" baseline="0" dirty="0" err="1">
                          <a:solidFill>
                            <a:schemeClr val="tx1"/>
                          </a:solidFill>
                          <a:latin typeface="+mn-lt"/>
                        </a:rPr>
                        <a:t>yến</a:t>
                      </a:r>
                      <a:endParaRPr lang="en-US" sz="2300" baseline="0" dirty="0">
                        <a:solidFill>
                          <a:schemeClr val="tx1"/>
                        </a:solidFill>
                        <a:latin typeface="+mn-lt"/>
                      </a:endParaRPr>
                    </a:p>
                    <a:p>
                      <a:endParaRPr lang="en-US" sz="2300" baseline="0" dirty="0">
                        <a:solidFill>
                          <a:schemeClr val="tx1"/>
                        </a:solidFill>
                        <a:latin typeface="+mn-lt"/>
                      </a:endParaRPr>
                    </a:p>
                    <a:p>
                      <a:r>
                        <a:rPr lang="en-US" sz="2300" baseline="0" dirty="0">
                          <a:solidFill>
                            <a:schemeClr val="tx1"/>
                          </a:solidFill>
                          <a:latin typeface="+mn-lt"/>
                        </a:rPr>
                        <a:t>       =         kg  </a:t>
                      </a:r>
                      <a:endParaRPr lang="en-US" sz="2300" dirty="0">
                        <a:solidFill>
                          <a:schemeClr val="tx1"/>
                        </a:solidFill>
                        <a:latin typeface="+mn-lt"/>
                      </a:endParaRPr>
                    </a:p>
                  </a:txBody>
                  <a:tcPr marL="60960" marR="60960" marT="30481" marB="30481">
                    <a:lnL w="12700" cap="flat" cmpd="sng" algn="ctr">
                      <a:solidFill>
                        <a:srgbClr val="191919"/>
                      </a:solidFill>
                      <a:prstDash val="solid"/>
                      <a:round/>
                      <a:headEnd type="none" w="med" len="med"/>
                      <a:tailEnd type="none" w="med" len="med"/>
                    </a:lnL>
                    <a:lnR w="12700" cap="flat" cmpd="sng" algn="ctr">
                      <a:solidFill>
                        <a:srgbClr val="191919"/>
                      </a:solidFill>
                      <a:prstDash val="solid"/>
                      <a:round/>
                      <a:headEnd type="none" w="med" len="med"/>
                      <a:tailEnd type="none" w="med" len="med"/>
                    </a:lnR>
                    <a:lnT w="12700" cap="flat" cmpd="sng" algn="ctr">
                      <a:solidFill>
                        <a:srgbClr val="191919"/>
                      </a:solidFill>
                      <a:prstDash val="solid"/>
                      <a:round/>
                      <a:headEnd type="none" w="med" len="med"/>
                      <a:tailEnd type="none" w="med" len="med"/>
                    </a:lnT>
                    <a:lnB w="12700" cap="flat" cmpd="sng" algn="ctr">
                      <a:solidFill>
                        <a:srgbClr val="19191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1pPr>
                      <a:lvl2pPr marL="180045"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2pPr>
                      <a:lvl3pPr marL="36009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3pPr>
                      <a:lvl4pPr marL="540136"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4pPr>
                      <a:lvl5pPr marL="72018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5pPr>
                      <a:lvl6pPr marL="900227"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6pPr>
                      <a:lvl7pPr marL="1080272"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7pPr>
                      <a:lvl8pPr marL="1260318"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8pPr>
                      <a:lvl9pPr marL="1440363"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9pPr>
                    </a:lstStyle>
                    <a:p>
                      <a:pPr algn="ctr"/>
                      <a:r>
                        <a:rPr lang="en-US" sz="2300" dirty="0">
                          <a:solidFill>
                            <a:schemeClr val="tx1"/>
                          </a:solidFill>
                          <a:latin typeface="+mn-lt"/>
                        </a:rPr>
                        <a:t>1 </a:t>
                      </a:r>
                      <a:r>
                        <a:rPr lang="en-US" sz="2300" dirty="0" err="1">
                          <a:solidFill>
                            <a:schemeClr val="tx1"/>
                          </a:solidFill>
                          <a:latin typeface="+mn-lt"/>
                        </a:rPr>
                        <a:t>yến</a:t>
                      </a:r>
                      <a:r>
                        <a:rPr lang="en-US" sz="2300" baseline="0" dirty="0">
                          <a:solidFill>
                            <a:schemeClr val="tx1"/>
                          </a:solidFill>
                          <a:latin typeface="+mn-lt"/>
                        </a:rPr>
                        <a:t> =        kg </a:t>
                      </a:r>
                    </a:p>
                    <a:p>
                      <a:pPr algn="ctr"/>
                      <a:endParaRPr lang="en-US" sz="2300" dirty="0">
                        <a:solidFill>
                          <a:schemeClr val="tx1"/>
                        </a:solidFill>
                        <a:latin typeface="+mn-lt"/>
                      </a:endParaRPr>
                    </a:p>
                  </a:txBody>
                  <a:tcPr marL="60960" marR="60960" marT="30481" marB="30481">
                    <a:lnL w="12700" cap="flat" cmpd="sng" algn="ctr">
                      <a:solidFill>
                        <a:srgbClr val="191919"/>
                      </a:solidFill>
                      <a:prstDash val="solid"/>
                      <a:round/>
                      <a:headEnd type="none" w="med" len="med"/>
                      <a:tailEnd type="none" w="med" len="med"/>
                    </a:lnL>
                    <a:lnR w="12700" cap="flat" cmpd="sng" algn="ctr">
                      <a:solidFill>
                        <a:srgbClr val="191919"/>
                      </a:solidFill>
                      <a:prstDash val="solid"/>
                      <a:round/>
                      <a:headEnd type="none" w="med" len="med"/>
                      <a:tailEnd type="none" w="med" len="med"/>
                    </a:lnR>
                    <a:lnT w="12700" cap="flat" cmpd="sng" algn="ctr">
                      <a:solidFill>
                        <a:srgbClr val="191919"/>
                      </a:solidFill>
                      <a:prstDash val="solid"/>
                      <a:round/>
                      <a:headEnd type="none" w="med" len="med"/>
                      <a:tailEnd type="none" w="med" len="med"/>
                    </a:lnT>
                    <a:lnB w="12700" cap="flat" cmpd="sng" algn="ctr">
                      <a:solidFill>
                        <a:srgbClr val="19191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1pPr>
                      <a:lvl2pPr marL="180045"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2pPr>
                      <a:lvl3pPr marL="36009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3pPr>
                      <a:lvl4pPr marL="540136"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4pPr>
                      <a:lvl5pPr marL="720181"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5pPr>
                      <a:lvl6pPr marL="900227"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6pPr>
                      <a:lvl7pPr marL="1080272"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7pPr>
                      <a:lvl8pPr marL="1260318"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8pPr>
                      <a:lvl9pPr marL="1440363" marR="0" algn="l" defTabSz="360091" rtl="0" eaLnBrk="1" latinLnBrk="0" hangingPunct="1">
                        <a:lnSpc>
                          <a:spcPct val="100000"/>
                        </a:lnSpc>
                        <a:spcBef>
                          <a:spcPts val="0"/>
                        </a:spcBef>
                        <a:spcAft>
                          <a:spcPts val="0"/>
                        </a:spcAft>
                        <a:buClr>
                          <a:srgbClr val="000000"/>
                        </a:buClr>
                        <a:buFont typeface="Arial"/>
                        <a:defRPr sz="2800" b="0" i="0" u="none" strike="noStrike" kern="1200" cap="none">
                          <a:solidFill>
                            <a:schemeClr val="tx1"/>
                          </a:solidFill>
                          <a:latin typeface="Arial"/>
                          <a:sym typeface="Arial"/>
                        </a:defRPr>
                      </a:lvl9pPr>
                    </a:lstStyle>
                    <a:p>
                      <a:pPr algn="ctr"/>
                      <a:r>
                        <a:rPr lang="en-US" sz="2300" dirty="0">
                          <a:solidFill>
                            <a:schemeClr val="tx1"/>
                          </a:solidFill>
                          <a:latin typeface="+mn-lt"/>
                        </a:rPr>
                        <a:t>1 kg</a:t>
                      </a:r>
                    </a:p>
                  </a:txBody>
                  <a:tcPr marL="60960" marR="60960" marT="30481" marB="30481">
                    <a:lnL w="12700" cap="flat" cmpd="sng" algn="ctr">
                      <a:solidFill>
                        <a:srgbClr val="191919"/>
                      </a:solidFill>
                      <a:prstDash val="solid"/>
                      <a:round/>
                      <a:headEnd type="none" w="med" len="med"/>
                      <a:tailEnd type="none" w="med" len="med"/>
                    </a:lnL>
                    <a:lnR w="12700" cap="flat" cmpd="sng" algn="ctr">
                      <a:solidFill>
                        <a:srgbClr val="191919"/>
                      </a:solidFill>
                      <a:prstDash val="solid"/>
                      <a:round/>
                      <a:headEnd type="none" w="med" len="med"/>
                      <a:tailEnd type="none" w="med" len="med"/>
                    </a:lnR>
                    <a:lnT w="12700" cap="flat" cmpd="sng" algn="ctr">
                      <a:solidFill>
                        <a:srgbClr val="191919"/>
                      </a:solidFill>
                      <a:prstDash val="solid"/>
                      <a:round/>
                      <a:headEnd type="none" w="med" len="med"/>
                      <a:tailEnd type="none" w="med" len="med"/>
                    </a:lnT>
                    <a:lnB w="12700" cap="flat" cmpd="sng" algn="ctr">
                      <a:solidFill>
                        <a:srgbClr val="19191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4" name="Rectangle 3">
            <a:extLst>
              <a:ext uri="{FF2B5EF4-FFF2-40B4-BE49-F238E27FC236}">
                <a16:creationId xmlns:a16="http://schemas.microsoft.com/office/drawing/2014/main" id="{B7C05F83-8ECC-49C2-9AE0-D7A7CE100188}"/>
              </a:ext>
            </a:extLst>
          </p:cNvPr>
          <p:cNvSpPr/>
          <p:nvPr/>
        </p:nvSpPr>
        <p:spPr>
          <a:xfrm>
            <a:off x="893033" y="4243602"/>
            <a:ext cx="4583553" cy="2318968"/>
          </a:xfrm>
          <a:prstGeom prst="rect">
            <a:avLst/>
          </a:prstGeom>
        </p:spPr>
        <p:txBody>
          <a:bodyPr wrap="square">
            <a:spAutoFit/>
          </a:bodyPr>
          <a:lstStyle/>
          <a:p>
            <a:pPr algn="just" defTabSz="609604">
              <a:lnSpc>
                <a:spcPct val="150000"/>
              </a:lnSpc>
              <a:defRPr/>
            </a:pPr>
            <a:r>
              <a:rPr lang="en-US" sz="2500" kern="0" dirty="0">
                <a:cs typeface="Arial"/>
                <a:sym typeface="Arial"/>
              </a:rPr>
              <a:t>b)   1 </a:t>
            </a:r>
            <a:r>
              <a:rPr lang="en-US" sz="2500" kern="0" dirty="0" err="1">
                <a:cs typeface="Arial"/>
                <a:sym typeface="Arial"/>
              </a:rPr>
              <a:t>yến</a:t>
            </a:r>
            <a:r>
              <a:rPr lang="en-US" sz="2500" kern="0" dirty="0">
                <a:cs typeface="Arial"/>
                <a:sym typeface="Arial"/>
              </a:rPr>
              <a:t> 8 kg    = ……  kg</a:t>
            </a:r>
          </a:p>
          <a:p>
            <a:pPr algn="just" defTabSz="609604">
              <a:lnSpc>
                <a:spcPct val="150000"/>
              </a:lnSpc>
              <a:defRPr/>
            </a:pPr>
            <a:r>
              <a:rPr lang="en-US" sz="2500" kern="0" dirty="0">
                <a:cs typeface="Arial"/>
                <a:sym typeface="Arial"/>
              </a:rPr>
              <a:t>      4 </a:t>
            </a:r>
            <a:r>
              <a:rPr lang="en-US" sz="2500" kern="0" dirty="0" err="1">
                <a:cs typeface="Arial"/>
                <a:sym typeface="Arial"/>
              </a:rPr>
              <a:t>tạ</a:t>
            </a:r>
            <a:r>
              <a:rPr lang="en-US" sz="2500" kern="0" dirty="0">
                <a:cs typeface="Arial"/>
                <a:sym typeface="Arial"/>
              </a:rPr>
              <a:t> 2 kg       = ……  kg</a:t>
            </a:r>
          </a:p>
          <a:p>
            <a:pPr algn="just" defTabSz="609604">
              <a:lnSpc>
                <a:spcPct val="150000"/>
              </a:lnSpc>
              <a:defRPr/>
            </a:pPr>
            <a:r>
              <a:rPr lang="en-US" sz="2500" kern="0" dirty="0">
                <a:cs typeface="Arial"/>
                <a:sym typeface="Arial"/>
              </a:rPr>
              <a:t>      1 </a:t>
            </a:r>
            <a:r>
              <a:rPr lang="en-US" sz="2500" kern="0" dirty="0" err="1">
                <a:cs typeface="Arial"/>
                <a:sym typeface="Arial"/>
              </a:rPr>
              <a:t>tấn</a:t>
            </a:r>
            <a:r>
              <a:rPr lang="en-US" sz="2500" kern="0" dirty="0">
                <a:cs typeface="Arial"/>
                <a:sym typeface="Arial"/>
              </a:rPr>
              <a:t> 25 kg   = ……. kg</a:t>
            </a:r>
          </a:p>
          <a:p>
            <a:pPr algn="just" defTabSz="609604">
              <a:lnSpc>
                <a:spcPct val="150000"/>
              </a:lnSpc>
              <a:defRPr/>
            </a:pPr>
            <a:r>
              <a:rPr lang="en-US" sz="2500" kern="0" dirty="0">
                <a:cs typeface="Arial"/>
                <a:sym typeface="Arial"/>
              </a:rPr>
              <a:t>      7 </a:t>
            </a:r>
            <a:r>
              <a:rPr lang="en-US" sz="2500" kern="0" dirty="0" err="1">
                <a:cs typeface="Arial"/>
                <a:sym typeface="Arial"/>
              </a:rPr>
              <a:t>tấn</a:t>
            </a:r>
            <a:r>
              <a:rPr lang="en-US" sz="2500" kern="0" dirty="0">
                <a:cs typeface="Arial"/>
                <a:sym typeface="Arial"/>
              </a:rPr>
              <a:t> 450 kg = …….  kg</a:t>
            </a:r>
          </a:p>
        </p:txBody>
      </p:sp>
      <p:sp>
        <p:nvSpPr>
          <p:cNvPr id="5" name="Rectangle 4">
            <a:extLst>
              <a:ext uri="{FF2B5EF4-FFF2-40B4-BE49-F238E27FC236}">
                <a16:creationId xmlns:a16="http://schemas.microsoft.com/office/drawing/2014/main" id="{00B6A82F-6B5F-41D6-B74C-8B38E589C5DD}"/>
              </a:ext>
            </a:extLst>
          </p:cNvPr>
          <p:cNvSpPr/>
          <p:nvPr/>
        </p:nvSpPr>
        <p:spPr>
          <a:xfrm>
            <a:off x="4352928" y="1005661"/>
            <a:ext cx="4628191" cy="599203"/>
          </a:xfrm>
          <a:prstGeom prst="rect">
            <a:avLst/>
          </a:prstGeom>
        </p:spPr>
        <p:txBody>
          <a:bodyPr wrap="none">
            <a:spAutoFit/>
          </a:bodyPr>
          <a:lstStyle/>
          <a:p>
            <a:pPr algn="ctr" defTabSz="2322302">
              <a:lnSpc>
                <a:spcPct val="150000"/>
              </a:lnSpc>
              <a:buClr>
                <a:srgbClr val="000000"/>
              </a:buClr>
            </a:pPr>
            <a:r>
              <a:rPr lang="en-US" sz="2500" b="1" kern="0" dirty="0" err="1">
                <a:cs typeface="Arial"/>
                <a:sym typeface="Arial"/>
              </a:rPr>
              <a:t>Bài</a:t>
            </a:r>
            <a:r>
              <a:rPr lang="en-US" sz="2500" b="1" kern="0" dirty="0">
                <a:cs typeface="Arial"/>
                <a:sym typeface="Arial"/>
              </a:rPr>
              <a:t> </a:t>
            </a:r>
            <a:r>
              <a:rPr lang="en-US" sz="2500" b="1" kern="0" dirty="0" err="1">
                <a:cs typeface="Arial"/>
                <a:sym typeface="Arial"/>
              </a:rPr>
              <a:t>tập</a:t>
            </a:r>
            <a:r>
              <a:rPr lang="en-US" sz="2500" b="1" kern="0" dirty="0">
                <a:cs typeface="Arial"/>
                <a:sym typeface="Arial"/>
              </a:rPr>
              <a:t> 3 (SGK – tr36): </a:t>
            </a:r>
            <a:r>
              <a:rPr lang="en-US" sz="2500" b="1" kern="0" dirty="0" err="1">
                <a:cs typeface="Arial"/>
                <a:sym typeface="Arial"/>
              </a:rPr>
              <a:t>Số</a:t>
            </a:r>
            <a:r>
              <a:rPr lang="en-US" sz="2500" b="1" kern="0" dirty="0">
                <a:cs typeface="Arial"/>
                <a:sym typeface="Arial"/>
              </a:rPr>
              <a:t> ?</a:t>
            </a:r>
          </a:p>
        </p:txBody>
      </p:sp>
      <p:sp>
        <p:nvSpPr>
          <p:cNvPr id="6" name="Rectangle 5">
            <a:extLst>
              <a:ext uri="{FF2B5EF4-FFF2-40B4-BE49-F238E27FC236}">
                <a16:creationId xmlns:a16="http://schemas.microsoft.com/office/drawing/2014/main" id="{9B640572-6A47-4840-8EE5-503E5E371E26}"/>
              </a:ext>
            </a:extLst>
          </p:cNvPr>
          <p:cNvSpPr/>
          <p:nvPr/>
        </p:nvSpPr>
        <p:spPr>
          <a:xfrm>
            <a:off x="867171" y="1550165"/>
            <a:ext cx="1422400" cy="587725"/>
          </a:xfrm>
          <a:prstGeom prst="rect">
            <a:avLst/>
          </a:prstGeom>
        </p:spPr>
        <p:txBody>
          <a:bodyPr wrap="square">
            <a:spAutoFit/>
          </a:bodyPr>
          <a:lstStyle/>
          <a:p>
            <a:pPr algn="just" defTabSz="609604">
              <a:lnSpc>
                <a:spcPct val="150000"/>
              </a:lnSpc>
              <a:defRPr/>
            </a:pPr>
            <a:r>
              <a:rPr lang="en-US" sz="2500" kern="0" dirty="0">
                <a:cs typeface="Arial"/>
                <a:sym typeface="Arial"/>
              </a:rPr>
              <a:t>a) </a:t>
            </a:r>
          </a:p>
        </p:txBody>
      </p:sp>
      <p:sp>
        <p:nvSpPr>
          <p:cNvPr id="7" name="TextBox 6">
            <a:extLst>
              <a:ext uri="{FF2B5EF4-FFF2-40B4-BE49-F238E27FC236}">
                <a16:creationId xmlns:a16="http://schemas.microsoft.com/office/drawing/2014/main" id="{7EDBD965-9C6B-4528-8FBE-6CE52C9D5384}"/>
              </a:ext>
            </a:extLst>
          </p:cNvPr>
          <p:cNvSpPr txBox="1"/>
          <p:nvPr/>
        </p:nvSpPr>
        <p:spPr>
          <a:xfrm>
            <a:off x="2350646" y="2822748"/>
            <a:ext cx="540533" cy="477054"/>
          </a:xfrm>
          <a:prstGeom prst="rect">
            <a:avLst/>
          </a:prstGeom>
          <a:noFill/>
        </p:spPr>
        <p:txBody>
          <a:bodyPr wrap="none" rtlCol="0">
            <a:spAutoFit/>
          </a:bodyPr>
          <a:lstStyle/>
          <a:p>
            <a:pPr algn="ctr" defTabSz="609604">
              <a:defRPr/>
            </a:pPr>
            <a:r>
              <a:rPr lang="en-US" sz="2500" kern="0" dirty="0">
                <a:cs typeface="Arial"/>
                <a:sym typeface="Arial"/>
              </a:rPr>
              <a:t>10</a:t>
            </a:r>
          </a:p>
        </p:txBody>
      </p:sp>
      <p:sp>
        <p:nvSpPr>
          <p:cNvPr id="8" name="TextBox 7">
            <a:extLst>
              <a:ext uri="{FF2B5EF4-FFF2-40B4-BE49-F238E27FC236}">
                <a16:creationId xmlns:a16="http://schemas.microsoft.com/office/drawing/2014/main" id="{89E1A435-FFA0-4290-8983-4818571E98D0}"/>
              </a:ext>
            </a:extLst>
          </p:cNvPr>
          <p:cNvSpPr txBox="1"/>
          <p:nvPr/>
        </p:nvSpPr>
        <p:spPr>
          <a:xfrm>
            <a:off x="2119383" y="3518782"/>
            <a:ext cx="984565" cy="477054"/>
          </a:xfrm>
          <a:prstGeom prst="rect">
            <a:avLst/>
          </a:prstGeom>
          <a:noFill/>
        </p:spPr>
        <p:txBody>
          <a:bodyPr wrap="none" rtlCol="0">
            <a:spAutoFit/>
          </a:bodyPr>
          <a:lstStyle/>
          <a:p>
            <a:pPr algn="ctr" defTabSz="609604">
              <a:defRPr/>
            </a:pPr>
            <a:r>
              <a:rPr lang="en-US" sz="2500" kern="0" dirty="0">
                <a:cs typeface="Arial"/>
                <a:sym typeface="Arial"/>
              </a:rPr>
              <a:t>1 000</a:t>
            </a:r>
          </a:p>
        </p:txBody>
      </p:sp>
      <p:sp>
        <p:nvSpPr>
          <p:cNvPr id="9" name="TextBox 8">
            <a:extLst>
              <a:ext uri="{FF2B5EF4-FFF2-40B4-BE49-F238E27FC236}">
                <a16:creationId xmlns:a16="http://schemas.microsoft.com/office/drawing/2014/main" id="{1F3F881B-9715-440F-A13A-4CFD598D36BC}"/>
              </a:ext>
            </a:extLst>
          </p:cNvPr>
          <p:cNvSpPr txBox="1"/>
          <p:nvPr/>
        </p:nvSpPr>
        <p:spPr>
          <a:xfrm>
            <a:off x="4880690" y="2817486"/>
            <a:ext cx="540533" cy="477054"/>
          </a:xfrm>
          <a:prstGeom prst="rect">
            <a:avLst/>
          </a:prstGeom>
          <a:noFill/>
        </p:spPr>
        <p:txBody>
          <a:bodyPr wrap="none" rtlCol="0">
            <a:spAutoFit/>
          </a:bodyPr>
          <a:lstStyle/>
          <a:p>
            <a:pPr algn="ctr" defTabSz="609604">
              <a:defRPr/>
            </a:pPr>
            <a:r>
              <a:rPr lang="en-US" sz="2500" kern="0" dirty="0">
                <a:cs typeface="Arial"/>
                <a:sym typeface="Arial"/>
              </a:rPr>
              <a:t>10</a:t>
            </a:r>
          </a:p>
        </p:txBody>
      </p:sp>
      <p:sp>
        <p:nvSpPr>
          <p:cNvPr id="10" name="TextBox 9">
            <a:extLst>
              <a:ext uri="{FF2B5EF4-FFF2-40B4-BE49-F238E27FC236}">
                <a16:creationId xmlns:a16="http://schemas.microsoft.com/office/drawing/2014/main" id="{3D541540-DDBE-476E-9C2E-7D0D51B22E08}"/>
              </a:ext>
            </a:extLst>
          </p:cNvPr>
          <p:cNvSpPr txBox="1"/>
          <p:nvPr/>
        </p:nvSpPr>
        <p:spPr>
          <a:xfrm>
            <a:off x="4756854" y="3525360"/>
            <a:ext cx="718466" cy="477054"/>
          </a:xfrm>
          <a:prstGeom prst="rect">
            <a:avLst/>
          </a:prstGeom>
          <a:noFill/>
        </p:spPr>
        <p:txBody>
          <a:bodyPr wrap="none" rtlCol="0">
            <a:spAutoFit/>
          </a:bodyPr>
          <a:lstStyle/>
          <a:p>
            <a:pPr algn="ctr" defTabSz="609604">
              <a:defRPr/>
            </a:pPr>
            <a:r>
              <a:rPr lang="en-US" sz="2500" kern="0" dirty="0">
                <a:cs typeface="Arial"/>
                <a:sym typeface="Arial"/>
              </a:rPr>
              <a:t>100</a:t>
            </a:r>
          </a:p>
        </p:txBody>
      </p:sp>
      <p:sp>
        <p:nvSpPr>
          <p:cNvPr id="11" name="TextBox 10">
            <a:extLst>
              <a:ext uri="{FF2B5EF4-FFF2-40B4-BE49-F238E27FC236}">
                <a16:creationId xmlns:a16="http://schemas.microsoft.com/office/drawing/2014/main" id="{77BE7DDF-E707-48E4-BDCC-7AB29477023B}"/>
              </a:ext>
            </a:extLst>
          </p:cNvPr>
          <p:cNvSpPr txBox="1"/>
          <p:nvPr/>
        </p:nvSpPr>
        <p:spPr>
          <a:xfrm>
            <a:off x="8052765" y="2831126"/>
            <a:ext cx="540533" cy="477054"/>
          </a:xfrm>
          <a:prstGeom prst="rect">
            <a:avLst/>
          </a:prstGeom>
          <a:noFill/>
        </p:spPr>
        <p:txBody>
          <a:bodyPr wrap="none" rtlCol="0">
            <a:spAutoFit/>
          </a:bodyPr>
          <a:lstStyle/>
          <a:p>
            <a:pPr algn="ctr" defTabSz="609604">
              <a:defRPr/>
            </a:pPr>
            <a:r>
              <a:rPr lang="en-US" sz="2500" kern="0" dirty="0">
                <a:cs typeface="Arial"/>
                <a:sym typeface="Arial"/>
              </a:rPr>
              <a:t>10</a:t>
            </a:r>
          </a:p>
        </p:txBody>
      </p:sp>
      <p:sp>
        <p:nvSpPr>
          <p:cNvPr id="12" name="Rectangle 11">
            <a:extLst>
              <a:ext uri="{FF2B5EF4-FFF2-40B4-BE49-F238E27FC236}">
                <a16:creationId xmlns:a16="http://schemas.microsoft.com/office/drawing/2014/main" id="{C0F54EBE-0A42-4D6E-8BF4-1B80ACC94876}"/>
              </a:ext>
            </a:extLst>
          </p:cNvPr>
          <p:cNvSpPr/>
          <p:nvPr/>
        </p:nvSpPr>
        <p:spPr>
          <a:xfrm>
            <a:off x="3794621" y="4318123"/>
            <a:ext cx="628698" cy="477054"/>
          </a:xfrm>
          <a:prstGeom prst="rect">
            <a:avLst/>
          </a:prstGeom>
        </p:spPr>
        <p:txBody>
          <a:bodyPr wrap="none">
            <a:spAutoFit/>
          </a:bodyPr>
          <a:lstStyle/>
          <a:p>
            <a:pPr defTabSz="609604">
              <a:defRPr/>
            </a:pPr>
            <a:r>
              <a:rPr lang="en-US" sz="2500" kern="0" dirty="0">
                <a:cs typeface="Arial"/>
                <a:sym typeface="Arial"/>
              </a:rPr>
              <a:t>18 </a:t>
            </a:r>
          </a:p>
        </p:txBody>
      </p:sp>
      <p:sp>
        <p:nvSpPr>
          <p:cNvPr id="13" name="Rectangle 12">
            <a:extLst>
              <a:ext uri="{FF2B5EF4-FFF2-40B4-BE49-F238E27FC236}">
                <a16:creationId xmlns:a16="http://schemas.microsoft.com/office/drawing/2014/main" id="{EF6C31E5-B815-447D-BED9-413666DD4F5F}"/>
              </a:ext>
            </a:extLst>
          </p:cNvPr>
          <p:cNvSpPr/>
          <p:nvPr/>
        </p:nvSpPr>
        <p:spPr>
          <a:xfrm>
            <a:off x="3705654" y="4889848"/>
            <a:ext cx="806631" cy="477054"/>
          </a:xfrm>
          <a:prstGeom prst="rect">
            <a:avLst/>
          </a:prstGeom>
        </p:spPr>
        <p:txBody>
          <a:bodyPr wrap="none">
            <a:spAutoFit/>
          </a:bodyPr>
          <a:lstStyle/>
          <a:p>
            <a:pPr defTabSz="609604">
              <a:defRPr/>
            </a:pPr>
            <a:r>
              <a:rPr lang="en-US" sz="2500" kern="0" dirty="0">
                <a:cs typeface="Arial"/>
                <a:sym typeface="Arial"/>
              </a:rPr>
              <a:t>402 </a:t>
            </a:r>
          </a:p>
        </p:txBody>
      </p:sp>
      <p:sp>
        <p:nvSpPr>
          <p:cNvPr id="14" name="Rectangle 13">
            <a:extLst>
              <a:ext uri="{FF2B5EF4-FFF2-40B4-BE49-F238E27FC236}">
                <a16:creationId xmlns:a16="http://schemas.microsoft.com/office/drawing/2014/main" id="{152E1625-6E37-4A59-A2A4-30ACA4AE3BF8}"/>
              </a:ext>
            </a:extLst>
          </p:cNvPr>
          <p:cNvSpPr/>
          <p:nvPr/>
        </p:nvSpPr>
        <p:spPr>
          <a:xfrm>
            <a:off x="3601169" y="5456567"/>
            <a:ext cx="1072730" cy="477054"/>
          </a:xfrm>
          <a:prstGeom prst="rect">
            <a:avLst/>
          </a:prstGeom>
        </p:spPr>
        <p:txBody>
          <a:bodyPr wrap="none">
            <a:spAutoFit/>
          </a:bodyPr>
          <a:lstStyle/>
          <a:p>
            <a:pPr defTabSz="609604">
              <a:defRPr/>
            </a:pPr>
            <a:r>
              <a:rPr lang="en-US" sz="2500" kern="0" dirty="0">
                <a:cs typeface="Arial"/>
                <a:sym typeface="Arial"/>
              </a:rPr>
              <a:t>1 025 </a:t>
            </a:r>
          </a:p>
        </p:txBody>
      </p:sp>
      <p:sp>
        <p:nvSpPr>
          <p:cNvPr id="15" name="Rectangle 14">
            <a:extLst>
              <a:ext uri="{FF2B5EF4-FFF2-40B4-BE49-F238E27FC236}">
                <a16:creationId xmlns:a16="http://schemas.microsoft.com/office/drawing/2014/main" id="{7858943D-C802-46CA-810D-144DD44298E3}"/>
              </a:ext>
            </a:extLst>
          </p:cNvPr>
          <p:cNvSpPr/>
          <p:nvPr/>
        </p:nvSpPr>
        <p:spPr>
          <a:xfrm>
            <a:off x="3628708" y="6019667"/>
            <a:ext cx="1072730" cy="477054"/>
          </a:xfrm>
          <a:prstGeom prst="rect">
            <a:avLst/>
          </a:prstGeom>
        </p:spPr>
        <p:txBody>
          <a:bodyPr wrap="none">
            <a:spAutoFit/>
          </a:bodyPr>
          <a:lstStyle/>
          <a:p>
            <a:pPr defTabSz="609604">
              <a:defRPr/>
            </a:pPr>
            <a:r>
              <a:rPr lang="en-US" sz="2500" kern="0" dirty="0">
                <a:cs typeface="Arial"/>
                <a:sym typeface="Arial"/>
              </a:rPr>
              <a:t>7 450 </a:t>
            </a:r>
          </a:p>
        </p:txBody>
      </p:sp>
      <p:sp>
        <p:nvSpPr>
          <p:cNvPr id="16" name="Rounded Rectangle 32">
            <a:extLst>
              <a:ext uri="{FF2B5EF4-FFF2-40B4-BE49-F238E27FC236}">
                <a16:creationId xmlns:a16="http://schemas.microsoft.com/office/drawing/2014/main" id="{251C3966-AA4D-4F96-8BBA-6C9EA4EDC4F1}"/>
              </a:ext>
            </a:extLst>
          </p:cNvPr>
          <p:cNvSpPr/>
          <p:nvPr/>
        </p:nvSpPr>
        <p:spPr>
          <a:xfrm>
            <a:off x="2189305" y="3517356"/>
            <a:ext cx="828947" cy="450819"/>
          </a:xfrm>
          <a:prstGeom prst="roundRect">
            <a:avLst/>
          </a:prstGeom>
          <a:noFill/>
          <a:ln w="19050" cap="flat" cmpd="sng" algn="ctr">
            <a:solidFill>
              <a:srgbClr val="ECC3D9">
                <a:lumMod val="75000"/>
              </a:srgbClr>
            </a:solidFill>
            <a:prstDash val="solid"/>
          </a:ln>
          <a:effectLst/>
        </p:spPr>
        <p:txBody>
          <a:bodyPr rtlCol="0" anchor="ctr"/>
          <a:lstStyle/>
          <a:p>
            <a:pPr algn="ctr" defTabSz="609604">
              <a:defRPr/>
            </a:pPr>
            <a:endParaRPr lang="en-US" sz="2500" kern="0">
              <a:cs typeface="Arial"/>
              <a:sym typeface="Arial"/>
            </a:endParaRPr>
          </a:p>
        </p:txBody>
      </p:sp>
      <p:sp>
        <p:nvSpPr>
          <p:cNvPr id="17" name="Rounded Rectangle 33">
            <a:extLst>
              <a:ext uri="{FF2B5EF4-FFF2-40B4-BE49-F238E27FC236}">
                <a16:creationId xmlns:a16="http://schemas.microsoft.com/office/drawing/2014/main" id="{DA623430-B268-47EA-B834-9E08F3180715}"/>
              </a:ext>
            </a:extLst>
          </p:cNvPr>
          <p:cNvSpPr/>
          <p:nvPr/>
        </p:nvSpPr>
        <p:spPr>
          <a:xfrm>
            <a:off x="2262591" y="2899044"/>
            <a:ext cx="789610" cy="365760"/>
          </a:xfrm>
          <a:prstGeom prst="roundRect">
            <a:avLst/>
          </a:prstGeom>
          <a:noFill/>
          <a:ln w="19050" cap="flat" cmpd="sng" algn="ctr">
            <a:solidFill>
              <a:srgbClr val="ECC3D9">
                <a:lumMod val="75000"/>
              </a:srgbClr>
            </a:solidFill>
            <a:prstDash val="solid"/>
          </a:ln>
          <a:effectLst/>
        </p:spPr>
        <p:txBody>
          <a:bodyPr rtlCol="0" anchor="ctr"/>
          <a:lstStyle/>
          <a:p>
            <a:pPr algn="ctr" defTabSz="609604">
              <a:defRPr/>
            </a:pPr>
            <a:endParaRPr lang="en-US" sz="2500" kern="0">
              <a:cs typeface="Arial"/>
              <a:sym typeface="Arial"/>
            </a:endParaRPr>
          </a:p>
        </p:txBody>
      </p:sp>
      <p:sp>
        <p:nvSpPr>
          <p:cNvPr id="18" name="Rounded Rectangle 34">
            <a:extLst>
              <a:ext uri="{FF2B5EF4-FFF2-40B4-BE49-F238E27FC236}">
                <a16:creationId xmlns:a16="http://schemas.microsoft.com/office/drawing/2014/main" id="{4879EA7D-6B76-4969-BE82-F13ADF4F3189}"/>
              </a:ext>
            </a:extLst>
          </p:cNvPr>
          <p:cNvSpPr/>
          <p:nvPr/>
        </p:nvSpPr>
        <p:spPr>
          <a:xfrm>
            <a:off x="4807525" y="3543713"/>
            <a:ext cx="617125" cy="426720"/>
          </a:xfrm>
          <a:prstGeom prst="roundRect">
            <a:avLst/>
          </a:prstGeom>
          <a:noFill/>
          <a:ln w="19050" cap="flat" cmpd="sng" algn="ctr">
            <a:solidFill>
              <a:srgbClr val="ECC3D9">
                <a:lumMod val="75000"/>
              </a:srgbClr>
            </a:solidFill>
            <a:prstDash val="solid"/>
          </a:ln>
          <a:effectLst/>
        </p:spPr>
        <p:txBody>
          <a:bodyPr rtlCol="0" anchor="ctr"/>
          <a:lstStyle/>
          <a:p>
            <a:pPr algn="ctr" defTabSz="609604">
              <a:defRPr/>
            </a:pPr>
            <a:endParaRPr lang="en-US" sz="2500" kern="0">
              <a:cs typeface="Arial"/>
              <a:sym typeface="Arial"/>
            </a:endParaRPr>
          </a:p>
        </p:txBody>
      </p:sp>
      <p:sp>
        <p:nvSpPr>
          <p:cNvPr id="19" name="Rounded Rectangle 35">
            <a:extLst>
              <a:ext uri="{FF2B5EF4-FFF2-40B4-BE49-F238E27FC236}">
                <a16:creationId xmlns:a16="http://schemas.microsoft.com/office/drawing/2014/main" id="{8C9C8714-6235-4146-8C47-8269ADFDEAAB}"/>
              </a:ext>
            </a:extLst>
          </p:cNvPr>
          <p:cNvSpPr/>
          <p:nvPr/>
        </p:nvSpPr>
        <p:spPr>
          <a:xfrm>
            <a:off x="4862266" y="2883231"/>
            <a:ext cx="614326" cy="426720"/>
          </a:xfrm>
          <a:prstGeom prst="roundRect">
            <a:avLst/>
          </a:prstGeom>
          <a:noFill/>
          <a:ln w="19050" cap="flat" cmpd="sng" algn="ctr">
            <a:solidFill>
              <a:srgbClr val="ECC3D9">
                <a:lumMod val="75000"/>
              </a:srgbClr>
            </a:solidFill>
            <a:prstDash val="solid"/>
          </a:ln>
          <a:effectLst/>
        </p:spPr>
        <p:txBody>
          <a:bodyPr rtlCol="0" anchor="ctr"/>
          <a:lstStyle/>
          <a:p>
            <a:pPr algn="ctr" defTabSz="609604">
              <a:defRPr/>
            </a:pPr>
            <a:endParaRPr lang="en-US" sz="2500" kern="0">
              <a:cs typeface="Arial"/>
              <a:sym typeface="Arial"/>
            </a:endParaRPr>
          </a:p>
        </p:txBody>
      </p:sp>
      <p:sp>
        <p:nvSpPr>
          <p:cNvPr id="20" name="Rounded Rectangle 36">
            <a:extLst>
              <a:ext uri="{FF2B5EF4-FFF2-40B4-BE49-F238E27FC236}">
                <a16:creationId xmlns:a16="http://schemas.microsoft.com/office/drawing/2014/main" id="{3D85A4CD-881E-49B0-80E9-CEFA75064EE7}"/>
              </a:ext>
            </a:extLst>
          </p:cNvPr>
          <p:cNvSpPr/>
          <p:nvPr/>
        </p:nvSpPr>
        <p:spPr>
          <a:xfrm>
            <a:off x="8088426" y="2871295"/>
            <a:ext cx="487680" cy="426720"/>
          </a:xfrm>
          <a:prstGeom prst="roundRect">
            <a:avLst/>
          </a:prstGeom>
          <a:noFill/>
          <a:ln w="19050" cap="flat" cmpd="sng" algn="ctr">
            <a:solidFill>
              <a:srgbClr val="ECC3D9">
                <a:lumMod val="75000"/>
              </a:srgbClr>
            </a:solidFill>
            <a:prstDash val="solid"/>
          </a:ln>
          <a:effectLst/>
        </p:spPr>
        <p:txBody>
          <a:bodyPr rtlCol="0" anchor="ctr"/>
          <a:lstStyle/>
          <a:p>
            <a:pPr algn="ctr" defTabSz="609604">
              <a:defRPr/>
            </a:pPr>
            <a:endParaRPr lang="en-US" sz="2500" kern="0">
              <a:cs typeface="Arial"/>
              <a:sym typeface="Arial"/>
            </a:endParaRPr>
          </a:p>
        </p:txBody>
      </p:sp>
      <p:sp>
        <p:nvSpPr>
          <p:cNvPr id="21" name="Rectangle 20">
            <a:extLst>
              <a:ext uri="{FF2B5EF4-FFF2-40B4-BE49-F238E27FC236}">
                <a16:creationId xmlns:a16="http://schemas.microsoft.com/office/drawing/2014/main" id="{F21433CB-8CF6-42CA-B6E4-C44E2A54ACAB}"/>
              </a:ext>
            </a:extLst>
          </p:cNvPr>
          <p:cNvSpPr/>
          <p:nvPr/>
        </p:nvSpPr>
        <p:spPr>
          <a:xfrm>
            <a:off x="5932315" y="4554171"/>
            <a:ext cx="5537201" cy="1963810"/>
          </a:xfrm>
          <a:prstGeom prst="rect">
            <a:avLst/>
          </a:prstGeom>
          <a:solidFill>
            <a:srgbClr val="F1CB3A">
              <a:lumMod val="40000"/>
              <a:lumOff val="60000"/>
            </a:srgbClr>
          </a:solidFill>
          <a:ln w="25400" cap="flat" cmpd="sng" algn="ctr">
            <a:noFill/>
            <a:prstDash val="solid"/>
          </a:ln>
          <a:effectLst/>
        </p:spPr>
        <p:txBody>
          <a:bodyPr rtlCol="0" anchor="ctr"/>
          <a:lstStyle/>
          <a:p>
            <a:pPr algn="just" defTabSz="2322302">
              <a:lnSpc>
                <a:spcPct val="150000"/>
              </a:lnSpc>
              <a:buClr>
                <a:srgbClr val="000000"/>
              </a:buClr>
              <a:defRPr/>
            </a:pPr>
            <a:r>
              <a:rPr lang="en-US" sz="2500" b="1" kern="0" dirty="0" err="1">
                <a:sym typeface="Arial"/>
              </a:rPr>
              <a:t>Cách</a:t>
            </a:r>
            <a:r>
              <a:rPr lang="en-US" sz="2500" b="1" kern="0" dirty="0">
                <a:sym typeface="Arial"/>
              </a:rPr>
              <a:t> </a:t>
            </a:r>
            <a:r>
              <a:rPr lang="en-US" sz="2500" b="1" kern="0" dirty="0" err="1">
                <a:sym typeface="Arial"/>
              </a:rPr>
              <a:t>làm</a:t>
            </a:r>
            <a:r>
              <a:rPr lang="en-US" sz="2500" b="1" kern="0" dirty="0">
                <a:sym typeface="Arial"/>
              </a:rPr>
              <a:t>:</a:t>
            </a:r>
          </a:p>
          <a:p>
            <a:pPr algn="just" defTabSz="2322302">
              <a:lnSpc>
                <a:spcPct val="150000"/>
              </a:lnSpc>
              <a:buClr>
                <a:srgbClr val="000000"/>
              </a:buClr>
              <a:defRPr/>
            </a:pPr>
            <a:r>
              <a:rPr lang="en-US" sz="2500" kern="0" dirty="0">
                <a:sym typeface="Arial"/>
              </a:rPr>
              <a:t>3 </a:t>
            </a:r>
            <a:r>
              <a:rPr lang="en-US" sz="2500" kern="0" dirty="0" err="1">
                <a:sym typeface="Arial"/>
              </a:rPr>
              <a:t>yến</a:t>
            </a:r>
            <a:r>
              <a:rPr lang="en-US" sz="2500" kern="0" dirty="0">
                <a:sym typeface="Arial"/>
              </a:rPr>
              <a:t> 6 kg = 30 kg + 6 kg = 36 kg</a:t>
            </a:r>
          </a:p>
          <a:p>
            <a:pPr algn="just" defTabSz="2322302">
              <a:lnSpc>
                <a:spcPct val="150000"/>
              </a:lnSpc>
              <a:buClr>
                <a:srgbClr val="000000"/>
              </a:buClr>
              <a:defRPr/>
            </a:pPr>
            <a:r>
              <a:rPr lang="en-US" sz="2500" kern="0" dirty="0">
                <a:sym typeface="Arial"/>
              </a:rPr>
              <a:t>3 </a:t>
            </a:r>
            <a:r>
              <a:rPr lang="en-US" sz="2500" kern="0" dirty="0" err="1">
                <a:sym typeface="Arial"/>
              </a:rPr>
              <a:t>tạ</a:t>
            </a:r>
            <a:r>
              <a:rPr lang="en-US" sz="2500" kern="0" dirty="0">
                <a:sym typeface="Arial"/>
              </a:rPr>
              <a:t> 6 kg = 300 kg + 6 kg = 306 kg</a:t>
            </a:r>
          </a:p>
        </p:txBody>
      </p:sp>
    </p:spTree>
    <p:extLst>
      <p:ext uri="{BB962C8B-B14F-4D97-AF65-F5344CB8AC3E}">
        <p14:creationId xmlns:p14="http://schemas.microsoft.com/office/powerpoint/2010/main" val="1464605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inVertic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arn(inVertical)">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inVertical)">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barn(inVertical)">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barn(inVertical)">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arn(inVertical)">
                                      <p:cBhvr>
                                        <p:cTn id="7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P spid="15" grpId="0"/>
      <p:bldP spid="16" grpId="0" animBg="1"/>
      <p:bldP spid="17" grpId="0" animBg="1"/>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28</TotalTime>
  <Words>736</Words>
  <Application>Microsoft Office PowerPoint</Application>
  <PresentationFormat>Custom</PresentationFormat>
  <Paragraphs>107</Paragraphs>
  <Slides>18</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Monkey</dc:creator>
  <dc:description>9Slide.vn</dc:description>
  <cp:lastModifiedBy>admin</cp:lastModifiedBy>
  <cp:revision>16</cp:revision>
  <dcterms:created xsi:type="dcterms:W3CDTF">2023-10-24T04:45:10Z</dcterms:created>
  <dcterms:modified xsi:type="dcterms:W3CDTF">2024-01-04T07:50:24Z</dcterms:modified>
  <cp:category>9Slide.vn</cp:category>
</cp:coreProperties>
</file>