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sldIdLst>
    <p:sldId id="256" r:id="rId4"/>
    <p:sldId id="259" r:id="rId5"/>
    <p:sldId id="273" r:id="rId6"/>
    <p:sldId id="281" r:id="rId7"/>
    <p:sldId id="282" r:id="rId8"/>
    <p:sldId id="260" r:id="rId9"/>
    <p:sldId id="271" r:id="rId10"/>
    <p:sldId id="283" r:id="rId11"/>
    <p:sldId id="264" r:id="rId12"/>
    <p:sldId id="284" r:id="rId13"/>
    <p:sldId id="285" r:id="rId14"/>
    <p:sldId id="286" r:id="rId15"/>
    <p:sldId id="257" r:id="rId16"/>
    <p:sldId id="274" r:id="rId17"/>
    <p:sldId id="289" r:id="rId18"/>
    <p:sldId id="263" r:id="rId19"/>
    <p:sldId id="270" r:id="rId20"/>
    <p:sldId id="279" r:id="rId21"/>
    <p:sldId id="280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6" autoAdjust="0"/>
    <p:restoredTop sz="94643"/>
  </p:normalViewPr>
  <p:slideViewPr>
    <p:cSldViewPr snapToGrid="0">
      <p:cViewPr varScale="1">
        <p:scale>
          <a:sx n="79" d="100"/>
          <a:sy n="79" d="100"/>
        </p:scale>
        <p:origin x="9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6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6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5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374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3847"/>
            <a:ext cx="9144000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cối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1F02430-23E0-0494-C410-FDADB6D07E96}"/>
              </a:ext>
            </a:extLst>
          </p:cNvPr>
          <p:cNvSpPr txBox="1"/>
          <p:nvPr/>
        </p:nvSpPr>
        <p:spPr>
          <a:xfrm>
            <a:off x="1179989" y="1628725"/>
            <a:ext cx="9832005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HOẠT ĐỘNG 2.</a:t>
            </a:r>
            <a:r>
              <a:rPr kumimoji="0" lang="vi-VN" sz="24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RÚT RA BÀI HỌC</a:t>
            </a:r>
            <a:endParaRPr kumimoji="0" lang="vi-VN" sz="24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CD47EDE-170C-62AB-CBAD-1A989B8E509F}"/>
              </a:ext>
            </a:extLst>
          </p:cNvPr>
          <p:cNvSpPr/>
          <p:nvPr/>
        </p:nvSpPr>
        <p:spPr>
          <a:xfrm rot="204198">
            <a:off x="442171" y="2165891"/>
            <a:ext cx="11307647" cy="1130215"/>
          </a:xfrm>
          <a:custGeom>
            <a:avLst/>
            <a:gdLst/>
            <a:ahLst/>
            <a:cxnLst/>
            <a:rect l="l" t="t" r="r" b="b"/>
            <a:pathLst>
              <a:path w="16961471" h="5540747">
                <a:moveTo>
                  <a:pt x="0" y="0"/>
                </a:moveTo>
                <a:lnTo>
                  <a:pt x="16961471" y="0"/>
                </a:lnTo>
                <a:lnTo>
                  <a:pt x="16961471" y="5540748"/>
                </a:lnTo>
                <a:lnTo>
                  <a:pt x="0" y="5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424E6-1592-B10F-050E-42091D3EC297}"/>
              </a:ext>
            </a:extLst>
          </p:cNvPr>
          <p:cNvSpPr txBox="1"/>
          <p:nvPr/>
        </p:nvSpPr>
        <p:spPr>
          <a:xfrm>
            <a:off x="1388278" y="2408527"/>
            <a:ext cx="9415431" cy="52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vi-VN" sz="2400" b="1" dirty="0">
                <a:solidFill>
                  <a:srgbClr val="1E1E34"/>
                </a:solidFill>
                <a:latin typeface="UTM Avo" panose="02040603050506020204" pitchFamily="18"/>
                <a:cs typeface="Arial" panose="020B0604020202020204" pitchFamily="34" charset="0"/>
              </a:rPr>
              <a:t>Em hãy đọc to cấu tạo của bài văn miêu tả cây cối</a:t>
            </a:r>
            <a:endParaRPr lang="en-US" sz="2400" b="1" dirty="0">
              <a:solidFill>
                <a:srgbClr val="1E1E34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8759ED-8608-74B1-8721-F1543915A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943257" y="3320840"/>
            <a:ext cx="10305471" cy="34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B95CA8-CFBB-4577-912D-56B5FD38A35A}"/>
              </a:ext>
            </a:extLst>
          </p:cNvPr>
          <p:cNvSpPr/>
          <p:nvPr/>
        </p:nvSpPr>
        <p:spPr>
          <a:xfrm>
            <a:off x="8886643" y="1756326"/>
            <a:ext cx="2387600" cy="1029052"/>
          </a:xfrm>
          <a:custGeom>
            <a:avLst/>
            <a:gdLst>
              <a:gd name="connsiteX0" fmla="*/ 0 w 2387600"/>
              <a:gd name="connsiteY0" fmla="*/ 0 h 1029052"/>
              <a:gd name="connsiteX1" fmla="*/ 549148 w 2387600"/>
              <a:gd name="connsiteY1" fmla="*/ 0 h 1029052"/>
              <a:gd name="connsiteX2" fmla="*/ 1098296 w 2387600"/>
              <a:gd name="connsiteY2" fmla="*/ 0 h 1029052"/>
              <a:gd name="connsiteX3" fmla="*/ 1695196 w 2387600"/>
              <a:gd name="connsiteY3" fmla="*/ 0 h 1029052"/>
              <a:gd name="connsiteX4" fmla="*/ 2387600 w 2387600"/>
              <a:gd name="connsiteY4" fmla="*/ 0 h 1029052"/>
              <a:gd name="connsiteX5" fmla="*/ 2387600 w 2387600"/>
              <a:gd name="connsiteY5" fmla="*/ 483654 h 1029052"/>
              <a:gd name="connsiteX6" fmla="*/ 2387600 w 2387600"/>
              <a:gd name="connsiteY6" fmla="*/ 1029052 h 1029052"/>
              <a:gd name="connsiteX7" fmla="*/ 1814576 w 2387600"/>
              <a:gd name="connsiteY7" fmla="*/ 1029052 h 1029052"/>
              <a:gd name="connsiteX8" fmla="*/ 1241552 w 2387600"/>
              <a:gd name="connsiteY8" fmla="*/ 1029052 h 1029052"/>
              <a:gd name="connsiteX9" fmla="*/ 716280 w 2387600"/>
              <a:gd name="connsiteY9" fmla="*/ 1029052 h 1029052"/>
              <a:gd name="connsiteX10" fmla="*/ 0 w 2387600"/>
              <a:gd name="connsiteY10" fmla="*/ 1029052 h 1029052"/>
              <a:gd name="connsiteX11" fmla="*/ 0 w 2387600"/>
              <a:gd name="connsiteY11" fmla="*/ 524817 h 1029052"/>
              <a:gd name="connsiteX12" fmla="*/ 0 w 2387600"/>
              <a:gd name="connsiteY12" fmla="*/ 0 h 10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600" h="1029052" fill="none" extrusionOk="0">
                <a:moveTo>
                  <a:pt x="0" y="0"/>
                </a:moveTo>
                <a:cubicBezTo>
                  <a:pt x="111765" y="12973"/>
                  <a:pt x="334264" y="6844"/>
                  <a:pt x="549148" y="0"/>
                </a:cubicBezTo>
                <a:cubicBezTo>
                  <a:pt x="764032" y="-6844"/>
                  <a:pt x="928453" y="-14159"/>
                  <a:pt x="1098296" y="0"/>
                </a:cubicBezTo>
                <a:cubicBezTo>
                  <a:pt x="1268139" y="14159"/>
                  <a:pt x="1514244" y="-8702"/>
                  <a:pt x="1695196" y="0"/>
                </a:cubicBezTo>
                <a:cubicBezTo>
                  <a:pt x="1876148" y="8702"/>
                  <a:pt x="2080660" y="28235"/>
                  <a:pt x="2387600" y="0"/>
                </a:cubicBezTo>
                <a:cubicBezTo>
                  <a:pt x="2406627" y="238981"/>
                  <a:pt x="2384199" y="266197"/>
                  <a:pt x="2387600" y="483654"/>
                </a:cubicBezTo>
                <a:cubicBezTo>
                  <a:pt x="2391001" y="701111"/>
                  <a:pt x="2385583" y="786933"/>
                  <a:pt x="2387600" y="1029052"/>
                </a:cubicBezTo>
                <a:cubicBezTo>
                  <a:pt x="2272859" y="1028022"/>
                  <a:pt x="1931694" y="1042263"/>
                  <a:pt x="1814576" y="1029052"/>
                </a:cubicBezTo>
                <a:cubicBezTo>
                  <a:pt x="1697458" y="1015841"/>
                  <a:pt x="1356860" y="1039982"/>
                  <a:pt x="1241552" y="1029052"/>
                </a:cubicBezTo>
                <a:cubicBezTo>
                  <a:pt x="1126244" y="1018122"/>
                  <a:pt x="879077" y="1017508"/>
                  <a:pt x="716280" y="1029052"/>
                </a:cubicBezTo>
                <a:cubicBezTo>
                  <a:pt x="553483" y="1040596"/>
                  <a:pt x="239636" y="1035708"/>
                  <a:pt x="0" y="1029052"/>
                </a:cubicBezTo>
                <a:cubicBezTo>
                  <a:pt x="22611" y="907871"/>
                  <a:pt x="-12486" y="727001"/>
                  <a:pt x="0" y="524817"/>
                </a:cubicBezTo>
                <a:cubicBezTo>
                  <a:pt x="12486" y="322634"/>
                  <a:pt x="-9083" y="144587"/>
                  <a:pt x="0" y="0"/>
                </a:cubicBezTo>
                <a:close/>
              </a:path>
              <a:path w="2387600" h="1029052" stroke="0" extrusionOk="0">
                <a:moveTo>
                  <a:pt x="0" y="0"/>
                </a:moveTo>
                <a:cubicBezTo>
                  <a:pt x="273130" y="28539"/>
                  <a:pt x="463943" y="-19606"/>
                  <a:pt x="596900" y="0"/>
                </a:cubicBezTo>
                <a:cubicBezTo>
                  <a:pt x="729857" y="19606"/>
                  <a:pt x="939781" y="-10499"/>
                  <a:pt x="1217676" y="0"/>
                </a:cubicBezTo>
                <a:cubicBezTo>
                  <a:pt x="1495571" y="10499"/>
                  <a:pt x="1588522" y="22628"/>
                  <a:pt x="1742948" y="0"/>
                </a:cubicBezTo>
                <a:cubicBezTo>
                  <a:pt x="1897374" y="-22628"/>
                  <a:pt x="2116258" y="18751"/>
                  <a:pt x="2387600" y="0"/>
                </a:cubicBezTo>
                <a:cubicBezTo>
                  <a:pt x="2399343" y="164209"/>
                  <a:pt x="2412656" y="280625"/>
                  <a:pt x="2387600" y="524817"/>
                </a:cubicBezTo>
                <a:cubicBezTo>
                  <a:pt x="2362544" y="769009"/>
                  <a:pt x="2379798" y="862375"/>
                  <a:pt x="2387600" y="1029052"/>
                </a:cubicBezTo>
                <a:cubicBezTo>
                  <a:pt x="2134702" y="1038098"/>
                  <a:pt x="1973841" y="1053529"/>
                  <a:pt x="1862328" y="1029052"/>
                </a:cubicBezTo>
                <a:cubicBezTo>
                  <a:pt x="1750815" y="1004575"/>
                  <a:pt x="1370303" y="1034207"/>
                  <a:pt x="1241552" y="1029052"/>
                </a:cubicBezTo>
                <a:cubicBezTo>
                  <a:pt x="1112801" y="1023897"/>
                  <a:pt x="937508" y="1018253"/>
                  <a:pt x="668528" y="1029052"/>
                </a:cubicBezTo>
                <a:cubicBezTo>
                  <a:pt x="399548" y="1039851"/>
                  <a:pt x="237918" y="1000036"/>
                  <a:pt x="0" y="1029052"/>
                </a:cubicBezTo>
                <a:cubicBezTo>
                  <a:pt x="25341" y="787927"/>
                  <a:pt x="5524" y="692364"/>
                  <a:pt x="0" y="493945"/>
                </a:cubicBezTo>
                <a:cubicBezTo>
                  <a:pt x="-5524" y="295526"/>
                  <a:pt x="10270" y="215939"/>
                  <a:pt x="0" y="0"/>
                </a:cubicBez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MỞ BÀI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FAB84B-C91C-20D1-A423-A1070042140E}"/>
              </a:ext>
            </a:extLst>
          </p:cNvPr>
          <p:cNvSpPr/>
          <p:nvPr/>
        </p:nvSpPr>
        <p:spPr>
          <a:xfrm>
            <a:off x="8875354" y="3671578"/>
            <a:ext cx="2387600" cy="1029052"/>
          </a:xfrm>
          <a:custGeom>
            <a:avLst/>
            <a:gdLst>
              <a:gd name="connsiteX0" fmla="*/ 0 w 2387600"/>
              <a:gd name="connsiteY0" fmla="*/ 0 h 1029052"/>
              <a:gd name="connsiteX1" fmla="*/ 549148 w 2387600"/>
              <a:gd name="connsiteY1" fmla="*/ 0 h 1029052"/>
              <a:gd name="connsiteX2" fmla="*/ 1098296 w 2387600"/>
              <a:gd name="connsiteY2" fmla="*/ 0 h 1029052"/>
              <a:gd name="connsiteX3" fmla="*/ 1695196 w 2387600"/>
              <a:gd name="connsiteY3" fmla="*/ 0 h 1029052"/>
              <a:gd name="connsiteX4" fmla="*/ 2387600 w 2387600"/>
              <a:gd name="connsiteY4" fmla="*/ 0 h 1029052"/>
              <a:gd name="connsiteX5" fmla="*/ 2387600 w 2387600"/>
              <a:gd name="connsiteY5" fmla="*/ 483654 h 1029052"/>
              <a:gd name="connsiteX6" fmla="*/ 2387600 w 2387600"/>
              <a:gd name="connsiteY6" fmla="*/ 1029052 h 1029052"/>
              <a:gd name="connsiteX7" fmla="*/ 1814576 w 2387600"/>
              <a:gd name="connsiteY7" fmla="*/ 1029052 h 1029052"/>
              <a:gd name="connsiteX8" fmla="*/ 1241552 w 2387600"/>
              <a:gd name="connsiteY8" fmla="*/ 1029052 h 1029052"/>
              <a:gd name="connsiteX9" fmla="*/ 716280 w 2387600"/>
              <a:gd name="connsiteY9" fmla="*/ 1029052 h 1029052"/>
              <a:gd name="connsiteX10" fmla="*/ 0 w 2387600"/>
              <a:gd name="connsiteY10" fmla="*/ 1029052 h 1029052"/>
              <a:gd name="connsiteX11" fmla="*/ 0 w 2387600"/>
              <a:gd name="connsiteY11" fmla="*/ 524817 h 1029052"/>
              <a:gd name="connsiteX12" fmla="*/ 0 w 2387600"/>
              <a:gd name="connsiteY12" fmla="*/ 0 h 10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600" h="1029052" fill="none" extrusionOk="0">
                <a:moveTo>
                  <a:pt x="0" y="0"/>
                </a:moveTo>
                <a:cubicBezTo>
                  <a:pt x="111765" y="12973"/>
                  <a:pt x="334264" y="6844"/>
                  <a:pt x="549148" y="0"/>
                </a:cubicBezTo>
                <a:cubicBezTo>
                  <a:pt x="764032" y="-6844"/>
                  <a:pt x="928453" y="-14159"/>
                  <a:pt x="1098296" y="0"/>
                </a:cubicBezTo>
                <a:cubicBezTo>
                  <a:pt x="1268139" y="14159"/>
                  <a:pt x="1514244" y="-8702"/>
                  <a:pt x="1695196" y="0"/>
                </a:cubicBezTo>
                <a:cubicBezTo>
                  <a:pt x="1876148" y="8702"/>
                  <a:pt x="2080660" y="28235"/>
                  <a:pt x="2387600" y="0"/>
                </a:cubicBezTo>
                <a:cubicBezTo>
                  <a:pt x="2406627" y="238981"/>
                  <a:pt x="2384199" y="266197"/>
                  <a:pt x="2387600" y="483654"/>
                </a:cubicBezTo>
                <a:cubicBezTo>
                  <a:pt x="2391001" y="701111"/>
                  <a:pt x="2385583" y="786933"/>
                  <a:pt x="2387600" y="1029052"/>
                </a:cubicBezTo>
                <a:cubicBezTo>
                  <a:pt x="2272859" y="1028022"/>
                  <a:pt x="1931694" y="1042263"/>
                  <a:pt x="1814576" y="1029052"/>
                </a:cubicBezTo>
                <a:cubicBezTo>
                  <a:pt x="1697458" y="1015841"/>
                  <a:pt x="1356860" y="1039982"/>
                  <a:pt x="1241552" y="1029052"/>
                </a:cubicBezTo>
                <a:cubicBezTo>
                  <a:pt x="1126244" y="1018122"/>
                  <a:pt x="879077" y="1017508"/>
                  <a:pt x="716280" y="1029052"/>
                </a:cubicBezTo>
                <a:cubicBezTo>
                  <a:pt x="553483" y="1040596"/>
                  <a:pt x="239636" y="1035708"/>
                  <a:pt x="0" y="1029052"/>
                </a:cubicBezTo>
                <a:cubicBezTo>
                  <a:pt x="22611" y="907871"/>
                  <a:pt x="-12486" y="727001"/>
                  <a:pt x="0" y="524817"/>
                </a:cubicBezTo>
                <a:cubicBezTo>
                  <a:pt x="12486" y="322634"/>
                  <a:pt x="-9083" y="144587"/>
                  <a:pt x="0" y="0"/>
                </a:cubicBezTo>
                <a:close/>
              </a:path>
              <a:path w="2387600" h="1029052" stroke="0" extrusionOk="0">
                <a:moveTo>
                  <a:pt x="0" y="0"/>
                </a:moveTo>
                <a:cubicBezTo>
                  <a:pt x="273130" y="28539"/>
                  <a:pt x="463943" y="-19606"/>
                  <a:pt x="596900" y="0"/>
                </a:cubicBezTo>
                <a:cubicBezTo>
                  <a:pt x="729857" y="19606"/>
                  <a:pt x="939781" y="-10499"/>
                  <a:pt x="1217676" y="0"/>
                </a:cubicBezTo>
                <a:cubicBezTo>
                  <a:pt x="1495571" y="10499"/>
                  <a:pt x="1588522" y="22628"/>
                  <a:pt x="1742948" y="0"/>
                </a:cubicBezTo>
                <a:cubicBezTo>
                  <a:pt x="1897374" y="-22628"/>
                  <a:pt x="2116258" y="18751"/>
                  <a:pt x="2387600" y="0"/>
                </a:cubicBezTo>
                <a:cubicBezTo>
                  <a:pt x="2399343" y="164209"/>
                  <a:pt x="2412656" y="280625"/>
                  <a:pt x="2387600" y="524817"/>
                </a:cubicBezTo>
                <a:cubicBezTo>
                  <a:pt x="2362544" y="769009"/>
                  <a:pt x="2379798" y="862375"/>
                  <a:pt x="2387600" y="1029052"/>
                </a:cubicBezTo>
                <a:cubicBezTo>
                  <a:pt x="2134702" y="1038098"/>
                  <a:pt x="1973841" y="1053529"/>
                  <a:pt x="1862328" y="1029052"/>
                </a:cubicBezTo>
                <a:cubicBezTo>
                  <a:pt x="1750815" y="1004575"/>
                  <a:pt x="1370303" y="1034207"/>
                  <a:pt x="1241552" y="1029052"/>
                </a:cubicBezTo>
                <a:cubicBezTo>
                  <a:pt x="1112801" y="1023897"/>
                  <a:pt x="937508" y="1018253"/>
                  <a:pt x="668528" y="1029052"/>
                </a:cubicBezTo>
                <a:cubicBezTo>
                  <a:pt x="399548" y="1039851"/>
                  <a:pt x="237918" y="1000036"/>
                  <a:pt x="0" y="1029052"/>
                </a:cubicBezTo>
                <a:cubicBezTo>
                  <a:pt x="25341" y="787927"/>
                  <a:pt x="5524" y="692364"/>
                  <a:pt x="0" y="493945"/>
                </a:cubicBezTo>
                <a:cubicBezTo>
                  <a:pt x="-5524" y="295526"/>
                  <a:pt x="10270" y="215939"/>
                  <a:pt x="0" y="0"/>
                </a:cubicBez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THÂN BÀI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42CE22-E165-1E53-3CCC-D353F8AF631A}"/>
              </a:ext>
            </a:extLst>
          </p:cNvPr>
          <p:cNvSpPr/>
          <p:nvPr/>
        </p:nvSpPr>
        <p:spPr>
          <a:xfrm>
            <a:off x="8880998" y="5413926"/>
            <a:ext cx="2387600" cy="1029052"/>
          </a:xfrm>
          <a:custGeom>
            <a:avLst/>
            <a:gdLst>
              <a:gd name="connsiteX0" fmla="*/ 0 w 2387600"/>
              <a:gd name="connsiteY0" fmla="*/ 0 h 1029052"/>
              <a:gd name="connsiteX1" fmla="*/ 549148 w 2387600"/>
              <a:gd name="connsiteY1" fmla="*/ 0 h 1029052"/>
              <a:gd name="connsiteX2" fmla="*/ 1098296 w 2387600"/>
              <a:gd name="connsiteY2" fmla="*/ 0 h 1029052"/>
              <a:gd name="connsiteX3" fmla="*/ 1695196 w 2387600"/>
              <a:gd name="connsiteY3" fmla="*/ 0 h 1029052"/>
              <a:gd name="connsiteX4" fmla="*/ 2387600 w 2387600"/>
              <a:gd name="connsiteY4" fmla="*/ 0 h 1029052"/>
              <a:gd name="connsiteX5" fmla="*/ 2387600 w 2387600"/>
              <a:gd name="connsiteY5" fmla="*/ 483654 h 1029052"/>
              <a:gd name="connsiteX6" fmla="*/ 2387600 w 2387600"/>
              <a:gd name="connsiteY6" fmla="*/ 1029052 h 1029052"/>
              <a:gd name="connsiteX7" fmla="*/ 1814576 w 2387600"/>
              <a:gd name="connsiteY7" fmla="*/ 1029052 h 1029052"/>
              <a:gd name="connsiteX8" fmla="*/ 1241552 w 2387600"/>
              <a:gd name="connsiteY8" fmla="*/ 1029052 h 1029052"/>
              <a:gd name="connsiteX9" fmla="*/ 716280 w 2387600"/>
              <a:gd name="connsiteY9" fmla="*/ 1029052 h 1029052"/>
              <a:gd name="connsiteX10" fmla="*/ 0 w 2387600"/>
              <a:gd name="connsiteY10" fmla="*/ 1029052 h 1029052"/>
              <a:gd name="connsiteX11" fmla="*/ 0 w 2387600"/>
              <a:gd name="connsiteY11" fmla="*/ 524817 h 1029052"/>
              <a:gd name="connsiteX12" fmla="*/ 0 w 2387600"/>
              <a:gd name="connsiteY12" fmla="*/ 0 h 10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600" h="1029052" fill="none" extrusionOk="0">
                <a:moveTo>
                  <a:pt x="0" y="0"/>
                </a:moveTo>
                <a:cubicBezTo>
                  <a:pt x="111765" y="12973"/>
                  <a:pt x="334264" y="6844"/>
                  <a:pt x="549148" y="0"/>
                </a:cubicBezTo>
                <a:cubicBezTo>
                  <a:pt x="764032" y="-6844"/>
                  <a:pt x="928453" y="-14159"/>
                  <a:pt x="1098296" y="0"/>
                </a:cubicBezTo>
                <a:cubicBezTo>
                  <a:pt x="1268139" y="14159"/>
                  <a:pt x="1514244" y="-8702"/>
                  <a:pt x="1695196" y="0"/>
                </a:cubicBezTo>
                <a:cubicBezTo>
                  <a:pt x="1876148" y="8702"/>
                  <a:pt x="2080660" y="28235"/>
                  <a:pt x="2387600" y="0"/>
                </a:cubicBezTo>
                <a:cubicBezTo>
                  <a:pt x="2406627" y="238981"/>
                  <a:pt x="2384199" y="266197"/>
                  <a:pt x="2387600" y="483654"/>
                </a:cubicBezTo>
                <a:cubicBezTo>
                  <a:pt x="2391001" y="701111"/>
                  <a:pt x="2385583" y="786933"/>
                  <a:pt x="2387600" y="1029052"/>
                </a:cubicBezTo>
                <a:cubicBezTo>
                  <a:pt x="2272859" y="1028022"/>
                  <a:pt x="1931694" y="1042263"/>
                  <a:pt x="1814576" y="1029052"/>
                </a:cubicBezTo>
                <a:cubicBezTo>
                  <a:pt x="1697458" y="1015841"/>
                  <a:pt x="1356860" y="1039982"/>
                  <a:pt x="1241552" y="1029052"/>
                </a:cubicBezTo>
                <a:cubicBezTo>
                  <a:pt x="1126244" y="1018122"/>
                  <a:pt x="879077" y="1017508"/>
                  <a:pt x="716280" y="1029052"/>
                </a:cubicBezTo>
                <a:cubicBezTo>
                  <a:pt x="553483" y="1040596"/>
                  <a:pt x="239636" y="1035708"/>
                  <a:pt x="0" y="1029052"/>
                </a:cubicBezTo>
                <a:cubicBezTo>
                  <a:pt x="22611" y="907871"/>
                  <a:pt x="-12486" y="727001"/>
                  <a:pt x="0" y="524817"/>
                </a:cubicBezTo>
                <a:cubicBezTo>
                  <a:pt x="12486" y="322634"/>
                  <a:pt x="-9083" y="144587"/>
                  <a:pt x="0" y="0"/>
                </a:cubicBezTo>
                <a:close/>
              </a:path>
              <a:path w="2387600" h="1029052" stroke="0" extrusionOk="0">
                <a:moveTo>
                  <a:pt x="0" y="0"/>
                </a:moveTo>
                <a:cubicBezTo>
                  <a:pt x="273130" y="28539"/>
                  <a:pt x="463943" y="-19606"/>
                  <a:pt x="596900" y="0"/>
                </a:cubicBezTo>
                <a:cubicBezTo>
                  <a:pt x="729857" y="19606"/>
                  <a:pt x="939781" y="-10499"/>
                  <a:pt x="1217676" y="0"/>
                </a:cubicBezTo>
                <a:cubicBezTo>
                  <a:pt x="1495571" y="10499"/>
                  <a:pt x="1588522" y="22628"/>
                  <a:pt x="1742948" y="0"/>
                </a:cubicBezTo>
                <a:cubicBezTo>
                  <a:pt x="1897374" y="-22628"/>
                  <a:pt x="2116258" y="18751"/>
                  <a:pt x="2387600" y="0"/>
                </a:cubicBezTo>
                <a:cubicBezTo>
                  <a:pt x="2399343" y="164209"/>
                  <a:pt x="2412656" y="280625"/>
                  <a:pt x="2387600" y="524817"/>
                </a:cubicBezTo>
                <a:cubicBezTo>
                  <a:pt x="2362544" y="769009"/>
                  <a:pt x="2379798" y="862375"/>
                  <a:pt x="2387600" y="1029052"/>
                </a:cubicBezTo>
                <a:cubicBezTo>
                  <a:pt x="2134702" y="1038098"/>
                  <a:pt x="1973841" y="1053529"/>
                  <a:pt x="1862328" y="1029052"/>
                </a:cubicBezTo>
                <a:cubicBezTo>
                  <a:pt x="1750815" y="1004575"/>
                  <a:pt x="1370303" y="1034207"/>
                  <a:pt x="1241552" y="1029052"/>
                </a:cubicBezTo>
                <a:cubicBezTo>
                  <a:pt x="1112801" y="1023897"/>
                  <a:pt x="937508" y="1018253"/>
                  <a:pt x="668528" y="1029052"/>
                </a:cubicBezTo>
                <a:cubicBezTo>
                  <a:pt x="399548" y="1039851"/>
                  <a:pt x="237918" y="1000036"/>
                  <a:pt x="0" y="1029052"/>
                </a:cubicBezTo>
                <a:cubicBezTo>
                  <a:pt x="25341" y="787927"/>
                  <a:pt x="5524" y="692364"/>
                  <a:pt x="0" y="493945"/>
                </a:cubicBezTo>
                <a:cubicBezTo>
                  <a:pt x="-5524" y="295526"/>
                  <a:pt x="10270" y="215939"/>
                  <a:pt x="0" y="0"/>
                </a:cubicBez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KẾT BÀI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BA57D2-467C-E128-E970-A6E9EDE111B8}"/>
              </a:ext>
            </a:extLst>
          </p:cNvPr>
          <p:cNvSpPr/>
          <p:nvPr/>
        </p:nvSpPr>
        <p:spPr>
          <a:xfrm>
            <a:off x="110360" y="2429778"/>
            <a:ext cx="5985640" cy="401320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Em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hãy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chọn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ngẫu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nhiên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một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trong 3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tấm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bìa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ghi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to “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”, “Thân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kumimoji="0" lang="vi-V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652B8D-D5AE-DFCA-39CB-135C98B87F29}"/>
              </a:ext>
            </a:extLst>
          </p:cNvPr>
          <p:cNvCxnSpPr>
            <a:cxnSpLocks/>
            <a:stCxn id="19" idx="3"/>
            <a:endCxn id="16" idx="11"/>
          </p:cNvCxnSpPr>
          <p:nvPr/>
        </p:nvCxnSpPr>
        <p:spPr>
          <a:xfrm flipV="1">
            <a:off x="6096000" y="2281143"/>
            <a:ext cx="2790643" cy="215523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CFD5B9-431C-7868-F8BD-7A355EB739C5}"/>
              </a:ext>
            </a:extLst>
          </p:cNvPr>
          <p:cNvCxnSpPr>
            <a:cxnSpLocks/>
            <a:stCxn id="19" idx="3"/>
            <a:endCxn id="17" idx="11"/>
          </p:cNvCxnSpPr>
          <p:nvPr/>
        </p:nvCxnSpPr>
        <p:spPr>
          <a:xfrm flipV="1">
            <a:off x="6096000" y="4196395"/>
            <a:ext cx="2779354" cy="239983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BD1E09-5C94-AE35-B5B5-5AE70E64DC6F}"/>
              </a:ext>
            </a:extLst>
          </p:cNvPr>
          <p:cNvCxnSpPr>
            <a:cxnSpLocks/>
            <a:stCxn id="19" idx="3"/>
            <a:endCxn id="18" idx="11"/>
          </p:cNvCxnSpPr>
          <p:nvPr/>
        </p:nvCxnSpPr>
        <p:spPr>
          <a:xfrm>
            <a:off x="6096000" y="4436378"/>
            <a:ext cx="2784998" cy="150236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" name="Picture 21">
            <a:extLst>
              <a:ext uri="{FF2B5EF4-FFF2-40B4-BE49-F238E27FC236}">
                <a16:creationId xmlns:a16="http://schemas.microsoft.com/office/drawing/2014/main" id="{EED630F3-A156-AF37-CC51-CE3D869E2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7328" y="1752178"/>
            <a:ext cx="1174603" cy="9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9FE68A-60D0-787F-A6A5-AB81BECED5CF}"/>
              </a:ext>
            </a:extLst>
          </p:cNvPr>
          <p:cNvSpPr/>
          <p:nvPr/>
        </p:nvSpPr>
        <p:spPr>
          <a:xfrm>
            <a:off x="947227" y="2323179"/>
            <a:ext cx="2387600" cy="763136"/>
          </a:xfrm>
          <a:custGeom>
            <a:avLst/>
            <a:gdLst>
              <a:gd name="connsiteX0" fmla="*/ 0 w 2387600"/>
              <a:gd name="connsiteY0" fmla="*/ 0 h 763136"/>
              <a:gd name="connsiteX1" fmla="*/ 549148 w 2387600"/>
              <a:gd name="connsiteY1" fmla="*/ 0 h 763136"/>
              <a:gd name="connsiteX2" fmla="*/ 1098296 w 2387600"/>
              <a:gd name="connsiteY2" fmla="*/ 0 h 763136"/>
              <a:gd name="connsiteX3" fmla="*/ 1695196 w 2387600"/>
              <a:gd name="connsiteY3" fmla="*/ 0 h 763136"/>
              <a:gd name="connsiteX4" fmla="*/ 2387600 w 2387600"/>
              <a:gd name="connsiteY4" fmla="*/ 0 h 763136"/>
              <a:gd name="connsiteX5" fmla="*/ 2387600 w 2387600"/>
              <a:gd name="connsiteY5" fmla="*/ 358674 h 763136"/>
              <a:gd name="connsiteX6" fmla="*/ 2387600 w 2387600"/>
              <a:gd name="connsiteY6" fmla="*/ 763136 h 763136"/>
              <a:gd name="connsiteX7" fmla="*/ 1814576 w 2387600"/>
              <a:gd name="connsiteY7" fmla="*/ 763136 h 763136"/>
              <a:gd name="connsiteX8" fmla="*/ 1241552 w 2387600"/>
              <a:gd name="connsiteY8" fmla="*/ 763136 h 763136"/>
              <a:gd name="connsiteX9" fmla="*/ 716280 w 2387600"/>
              <a:gd name="connsiteY9" fmla="*/ 763136 h 763136"/>
              <a:gd name="connsiteX10" fmla="*/ 0 w 2387600"/>
              <a:gd name="connsiteY10" fmla="*/ 763136 h 763136"/>
              <a:gd name="connsiteX11" fmla="*/ 0 w 2387600"/>
              <a:gd name="connsiteY11" fmla="*/ 389199 h 763136"/>
              <a:gd name="connsiteX12" fmla="*/ 0 w 2387600"/>
              <a:gd name="connsiteY12" fmla="*/ 0 h 76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600" h="763136" fill="none" extrusionOk="0">
                <a:moveTo>
                  <a:pt x="0" y="0"/>
                </a:moveTo>
                <a:cubicBezTo>
                  <a:pt x="111765" y="12973"/>
                  <a:pt x="334264" y="6844"/>
                  <a:pt x="549148" y="0"/>
                </a:cubicBezTo>
                <a:cubicBezTo>
                  <a:pt x="764032" y="-6844"/>
                  <a:pt x="928453" y="-14159"/>
                  <a:pt x="1098296" y="0"/>
                </a:cubicBezTo>
                <a:cubicBezTo>
                  <a:pt x="1268139" y="14159"/>
                  <a:pt x="1514244" y="-8702"/>
                  <a:pt x="1695196" y="0"/>
                </a:cubicBezTo>
                <a:cubicBezTo>
                  <a:pt x="1876148" y="8702"/>
                  <a:pt x="2080660" y="28235"/>
                  <a:pt x="2387600" y="0"/>
                </a:cubicBezTo>
                <a:cubicBezTo>
                  <a:pt x="2381492" y="101529"/>
                  <a:pt x="2386088" y="247148"/>
                  <a:pt x="2387600" y="358674"/>
                </a:cubicBezTo>
                <a:cubicBezTo>
                  <a:pt x="2389112" y="470200"/>
                  <a:pt x="2367486" y="569703"/>
                  <a:pt x="2387600" y="763136"/>
                </a:cubicBezTo>
                <a:cubicBezTo>
                  <a:pt x="2272859" y="762106"/>
                  <a:pt x="1931694" y="776347"/>
                  <a:pt x="1814576" y="763136"/>
                </a:cubicBezTo>
                <a:cubicBezTo>
                  <a:pt x="1697458" y="749925"/>
                  <a:pt x="1356860" y="774066"/>
                  <a:pt x="1241552" y="763136"/>
                </a:cubicBezTo>
                <a:cubicBezTo>
                  <a:pt x="1126244" y="752206"/>
                  <a:pt x="879077" y="751592"/>
                  <a:pt x="716280" y="763136"/>
                </a:cubicBezTo>
                <a:cubicBezTo>
                  <a:pt x="553483" y="774680"/>
                  <a:pt x="239636" y="769792"/>
                  <a:pt x="0" y="763136"/>
                </a:cubicBezTo>
                <a:cubicBezTo>
                  <a:pt x="-14914" y="672143"/>
                  <a:pt x="-1034" y="549395"/>
                  <a:pt x="0" y="389199"/>
                </a:cubicBezTo>
                <a:cubicBezTo>
                  <a:pt x="1034" y="229003"/>
                  <a:pt x="4103" y="175629"/>
                  <a:pt x="0" y="0"/>
                </a:cubicBezTo>
                <a:close/>
              </a:path>
              <a:path w="2387600" h="763136" stroke="0" extrusionOk="0">
                <a:moveTo>
                  <a:pt x="0" y="0"/>
                </a:moveTo>
                <a:cubicBezTo>
                  <a:pt x="273130" y="28539"/>
                  <a:pt x="463943" y="-19606"/>
                  <a:pt x="596900" y="0"/>
                </a:cubicBezTo>
                <a:cubicBezTo>
                  <a:pt x="729857" y="19606"/>
                  <a:pt x="939781" y="-10499"/>
                  <a:pt x="1217676" y="0"/>
                </a:cubicBezTo>
                <a:cubicBezTo>
                  <a:pt x="1495571" y="10499"/>
                  <a:pt x="1588522" y="22628"/>
                  <a:pt x="1742948" y="0"/>
                </a:cubicBezTo>
                <a:cubicBezTo>
                  <a:pt x="1897374" y="-22628"/>
                  <a:pt x="2116258" y="18751"/>
                  <a:pt x="2387600" y="0"/>
                </a:cubicBezTo>
                <a:cubicBezTo>
                  <a:pt x="2404307" y="130942"/>
                  <a:pt x="2386036" y="203392"/>
                  <a:pt x="2387600" y="389199"/>
                </a:cubicBezTo>
                <a:cubicBezTo>
                  <a:pt x="2389164" y="575006"/>
                  <a:pt x="2368997" y="587521"/>
                  <a:pt x="2387600" y="763136"/>
                </a:cubicBezTo>
                <a:cubicBezTo>
                  <a:pt x="2134702" y="772182"/>
                  <a:pt x="1973841" y="787613"/>
                  <a:pt x="1862328" y="763136"/>
                </a:cubicBezTo>
                <a:cubicBezTo>
                  <a:pt x="1750815" y="738659"/>
                  <a:pt x="1370303" y="768291"/>
                  <a:pt x="1241552" y="763136"/>
                </a:cubicBezTo>
                <a:cubicBezTo>
                  <a:pt x="1112801" y="757981"/>
                  <a:pt x="937508" y="752337"/>
                  <a:pt x="668528" y="763136"/>
                </a:cubicBezTo>
                <a:cubicBezTo>
                  <a:pt x="399548" y="773935"/>
                  <a:pt x="237918" y="734120"/>
                  <a:pt x="0" y="763136"/>
                </a:cubicBezTo>
                <a:cubicBezTo>
                  <a:pt x="15608" y="590387"/>
                  <a:pt x="12314" y="447578"/>
                  <a:pt x="0" y="366305"/>
                </a:cubicBezTo>
                <a:cubicBezTo>
                  <a:pt x="-12314" y="285032"/>
                  <a:pt x="-11260" y="153341"/>
                  <a:pt x="0" y="0"/>
                </a:cubicBez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MỞ BÀI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AE8486-C9FD-E668-3802-25DB89763274}"/>
              </a:ext>
            </a:extLst>
          </p:cNvPr>
          <p:cNvSpPr/>
          <p:nvPr/>
        </p:nvSpPr>
        <p:spPr>
          <a:xfrm>
            <a:off x="5002491" y="2355419"/>
            <a:ext cx="2387600" cy="763136"/>
          </a:xfrm>
          <a:custGeom>
            <a:avLst/>
            <a:gdLst>
              <a:gd name="connsiteX0" fmla="*/ 0 w 2387600"/>
              <a:gd name="connsiteY0" fmla="*/ 0 h 763136"/>
              <a:gd name="connsiteX1" fmla="*/ 549148 w 2387600"/>
              <a:gd name="connsiteY1" fmla="*/ 0 h 763136"/>
              <a:gd name="connsiteX2" fmla="*/ 1098296 w 2387600"/>
              <a:gd name="connsiteY2" fmla="*/ 0 h 763136"/>
              <a:gd name="connsiteX3" fmla="*/ 1695196 w 2387600"/>
              <a:gd name="connsiteY3" fmla="*/ 0 h 763136"/>
              <a:gd name="connsiteX4" fmla="*/ 2387600 w 2387600"/>
              <a:gd name="connsiteY4" fmla="*/ 0 h 763136"/>
              <a:gd name="connsiteX5" fmla="*/ 2387600 w 2387600"/>
              <a:gd name="connsiteY5" fmla="*/ 358674 h 763136"/>
              <a:gd name="connsiteX6" fmla="*/ 2387600 w 2387600"/>
              <a:gd name="connsiteY6" fmla="*/ 763136 h 763136"/>
              <a:gd name="connsiteX7" fmla="*/ 1814576 w 2387600"/>
              <a:gd name="connsiteY7" fmla="*/ 763136 h 763136"/>
              <a:gd name="connsiteX8" fmla="*/ 1241552 w 2387600"/>
              <a:gd name="connsiteY8" fmla="*/ 763136 h 763136"/>
              <a:gd name="connsiteX9" fmla="*/ 716280 w 2387600"/>
              <a:gd name="connsiteY9" fmla="*/ 763136 h 763136"/>
              <a:gd name="connsiteX10" fmla="*/ 0 w 2387600"/>
              <a:gd name="connsiteY10" fmla="*/ 763136 h 763136"/>
              <a:gd name="connsiteX11" fmla="*/ 0 w 2387600"/>
              <a:gd name="connsiteY11" fmla="*/ 389199 h 763136"/>
              <a:gd name="connsiteX12" fmla="*/ 0 w 2387600"/>
              <a:gd name="connsiteY12" fmla="*/ 0 h 76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600" h="763136" fill="none" extrusionOk="0">
                <a:moveTo>
                  <a:pt x="0" y="0"/>
                </a:moveTo>
                <a:cubicBezTo>
                  <a:pt x="111765" y="12973"/>
                  <a:pt x="334264" y="6844"/>
                  <a:pt x="549148" y="0"/>
                </a:cubicBezTo>
                <a:cubicBezTo>
                  <a:pt x="764032" y="-6844"/>
                  <a:pt x="928453" y="-14159"/>
                  <a:pt x="1098296" y="0"/>
                </a:cubicBezTo>
                <a:cubicBezTo>
                  <a:pt x="1268139" y="14159"/>
                  <a:pt x="1514244" y="-8702"/>
                  <a:pt x="1695196" y="0"/>
                </a:cubicBezTo>
                <a:cubicBezTo>
                  <a:pt x="1876148" y="8702"/>
                  <a:pt x="2080660" y="28235"/>
                  <a:pt x="2387600" y="0"/>
                </a:cubicBezTo>
                <a:cubicBezTo>
                  <a:pt x="2381492" y="101529"/>
                  <a:pt x="2386088" y="247148"/>
                  <a:pt x="2387600" y="358674"/>
                </a:cubicBezTo>
                <a:cubicBezTo>
                  <a:pt x="2389112" y="470200"/>
                  <a:pt x="2367486" y="569703"/>
                  <a:pt x="2387600" y="763136"/>
                </a:cubicBezTo>
                <a:cubicBezTo>
                  <a:pt x="2272859" y="762106"/>
                  <a:pt x="1931694" y="776347"/>
                  <a:pt x="1814576" y="763136"/>
                </a:cubicBezTo>
                <a:cubicBezTo>
                  <a:pt x="1697458" y="749925"/>
                  <a:pt x="1356860" y="774066"/>
                  <a:pt x="1241552" y="763136"/>
                </a:cubicBezTo>
                <a:cubicBezTo>
                  <a:pt x="1126244" y="752206"/>
                  <a:pt x="879077" y="751592"/>
                  <a:pt x="716280" y="763136"/>
                </a:cubicBezTo>
                <a:cubicBezTo>
                  <a:pt x="553483" y="774680"/>
                  <a:pt x="239636" y="769792"/>
                  <a:pt x="0" y="763136"/>
                </a:cubicBezTo>
                <a:cubicBezTo>
                  <a:pt x="-14914" y="672143"/>
                  <a:pt x="-1034" y="549395"/>
                  <a:pt x="0" y="389199"/>
                </a:cubicBezTo>
                <a:cubicBezTo>
                  <a:pt x="1034" y="229003"/>
                  <a:pt x="4103" y="175629"/>
                  <a:pt x="0" y="0"/>
                </a:cubicBezTo>
                <a:close/>
              </a:path>
              <a:path w="2387600" h="763136" stroke="0" extrusionOk="0">
                <a:moveTo>
                  <a:pt x="0" y="0"/>
                </a:moveTo>
                <a:cubicBezTo>
                  <a:pt x="273130" y="28539"/>
                  <a:pt x="463943" y="-19606"/>
                  <a:pt x="596900" y="0"/>
                </a:cubicBezTo>
                <a:cubicBezTo>
                  <a:pt x="729857" y="19606"/>
                  <a:pt x="939781" y="-10499"/>
                  <a:pt x="1217676" y="0"/>
                </a:cubicBezTo>
                <a:cubicBezTo>
                  <a:pt x="1495571" y="10499"/>
                  <a:pt x="1588522" y="22628"/>
                  <a:pt x="1742948" y="0"/>
                </a:cubicBezTo>
                <a:cubicBezTo>
                  <a:pt x="1897374" y="-22628"/>
                  <a:pt x="2116258" y="18751"/>
                  <a:pt x="2387600" y="0"/>
                </a:cubicBezTo>
                <a:cubicBezTo>
                  <a:pt x="2404307" y="130942"/>
                  <a:pt x="2386036" y="203392"/>
                  <a:pt x="2387600" y="389199"/>
                </a:cubicBezTo>
                <a:cubicBezTo>
                  <a:pt x="2389164" y="575006"/>
                  <a:pt x="2368997" y="587521"/>
                  <a:pt x="2387600" y="763136"/>
                </a:cubicBezTo>
                <a:cubicBezTo>
                  <a:pt x="2134702" y="772182"/>
                  <a:pt x="1973841" y="787613"/>
                  <a:pt x="1862328" y="763136"/>
                </a:cubicBezTo>
                <a:cubicBezTo>
                  <a:pt x="1750815" y="738659"/>
                  <a:pt x="1370303" y="768291"/>
                  <a:pt x="1241552" y="763136"/>
                </a:cubicBezTo>
                <a:cubicBezTo>
                  <a:pt x="1112801" y="757981"/>
                  <a:pt x="937508" y="752337"/>
                  <a:pt x="668528" y="763136"/>
                </a:cubicBezTo>
                <a:cubicBezTo>
                  <a:pt x="399548" y="773935"/>
                  <a:pt x="237918" y="734120"/>
                  <a:pt x="0" y="763136"/>
                </a:cubicBezTo>
                <a:cubicBezTo>
                  <a:pt x="15608" y="590387"/>
                  <a:pt x="12314" y="447578"/>
                  <a:pt x="0" y="366305"/>
                </a:cubicBezTo>
                <a:cubicBezTo>
                  <a:pt x="-12314" y="285032"/>
                  <a:pt x="-11260" y="153341"/>
                  <a:pt x="0" y="0"/>
                </a:cubicBez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THÂN BÀI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3CE537-958B-F6CF-D93D-E55943CF6313}"/>
              </a:ext>
            </a:extLst>
          </p:cNvPr>
          <p:cNvSpPr/>
          <p:nvPr/>
        </p:nvSpPr>
        <p:spPr>
          <a:xfrm>
            <a:off x="9186935" y="2355419"/>
            <a:ext cx="2387600" cy="763136"/>
          </a:xfrm>
          <a:custGeom>
            <a:avLst/>
            <a:gdLst>
              <a:gd name="connsiteX0" fmla="*/ 0 w 2387600"/>
              <a:gd name="connsiteY0" fmla="*/ 0 h 763136"/>
              <a:gd name="connsiteX1" fmla="*/ 549148 w 2387600"/>
              <a:gd name="connsiteY1" fmla="*/ 0 h 763136"/>
              <a:gd name="connsiteX2" fmla="*/ 1098296 w 2387600"/>
              <a:gd name="connsiteY2" fmla="*/ 0 h 763136"/>
              <a:gd name="connsiteX3" fmla="*/ 1695196 w 2387600"/>
              <a:gd name="connsiteY3" fmla="*/ 0 h 763136"/>
              <a:gd name="connsiteX4" fmla="*/ 2387600 w 2387600"/>
              <a:gd name="connsiteY4" fmla="*/ 0 h 763136"/>
              <a:gd name="connsiteX5" fmla="*/ 2387600 w 2387600"/>
              <a:gd name="connsiteY5" fmla="*/ 358674 h 763136"/>
              <a:gd name="connsiteX6" fmla="*/ 2387600 w 2387600"/>
              <a:gd name="connsiteY6" fmla="*/ 763136 h 763136"/>
              <a:gd name="connsiteX7" fmla="*/ 1814576 w 2387600"/>
              <a:gd name="connsiteY7" fmla="*/ 763136 h 763136"/>
              <a:gd name="connsiteX8" fmla="*/ 1241552 w 2387600"/>
              <a:gd name="connsiteY8" fmla="*/ 763136 h 763136"/>
              <a:gd name="connsiteX9" fmla="*/ 716280 w 2387600"/>
              <a:gd name="connsiteY9" fmla="*/ 763136 h 763136"/>
              <a:gd name="connsiteX10" fmla="*/ 0 w 2387600"/>
              <a:gd name="connsiteY10" fmla="*/ 763136 h 763136"/>
              <a:gd name="connsiteX11" fmla="*/ 0 w 2387600"/>
              <a:gd name="connsiteY11" fmla="*/ 389199 h 763136"/>
              <a:gd name="connsiteX12" fmla="*/ 0 w 2387600"/>
              <a:gd name="connsiteY12" fmla="*/ 0 h 76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7600" h="763136" fill="none" extrusionOk="0">
                <a:moveTo>
                  <a:pt x="0" y="0"/>
                </a:moveTo>
                <a:cubicBezTo>
                  <a:pt x="111765" y="12973"/>
                  <a:pt x="334264" y="6844"/>
                  <a:pt x="549148" y="0"/>
                </a:cubicBezTo>
                <a:cubicBezTo>
                  <a:pt x="764032" y="-6844"/>
                  <a:pt x="928453" y="-14159"/>
                  <a:pt x="1098296" y="0"/>
                </a:cubicBezTo>
                <a:cubicBezTo>
                  <a:pt x="1268139" y="14159"/>
                  <a:pt x="1514244" y="-8702"/>
                  <a:pt x="1695196" y="0"/>
                </a:cubicBezTo>
                <a:cubicBezTo>
                  <a:pt x="1876148" y="8702"/>
                  <a:pt x="2080660" y="28235"/>
                  <a:pt x="2387600" y="0"/>
                </a:cubicBezTo>
                <a:cubicBezTo>
                  <a:pt x="2381492" y="101529"/>
                  <a:pt x="2386088" y="247148"/>
                  <a:pt x="2387600" y="358674"/>
                </a:cubicBezTo>
                <a:cubicBezTo>
                  <a:pt x="2389112" y="470200"/>
                  <a:pt x="2367486" y="569703"/>
                  <a:pt x="2387600" y="763136"/>
                </a:cubicBezTo>
                <a:cubicBezTo>
                  <a:pt x="2272859" y="762106"/>
                  <a:pt x="1931694" y="776347"/>
                  <a:pt x="1814576" y="763136"/>
                </a:cubicBezTo>
                <a:cubicBezTo>
                  <a:pt x="1697458" y="749925"/>
                  <a:pt x="1356860" y="774066"/>
                  <a:pt x="1241552" y="763136"/>
                </a:cubicBezTo>
                <a:cubicBezTo>
                  <a:pt x="1126244" y="752206"/>
                  <a:pt x="879077" y="751592"/>
                  <a:pt x="716280" y="763136"/>
                </a:cubicBezTo>
                <a:cubicBezTo>
                  <a:pt x="553483" y="774680"/>
                  <a:pt x="239636" y="769792"/>
                  <a:pt x="0" y="763136"/>
                </a:cubicBezTo>
                <a:cubicBezTo>
                  <a:pt x="-14914" y="672143"/>
                  <a:pt x="-1034" y="549395"/>
                  <a:pt x="0" y="389199"/>
                </a:cubicBezTo>
                <a:cubicBezTo>
                  <a:pt x="1034" y="229003"/>
                  <a:pt x="4103" y="175629"/>
                  <a:pt x="0" y="0"/>
                </a:cubicBezTo>
                <a:close/>
              </a:path>
              <a:path w="2387600" h="763136" stroke="0" extrusionOk="0">
                <a:moveTo>
                  <a:pt x="0" y="0"/>
                </a:moveTo>
                <a:cubicBezTo>
                  <a:pt x="273130" y="28539"/>
                  <a:pt x="463943" y="-19606"/>
                  <a:pt x="596900" y="0"/>
                </a:cubicBezTo>
                <a:cubicBezTo>
                  <a:pt x="729857" y="19606"/>
                  <a:pt x="939781" y="-10499"/>
                  <a:pt x="1217676" y="0"/>
                </a:cubicBezTo>
                <a:cubicBezTo>
                  <a:pt x="1495571" y="10499"/>
                  <a:pt x="1588522" y="22628"/>
                  <a:pt x="1742948" y="0"/>
                </a:cubicBezTo>
                <a:cubicBezTo>
                  <a:pt x="1897374" y="-22628"/>
                  <a:pt x="2116258" y="18751"/>
                  <a:pt x="2387600" y="0"/>
                </a:cubicBezTo>
                <a:cubicBezTo>
                  <a:pt x="2404307" y="130942"/>
                  <a:pt x="2386036" y="203392"/>
                  <a:pt x="2387600" y="389199"/>
                </a:cubicBezTo>
                <a:cubicBezTo>
                  <a:pt x="2389164" y="575006"/>
                  <a:pt x="2368997" y="587521"/>
                  <a:pt x="2387600" y="763136"/>
                </a:cubicBezTo>
                <a:cubicBezTo>
                  <a:pt x="2134702" y="772182"/>
                  <a:pt x="1973841" y="787613"/>
                  <a:pt x="1862328" y="763136"/>
                </a:cubicBezTo>
                <a:cubicBezTo>
                  <a:pt x="1750815" y="738659"/>
                  <a:pt x="1370303" y="768291"/>
                  <a:pt x="1241552" y="763136"/>
                </a:cubicBezTo>
                <a:cubicBezTo>
                  <a:pt x="1112801" y="757981"/>
                  <a:pt x="937508" y="752337"/>
                  <a:pt x="668528" y="763136"/>
                </a:cubicBezTo>
                <a:cubicBezTo>
                  <a:pt x="399548" y="773935"/>
                  <a:pt x="237918" y="734120"/>
                  <a:pt x="0" y="763136"/>
                </a:cubicBezTo>
                <a:cubicBezTo>
                  <a:pt x="15608" y="590387"/>
                  <a:pt x="12314" y="447578"/>
                  <a:pt x="0" y="366305"/>
                </a:cubicBezTo>
                <a:cubicBezTo>
                  <a:pt x="-12314" y="285032"/>
                  <a:pt x="-11260" y="153341"/>
                  <a:pt x="0" y="0"/>
                </a:cubicBez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KẾT BÀI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377CEE8B-50FB-974A-56B2-39C482FECBA5}"/>
              </a:ext>
            </a:extLst>
          </p:cNvPr>
          <p:cNvSpPr txBox="1"/>
          <p:nvPr/>
        </p:nvSpPr>
        <p:spPr>
          <a:xfrm>
            <a:off x="3073400" y="1633673"/>
            <a:ext cx="6045200" cy="547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vi-VN" sz="2933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TRẢ LỜI</a:t>
            </a:r>
            <a:endParaRPr lang="en-US" sz="2933" b="1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Arrow: Down 22">
            <a:extLst>
              <a:ext uri="{FF2B5EF4-FFF2-40B4-BE49-F238E27FC236}">
                <a16:creationId xmlns:a16="http://schemas.microsoft.com/office/drawing/2014/main" id="{1FE44F8B-A5C4-69EB-ACEF-DE94E4D8B532}"/>
              </a:ext>
            </a:extLst>
          </p:cNvPr>
          <p:cNvSpPr/>
          <p:nvPr/>
        </p:nvSpPr>
        <p:spPr>
          <a:xfrm>
            <a:off x="1989146" y="3294861"/>
            <a:ext cx="355600" cy="558800"/>
          </a:xfrm>
          <a:prstGeom prst="downArrow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5" name="Arrow: Down 23">
            <a:extLst>
              <a:ext uri="{FF2B5EF4-FFF2-40B4-BE49-F238E27FC236}">
                <a16:creationId xmlns:a16="http://schemas.microsoft.com/office/drawing/2014/main" id="{C201371A-C1F7-DF90-E9DE-F4BEC51892E3}"/>
              </a:ext>
            </a:extLst>
          </p:cNvPr>
          <p:cNvSpPr/>
          <p:nvPr/>
        </p:nvSpPr>
        <p:spPr>
          <a:xfrm>
            <a:off x="6011333" y="3286394"/>
            <a:ext cx="355600" cy="558800"/>
          </a:xfrm>
          <a:prstGeom prst="downArrow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6" name="Arrow: Down 24">
            <a:extLst>
              <a:ext uri="{FF2B5EF4-FFF2-40B4-BE49-F238E27FC236}">
                <a16:creationId xmlns:a16="http://schemas.microsoft.com/office/drawing/2014/main" id="{EB3AC6EC-DB43-CE87-9998-EA23F0C1A8C6}"/>
              </a:ext>
            </a:extLst>
          </p:cNvPr>
          <p:cNvSpPr/>
          <p:nvPr/>
        </p:nvSpPr>
        <p:spPr>
          <a:xfrm>
            <a:off x="10272767" y="3314616"/>
            <a:ext cx="355600" cy="558800"/>
          </a:xfrm>
          <a:prstGeom prst="downArrow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3AC8E1-2224-7181-F7FA-9A47B87D293C}"/>
              </a:ext>
            </a:extLst>
          </p:cNvPr>
          <p:cNvSpPr txBox="1"/>
          <p:nvPr/>
        </p:nvSpPr>
        <p:spPr>
          <a:xfrm>
            <a:off x="896946" y="3943473"/>
            <a:ext cx="2539999" cy="141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miêu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(cây, hoa,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,...).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A4D208-32E0-8F57-2A92-FC1E8BB9307C}"/>
              </a:ext>
            </a:extLst>
          </p:cNvPr>
          <p:cNvSpPr txBox="1"/>
          <p:nvPr/>
        </p:nvSpPr>
        <p:spPr>
          <a:xfrm>
            <a:off x="3799963" y="3943473"/>
            <a:ext cx="4792656" cy="279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2 ý: </a:t>
            </a:r>
          </a:p>
          <a:p>
            <a:pPr marL="304815" marR="0" lvl="0" indent="-304815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miêu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04815" marR="0" lvl="0" indent="-304815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nêu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miêu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5FF44C-1640-F7E0-9920-7806764F55A9}"/>
              </a:ext>
            </a:extLst>
          </p:cNvPr>
          <p:cNvSpPr txBox="1"/>
          <p:nvPr/>
        </p:nvSpPr>
        <p:spPr>
          <a:xfrm>
            <a:off x="9057755" y="3963228"/>
            <a:ext cx="2645959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Nêu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miêu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475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C03388-BA67-C5B5-6D56-C132F3D244B3}"/>
              </a:ext>
            </a:extLst>
          </p:cNvPr>
          <p:cNvSpPr/>
          <p:nvPr/>
        </p:nvSpPr>
        <p:spPr>
          <a:xfrm>
            <a:off x="794" y="1642533"/>
            <a:ext cx="5080000" cy="5215467"/>
          </a:xfrm>
          <a:prstGeom prst="rect">
            <a:avLst/>
          </a:prstGeom>
          <a:solidFill>
            <a:srgbClr val="FFFF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95A8C-C6D6-8096-B24A-3420B0A6E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858" y1="44012" x2="71257" y2="53393"/>
                        <a14:foregroundMark x1="24651" y1="50998" x2="21257" y2="55988"/>
                        <a14:foregroundMark x1="39621" y1="57385" x2="41916" y2="53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572" r="10000" b="11427"/>
          <a:stretch/>
        </p:blipFill>
        <p:spPr>
          <a:xfrm>
            <a:off x="527484" y="3273443"/>
            <a:ext cx="4026620" cy="3650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DD90E7-241A-17E9-73E4-783B703780A1}"/>
              </a:ext>
            </a:extLst>
          </p:cNvPr>
          <p:cNvSpPr txBox="1"/>
          <p:nvPr/>
        </p:nvSpPr>
        <p:spPr>
          <a:xfrm>
            <a:off x="356394" y="2196378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</a:rPr>
              <a:t>THẢO LUẬN NHÓM ĐÔI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452D3-CF2C-F686-DAB9-7CF709AB924A}"/>
              </a:ext>
            </a:extLst>
          </p:cNvPr>
          <p:cNvSpPr txBox="1"/>
          <p:nvPr/>
        </p:nvSpPr>
        <p:spPr>
          <a:xfrm>
            <a:off x="5886780" y="2855653"/>
            <a:ext cx="5453714" cy="278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Đọc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bàng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miêu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</a:t>
            </a:r>
            <a:r>
              <a:rPr kumimoji="0" lang="vi-VN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bàng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si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C03388-BA67-C5B5-6D56-C132F3D244B3}"/>
              </a:ext>
            </a:extLst>
          </p:cNvPr>
          <p:cNvSpPr/>
          <p:nvPr/>
        </p:nvSpPr>
        <p:spPr>
          <a:xfrm>
            <a:off x="794" y="1642533"/>
            <a:ext cx="5080000" cy="5215467"/>
          </a:xfrm>
          <a:prstGeom prst="rect">
            <a:avLst/>
          </a:prstGeom>
          <a:solidFill>
            <a:srgbClr val="FFFF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D90E7-241A-17E9-73E4-783B703780A1}"/>
              </a:ext>
            </a:extLst>
          </p:cNvPr>
          <p:cNvSpPr txBox="1"/>
          <p:nvPr/>
        </p:nvSpPr>
        <p:spPr>
          <a:xfrm>
            <a:off x="356394" y="2196378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</a:rPr>
              <a:t>TRẢ LỜI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452D3-CF2C-F686-DAB9-7CF709AB924A}"/>
              </a:ext>
            </a:extLst>
          </p:cNvPr>
          <p:cNvSpPr txBox="1"/>
          <p:nvPr/>
        </p:nvSpPr>
        <p:spPr>
          <a:xfrm>
            <a:off x="5863774" y="2581347"/>
            <a:ext cx="5453714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si được miêu tả theo trình tự: 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đặc điểm chung của cây – rễ cây – lá cây – ích lợi của cây.</a:t>
            </a: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bàng được miêu tả theo trình tự thời gian (các mùa trong năm).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9BAA3-8CEB-97F4-D11F-9510FA64E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15926" r="54719" b="38015"/>
          <a:stretch/>
        </p:blipFill>
        <p:spPr>
          <a:xfrm>
            <a:off x="783774" y="2923385"/>
            <a:ext cx="3536780" cy="36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0EEEDB15-520B-A625-5816-A1F4C5F4BC97}"/>
              </a:ext>
            </a:extLst>
          </p:cNvPr>
          <p:cNvSpPr/>
          <p:nvPr/>
        </p:nvSpPr>
        <p:spPr>
          <a:xfrm>
            <a:off x="1389328" y="2136235"/>
            <a:ext cx="4013200" cy="320001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dung cho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20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vi-VN" sz="20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2: Quan </a:t>
            </a:r>
            <a:r>
              <a:rPr kumimoji="0" lang="vi-VN" sz="2000" b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vi-VN" sz="20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cối</a:t>
            </a:r>
            <a:endParaRPr kumimoji="0" lang="vi-VN" sz="2000" b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C127AC33-D928-1BCB-7922-2FE915148B5F}"/>
              </a:ext>
            </a:extLst>
          </p:cNvPr>
          <p:cNvSpPr/>
          <p:nvPr/>
        </p:nvSpPr>
        <p:spPr>
          <a:xfrm>
            <a:off x="6640242" y="2136235"/>
            <a:ext cx="4710510" cy="320001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tranh/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hoa (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ăn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cây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cây lương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cây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quan sát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OP 80 Hình ảnh cây lộc vừng rất được yêu thích, đẹp nhất Việt Nam">
            <a:extLst>
              <a:ext uri="{FF2B5EF4-FFF2-40B4-BE49-F238E27FC236}">
                <a16:creationId xmlns:a16="http://schemas.microsoft.com/office/drawing/2014/main" id="{978E53E6-6DAA-0F37-BE6B-249E2F0A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0" y="2497343"/>
            <a:ext cx="4553265" cy="3414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77DD35-9B9B-9E39-D9EA-F26EA9B95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19"/>
          <a:stretch/>
        </p:blipFill>
        <p:spPr>
          <a:xfrm>
            <a:off x="7620794" y="2497343"/>
            <a:ext cx="3606800" cy="34295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3ADF61-F37C-0104-7B82-27BB402149E5}"/>
              </a:ext>
            </a:extLst>
          </p:cNvPr>
          <p:cNvSpPr txBox="1"/>
          <p:nvPr/>
        </p:nvSpPr>
        <p:spPr>
          <a:xfrm>
            <a:off x="1168400" y="1769801"/>
            <a:ext cx="985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FF750-03F1-95C4-B51E-623211D83974}"/>
              </a:ext>
            </a:extLst>
          </p:cNvPr>
          <p:cNvSpPr/>
          <p:nvPr/>
        </p:nvSpPr>
        <p:spPr>
          <a:xfrm>
            <a:off x="1778794" y="6104468"/>
            <a:ext cx="2794000" cy="558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Cây lộc vừng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84BA8B-E760-2056-897E-7CAA08EF8DCA}"/>
              </a:ext>
            </a:extLst>
          </p:cNvPr>
          <p:cNvSpPr/>
          <p:nvPr/>
        </p:nvSpPr>
        <p:spPr>
          <a:xfrm>
            <a:off x="8027194" y="6104468"/>
            <a:ext cx="2794000" cy="558800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Cây bằng lăng</a:t>
            </a: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73ADF61-F37C-0104-7B82-27BB402149E5}"/>
              </a:ext>
            </a:extLst>
          </p:cNvPr>
          <p:cNvSpPr txBox="1"/>
          <p:nvPr/>
        </p:nvSpPr>
        <p:spPr>
          <a:xfrm>
            <a:off x="1168400" y="1769801"/>
            <a:ext cx="985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16CB2F-7C03-03F8-713E-CCBE55BC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800" y="2444630"/>
            <a:ext cx="4557187" cy="3497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6E3B7-9B74-41F0-A6E5-A116FC9CF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20421"/>
          <a:stretch/>
        </p:blipFill>
        <p:spPr>
          <a:xfrm>
            <a:off x="6998911" y="2444630"/>
            <a:ext cx="4181739" cy="35129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CDD27B-13D1-6CC7-632B-5CC9E6649326}"/>
              </a:ext>
            </a:extLst>
          </p:cNvPr>
          <p:cNvSpPr/>
          <p:nvPr/>
        </p:nvSpPr>
        <p:spPr>
          <a:xfrm>
            <a:off x="1880394" y="6138332"/>
            <a:ext cx="2794000" cy="55880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Cây xà cừ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514881-ECB9-BF4E-784D-6169E003A5EF}"/>
              </a:ext>
            </a:extLst>
          </p:cNvPr>
          <p:cNvSpPr/>
          <p:nvPr/>
        </p:nvSpPr>
        <p:spPr>
          <a:xfrm>
            <a:off x="7692781" y="6138332"/>
            <a:ext cx="2794000" cy="55880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Cây bạch đàn </a:t>
            </a:r>
          </a:p>
        </p:txBody>
      </p:sp>
    </p:spTree>
    <p:extLst>
      <p:ext uri="{BB962C8B-B14F-4D97-AF65-F5344CB8AC3E}">
        <p14:creationId xmlns:p14="http://schemas.microsoft.com/office/powerpoint/2010/main" val="10792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73ADF61-F37C-0104-7B82-27BB402149E5}"/>
              </a:ext>
            </a:extLst>
          </p:cNvPr>
          <p:cNvSpPr txBox="1"/>
          <p:nvPr/>
        </p:nvSpPr>
        <p:spPr>
          <a:xfrm>
            <a:off x="1168400" y="1769801"/>
            <a:ext cx="985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2E118-2759-EF48-D5E1-5BD5919E4C5C}"/>
              </a:ext>
            </a:extLst>
          </p:cNvPr>
          <p:cNvSpPr/>
          <p:nvPr/>
        </p:nvSpPr>
        <p:spPr>
          <a:xfrm>
            <a:off x="1554407" y="6118224"/>
            <a:ext cx="2794000" cy="558800"/>
          </a:xfrm>
          <a:prstGeom prst="rect">
            <a:avLst/>
          </a:prstGeom>
          <a:solidFill>
            <a:srgbClr val="F7A8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Hoa tường vi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C6C658-23F0-EB74-A67E-19C65150EEE8}"/>
              </a:ext>
            </a:extLst>
          </p:cNvPr>
          <p:cNvSpPr/>
          <p:nvPr/>
        </p:nvSpPr>
        <p:spPr>
          <a:xfrm>
            <a:off x="7671594" y="6121399"/>
            <a:ext cx="2794000" cy="558800"/>
          </a:xfrm>
          <a:prstGeom prst="rect">
            <a:avLst/>
          </a:prstGeom>
          <a:solidFill>
            <a:srgbClr val="CBCC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Hoa huệ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144D85-F5E7-C25B-11EE-AD9947C05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7" y="2455734"/>
            <a:ext cx="4671920" cy="35039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AA8CB4-0DC6-A83C-7F17-FC913A351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44" y="2455734"/>
            <a:ext cx="4778100" cy="35039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149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161C20-96AB-3958-6E9E-5C50696B9A09}"/>
              </a:ext>
            </a:extLst>
          </p:cNvPr>
          <p:cNvSpPr/>
          <p:nvPr/>
        </p:nvSpPr>
        <p:spPr>
          <a:xfrm>
            <a:off x="4874349" y="3895851"/>
            <a:ext cx="6819488" cy="2810903"/>
          </a:xfrm>
          <a:custGeom>
            <a:avLst/>
            <a:gdLst>
              <a:gd name="connsiteX0" fmla="*/ 0 w 6819488"/>
              <a:gd name="connsiteY0" fmla="*/ 0 h 2810903"/>
              <a:gd name="connsiteX1" fmla="*/ 818339 w 6819488"/>
              <a:gd name="connsiteY1" fmla="*/ 0 h 2810903"/>
              <a:gd name="connsiteX2" fmla="*/ 1295703 w 6819488"/>
              <a:gd name="connsiteY2" fmla="*/ 0 h 2810903"/>
              <a:gd name="connsiteX3" fmla="*/ 1841262 w 6819488"/>
              <a:gd name="connsiteY3" fmla="*/ 0 h 2810903"/>
              <a:gd name="connsiteX4" fmla="*/ 2386821 w 6819488"/>
              <a:gd name="connsiteY4" fmla="*/ 0 h 2810903"/>
              <a:gd name="connsiteX5" fmla="*/ 2864185 w 6819488"/>
              <a:gd name="connsiteY5" fmla="*/ 0 h 2810903"/>
              <a:gd name="connsiteX6" fmla="*/ 3546134 w 6819488"/>
              <a:gd name="connsiteY6" fmla="*/ 0 h 2810903"/>
              <a:gd name="connsiteX7" fmla="*/ 4023498 w 6819488"/>
              <a:gd name="connsiteY7" fmla="*/ 0 h 2810903"/>
              <a:gd name="connsiteX8" fmla="*/ 4500862 w 6819488"/>
              <a:gd name="connsiteY8" fmla="*/ 0 h 2810903"/>
              <a:gd name="connsiteX9" fmla="*/ 4978226 w 6819488"/>
              <a:gd name="connsiteY9" fmla="*/ 0 h 2810903"/>
              <a:gd name="connsiteX10" fmla="*/ 5455590 w 6819488"/>
              <a:gd name="connsiteY10" fmla="*/ 0 h 2810903"/>
              <a:gd name="connsiteX11" fmla="*/ 6001149 w 6819488"/>
              <a:gd name="connsiteY11" fmla="*/ 0 h 2810903"/>
              <a:gd name="connsiteX12" fmla="*/ 6819488 w 6819488"/>
              <a:gd name="connsiteY12" fmla="*/ 0 h 2810903"/>
              <a:gd name="connsiteX13" fmla="*/ 6819488 w 6819488"/>
              <a:gd name="connsiteY13" fmla="*/ 534072 h 2810903"/>
              <a:gd name="connsiteX14" fmla="*/ 6819488 w 6819488"/>
              <a:gd name="connsiteY14" fmla="*/ 1152470 h 2810903"/>
              <a:gd name="connsiteX15" fmla="*/ 6819488 w 6819488"/>
              <a:gd name="connsiteY15" fmla="*/ 1770869 h 2810903"/>
              <a:gd name="connsiteX16" fmla="*/ 6819488 w 6819488"/>
              <a:gd name="connsiteY16" fmla="*/ 2304940 h 2810903"/>
              <a:gd name="connsiteX17" fmla="*/ 6819488 w 6819488"/>
              <a:gd name="connsiteY17" fmla="*/ 2810903 h 2810903"/>
              <a:gd name="connsiteX18" fmla="*/ 6001149 w 6819488"/>
              <a:gd name="connsiteY18" fmla="*/ 2810903 h 2810903"/>
              <a:gd name="connsiteX19" fmla="*/ 5251006 w 6819488"/>
              <a:gd name="connsiteY19" fmla="*/ 2810903 h 2810903"/>
              <a:gd name="connsiteX20" fmla="*/ 4432667 w 6819488"/>
              <a:gd name="connsiteY20" fmla="*/ 2810903 h 2810903"/>
              <a:gd name="connsiteX21" fmla="*/ 3955303 w 6819488"/>
              <a:gd name="connsiteY21" fmla="*/ 2810903 h 2810903"/>
              <a:gd name="connsiteX22" fmla="*/ 3136964 w 6819488"/>
              <a:gd name="connsiteY22" fmla="*/ 2810903 h 2810903"/>
              <a:gd name="connsiteX23" fmla="*/ 2318626 w 6819488"/>
              <a:gd name="connsiteY23" fmla="*/ 2810903 h 2810903"/>
              <a:gd name="connsiteX24" fmla="*/ 1773067 w 6819488"/>
              <a:gd name="connsiteY24" fmla="*/ 2810903 h 2810903"/>
              <a:gd name="connsiteX25" fmla="*/ 954728 w 6819488"/>
              <a:gd name="connsiteY25" fmla="*/ 2810903 h 2810903"/>
              <a:gd name="connsiteX26" fmla="*/ 0 w 6819488"/>
              <a:gd name="connsiteY26" fmla="*/ 2810903 h 2810903"/>
              <a:gd name="connsiteX27" fmla="*/ 0 w 6819488"/>
              <a:gd name="connsiteY27" fmla="*/ 2248722 h 2810903"/>
              <a:gd name="connsiteX28" fmla="*/ 0 w 6819488"/>
              <a:gd name="connsiteY28" fmla="*/ 1686542 h 2810903"/>
              <a:gd name="connsiteX29" fmla="*/ 0 w 6819488"/>
              <a:gd name="connsiteY29" fmla="*/ 1180579 h 2810903"/>
              <a:gd name="connsiteX30" fmla="*/ 0 w 6819488"/>
              <a:gd name="connsiteY30" fmla="*/ 618399 h 2810903"/>
              <a:gd name="connsiteX31" fmla="*/ 0 w 6819488"/>
              <a:gd name="connsiteY31" fmla="*/ 0 h 281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19488" h="2810903" fill="none" extrusionOk="0">
                <a:moveTo>
                  <a:pt x="0" y="0"/>
                </a:moveTo>
                <a:cubicBezTo>
                  <a:pt x="305526" y="-9279"/>
                  <a:pt x="434278" y="-38581"/>
                  <a:pt x="818339" y="0"/>
                </a:cubicBezTo>
                <a:cubicBezTo>
                  <a:pt x="1202400" y="38581"/>
                  <a:pt x="1065285" y="8401"/>
                  <a:pt x="1295703" y="0"/>
                </a:cubicBezTo>
                <a:cubicBezTo>
                  <a:pt x="1526121" y="-8401"/>
                  <a:pt x="1678573" y="-6783"/>
                  <a:pt x="1841262" y="0"/>
                </a:cubicBezTo>
                <a:cubicBezTo>
                  <a:pt x="2003951" y="6783"/>
                  <a:pt x="2161058" y="3634"/>
                  <a:pt x="2386821" y="0"/>
                </a:cubicBezTo>
                <a:cubicBezTo>
                  <a:pt x="2612584" y="-3634"/>
                  <a:pt x="2642951" y="4932"/>
                  <a:pt x="2864185" y="0"/>
                </a:cubicBezTo>
                <a:cubicBezTo>
                  <a:pt x="3085419" y="-4932"/>
                  <a:pt x="3348026" y="-3141"/>
                  <a:pt x="3546134" y="0"/>
                </a:cubicBezTo>
                <a:cubicBezTo>
                  <a:pt x="3744242" y="3141"/>
                  <a:pt x="3921320" y="-6602"/>
                  <a:pt x="4023498" y="0"/>
                </a:cubicBezTo>
                <a:cubicBezTo>
                  <a:pt x="4125676" y="6602"/>
                  <a:pt x="4315903" y="-20432"/>
                  <a:pt x="4500862" y="0"/>
                </a:cubicBezTo>
                <a:cubicBezTo>
                  <a:pt x="4685821" y="20432"/>
                  <a:pt x="4875822" y="12975"/>
                  <a:pt x="4978226" y="0"/>
                </a:cubicBezTo>
                <a:cubicBezTo>
                  <a:pt x="5080630" y="-12975"/>
                  <a:pt x="5245871" y="6785"/>
                  <a:pt x="5455590" y="0"/>
                </a:cubicBezTo>
                <a:cubicBezTo>
                  <a:pt x="5665309" y="-6785"/>
                  <a:pt x="5874662" y="-13257"/>
                  <a:pt x="6001149" y="0"/>
                </a:cubicBezTo>
                <a:cubicBezTo>
                  <a:pt x="6127636" y="13257"/>
                  <a:pt x="6586340" y="-23802"/>
                  <a:pt x="6819488" y="0"/>
                </a:cubicBezTo>
                <a:cubicBezTo>
                  <a:pt x="6825908" y="179936"/>
                  <a:pt x="6843214" y="314510"/>
                  <a:pt x="6819488" y="534072"/>
                </a:cubicBezTo>
                <a:cubicBezTo>
                  <a:pt x="6795762" y="753634"/>
                  <a:pt x="6819556" y="981851"/>
                  <a:pt x="6819488" y="1152470"/>
                </a:cubicBezTo>
                <a:cubicBezTo>
                  <a:pt x="6819420" y="1323089"/>
                  <a:pt x="6812591" y="1532157"/>
                  <a:pt x="6819488" y="1770869"/>
                </a:cubicBezTo>
                <a:cubicBezTo>
                  <a:pt x="6826385" y="2009581"/>
                  <a:pt x="6796300" y="2091677"/>
                  <a:pt x="6819488" y="2304940"/>
                </a:cubicBezTo>
                <a:cubicBezTo>
                  <a:pt x="6842676" y="2518203"/>
                  <a:pt x="6842895" y="2560873"/>
                  <a:pt x="6819488" y="2810903"/>
                </a:cubicBezTo>
                <a:cubicBezTo>
                  <a:pt x="6609103" y="2816620"/>
                  <a:pt x="6251887" y="2832663"/>
                  <a:pt x="6001149" y="2810903"/>
                </a:cubicBezTo>
                <a:cubicBezTo>
                  <a:pt x="5750411" y="2789143"/>
                  <a:pt x="5528040" y="2825065"/>
                  <a:pt x="5251006" y="2810903"/>
                </a:cubicBezTo>
                <a:cubicBezTo>
                  <a:pt x="4973972" y="2796741"/>
                  <a:pt x="4714200" y="2832913"/>
                  <a:pt x="4432667" y="2810903"/>
                </a:cubicBezTo>
                <a:cubicBezTo>
                  <a:pt x="4151134" y="2788893"/>
                  <a:pt x="4096142" y="2827312"/>
                  <a:pt x="3955303" y="2810903"/>
                </a:cubicBezTo>
                <a:cubicBezTo>
                  <a:pt x="3814464" y="2794494"/>
                  <a:pt x="3526654" y="2801463"/>
                  <a:pt x="3136964" y="2810903"/>
                </a:cubicBezTo>
                <a:cubicBezTo>
                  <a:pt x="2747274" y="2820343"/>
                  <a:pt x="2651935" y="2844235"/>
                  <a:pt x="2318626" y="2810903"/>
                </a:cubicBezTo>
                <a:cubicBezTo>
                  <a:pt x="1985317" y="2777571"/>
                  <a:pt x="1970048" y="2817471"/>
                  <a:pt x="1773067" y="2810903"/>
                </a:cubicBezTo>
                <a:cubicBezTo>
                  <a:pt x="1576086" y="2804335"/>
                  <a:pt x="1130130" y="2843634"/>
                  <a:pt x="954728" y="2810903"/>
                </a:cubicBezTo>
                <a:cubicBezTo>
                  <a:pt x="779326" y="2778172"/>
                  <a:pt x="227484" y="2771937"/>
                  <a:pt x="0" y="2810903"/>
                </a:cubicBezTo>
                <a:cubicBezTo>
                  <a:pt x="-23271" y="2666400"/>
                  <a:pt x="-25441" y="2427240"/>
                  <a:pt x="0" y="2248722"/>
                </a:cubicBezTo>
                <a:cubicBezTo>
                  <a:pt x="25441" y="2070204"/>
                  <a:pt x="22877" y="1957243"/>
                  <a:pt x="0" y="1686542"/>
                </a:cubicBezTo>
                <a:cubicBezTo>
                  <a:pt x="-22877" y="1415841"/>
                  <a:pt x="-2708" y="1412803"/>
                  <a:pt x="0" y="1180579"/>
                </a:cubicBezTo>
                <a:cubicBezTo>
                  <a:pt x="2708" y="948355"/>
                  <a:pt x="-16760" y="745084"/>
                  <a:pt x="0" y="618399"/>
                </a:cubicBezTo>
                <a:cubicBezTo>
                  <a:pt x="16760" y="491714"/>
                  <a:pt x="9034" y="210639"/>
                  <a:pt x="0" y="0"/>
                </a:cubicBezTo>
                <a:close/>
              </a:path>
              <a:path w="6819488" h="2810903" stroke="0" extrusionOk="0">
                <a:moveTo>
                  <a:pt x="0" y="0"/>
                </a:moveTo>
                <a:cubicBezTo>
                  <a:pt x="215364" y="9265"/>
                  <a:pt x="247494" y="16854"/>
                  <a:pt x="477364" y="0"/>
                </a:cubicBezTo>
                <a:cubicBezTo>
                  <a:pt x="707234" y="-16854"/>
                  <a:pt x="806089" y="6656"/>
                  <a:pt x="1022923" y="0"/>
                </a:cubicBezTo>
                <a:cubicBezTo>
                  <a:pt x="1239757" y="-6656"/>
                  <a:pt x="1473836" y="-5558"/>
                  <a:pt x="1636677" y="0"/>
                </a:cubicBezTo>
                <a:cubicBezTo>
                  <a:pt x="1799518" y="5558"/>
                  <a:pt x="2086980" y="7328"/>
                  <a:pt x="2250431" y="0"/>
                </a:cubicBezTo>
                <a:cubicBezTo>
                  <a:pt x="2413882" y="-7328"/>
                  <a:pt x="2724722" y="33548"/>
                  <a:pt x="2932380" y="0"/>
                </a:cubicBezTo>
                <a:cubicBezTo>
                  <a:pt x="3140038" y="-33548"/>
                  <a:pt x="3242813" y="-11767"/>
                  <a:pt x="3546134" y="0"/>
                </a:cubicBezTo>
                <a:cubicBezTo>
                  <a:pt x="3849455" y="11767"/>
                  <a:pt x="3900587" y="5825"/>
                  <a:pt x="4159888" y="0"/>
                </a:cubicBezTo>
                <a:cubicBezTo>
                  <a:pt x="4419189" y="-5825"/>
                  <a:pt x="4626501" y="22022"/>
                  <a:pt x="4773642" y="0"/>
                </a:cubicBezTo>
                <a:cubicBezTo>
                  <a:pt x="4920783" y="-22022"/>
                  <a:pt x="5253281" y="-12587"/>
                  <a:pt x="5455590" y="0"/>
                </a:cubicBezTo>
                <a:cubicBezTo>
                  <a:pt x="5657899" y="12587"/>
                  <a:pt x="5863518" y="22611"/>
                  <a:pt x="6137539" y="0"/>
                </a:cubicBezTo>
                <a:cubicBezTo>
                  <a:pt x="6411560" y="-22611"/>
                  <a:pt x="6515155" y="-15560"/>
                  <a:pt x="6819488" y="0"/>
                </a:cubicBezTo>
                <a:cubicBezTo>
                  <a:pt x="6842739" y="212168"/>
                  <a:pt x="6790259" y="387936"/>
                  <a:pt x="6819488" y="618399"/>
                </a:cubicBezTo>
                <a:cubicBezTo>
                  <a:pt x="6848717" y="848862"/>
                  <a:pt x="6827468" y="896301"/>
                  <a:pt x="6819488" y="1152470"/>
                </a:cubicBezTo>
                <a:cubicBezTo>
                  <a:pt x="6811508" y="1408639"/>
                  <a:pt x="6830390" y="1628459"/>
                  <a:pt x="6819488" y="1770869"/>
                </a:cubicBezTo>
                <a:cubicBezTo>
                  <a:pt x="6808586" y="1913279"/>
                  <a:pt x="6862289" y="2517228"/>
                  <a:pt x="6819488" y="2810903"/>
                </a:cubicBezTo>
                <a:cubicBezTo>
                  <a:pt x="6567284" y="2835974"/>
                  <a:pt x="6395250" y="2835257"/>
                  <a:pt x="6205734" y="2810903"/>
                </a:cubicBezTo>
                <a:cubicBezTo>
                  <a:pt x="6016218" y="2786549"/>
                  <a:pt x="5879977" y="2822130"/>
                  <a:pt x="5660175" y="2810903"/>
                </a:cubicBezTo>
                <a:cubicBezTo>
                  <a:pt x="5440373" y="2799676"/>
                  <a:pt x="5272944" y="2787217"/>
                  <a:pt x="5046421" y="2810903"/>
                </a:cubicBezTo>
                <a:cubicBezTo>
                  <a:pt x="4819898" y="2834589"/>
                  <a:pt x="4649495" y="2827688"/>
                  <a:pt x="4296277" y="2810903"/>
                </a:cubicBezTo>
                <a:cubicBezTo>
                  <a:pt x="3943059" y="2794118"/>
                  <a:pt x="4005567" y="2814483"/>
                  <a:pt x="3750718" y="2810903"/>
                </a:cubicBezTo>
                <a:cubicBezTo>
                  <a:pt x="3495869" y="2807323"/>
                  <a:pt x="3415468" y="2792940"/>
                  <a:pt x="3205159" y="2810903"/>
                </a:cubicBezTo>
                <a:cubicBezTo>
                  <a:pt x="2994850" y="2828866"/>
                  <a:pt x="2847941" y="2833174"/>
                  <a:pt x="2727795" y="2810903"/>
                </a:cubicBezTo>
                <a:cubicBezTo>
                  <a:pt x="2607649" y="2788632"/>
                  <a:pt x="2292478" y="2792313"/>
                  <a:pt x="2045846" y="2810903"/>
                </a:cubicBezTo>
                <a:cubicBezTo>
                  <a:pt x="1799214" y="2829493"/>
                  <a:pt x="1680479" y="2819500"/>
                  <a:pt x="1432092" y="2810903"/>
                </a:cubicBezTo>
                <a:cubicBezTo>
                  <a:pt x="1183705" y="2802306"/>
                  <a:pt x="1073742" y="2833539"/>
                  <a:pt x="954728" y="2810903"/>
                </a:cubicBezTo>
                <a:cubicBezTo>
                  <a:pt x="835714" y="2788267"/>
                  <a:pt x="429291" y="2853569"/>
                  <a:pt x="0" y="2810903"/>
                </a:cubicBezTo>
                <a:cubicBezTo>
                  <a:pt x="401" y="2698371"/>
                  <a:pt x="9492" y="2501035"/>
                  <a:pt x="0" y="2304940"/>
                </a:cubicBezTo>
                <a:cubicBezTo>
                  <a:pt x="-9492" y="2108845"/>
                  <a:pt x="-4185" y="1941447"/>
                  <a:pt x="0" y="1770869"/>
                </a:cubicBezTo>
                <a:cubicBezTo>
                  <a:pt x="4185" y="1600291"/>
                  <a:pt x="7986" y="1469410"/>
                  <a:pt x="0" y="1180579"/>
                </a:cubicBezTo>
                <a:cubicBezTo>
                  <a:pt x="-7986" y="891748"/>
                  <a:pt x="1761" y="829014"/>
                  <a:pt x="0" y="646508"/>
                </a:cubicBezTo>
                <a:cubicBezTo>
                  <a:pt x="-1761" y="464002"/>
                  <a:pt x="28593" y="1806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5414049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a.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văn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có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mấy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đoạn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? Nêu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nội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dung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của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từng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đoạn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.</a:t>
            </a:r>
          </a:p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b. Cây si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được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miêu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theo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trình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tự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nào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EFE4E-2B06-1804-C138-18BC39C193F4}"/>
              </a:ext>
            </a:extLst>
          </p:cNvPr>
          <p:cNvSpPr txBox="1"/>
          <p:nvPr/>
        </p:nvSpPr>
        <p:spPr>
          <a:xfrm>
            <a:off x="628386" y="2312512"/>
            <a:ext cx="10935224" cy="57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Em h</a:t>
            </a:r>
            <a:r>
              <a:rPr lang="en-US" sz="2400" kern="0">
                <a:solidFill>
                  <a:schemeClr val="bg1"/>
                </a:solidFill>
                <a:latin typeface="UTM Avo" panose="02040603050506020204" pitchFamily="18"/>
              </a:rPr>
              <a:t>ã</a:t>
            </a:r>
            <a:r>
              <a:rPr kumimoji="0" lang="vi-VN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y </a:t>
            </a:r>
            <a:r>
              <a:rPr kumimoji="0" lang="vi-VN" sz="240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đọc</a:t>
            </a:r>
            <a:r>
              <a:rPr kumimoji="0" lang="vi-VN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bài</a:t>
            </a:r>
            <a:r>
              <a:rPr kumimoji="0" lang="vi-VN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văn “Cây si” </a:t>
            </a:r>
            <a:r>
              <a:rPr kumimoji="0" lang="vi-VN" sz="240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mục</a:t>
            </a:r>
            <a:r>
              <a:rPr kumimoji="0" lang="vi-VN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I (SGK trang 35 – 36) </a:t>
            </a:r>
            <a:r>
              <a:rPr kumimoji="0" lang="vi-VN" sz="240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và</a:t>
            </a:r>
            <a:r>
              <a:rPr kumimoji="0" lang="vi-VN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trả</a:t>
            </a:r>
            <a:r>
              <a:rPr kumimoji="0" lang="vi-VN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lời</a:t>
            </a:r>
            <a:r>
              <a:rPr kumimoji="0" lang="vi-VN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câu hỏi</a:t>
            </a:r>
            <a:r>
              <a:rPr kumimoji="0" lang="en-US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:</a:t>
            </a:r>
            <a:r>
              <a:rPr kumimoji="0" lang="vi-VN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endParaRPr kumimoji="0" lang="vi-VN" sz="24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8" name="Arrow: Pentagon 15">
            <a:extLst>
              <a:ext uri="{FF2B5EF4-FFF2-40B4-BE49-F238E27FC236}">
                <a16:creationId xmlns:a16="http://schemas.microsoft.com/office/drawing/2014/main" id="{B12CE169-F1E3-B22D-8385-8A5B93050C1E}"/>
              </a:ext>
            </a:extLst>
          </p:cNvPr>
          <p:cNvSpPr/>
          <p:nvPr/>
        </p:nvSpPr>
        <p:spPr>
          <a:xfrm>
            <a:off x="4304261" y="3427889"/>
            <a:ext cx="3563805" cy="762000"/>
          </a:xfrm>
          <a:prstGeom prst="homePlate">
            <a:avLst/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</a:rPr>
              <a:t>Thảo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</a:rPr>
              <a:t>luận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1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</a:rPr>
              <a:t>nhóm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</a:rPr>
              <a:t> đôi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42594-3B2A-E94C-0F8E-561218DFA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3" y="3347145"/>
            <a:ext cx="3359609" cy="3359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F02430-23E0-0494-C410-FDADB6D07E96}"/>
              </a:ext>
            </a:extLst>
          </p:cNvPr>
          <p:cNvSpPr txBox="1"/>
          <p:nvPr/>
        </p:nvSpPr>
        <p:spPr>
          <a:xfrm>
            <a:off x="1179996" y="1685300"/>
            <a:ext cx="9832005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HOẠT ĐỘNG 1.</a:t>
            </a:r>
            <a:r>
              <a:rPr kumimoji="0" lang="vi-VN" sz="24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NHẬN XÉT</a:t>
            </a:r>
            <a:endParaRPr kumimoji="0" lang="vi-VN" sz="24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0CA755-7E4B-1E5E-5E92-BF3B6574250C}"/>
              </a:ext>
            </a:extLst>
          </p:cNvPr>
          <p:cNvSpPr/>
          <p:nvPr/>
        </p:nvSpPr>
        <p:spPr>
          <a:xfrm>
            <a:off x="1719130" y="1849468"/>
            <a:ext cx="8753739" cy="7620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a.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Bài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văn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có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mấy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đoạn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? Nêu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nội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dung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của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từng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đoạn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84B71A-5964-0B4E-9CBA-DB595C9F41D1}"/>
              </a:ext>
            </a:extLst>
          </p:cNvPr>
          <p:cNvCxnSpPr>
            <a:cxnSpLocks/>
            <a:stCxn id="16" idx="2"/>
            <a:endCxn id="21" idx="0"/>
          </p:cNvCxnSpPr>
          <p:nvPr/>
        </p:nvCxnSpPr>
        <p:spPr>
          <a:xfrm flipH="1">
            <a:off x="1715077" y="2611468"/>
            <a:ext cx="4380923" cy="1480979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24410F-587F-F802-00B2-DB4CF9ED3790}"/>
              </a:ext>
            </a:extLst>
          </p:cNvPr>
          <p:cNvCxnSpPr>
            <a:cxnSpLocks/>
            <a:stCxn id="16" idx="2"/>
            <a:endCxn id="22" idx="0"/>
          </p:cNvCxnSpPr>
          <p:nvPr/>
        </p:nvCxnSpPr>
        <p:spPr>
          <a:xfrm flipH="1">
            <a:off x="4556085" y="2611468"/>
            <a:ext cx="1539915" cy="1480979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4525F3-C4A7-FB50-C8C6-7E836761A660}"/>
              </a:ext>
            </a:extLst>
          </p:cNvPr>
          <p:cNvCxnSpPr>
            <a:cxnSpLocks/>
            <a:stCxn id="16" idx="2"/>
            <a:endCxn id="23" idx="0"/>
          </p:cNvCxnSpPr>
          <p:nvPr/>
        </p:nvCxnSpPr>
        <p:spPr>
          <a:xfrm>
            <a:off x="6096000" y="2611468"/>
            <a:ext cx="1539915" cy="1480979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7881C8-9F87-7D09-DCED-F9D3610AFBE0}"/>
              </a:ext>
            </a:extLst>
          </p:cNvPr>
          <p:cNvCxnSpPr>
            <a:cxnSpLocks/>
            <a:stCxn id="16" idx="2"/>
            <a:endCxn id="24" idx="0"/>
          </p:cNvCxnSpPr>
          <p:nvPr/>
        </p:nvCxnSpPr>
        <p:spPr>
          <a:xfrm>
            <a:off x="6096000" y="2611468"/>
            <a:ext cx="4376869" cy="1480979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3572CC-1C9A-C134-F349-2F8A5649CC93}"/>
              </a:ext>
            </a:extLst>
          </p:cNvPr>
          <p:cNvSpPr txBox="1"/>
          <p:nvPr/>
        </p:nvSpPr>
        <p:spPr>
          <a:xfrm>
            <a:off x="530096" y="4092447"/>
            <a:ext cx="2369961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chung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si.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75370E-BB01-74A6-F1AF-438ACB2FBCFF}"/>
              </a:ext>
            </a:extLst>
          </p:cNvPr>
          <p:cNvSpPr txBox="1"/>
          <p:nvPr/>
        </p:nvSpPr>
        <p:spPr>
          <a:xfrm>
            <a:off x="3489285" y="4092447"/>
            <a:ext cx="2133600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Miêu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si.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623600-ABA0-844A-3698-913EEF34DF49}"/>
              </a:ext>
            </a:extLst>
          </p:cNvPr>
          <p:cNvSpPr txBox="1"/>
          <p:nvPr/>
        </p:nvSpPr>
        <p:spPr>
          <a:xfrm>
            <a:off x="6569115" y="4092447"/>
            <a:ext cx="2133600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Miêu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si.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511C75-D55C-EC6B-5E5A-398602B7E865}"/>
              </a:ext>
            </a:extLst>
          </p:cNvPr>
          <p:cNvSpPr txBox="1"/>
          <p:nvPr/>
        </p:nvSpPr>
        <p:spPr>
          <a:xfrm>
            <a:off x="9271308" y="4092447"/>
            <a:ext cx="240312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</a:p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 si.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612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C6423D-5600-395A-C5A4-1BC16FB1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4" t="18889" r="4582" b="47037"/>
          <a:stretch/>
        </p:blipFill>
        <p:spPr>
          <a:xfrm>
            <a:off x="0" y="3911600"/>
            <a:ext cx="3843131" cy="294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7DADCB-424F-A210-C414-CFF8DDB62153}"/>
              </a:ext>
            </a:extLst>
          </p:cNvPr>
          <p:cNvSpPr/>
          <p:nvPr/>
        </p:nvSpPr>
        <p:spPr>
          <a:xfrm>
            <a:off x="1905000" y="1890387"/>
            <a:ext cx="8382000" cy="7620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b. Cây si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được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miêu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theo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trình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tự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nào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491D5AED-4DB2-8344-0C86-4A0C2C024054}"/>
              </a:ext>
            </a:extLst>
          </p:cNvPr>
          <p:cNvSpPr/>
          <p:nvPr/>
        </p:nvSpPr>
        <p:spPr>
          <a:xfrm>
            <a:off x="5402471" y="3607617"/>
            <a:ext cx="5892800" cy="15240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Cây si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miêu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cây.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B986F37-3128-6827-BB94-A5C2AADBE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835529">
            <a:off x="3821527" y="3240097"/>
            <a:ext cx="1704145" cy="12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525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 Light</vt:lpstr>
      <vt:lpstr>UTM Avo</vt:lpstr>
      <vt:lpstr>Calibri</vt:lpstr>
      <vt:lpstr>Office Theme</vt:lpstr>
      <vt:lpstr>2_Office Theme</vt:lpstr>
      <vt:lpstr>1_Office Theme</vt:lpstr>
      <vt:lpstr>Tuần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OnePercent</cp:lastModifiedBy>
  <cp:revision>28</cp:revision>
  <dcterms:created xsi:type="dcterms:W3CDTF">2023-10-19T01:39:18Z</dcterms:created>
  <dcterms:modified xsi:type="dcterms:W3CDTF">2024-01-24T01:20:18Z</dcterms:modified>
</cp:coreProperties>
</file>