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5" r:id="rId2"/>
    <p:sldMasterId id="2147483698" r:id="rId3"/>
  </p:sldMasterIdLst>
  <p:notesMasterIdLst>
    <p:notesMasterId r:id="rId25"/>
  </p:notesMasterIdLst>
  <p:sldIdLst>
    <p:sldId id="363" r:id="rId4"/>
    <p:sldId id="264" r:id="rId5"/>
    <p:sldId id="374" r:id="rId6"/>
    <p:sldId id="375" r:id="rId7"/>
    <p:sldId id="322" r:id="rId8"/>
    <p:sldId id="326" r:id="rId9"/>
    <p:sldId id="364" r:id="rId10"/>
    <p:sldId id="370" r:id="rId11"/>
    <p:sldId id="371" r:id="rId12"/>
    <p:sldId id="323" r:id="rId13"/>
    <p:sldId id="366" r:id="rId14"/>
    <p:sldId id="365" r:id="rId15"/>
    <p:sldId id="369" r:id="rId16"/>
    <p:sldId id="372" r:id="rId17"/>
    <p:sldId id="373" r:id="rId18"/>
    <p:sldId id="351" r:id="rId19"/>
    <p:sldId id="352" r:id="rId20"/>
    <p:sldId id="346" r:id="rId21"/>
    <p:sldId id="353" r:id="rId22"/>
    <p:sldId id="354" r:id="rId23"/>
    <p:sldId id="349" r:id="rId2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DEED9"/>
    <a:srgbClr val="FFC34B"/>
    <a:srgbClr val="FFDD09"/>
    <a:srgbClr val="FEEFC6"/>
    <a:srgbClr val="2D591D"/>
    <a:srgbClr val="D7454F"/>
    <a:srgbClr val="EB6D8E"/>
    <a:srgbClr val="FFFFFF"/>
    <a:srgbClr val="FA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101" autoAdjust="0"/>
  </p:normalViewPr>
  <p:slideViewPr>
    <p:cSldViewPr snapToGrid="0">
      <p:cViewPr varScale="1">
        <p:scale>
          <a:sx n="90" d="100"/>
          <a:sy n="90" d="100"/>
        </p:scale>
        <p:origin x="84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EA986-52E8-4E99-B0E5-5A5297F0096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209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7045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5102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9461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EA986-52E8-4E99-B0E5-5A5297F0096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50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EA986-52E8-4E99-B0E5-5A5297F0096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632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EA986-52E8-4E99-B0E5-5A5297F0096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914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EA986-52E8-4E99-B0E5-5A5297F0096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326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EA986-52E8-4E99-B0E5-5A5297F0096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326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EA986-52E8-4E99-B0E5-5A5297F0096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33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3667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5107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15AA2F-A2C8-4033-ABB1-9676D9B4B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6B64E1-2010-49C4-B332-70C3A0647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8B5DFC-B13C-4C3C-BE11-E5060E3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1B83-7F85-412B-B55F-311BFBFEAF92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D3C02C-D7B9-4FC5-9A0C-E47F5126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12A6E2-4736-4A5C-A049-0D1CCF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E9D5-643F-4B16-9C77-5AFD21C28B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68406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A17726-F5E0-449F-8842-C42058F87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EA88AA-091A-43A1-8814-68E884B23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F3DD6A-5FCE-41D3-BA04-C33B8E4C1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094004-97B0-47BA-93CD-6D42579CF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1B83-7F85-412B-B55F-311BFBFEAF92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715CB2-E91A-433B-BDB0-B0382B0D0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59F244-1A56-4A7D-B702-39D21C3D0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E9D5-643F-4B16-9C77-5AFD21C28B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83307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AAF099-1E37-49B3-BF74-2103EA7A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A159F8-5B8C-4152-8B9F-FF1560B2F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675D9BF-A055-4A3B-AE81-5999D02EB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38CFBD4-9D91-4C78-8D50-A864FCD02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FFC61B4-F854-4403-AEF4-45DC5FE1A3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4C22695-E9A9-4465-9D47-BC9846669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1B83-7F85-412B-B55F-311BFBFEAF92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784CD4C-0742-4A31-9389-634C1F538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2A32328-9D9F-4C59-BBE2-F25DD7332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E9D5-643F-4B16-9C77-5AFD21C28B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09362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D5A37C-E4AE-414B-B858-604AAC1D0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B8EFC5F-FBEE-4E07-AC10-61052C21E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1B83-7F85-412B-B55F-311BFBFEAF92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1331917-62D1-4DF8-A771-75E0E2FC3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ED1067D-BFD8-4B52-8F30-D98E95B2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E9D5-643F-4B16-9C77-5AFD21C28B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10041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A6F7599-BAC8-4A3E-B81D-FD5E3DBD3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1B83-7F85-412B-B55F-311BFBFEAF92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9F6AE5F-FCFA-40B0-A492-95AEE68A5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E7BF91-B6EC-451F-BC26-B2D4AE1E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E9D5-643F-4B16-9C77-5AFD21C28B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0434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C986DC-7857-45F3-A87A-E57B8C7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ABE26D-EDA4-4A88-B324-32E57C368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C58D263-4469-4176-B80F-CE2D80600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4E0042-9343-435B-8AC7-108E1F68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1B83-7F85-412B-B55F-311BFBFEAF92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F64437-2F0F-496B-B89F-8FCA8CF19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4AD77E-82EE-4D1E-B1F4-235046D47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E9D5-643F-4B16-9C77-5AFD21C28B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03800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40DEF3-9E02-4A7A-B985-43C7AA85C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E8909E2-4391-48F1-AC76-7D846A630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38F403-E989-4C43-931E-392E028B2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CADC77-9A5F-495E-948A-5E8C599C0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1B83-7F85-412B-B55F-311BFBFEAF92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900D9-0F77-471E-9390-50CCA6F29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F101B63-0006-4567-803B-62E593D5B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E9D5-643F-4B16-9C77-5AFD21C28B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140689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587A94-8BDA-473F-B641-7CE8954D7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A35CAE-5BAD-493D-AA97-EDB575EE3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EDE0D6-C914-4C23-9A3B-B7280FBA7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1B83-7F85-412B-B55F-311BFBFEAF92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D86029-451C-4A23-A726-40DE65D3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F042CE-3782-4E31-A71B-233724ACE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E9D5-643F-4B16-9C77-5AFD21C28B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226732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8BEE589-2360-46CD-A48F-D0159C24BB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5735D8-4E0F-42CA-85A9-109502420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289540-1779-4633-AAEA-C2E34948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1B83-7F85-412B-B55F-311BFBFEAF92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E35222-434E-4293-B90C-EC2C759D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42FE9F-C8C7-4A56-A1BD-6009904E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E9D5-643F-4B16-9C77-5AFD21C28B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80402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85205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710494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340B-DD0B-433E-BC10-266275DA76BC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C537-BD3B-42A0-A573-49AC345F56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058220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340B-DD0B-433E-BC10-266275DA76BC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C537-BD3B-42A0-A573-49AC345F56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459988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340B-DD0B-433E-BC10-266275DA76BC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C537-BD3B-42A0-A573-49AC345F56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627574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340B-DD0B-433E-BC10-266275DA76BC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C537-BD3B-42A0-A573-49AC345F56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277444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340B-DD0B-433E-BC10-266275DA76BC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C537-BD3B-42A0-A573-49AC345F56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409890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340B-DD0B-433E-BC10-266275DA76BC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C537-BD3B-42A0-A573-49AC345F56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778402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340B-DD0B-433E-BC10-266275DA76BC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C537-BD3B-42A0-A573-49AC345F56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511688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340B-DD0B-433E-BC10-266275DA76BC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C537-BD3B-42A0-A573-49AC345F56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54025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38926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340B-DD0B-433E-BC10-266275DA76BC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C537-BD3B-42A0-A573-49AC345F56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472557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340B-DD0B-433E-BC10-266275DA76BC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C537-BD3B-42A0-A573-49AC345F56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22401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340B-DD0B-433E-BC10-266275DA76BC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C537-BD3B-42A0-A573-49AC345F56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195095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42241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168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685114" y="3932854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246846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3022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55343" cy="51435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1981200" y="66675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6651010" y="29741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968661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5CA629-2EE7-4445-8B6B-D05212392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7F774A2-297F-4905-8119-D4B8B3A5D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328AE7-5D6C-4C63-BB00-CA5EEB9DF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1B83-7F85-412B-B55F-311BFBFEAF92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E9CEB6-9C28-476A-9E6F-9960F085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93B1BA-51C5-4AE0-B6C1-8DE9EDF60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E9D5-643F-4B16-9C77-5AFD21C28B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88013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2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72" r:id="rId8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D16DB3D-8751-46C3-9D92-B6A66B356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81B940-43D1-4B9C-880A-9CDCAE7BC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B47934-06F7-464A-BD1B-592EA334E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FD791B83-7F85-412B-B55F-311BFBFEAF92}" type="datetimeFigureOut">
              <a:rPr lang="zh-CN" altLang="en-US" smtClean="0"/>
              <a:pPr/>
              <a:t>2024/12/4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627D83-AD14-4F4A-BE87-4C38521AD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89853D-7AF8-4A87-AB31-363664C27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6EA1E9D5-643F-4B16-9C77-5AFD21C28B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418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710" r:id="rId13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F340B-DD0B-433E-BC10-266275DA76BC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EC537-BD3B-42A0-A573-49AC345F56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29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1" r:id="rId12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GIF"/><Relationship Id="rId5" Type="http://schemas.openxmlformats.org/officeDocument/2006/relationships/hyperlink" Target="http://www.glitter-graphics.com/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4.emf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219258" y="579507"/>
            <a:ext cx="5540335" cy="9107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88"/>
              </a:avLst>
            </a:prstTxWarp>
          </a:bodyPr>
          <a:lstStyle/>
          <a:p>
            <a:pPr algn="ctr"/>
            <a:r>
              <a:rPr lang="en-US" sz="3600" i="0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KHOA HỌC </a:t>
            </a: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991572" y="1966761"/>
            <a:ext cx="5084965" cy="11364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0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NĂNG LƯỢNG ĐIỆN</a:t>
            </a:r>
          </a:p>
          <a:p>
            <a:pPr algn="ctr"/>
            <a:r>
              <a:rPr lang="en-US" sz="3600" i="0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(</a:t>
            </a:r>
            <a:r>
              <a:rPr lang="vi-VN" sz="3600" i="0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3600" i="0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4)</a:t>
            </a:r>
            <a:r>
              <a:rPr lang="en-US" sz="3600" b="1" i="0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</a:p>
        </p:txBody>
      </p:sp>
      <p:pic>
        <p:nvPicPr>
          <p:cNvPr id="2053" name="Picture 3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71850"/>
            <a:ext cx="3505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35978" y="47627"/>
            <a:ext cx="682625" cy="186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3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</p:spPr>
        <p:txBody>
          <a:bodyPr wrap="none" anchor="ctr"/>
          <a:lstStyle/>
          <a:p>
            <a:pPr eaLnBrk="1" hangingPunct="1"/>
            <a:endParaRPr lang="vi-VN" altLang="en-US">
              <a:latin typeface="Times New Roman" panose="02020603050405020304" pitchFamily="18" charset="0"/>
            </a:endParaRPr>
          </a:p>
        </p:txBody>
      </p:sp>
      <p:pic>
        <p:nvPicPr>
          <p:cNvPr id="2056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8397"/>
            <a:ext cx="14938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" descr="708245qq9tddswa1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05625" y="3493294"/>
            <a:ext cx="2209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AD44AB-FABA-66EB-7A6A-BCD038869A78}"/>
              </a:ext>
            </a:extLst>
          </p:cNvPr>
          <p:cNvSpPr/>
          <p:nvPr/>
        </p:nvSpPr>
        <p:spPr>
          <a:xfrm>
            <a:off x="1063256" y="3721395"/>
            <a:ext cx="6696337" cy="542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NHƯ QUỲNH</a:t>
            </a:r>
          </a:p>
        </p:txBody>
      </p:sp>
    </p:spTree>
    <p:extLst>
      <p:ext uri="{BB962C8B-B14F-4D97-AF65-F5344CB8AC3E}">
        <p14:creationId xmlns:p14="http://schemas.microsoft.com/office/powerpoint/2010/main" val="3803332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Joy Gruttmann-Schnap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5256" y="-1178719"/>
            <a:ext cx="457200" cy="457200"/>
          </a:xfrm>
          <a:prstGeom prst="rect">
            <a:avLst/>
          </a:prstGeom>
        </p:spPr>
      </p:pic>
      <p:pic>
        <p:nvPicPr>
          <p:cNvPr id="7170" name="Picture 2" descr="Flash free icon">
            <a:extLst>
              <a:ext uri="{FF2B5EF4-FFF2-40B4-BE49-F238E27FC236}">
                <a16:creationId xmlns:a16="http://schemas.microsoft.com/office/drawing/2014/main" id="{BDA90A5A-3EDF-45C7-98FB-BFBDDC491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31504" y="73408"/>
            <a:ext cx="1722120" cy="17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1137104-29A2-4239-9B51-C68585D331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96" y="934468"/>
            <a:ext cx="5262007" cy="21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02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audio>
              <p:cMediaNode vol="80000" numSld="999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/>
          <a:stretch/>
        </p:blipFill>
        <p:spPr>
          <a:xfrm>
            <a:off x="0" y="0"/>
            <a:ext cx="9144000" cy="5196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Joy Gruttmann-Schnap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5256" y="-1178719"/>
            <a:ext cx="457200" cy="457200"/>
          </a:xfrm>
          <a:prstGeom prst="rect">
            <a:avLst/>
          </a:prstGeom>
        </p:spPr>
      </p:pic>
      <p:pic>
        <p:nvPicPr>
          <p:cNvPr id="10" name="Picture 2" descr="Flash free icon">
            <a:extLst>
              <a:ext uri="{FF2B5EF4-FFF2-40B4-BE49-F238E27FC236}">
                <a16:creationId xmlns:a16="http://schemas.microsoft.com/office/drawing/2014/main" id="{FB5B4F3C-7700-43CD-A2E3-AD46D31EF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6625" y="151847"/>
            <a:ext cx="1722120" cy="17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4F5C11B-B498-4FD1-8E86-016414E5F55D}"/>
              </a:ext>
            </a:extLst>
          </p:cNvPr>
          <p:cNvSpPr/>
          <p:nvPr/>
        </p:nvSpPr>
        <p:spPr>
          <a:xfrm>
            <a:off x="1691640" y="228600"/>
            <a:ext cx="5814060" cy="4328160"/>
          </a:xfrm>
          <a:custGeom>
            <a:avLst/>
            <a:gdLst>
              <a:gd name="connsiteX0" fmla="*/ 0 w 5814060"/>
              <a:gd name="connsiteY0" fmla="*/ 721374 h 4328160"/>
              <a:gd name="connsiteX1" fmla="*/ 721374 w 5814060"/>
              <a:gd name="connsiteY1" fmla="*/ 0 h 4328160"/>
              <a:gd name="connsiteX2" fmla="*/ 1302134 w 5814060"/>
              <a:gd name="connsiteY2" fmla="*/ 0 h 4328160"/>
              <a:gd name="connsiteX3" fmla="*/ 1839181 w 5814060"/>
              <a:gd name="connsiteY3" fmla="*/ 0 h 4328160"/>
              <a:gd name="connsiteX4" fmla="*/ 2419941 w 5814060"/>
              <a:gd name="connsiteY4" fmla="*/ 0 h 4328160"/>
              <a:gd name="connsiteX5" fmla="*/ 3131840 w 5814060"/>
              <a:gd name="connsiteY5" fmla="*/ 0 h 4328160"/>
              <a:gd name="connsiteX6" fmla="*/ 3843740 w 5814060"/>
              <a:gd name="connsiteY6" fmla="*/ 0 h 4328160"/>
              <a:gd name="connsiteX7" fmla="*/ 4337073 w 5814060"/>
              <a:gd name="connsiteY7" fmla="*/ 0 h 4328160"/>
              <a:gd name="connsiteX8" fmla="*/ 5092686 w 5814060"/>
              <a:gd name="connsiteY8" fmla="*/ 0 h 4328160"/>
              <a:gd name="connsiteX9" fmla="*/ 5814060 w 5814060"/>
              <a:gd name="connsiteY9" fmla="*/ 721374 h 4328160"/>
              <a:gd name="connsiteX10" fmla="*/ 5814060 w 5814060"/>
              <a:gd name="connsiteY10" fmla="*/ 1356165 h 4328160"/>
              <a:gd name="connsiteX11" fmla="*/ 5814060 w 5814060"/>
              <a:gd name="connsiteY11" fmla="*/ 1962101 h 4328160"/>
              <a:gd name="connsiteX12" fmla="*/ 5814060 w 5814060"/>
              <a:gd name="connsiteY12" fmla="*/ 2596892 h 4328160"/>
              <a:gd name="connsiteX13" fmla="*/ 5814060 w 5814060"/>
              <a:gd name="connsiteY13" fmla="*/ 3606786 h 4328160"/>
              <a:gd name="connsiteX14" fmla="*/ 5092686 w 5814060"/>
              <a:gd name="connsiteY14" fmla="*/ 4328160 h 4328160"/>
              <a:gd name="connsiteX15" fmla="*/ 4555639 w 5814060"/>
              <a:gd name="connsiteY15" fmla="*/ 4328160 h 4328160"/>
              <a:gd name="connsiteX16" fmla="*/ 3974879 w 5814060"/>
              <a:gd name="connsiteY16" fmla="*/ 4328160 h 4328160"/>
              <a:gd name="connsiteX17" fmla="*/ 3437832 w 5814060"/>
              <a:gd name="connsiteY17" fmla="*/ 4328160 h 4328160"/>
              <a:gd name="connsiteX18" fmla="*/ 2769646 w 5814060"/>
              <a:gd name="connsiteY18" fmla="*/ 4328160 h 4328160"/>
              <a:gd name="connsiteX19" fmla="*/ 2232599 w 5814060"/>
              <a:gd name="connsiteY19" fmla="*/ 4328160 h 4328160"/>
              <a:gd name="connsiteX20" fmla="*/ 1739265 w 5814060"/>
              <a:gd name="connsiteY20" fmla="*/ 4328160 h 4328160"/>
              <a:gd name="connsiteX21" fmla="*/ 721374 w 5814060"/>
              <a:gd name="connsiteY21" fmla="*/ 4328160 h 4328160"/>
              <a:gd name="connsiteX22" fmla="*/ 0 w 5814060"/>
              <a:gd name="connsiteY22" fmla="*/ 3606786 h 4328160"/>
              <a:gd name="connsiteX23" fmla="*/ 0 w 5814060"/>
              <a:gd name="connsiteY23" fmla="*/ 3116266 h 4328160"/>
              <a:gd name="connsiteX24" fmla="*/ 0 w 5814060"/>
              <a:gd name="connsiteY24" fmla="*/ 2625746 h 4328160"/>
              <a:gd name="connsiteX25" fmla="*/ 0 w 5814060"/>
              <a:gd name="connsiteY25" fmla="*/ 2135226 h 4328160"/>
              <a:gd name="connsiteX26" fmla="*/ 0 w 5814060"/>
              <a:gd name="connsiteY26" fmla="*/ 1586998 h 4328160"/>
              <a:gd name="connsiteX27" fmla="*/ 0 w 5814060"/>
              <a:gd name="connsiteY27" fmla="*/ 721374 h 432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14060" h="4328160" fill="none" extrusionOk="0">
                <a:moveTo>
                  <a:pt x="0" y="721374"/>
                </a:moveTo>
                <a:cubicBezTo>
                  <a:pt x="-35310" y="390065"/>
                  <a:pt x="335736" y="30489"/>
                  <a:pt x="721374" y="0"/>
                </a:cubicBezTo>
                <a:cubicBezTo>
                  <a:pt x="945899" y="-15002"/>
                  <a:pt x="1131206" y="-17733"/>
                  <a:pt x="1302134" y="0"/>
                </a:cubicBezTo>
                <a:cubicBezTo>
                  <a:pt x="1473062" y="17733"/>
                  <a:pt x="1571159" y="-2977"/>
                  <a:pt x="1839181" y="0"/>
                </a:cubicBezTo>
                <a:cubicBezTo>
                  <a:pt x="2107203" y="2977"/>
                  <a:pt x="2241864" y="28380"/>
                  <a:pt x="2419941" y="0"/>
                </a:cubicBezTo>
                <a:cubicBezTo>
                  <a:pt x="2598018" y="-28380"/>
                  <a:pt x="2986759" y="16858"/>
                  <a:pt x="3131840" y="0"/>
                </a:cubicBezTo>
                <a:cubicBezTo>
                  <a:pt x="3276921" y="-16858"/>
                  <a:pt x="3683080" y="13301"/>
                  <a:pt x="3843740" y="0"/>
                </a:cubicBezTo>
                <a:cubicBezTo>
                  <a:pt x="4004400" y="-13301"/>
                  <a:pt x="4108771" y="7601"/>
                  <a:pt x="4337073" y="0"/>
                </a:cubicBezTo>
                <a:cubicBezTo>
                  <a:pt x="4565375" y="-7601"/>
                  <a:pt x="4816529" y="-16876"/>
                  <a:pt x="5092686" y="0"/>
                </a:cubicBezTo>
                <a:cubicBezTo>
                  <a:pt x="5493318" y="-75910"/>
                  <a:pt x="5893260" y="274734"/>
                  <a:pt x="5814060" y="721374"/>
                </a:cubicBezTo>
                <a:cubicBezTo>
                  <a:pt x="5841455" y="883888"/>
                  <a:pt x="5787588" y="1114762"/>
                  <a:pt x="5814060" y="1356165"/>
                </a:cubicBezTo>
                <a:cubicBezTo>
                  <a:pt x="5840532" y="1597568"/>
                  <a:pt x="5809932" y="1746405"/>
                  <a:pt x="5814060" y="1962101"/>
                </a:cubicBezTo>
                <a:cubicBezTo>
                  <a:pt x="5818188" y="2177797"/>
                  <a:pt x="5796835" y="2329754"/>
                  <a:pt x="5814060" y="2596892"/>
                </a:cubicBezTo>
                <a:cubicBezTo>
                  <a:pt x="5831285" y="2864030"/>
                  <a:pt x="5820747" y="3182295"/>
                  <a:pt x="5814060" y="3606786"/>
                </a:cubicBezTo>
                <a:cubicBezTo>
                  <a:pt x="5823874" y="4043669"/>
                  <a:pt x="5521676" y="4310896"/>
                  <a:pt x="5092686" y="4328160"/>
                </a:cubicBezTo>
                <a:cubicBezTo>
                  <a:pt x="4931027" y="4324911"/>
                  <a:pt x="4737952" y="4309490"/>
                  <a:pt x="4555639" y="4328160"/>
                </a:cubicBezTo>
                <a:cubicBezTo>
                  <a:pt x="4373326" y="4346830"/>
                  <a:pt x="4132439" y="4340785"/>
                  <a:pt x="3974879" y="4328160"/>
                </a:cubicBezTo>
                <a:cubicBezTo>
                  <a:pt x="3817319" y="4315535"/>
                  <a:pt x="3566249" y="4333426"/>
                  <a:pt x="3437832" y="4328160"/>
                </a:cubicBezTo>
                <a:cubicBezTo>
                  <a:pt x="3309415" y="4322894"/>
                  <a:pt x="3001311" y="4330315"/>
                  <a:pt x="2769646" y="4328160"/>
                </a:cubicBezTo>
                <a:cubicBezTo>
                  <a:pt x="2537981" y="4326005"/>
                  <a:pt x="2365791" y="4324715"/>
                  <a:pt x="2232599" y="4328160"/>
                </a:cubicBezTo>
                <a:cubicBezTo>
                  <a:pt x="2099407" y="4331605"/>
                  <a:pt x="1851439" y="4325538"/>
                  <a:pt x="1739265" y="4328160"/>
                </a:cubicBezTo>
                <a:cubicBezTo>
                  <a:pt x="1627091" y="4330782"/>
                  <a:pt x="1059502" y="4300533"/>
                  <a:pt x="721374" y="4328160"/>
                </a:cubicBezTo>
                <a:cubicBezTo>
                  <a:pt x="317485" y="4296770"/>
                  <a:pt x="76190" y="4049106"/>
                  <a:pt x="0" y="3606786"/>
                </a:cubicBezTo>
                <a:cubicBezTo>
                  <a:pt x="-9594" y="3374471"/>
                  <a:pt x="13680" y="3317699"/>
                  <a:pt x="0" y="3116266"/>
                </a:cubicBezTo>
                <a:cubicBezTo>
                  <a:pt x="-13680" y="2914833"/>
                  <a:pt x="7319" y="2766016"/>
                  <a:pt x="0" y="2625746"/>
                </a:cubicBezTo>
                <a:cubicBezTo>
                  <a:pt x="-7319" y="2485476"/>
                  <a:pt x="11152" y="2270772"/>
                  <a:pt x="0" y="2135226"/>
                </a:cubicBezTo>
                <a:cubicBezTo>
                  <a:pt x="-11152" y="1999680"/>
                  <a:pt x="-11973" y="1711604"/>
                  <a:pt x="0" y="1586998"/>
                </a:cubicBezTo>
                <a:cubicBezTo>
                  <a:pt x="11973" y="1462392"/>
                  <a:pt x="-39073" y="934998"/>
                  <a:pt x="0" y="721374"/>
                </a:cubicBezTo>
                <a:close/>
              </a:path>
              <a:path w="5814060" h="4328160" stroke="0" extrusionOk="0">
                <a:moveTo>
                  <a:pt x="0" y="721374"/>
                </a:moveTo>
                <a:cubicBezTo>
                  <a:pt x="33271" y="283740"/>
                  <a:pt x="357425" y="32889"/>
                  <a:pt x="721374" y="0"/>
                </a:cubicBezTo>
                <a:cubicBezTo>
                  <a:pt x="936962" y="-20538"/>
                  <a:pt x="1194744" y="12100"/>
                  <a:pt x="1389560" y="0"/>
                </a:cubicBezTo>
                <a:cubicBezTo>
                  <a:pt x="1584376" y="-12100"/>
                  <a:pt x="1773407" y="23335"/>
                  <a:pt x="1882894" y="0"/>
                </a:cubicBezTo>
                <a:cubicBezTo>
                  <a:pt x="1992381" y="-23335"/>
                  <a:pt x="2304109" y="-18767"/>
                  <a:pt x="2463654" y="0"/>
                </a:cubicBezTo>
                <a:cubicBezTo>
                  <a:pt x="2623199" y="18767"/>
                  <a:pt x="2799520" y="2876"/>
                  <a:pt x="2956988" y="0"/>
                </a:cubicBezTo>
                <a:cubicBezTo>
                  <a:pt x="3114456" y="-2876"/>
                  <a:pt x="3233236" y="-22693"/>
                  <a:pt x="3450322" y="0"/>
                </a:cubicBezTo>
                <a:cubicBezTo>
                  <a:pt x="3667408" y="22693"/>
                  <a:pt x="3781484" y="13958"/>
                  <a:pt x="4031082" y="0"/>
                </a:cubicBezTo>
                <a:cubicBezTo>
                  <a:pt x="4280680" y="-13958"/>
                  <a:pt x="4701045" y="4750"/>
                  <a:pt x="5092686" y="0"/>
                </a:cubicBezTo>
                <a:cubicBezTo>
                  <a:pt x="5445054" y="-43341"/>
                  <a:pt x="5904546" y="333778"/>
                  <a:pt x="5814060" y="721374"/>
                </a:cubicBezTo>
                <a:cubicBezTo>
                  <a:pt x="5805886" y="999495"/>
                  <a:pt x="5803617" y="1132656"/>
                  <a:pt x="5814060" y="1327311"/>
                </a:cubicBezTo>
                <a:cubicBezTo>
                  <a:pt x="5824503" y="1521966"/>
                  <a:pt x="5820125" y="1731677"/>
                  <a:pt x="5814060" y="1875539"/>
                </a:cubicBezTo>
                <a:cubicBezTo>
                  <a:pt x="5807995" y="2019401"/>
                  <a:pt x="5825538" y="2288143"/>
                  <a:pt x="5814060" y="2394913"/>
                </a:cubicBezTo>
                <a:cubicBezTo>
                  <a:pt x="5802582" y="2501683"/>
                  <a:pt x="5799220" y="2797172"/>
                  <a:pt x="5814060" y="2914287"/>
                </a:cubicBezTo>
                <a:cubicBezTo>
                  <a:pt x="5828900" y="3031402"/>
                  <a:pt x="5803700" y="3422001"/>
                  <a:pt x="5814060" y="3606786"/>
                </a:cubicBezTo>
                <a:cubicBezTo>
                  <a:pt x="5797066" y="4037926"/>
                  <a:pt x="5518423" y="4365260"/>
                  <a:pt x="5092686" y="4328160"/>
                </a:cubicBezTo>
                <a:cubicBezTo>
                  <a:pt x="4949791" y="4303862"/>
                  <a:pt x="4738944" y="4327709"/>
                  <a:pt x="4511926" y="4328160"/>
                </a:cubicBezTo>
                <a:cubicBezTo>
                  <a:pt x="4284908" y="4328611"/>
                  <a:pt x="4146175" y="4338208"/>
                  <a:pt x="4018592" y="4328160"/>
                </a:cubicBezTo>
                <a:cubicBezTo>
                  <a:pt x="3891009" y="4318112"/>
                  <a:pt x="3688205" y="4340193"/>
                  <a:pt x="3525258" y="4328160"/>
                </a:cubicBezTo>
                <a:cubicBezTo>
                  <a:pt x="3362311" y="4316127"/>
                  <a:pt x="3123198" y="4295939"/>
                  <a:pt x="2813359" y="4328160"/>
                </a:cubicBezTo>
                <a:cubicBezTo>
                  <a:pt x="2503520" y="4360381"/>
                  <a:pt x="2533970" y="4327895"/>
                  <a:pt x="2276312" y="4328160"/>
                </a:cubicBezTo>
                <a:cubicBezTo>
                  <a:pt x="2018654" y="4328425"/>
                  <a:pt x="1979217" y="4306390"/>
                  <a:pt x="1695552" y="4328160"/>
                </a:cubicBezTo>
                <a:cubicBezTo>
                  <a:pt x="1411887" y="4349930"/>
                  <a:pt x="1121658" y="4366824"/>
                  <a:pt x="721374" y="4328160"/>
                </a:cubicBezTo>
                <a:cubicBezTo>
                  <a:pt x="281652" y="4407481"/>
                  <a:pt x="48948" y="4079285"/>
                  <a:pt x="0" y="3606786"/>
                </a:cubicBezTo>
                <a:cubicBezTo>
                  <a:pt x="-16232" y="3467789"/>
                  <a:pt x="-13570" y="3231466"/>
                  <a:pt x="0" y="3116266"/>
                </a:cubicBezTo>
                <a:cubicBezTo>
                  <a:pt x="13570" y="3001066"/>
                  <a:pt x="15358" y="2636419"/>
                  <a:pt x="0" y="2510329"/>
                </a:cubicBezTo>
                <a:cubicBezTo>
                  <a:pt x="-15358" y="2384239"/>
                  <a:pt x="-16576" y="2264211"/>
                  <a:pt x="0" y="2019809"/>
                </a:cubicBezTo>
                <a:cubicBezTo>
                  <a:pt x="16576" y="1775407"/>
                  <a:pt x="-13967" y="1577874"/>
                  <a:pt x="0" y="1385019"/>
                </a:cubicBezTo>
                <a:cubicBezTo>
                  <a:pt x="13967" y="1192164"/>
                  <a:pt x="9003" y="980304"/>
                  <a:pt x="0" y="721374"/>
                </a:cubicBezTo>
                <a:close/>
              </a:path>
            </a:pathLst>
          </a:custGeom>
          <a:solidFill>
            <a:srgbClr val="FEF5DA"/>
          </a:solidFill>
          <a:ln w="38100">
            <a:solidFill>
              <a:srgbClr val="9E5A2B"/>
            </a:solidFill>
            <a:extLst>
              <a:ext uri="{C807C97D-BFC1-408E-A445-0C87EB9F89A2}">
                <ask:lineSketchStyleProps xmlns:ask="http://schemas.microsoft.com/office/drawing/2018/sketchyshapes" sd="118075524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B9AE1E-BCD8-4FBA-BB71-A537AE78827D}"/>
              </a:ext>
            </a:extLst>
          </p:cNvPr>
          <p:cNvSpPr txBox="1"/>
          <p:nvPr/>
        </p:nvSpPr>
        <p:spPr>
          <a:xfrm>
            <a:off x="1561015" y="1012907"/>
            <a:ext cx="61207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 </a:t>
            </a:r>
            <a:r>
              <a:rPr lang="en-US" sz="2800" b="1" dirty="0" err="1"/>
              <a:t>Liên</a:t>
            </a:r>
            <a:r>
              <a:rPr lang="en-US" sz="2800" b="1" dirty="0"/>
              <a:t> </a:t>
            </a:r>
            <a:r>
              <a:rPr lang="en-US" sz="2800" b="1" dirty="0" err="1"/>
              <a:t>hệ</a:t>
            </a:r>
            <a:r>
              <a:rPr lang="en-US" sz="2800" b="1" dirty="0"/>
              <a:t>, </a:t>
            </a:r>
            <a:r>
              <a:rPr lang="en-US" sz="2800" b="1" dirty="0" err="1"/>
              <a:t>vận</a:t>
            </a:r>
            <a:r>
              <a:rPr lang="en-US" sz="2800" b="1" dirty="0"/>
              <a:t> </a:t>
            </a:r>
            <a:r>
              <a:rPr lang="en-US" sz="2800" b="1" dirty="0" err="1"/>
              <a:t>dụng</a:t>
            </a:r>
            <a:r>
              <a:rPr lang="en-US" sz="2800" b="1" dirty="0"/>
              <a:t> </a:t>
            </a:r>
          </a:p>
          <a:p>
            <a:pPr algn="ctr"/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biện</a:t>
            </a:r>
            <a:r>
              <a:rPr lang="en-US" sz="2800" b="1" dirty="0"/>
              <a:t> </a:t>
            </a:r>
            <a:r>
              <a:rPr lang="en-US" sz="2800" b="1" dirty="0" err="1"/>
              <a:t>pháp</a:t>
            </a:r>
            <a:r>
              <a:rPr lang="en-US" sz="2800" b="1" dirty="0"/>
              <a:t> </a:t>
            </a:r>
            <a:r>
              <a:rPr lang="en-US" sz="2800" b="1" dirty="0" err="1"/>
              <a:t>tiết</a:t>
            </a:r>
            <a:r>
              <a:rPr lang="en-US" sz="2800" b="1" dirty="0"/>
              <a:t> </a:t>
            </a:r>
            <a:r>
              <a:rPr lang="en-US" sz="2800" b="1" dirty="0" err="1"/>
              <a:t>kiệm</a:t>
            </a:r>
            <a:r>
              <a:rPr lang="en-US" sz="2800" b="1" dirty="0"/>
              <a:t> </a:t>
            </a:r>
            <a:r>
              <a:rPr lang="en-US" sz="2800" b="1" dirty="0" err="1"/>
              <a:t>điện</a:t>
            </a:r>
            <a:endParaRPr lang="en-US" sz="2800" dirty="0"/>
          </a:p>
        </p:txBody>
      </p:sp>
      <p:pic>
        <p:nvPicPr>
          <p:cNvPr id="1026" name="Picture 2" descr="Công tơ điện là gì ? Đồng hồ điện - Điện năng kế và các thông tin chi tiết">
            <a:extLst>
              <a:ext uri="{FF2B5EF4-FFF2-40B4-BE49-F238E27FC236}">
                <a16:creationId xmlns:a16="http://schemas.microsoft.com/office/drawing/2014/main" id="{1627E81C-C718-45F9-ABCE-02F7B112A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1" t="3224" r="7599" b="18925"/>
          <a:stretch/>
        </p:blipFill>
        <p:spPr bwMode="auto">
          <a:xfrm>
            <a:off x="4860718" y="3289916"/>
            <a:ext cx="1418803" cy="1370255"/>
          </a:xfrm>
          <a:prstGeom prst="ellipse">
            <a:avLst/>
          </a:prstGeom>
          <a:ln w="19050" cap="rnd">
            <a:solidFill>
              <a:srgbClr val="8E5026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ầu chì DC Model: WSPV - 25B 1000V - Trang chủ">
            <a:extLst>
              <a:ext uri="{FF2B5EF4-FFF2-40B4-BE49-F238E27FC236}">
                <a16:creationId xmlns:a16="http://schemas.microsoft.com/office/drawing/2014/main" id="{0788A9B8-63BB-45DA-B083-CEBE01BDF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8" r="29074" b="13266"/>
          <a:stretch/>
        </p:blipFill>
        <p:spPr bwMode="auto">
          <a:xfrm>
            <a:off x="2680081" y="3289916"/>
            <a:ext cx="1418804" cy="1407397"/>
          </a:xfrm>
          <a:prstGeom prst="ellipse">
            <a:avLst/>
          </a:prstGeom>
          <a:ln w="12700" cap="rnd">
            <a:solidFill>
              <a:srgbClr val="8E5026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462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audio>
              <p:cMediaNode vol="80000" numSld="999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323" y="315170"/>
            <a:ext cx="84017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/>
              <a:t>Liệt</a:t>
            </a:r>
            <a:r>
              <a:rPr lang="en-US" sz="2200" dirty="0"/>
              <a:t> </a:t>
            </a:r>
            <a:r>
              <a:rPr lang="en-US" sz="2200" dirty="0" err="1"/>
              <a:t>kê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việc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thiết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để</a:t>
            </a:r>
            <a:r>
              <a:rPr lang="en-US" sz="2200" dirty="0"/>
              <a:t> </a:t>
            </a:r>
            <a:r>
              <a:rPr lang="en-US" sz="2200" dirty="0" err="1"/>
              <a:t>tiết</a:t>
            </a:r>
            <a:r>
              <a:rPr lang="en-US" sz="2200" dirty="0"/>
              <a:t> </a:t>
            </a:r>
            <a:r>
              <a:rPr lang="en-US" sz="2200" dirty="0" err="1"/>
              <a:t>kiệm</a:t>
            </a:r>
            <a:r>
              <a:rPr lang="en-US" sz="2200" dirty="0"/>
              <a:t> </a:t>
            </a:r>
            <a:r>
              <a:rPr lang="en-US" sz="2200" dirty="0" err="1"/>
              <a:t>năng</a:t>
            </a:r>
            <a:r>
              <a:rPr lang="en-US" sz="2200" dirty="0"/>
              <a:t> </a:t>
            </a:r>
            <a:r>
              <a:rPr lang="en-US" sz="2200" dirty="0" err="1"/>
              <a:t>lượng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ở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ở </a:t>
            </a:r>
            <a:r>
              <a:rPr lang="en-US" sz="2200" dirty="0" err="1"/>
              <a:t>nhà</a:t>
            </a:r>
            <a:r>
              <a:rPr lang="en-US" sz="2200" dirty="0"/>
              <a:t> </a:t>
            </a:r>
            <a:r>
              <a:rPr lang="en-US" sz="2200" dirty="0" err="1"/>
              <a:t>dựa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gợi</a:t>
            </a:r>
            <a:r>
              <a:rPr lang="en-US" sz="2200" dirty="0"/>
              <a:t> ý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đây</a:t>
            </a:r>
            <a:r>
              <a:rPr lang="en-US" sz="2200" dirty="0"/>
              <a:t>. </a:t>
            </a:r>
            <a:r>
              <a:rPr lang="en-US" sz="2200" dirty="0" err="1"/>
              <a:t>Với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việc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, </a:t>
            </a:r>
            <a:r>
              <a:rPr lang="en-US" sz="2200" dirty="0" err="1"/>
              <a:t>đánh</a:t>
            </a:r>
            <a:r>
              <a:rPr lang="en-US" sz="2200" dirty="0"/>
              <a:t> </a:t>
            </a:r>
            <a:r>
              <a:rPr lang="en-US" sz="2200" dirty="0" err="1"/>
              <a:t>dấu</a:t>
            </a:r>
            <a:r>
              <a:rPr lang="en-US" sz="2200" dirty="0"/>
              <a:t> x </a:t>
            </a:r>
            <a:r>
              <a:rPr lang="en-US" sz="2200" dirty="0" err="1"/>
              <a:t>vào</a:t>
            </a:r>
            <a:r>
              <a:rPr lang="en-US" sz="2200" dirty="0"/>
              <a:t> ô </a:t>
            </a:r>
            <a:r>
              <a:rPr lang="en-US" sz="2200" dirty="0" err="1"/>
              <a:t>tương</a:t>
            </a:r>
            <a:r>
              <a:rPr lang="en-US" sz="2200" dirty="0"/>
              <a:t> </a:t>
            </a:r>
            <a:r>
              <a:rPr lang="en-US" sz="2200" dirty="0" err="1"/>
              <a:t>ứng</a:t>
            </a:r>
            <a:r>
              <a:rPr lang="en-US" sz="2200" dirty="0"/>
              <a:t> </a:t>
            </a:r>
            <a:r>
              <a:rPr lang="en-US" sz="2200" dirty="0" err="1"/>
              <a:t>với</a:t>
            </a:r>
            <a:r>
              <a:rPr lang="en-US" sz="2200" dirty="0"/>
              <a:t> </a:t>
            </a:r>
            <a:r>
              <a:rPr lang="en-US" sz="2200" dirty="0" err="1"/>
              <a:t>mức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đã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119536"/>
              </p:ext>
            </p:extLst>
          </p:nvPr>
        </p:nvGraphicFramePr>
        <p:xfrm>
          <a:off x="356262" y="1613988"/>
          <a:ext cx="8609608" cy="189906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928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8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94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solidFill>
                            <a:srgbClr val="0000CC"/>
                          </a:solidFill>
                          <a:effectLst/>
                        </a:rPr>
                        <a:t>Việc</a:t>
                      </a:r>
                      <a:r>
                        <a:rPr lang="en-US" sz="2000" kern="100" dirty="0">
                          <a:solidFill>
                            <a:srgbClr val="0000CC"/>
                          </a:solidFill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0000CC"/>
                          </a:solidFill>
                          <a:effectLst/>
                        </a:rPr>
                        <a:t>làm</a:t>
                      </a:r>
                      <a:r>
                        <a:rPr lang="en-US" sz="2000" kern="100" dirty="0">
                          <a:solidFill>
                            <a:srgbClr val="0000CC"/>
                          </a:solidFill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0000CC"/>
                          </a:solidFill>
                          <a:effectLst/>
                        </a:rPr>
                        <a:t>tiết</a:t>
                      </a:r>
                      <a:r>
                        <a:rPr lang="en-US" sz="2000" kern="100" dirty="0">
                          <a:solidFill>
                            <a:srgbClr val="0000CC"/>
                          </a:solidFill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0000CC"/>
                          </a:solidFill>
                          <a:effectLst/>
                        </a:rPr>
                        <a:t>kiệm</a:t>
                      </a:r>
                      <a:r>
                        <a:rPr lang="en-US" sz="2000" kern="100" dirty="0">
                          <a:solidFill>
                            <a:srgbClr val="0000CC"/>
                          </a:solidFill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0000CC"/>
                          </a:solidFill>
                          <a:effectLst/>
                        </a:rPr>
                        <a:t>điện</a:t>
                      </a:r>
                      <a:r>
                        <a:rPr lang="en-US" sz="2000" kern="100" dirty="0">
                          <a:solidFill>
                            <a:srgbClr val="0000CC"/>
                          </a:solidFill>
                          <a:effectLst/>
                        </a:rPr>
                        <a:t> ở </a:t>
                      </a:r>
                      <a:r>
                        <a:rPr lang="en-US" sz="2000" kern="100" dirty="0" err="1">
                          <a:solidFill>
                            <a:srgbClr val="0000CC"/>
                          </a:solidFill>
                          <a:effectLst/>
                        </a:rPr>
                        <a:t>trường</a:t>
                      </a:r>
                      <a:r>
                        <a:rPr lang="en-US" sz="2000" kern="100" dirty="0">
                          <a:solidFill>
                            <a:srgbClr val="0000CC"/>
                          </a:solidFill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0000CC"/>
                          </a:solidFill>
                          <a:effectLst/>
                        </a:rPr>
                        <a:t>và</a:t>
                      </a:r>
                      <a:r>
                        <a:rPr lang="en-US" sz="2000" kern="100" dirty="0">
                          <a:solidFill>
                            <a:srgbClr val="0000CC"/>
                          </a:solidFill>
                          <a:effectLst/>
                        </a:rPr>
                        <a:t> ở </a:t>
                      </a:r>
                      <a:r>
                        <a:rPr lang="en-US" sz="2000" kern="100" dirty="0" err="1">
                          <a:solidFill>
                            <a:srgbClr val="0000CC"/>
                          </a:solidFill>
                          <a:effectLst/>
                        </a:rPr>
                        <a:t>nhà</a:t>
                      </a:r>
                      <a:endParaRPr lang="en-US" sz="2400" kern="1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</a:rPr>
                        <a:t>Mức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độ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thực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hiện</a:t>
                      </a:r>
                      <a:endParaRPr lang="en-US" sz="2400" kern="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0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solidFill>
                            <a:srgbClr val="0000CC"/>
                          </a:solidFill>
                          <a:effectLst/>
                        </a:rPr>
                        <a:t>Thường</a:t>
                      </a:r>
                      <a:r>
                        <a:rPr lang="en-US" sz="2000" kern="100" dirty="0">
                          <a:solidFill>
                            <a:srgbClr val="0000CC"/>
                          </a:solidFill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0000CC"/>
                          </a:solidFill>
                          <a:effectLst/>
                        </a:rPr>
                        <a:t>xuyên</a:t>
                      </a:r>
                      <a:endParaRPr lang="en-US" sz="2400" kern="1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solidFill>
                            <a:srgbClr val="0000CC"/>
                          </a:solidFill>
                          <a:effectLst/>
                        </a:rPr>
                        <a:t>Thỉnh</a:t>
                      </a:r>
                      <a:r>
                        <a:rPr lang="en-US" sz="2000" kern="100" dirty="0">
                          <a:solidFill>
                            <a:srgbClr val="0000CC"/>
                          </a:solidFill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0000CC"/>
                          </a:solidFill>
                          <a:effectLst/>
                        </a:rPr>
                        <a:t>thoảng</a:t>
                      </a:r>
                      <a:endParaRPr lang="en-US" sz="2400" kern="1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solidFill>
                            <a:srgbClr val="0000CC"/>
                          </a:solidFill>
                          <a:effectLst/>
                        </a:rPr>
                        <a:t>Chưa</a:t>
                      </a:r>
                      <a:r>
                        <a:rPr lang="en-US" sz="2000" kern="100" dirty="0">
                          <a:solidFill>
                            <a:srgbClr val="0000CC"/>
                          </a:solidFill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0000CC"/>
                          </a:solidFill>
                          <a:effectLst/>
                        </a:rPr>
                        <a:t>thực</a:t>
                      </a:r>
                      <a:r>
                        <a:rPr lang="en-US" sz="2000" kern="100" dirty="0">
                          <a:solidFill>
                            <a:srgbClr val="0000CC"/>
                          </a:solidFill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0000CC"/>
                          </a:solidFill>
                          <a:effectLst/>
                        </a:rPr>
                        <a:t>hiện</a:t>
                      </a:r>
                      <a:endParaRPr lang="en-US" sz="2400" kern="1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903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/>
          <a:stretch/>
        </p:blipFill>
        <p:spPr>
          <a:xfrm>
            <a:off x="0" y="0"/>
            <a:ext cx="9144000" cy="5196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Joy Gruttmann-Schnap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5256" y="-1178719"/>
            <a:ext cx="457200" cy="457200"/>
          </a:xfrm>
          <a:prstGeom prst="rect">
            <a:avLst/>
          </a:prstGeom>
        </p:spPr>
      </p:pic>
      <p:pic>
        <p:nvPicPr>
          <p:cNvPr id="10" name="Picture 2" descr="Flash free icon">
            <a:extLst>
              <a:ext uri="{FF2B5EF4-FFF2-40B4-BE49-F238E27FC236}">
                <a16:creationId xmlns:a16="http://schemas.microsoft.com/office/drawing/2014/main" id="{FB5B4F3C-7700-43CD-A2E3-AD46D31EF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6625" y="151847"/>
            <a:ext cx="1722120" cy="17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4F5C11B-B498-4FD1-8E86-016414E5F55D}"/>
              </a:ext>
            </a:extLst>
          </p:cNvPr>
          <p:cNvSpPr/>
          <p:nvPr/>
        </p:nvSpPr>
        <p:spPr>
          <a:xfrm>
            <a:off x="1691640" y="228600"/>
            <a:ext cx="5814060" cy="4328160"/>
          </a:xfrm>
          <a:custGeom>
            <a:avLst/>
            <a:gdLst>
              <a:gd name="connsiteX0" fmla="*/ 0 w 5814060"/>
              <a:gd name="connsiteY0" fmla="*/ 721374 h 4328160"/>
              <a:gd name="connsiteX1" fmla="*/ 721374 w 5814060"/>
              <a:gd name="connsiteY1" fmla="*/ 0 h 4328160"/>
              <a:gd name="connsiteX2" fmla="*/ 1302134 w 5814060"/>
              <a:gd name="connsiteY2" fmla="*/ 0 h 4328160"/>
              <a:gd name="connsiteX3" fmla="*/ 1839181 w 5814060"/>
              <a:gd name="connsiteY3" fmla="*/ 0 h 4328160"/>
              <a:gd name="connsiteX4" fmla="*/ 2419941 w 5814060"/>
              <a:gd name="connsiteY4" fmla="*/ 0 h 4328160"/>
              <a:gd name="connsiteX5" fmla="*/ 3131840 w 5814060"/>
              <a:gd name="connsiteY5" fmla="*/ 0 h 4328160"/>
              <a:gd name="connsiteX6" fmla="*/ 3843740 w 5814060"/>
              <a:gd name="connsiteY6" fmla="*/ 0 h 4328160"/>
              <a:gd name="connsiteX7" fmla="*/ 4337073 w 5814060"/>
              <a:gd name="connsiteY7" fmla="*/ 0 h 4328160"/>
              <a:gd name="connsiteX8" fmla="*/ 5092686 w 5814060"/>
              <a:gd name="connsiteY8" fmla="*/ 0 h 4328160"/>
              <a:gd name="connsiteX9" fmla="*/ 5814060 w 5814060"/>
              <a:gd name="connsiteY9" fmla="*/ 721374 h 4328160"/>
              <a:gd name="connsiteX10" fmla="*/ 5814060 w 5814060"/>
              <a:gd name="connsiteY10" fmla="*/ 1356165 h 4328160"/>
              <a:gd name="connsiteX11" fmla="*/ 5814060 w 5814060"/>
              <a:gd name="connsiteY11" fmla="*/ 1962101 h 4328160"/>
              <a:gd name="connsiteX12" fmla="*/ 5814060 w 5814060"/>
              <a:gd name="connsiteY12" fmla="*/ 2596892 h 4328160"/>
              <a:gd name="connsiteX13" fmla="*/ 5814060 w 5814060"/>
              <a:gd name="connsiteY13" fmla="*/ 3606786 h 4328160"/>
              <a:gd name="connsiteX14" fmla="*/ 5092686 w 5814060"/>
              <a:gd name="connsiteY14" fmla="*/ 4328160 h 4328160"/>
              <a:gd name="connsiteX15" fmla="*/ 4555639 w 5814060"/>
              <a:gd name="connsiteY15" fmla="*/ 4328160 h 4328160"/>
              <a:gd name="connsiteX16" fmla="*/ 3974879 w 5814060"/>
              <a:gd name="connsiteY16" fmla="*/ 4328160 h 4328160"/>
              <a:gd name="connsiteX17" fmla="*/ 3437832 w 5814060"/>
              <a:gd name="connsiteY17" fmla="*/ 4328160 h 4328160"/>
              <a:gd name="connsiteX18" fmla="*/ 2769646 w 5814060"/>
              <a:gd name="connsiteY18" fmla="*/ 4328160 h 4328160"/>
              <a:gd name="connsiteX19" fmla="*/ 2232599 w 5814060"/>
              <a:gd name="connsiteY19" fmla="*/ 4328160 h 4328160"/>
              <a:gd name="connsiteX20" fmla="*/ 1739265 w 5814060"/>
              <a:gd name="connsiteY20" fmla="*/ 4328160 h 4328160"/>
              <a:gd name="connsiteX21" fmla="*/ 721374 w 5814060"/>
              <a:gd name="connsiteY21" fmla="*/ 4328160 h 4328160"/>
              <a:gd name="connsiteX22" fmla="*/ 0 w 5814060"/>
              <a:gd name="connsiteY22" fmla="*/ 3606786 h 4328160"/>
              <a:gd name="connsiteX23" fmla="*/ 0 w 5814060"/>
              <a:gd name="connsiteY23" fmla="*/ 3116266 h 4328160"/>
              <a:gd name="connsiteX24" fmla="*/ 0 w 5814060"/>
              <a:gd name="connsiteY24" fmla="*/ 2625746 h 4328160"/>
              <a:gd name="connsiteX25" fmla="*/ 0 w 5814060"/>
              <a:gd name="connsiteY25" fmla="*/ 2135226 h 4328160"/>
              <a:gd name="connsiteX26" fmla="*/ 0 w 5814060"/>
              <a:gd name="connsiteY26" fmla="*/ 1586998 h 4328160"/>
              <a:gd name="connsiteX27" fmla="*/ 0 w 5814060"/>
              <a:gd name="connsiteY27" fmla="*/ 721374 h 432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14060" h="4328160" fill="none" extrusionOk="0">
                <a:moveTo>
                  <a:pt x="0" y="721374"/>
                </a:moveTo>
                <a:cubicBezTo>
                  <a:pt x="-35310" y="390065"/>
                  <a:pt x="335736" y="30489"/>
                  <a:pt x="721374" y="0"/>
                </a:cubicBezTo>
                <a:cubicBezTo>
                  <a:pt x="945899" y="-15002"/>
                  <a:pt x="1131206" y="-17733"/>
                  <a:pt x="1302134" y="0"/>
                </a:cubicBezTo>
                <a:cubicBezTo>
                  <a:pt x="1473062" y="17733"/>
                  <a:pt x="1571159" y="-2977"/>
                  <a:pt x="1839181" y="0"/>
                </a:cubicBezTo>
                <a:cubicBezTo>
                  <a:pt x="2107203" y="2977"/>
                  <a:pt x="2241864" y="28380"/>
                  <a:pt x="2419941" y="0"/>
                </a:cubicBezTo>
                <a:cubicBezTo>
                  <a:pt x="2598018" y="-28380"/>
                  <a:pt x="2986759" y="16858"/>
                  <a:pt x="3131840" y="0"/>
                </a:cubicBezTo>
                <a:cubicBezTo>
                  <a:pt x="3276921" y="-16858"/>
                  <a:pt x="3683080" y="13301"/>
                  <a:pt x="3843740" y="0"/>
                </a:cubicBezTo>
                <a:cubicBezTo>
                  <a:pt x="4004400" y="-13301"/>
                  <a:pt x="4108771" y="7601"/>
                  <a:pt x="4337073" y="0"/>
                </a:cubicBezTo>
                <a:cubicBezTo>
                  <a:pt x="4565375" y="-7601"/>
                  <a:pt x="4816529" y="-16876"/>
                  <a:pt x="5092686" y="0"/>
                </a:cubicBezTo>
                <a:cubicBezTo>
                  <a:pt x="5493318" y="-75910"/>
                  <a:pt x="5893260" y="274734"/>
                  <a:pt x="5814060" y="721374"/>
                </a:cubicBezTo>
                <a:cubicBezTo>
                  <a:pt x="5841455" y="883888"/>
                  <a:pt x="5787588" y="1114762"/>
                  <a:pt x="5814060" y="1356165"/>
                </a:cubicBezTo>
                <a:cubicBezTo>
                  <a:pt x="5840532" y="1597568"/>
                  <a:pt x="5809932" y="1746405"/>
                  <a:pt x="5814060" y="1962101"/>
                </a:cubicBezTo>
                <a:cubicBezTo>
                  <a:pt x="5818188" y="2177797"/>
                  <a:pt x="5796835" y="2329754"/>
                  <a:pt x="5814060" y="2596892"/>
                </a:cubicBezTo>
                <a:cubicBezTo>
                  <a:pt x="5831285" y="2864030"/>
                  <a:pt x="5820747" y="3182295"/>
                  <a:pt x="5814060" y="3606786"/>
                </a:cubicBezTo>
                <a:cubicBezTo>
                  <a:pt x="5823874" y="4043669"/>
                  <a:pt x="5521676" y="4310896"/>
                  <a:pt x="5092686" y="4328160"/>
                </a:cubicBezTo>
                <a:cubicBezTo>
                  <a:pt x="4931027" y="4324911"/>
                  <a:pt x="4737952" y="4309490"/>
                  <a:pt x="4555639" y="4328160"/>
                </a:cubicBezTo>
                <a:cubicBezTo>
                  <a:pt x="4373326" y="4346830"/>
                  <a:pt x="4132439" y="4340785"/>
                  <a:pt x="3974879" y="4328160"/>
                </a:cubicBezTo>
                <a:cubicBezTo>
                  <a:pt x="3817319" y="4315535"/>
                  <a:pt x="3566249" y="4333426"/>
                  <a:pt x="3437832" y="4328160"/>
                </a:cubicBezTo>
                <a:cubicBezTo>
                  <a:pt x="3309415" y="4322894"/>
                  <a:pt x="3001311" y="4330315"/>
                  <a:pt x="2769646" y="4328160"/>
                </a:cubicBezTo>
                <a:cubicBezTo>
                  <a:pt x="2537981" y="4326005"/>
                  <a:pt x="2365791" y="4324715"/>
                  <a:pt x="2232599" y="4328160"/>
                </a:cubicBezTo>
                <a:cubicBezTo>
                  <a:pt x="2099407" y="4331605"/>
                  <a:pt x="1851439" y="4325538"/>
                  <a:pt x="1739265" y="4328160"/>
                </a:cubicBezTo>
                <a:cubicBezTo>
                  <a:pt x="1627091" y="4330782"/>
                  <a:pt x="1059502" y="4300533"/>
                  <a:pt x="721374" y="4328160"/>
                </a:cubicBezTo>
                <a:cubicBezTo>
                  <a:pt x="317485" y="4296770"/>
                  <a:pt x="76190" y="4049106"/>
                  <a:pt x="0" y="3606786"/>
                </a:cubicBezTo>
                <a:cubicBezTo>
                  <a:pt x="-9594" y="3374471"/>
                  <a:pt x="13680" y="3317699"/>
                  <a:pt x="0" y="3116266"/>
                </a:cubicBezTo>
                <a:cubicBezTo>
                  <a:pt x="-13680" y="2914833"/>
                  <a:pt x="7319" y="2766016"/>
                  <a:pt x="0" y="2625746"/>
                </a:cubicBezTo>
                <a:cubicBezTo>
                  <a:pt x="-7319" y="2485476"/>
                  <a:pt x="11152" y="2270772"/>
                  <a:pt x="0" y="2135226"/>
                </a:cubicBezTo>
                <a:cubicBezTo>
                  <a:pt x="-11152" y="1999680"/>
                  <a:pt x="-11973" y="1711604"/>
                  <a:pt x="0" y="1586998"/>
                </a:cubicBezTo>
                <a:cubicBezTo>
                  <a:pt x="11973" y="1462392"/>
                  <a:pt x="-39073" y="934998"/>
                  <a:pt x="0" y="721374"/>
                </a:cubicBezTo>
                <a:close/>
              </a:path>
              <a:path w="5814060" h="4328160" stroke="0" extrusionOk="0">
                <a:moveTo>
                  <a:pt x="0" y="721374"/>
                </a:moveTo>
                <a:cubicBezTo>
                  <a:pt x="33271" y="283740"/>
                  <a:pt x="357425" y="32889"/>
                  <a:pt x="721374" y="0"/>
                </a:cubicBezTo>
                <a:cubicBezTo>
                  <a:pt x="936962" y="-20538"/>
                  <a:pt x="1194744" y="12100"/>
                  <a:pt x="1389560" y="0"/>
                </a:cubicBezTo>
                <a:cubicBezTo>
                  <a:pt x="1584376" y="-12100"/>
                  <a:pt x="1773407" y="23335"/>
                  <a:pt x="1882894" y="0"/>
                </a:cubicBezTo>
                <a:cubicBezTo>
                  <a:pt x="1992381" y="-23335"/>
                  <a:pt x="2304109" y="-18767"/>
                  <a:pt x="2463654" y="0"/>
                </a:cubicBezTo>
                <a:cubicBezTo>
                  <a:pt x="2623199" y="18767"/>
                  <a:pt x="2799520" y="2876"/>
                  <a:pt x="2956988" y="0"/>
                </a:cubicBezTo>
                <a:cubicBezTo>
                  <a:pt x="3114456" y="-2876"/>
                  <a:pt x="3233236" y="-22693"/>
                  <a:pt x="3450322" y="0"/>
                </a:cubicBezTo>
                <a:cubicBezTo>
                  <a:pt x="3667408" y="22693"/>
                  <a:pt x="3781484" y="13958"/>
                  <a:pt x="4031082" y="0"/>
                </a:cubicBezTo>
                <a:cubicBezTo>
                  <a:pt x="4280680" y="-13958"/>
                  <a:pt x="4701045" y="4750"/>
                  <a:pt x="5092686" y="0"/>
                </a:cubicBezTo>
                <a:cubicBezTo>
                  <a:pt x="5445054" y="-43341"/>
                  <a:pt x="5904546" y="333778"/>
                  <a:pt x="5814060" y="721374"/>
                </a:cubicBezTo>
                <a:cubicBezTo>
                  <a:pt x="5805886" y="999495"/>
                  <a:pt x="5803617" y="1132656"/>
                  <a:pt x="5814060" y="1327311"/>
                </a:cubicBezTo>
                <a:cubicBezTo>
                  <a:pt x="5824503" y="1521966"/>
                  <a:pt x="5820125" y="1731677"/>
                  <a:pt x="5814060" y="1875539"/>
                </a:cubicBezTo>
                <a:cubicBezTo>
                  <a:pt x="5807995" y="2019401"/>
                  <a:pt x="5825538" y="2288143"/>
                  <a:pt x="5814060" y="2394913"/>
                </a:cubicBezTo>
                <a:cubicBezTo>
                  <a:pt x="5802582" y="2501683"/>
                  <a:pt x="5799220" y="2797172"/>
                  <a:pt x="5814060" y="2914287"/>
                </a:cubicBezTo>
                <a:cubicBezTo>
                  <a:pt x="5828900" y="3031402"/>
                  <a:pt x="5803700" y="3422001"/>
                  <a:pt x="5814060" y="3606786"/>
                </a:cubicBezTo>
                <a:cubicBezTo>
                  <a:pt x="5797066" y="4037926"/>
                  <a:pt x="5518423" y="4365260"/>
                  <a:pt x="5092686" y="4328160"/>
                </a:cubicBezTo>
                <a:cubicBezTo>
                  <a:pt x="4949791" y="4303862"/>
                  <a:pt x="4738944" y="4327709"/>
                  <a:pt x="4511926" y="4328160"/>
                </a:cubicBezTo>
                <a:cubicBezTo>
                  <a:pt x="4284908" y="4328611"/>
                  <a:pt x="4146175" y="4338208"/>
                  <a:pt x="4018592" y="4328160"/>
                </a:cubicBezTo>
                <a:cubicBezTo>
                  <a:pt x="3891009" y="4318112"/>
                  <a:pt x="3688205" y="4340193"/>
                  <a:pt x="3525258" y="4328160"/>
                </a:cubicBezTo>
                <a:cubicBezTo>
                  <a:pt x="3362311" y="4316127"/>
                  <a:pt x="3123198" y="4295939"/>
                  <a:pt x="2813359" y="4328160"/>
                </a:cubicBezTo>
                <a:cubicBezTo>
                  <a:pt x="2503520" y="4360381"/>
                  <a:pt x="2533970" y="4327895"/>
                  <a:pt x="2276312" y="4328160"/>
                </a:cubicBezTo>
                <a:cubicBezTo>
                  <a:pt x="2018654" y="4328425"/>
                  <a:pt x="1979217" y="4306390"/>
                  <a:pt x="1695552" y="4328160"/>
                </a:cubicBezTo>
                <a:cubicBezTo>
                  <a:pt x="1411887" y="4349930"/>
                  <a:pt x="1121658" y="4366824"/>
                  <a:pt x="721374" y="4328160"/>
                </a:cubicBezTo>
                <a:cubicBezTo>
                  <a:pt x="281652" y="4407481"/>
                  <a:pt x="48948" y="4079285"/>
                  <a:pt x="0" y="3606786"/>
                </a:cubicBezTo>
                <a:cubicBezTo>
                  <a:pt x="-16232" y="3467789"/>
                  <a:pt x="-13570" y="3231466"/>
                  <a:pt x="0" y="3116266"/>
                </a:cubicBezTo>
                <a:cubicBezTo>
                  <a:pt x="13570" y="3001066"/>
                  <a:pt x="15358" y="2636419"/>
                  <a:pt x="0" y="2510329"/>
                </a:cubicBezTo>
                <a:cubicBezTo>
                  <a:pt x="-15358" y="2384239"/>
                  <a:pt x="-16576" y="2264211"/>
                  <a:pt x="0" y="2019809"/>
                </a:cubicBezTo>
                <a:cubicBezTo>
                  <a:pt x="16576" y="1775407"/>
                  <a:pt x="-13967" y="1577874"/>
                  <a:pt x="0" y="1385019"/>
                </a:cubicBezTo>
                <a:cubicBezTo>
                  <a:pt x="13967" y="1192164"/>
                  <a:pt x="9003" y="980304"/>
                  <a:pt x="0" y="721374"/>
                </a:cubicBezTo>
                <a:close/>
              </a:path>
            </a:pathLst>
          </a:custGeom>
          <a:solidFill>
            <a:srgbClr val="FEF5DA"/>
          </a:solidFill>
          <a:ln w="38100">
            <a:solidFill>
              <a:srgbClr val="9E5A2B"/>
            </a:solidFill>
            <a:extLst>
              <a:ext uri="{C807C97D-BFC1-408E-A445-0C87EB9F89A2}">
                <ask:lineSketchStyleProps xmlns:ask="http://schemas.microsoft.com/office/drawing/2018/sketchyshapes" sd="118075524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B9AE1E-BCD8-4FBA-BB71-A537AE78827D}"/>
              </a:ext>
            </a:extLst>
          </p:cNvPr>
          <p:cNvSpPr txBox="1"/>
          <p:nvPr/>
        </p:nvSpPr>
        <p:spPr>
          <a:xfrm>
            <a:off x="1656016" y="655655"/>
            <a:ext cx="57256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 </a:t>
            </a:r>
            <a:r>
              <a:rPr lang="en-US" sz="2800" b="1" dirty="0" err="1"/>
              <a:t>Tìm</a:t>
            </a:r>
            <a:r>
              <a:rPr lang="en-US" sz="2800" b="1" dirty="0"/>
              <a:t> </a:t>
            </a:r>
            <a:r>
              <a:rPr lang="en-US" sz="2800" b="1" dirty="0" err="1"/>
              <a:t>hiểu</a:t>
            </a:r>
            <a:r>
              <a:rPr lang="en-US" sz="2800" b="1" dirty="0"/>
              <a:t> </a:t>
            </a:r>
            <a:r>
              <a:rPr lang="en-US" sz="2800" b="1" dirty="0" err="1"/>
              <a:t>những</a:t>
            </a:r>
            <a:r>
              <a:rPr lang="en-US" sz="2800" b="1" dirty="0"/>
              <a:t> </a:t>
            </a:r>
            <a:r>
              <a:rPr lang="en-US" sz="2800" b="1" dirty="0" err="1"/>
              <a:t>việc</a:t>
            </a:r>
            <a:r>
              <a:rPr lang="en-US" sz="2800" b="1" dirty="0"/>
              <a:t> </a:t>
            </a:r>
            <a:r>
              <a:rPr lang="en-US" sz="2800" b="1" dirty="0" err="1"/>
              <a:t>cần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sử</a:t>
            </a:r>
            <a:r>
              <a:rPr lang="en-US" sz="2800" b="1" dirty="0"/>
              <a:t> </a:t>
            </a:r>
            <a:r>
              <a:rPr lang="en-US" sz="2800" b="1" dirty="0" err="1"/>
              <a:t>dụng</a:t>
            </a:r>
            <a:r>
              <a:rPr lang="en-US" sz="2800" b="1" dirty="0"/>
              <a:t> an </a:t>
            </a:r>
            <a:r>
              <a:rPr lang="en-US" sz="2800" b="1" dirty="0" err="1"/>
              <a:t>toàn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tiết</a:t>
            </a:r>
            <a:r>
              <a:rPr lang="en-US" sz="2800" b="1" dirty="0"/>
              <a:t> </a:t>
            </a:r>
            <a:r>
              <a:rPr lang="en-US" sz="2800" b="1" dirty="0" err="1"/>
              <a:t>kiệm</a:t>
            </a:r>
            <a:r>
              <a:rPr lang="en-US" sz="2800" b="1" dirty="0"/>
              <a:t> </a:t>
            </a:r>
            <a:r>
              <a:rPr lang="en-US" sz="2800" b="1" dirty="0" err="1"/>
              <a:t>điện</a:t>
            </a:r>
            <a:endParaRPr lang="en-US" sz="2800" dirty="0"/>
          </a:p>
        </p:txBody>
      </p:sp>
      <p:pic>
        <p:nvPicPr>
          <p:cNvPr id="1026" name="Picture 2" descr="Công tơ điện là gì ? Đồng hồ điện - Điện năng kế và các thông tin chi tiết">
            <a:extLst>
              <a:ext uri="{FF2B5EF4-FFF2-40B4-BE49-F238E27FC236}">
                <a16:creationId xmlns:a16="http://schemas.microsoft.com/office/drawing/2014/main" id="{1627E81C-C718-45F9-ABCE-02F7B112A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1" t="3224" r="7599" b="18925"/>
          <a:stretch/>
        </p:blipFill>
        <p:spPr bwMode="auto">
          <a:xfrm>
            <a:off x="4860718" y="3289916"/>
            <a:ext cx="1418803" cy="1370255"/>
          </a:xfrm>
          <a:prstGeom prst="ellipse">
            <a:avLst/>
          </a:prstGeom>
          <a:ln w="19050" cap="rnd">
            <a:solidFill>
              <a:srgbClr val="8E5026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ầu chì DC Model: WSPV - 25B 1000V - Trang chủ">
            <a:extLst>
              <a:ext uri="{FF2B5EF4-FFF2-40B4-BE49-F238E27FC236}">
                <a16:creationId xmlns:a16="http://schemas.microsoft.com/office/drawing/2014/main" id="{0788A9B8-63BB-45DA-B083-CEBE01BDF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8" r="29074" b="13266"/>
          <a:stretch/>
        </p:blipFill>
        <p:spPr bwMode="auto">
          <a:xfrm>
            <a:off x="2680081" y="3289916"/>
            <a:ext cx="1418804" cy="1407397"/>
          </a:xfrm>
          <a:prstGeom prst="ellipse">
            <a:avLst/>
          </a:prstGeom>
          <a:ln w="12700" cap="rnd">
            <a:solidFill>
              <a:srgbClr val="8E5026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719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audio>
              <p:cMediaNode vol="80000" numSld="999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98" t="27453" r="7000" b="12200"/>
          <a:stretch/>
        </p:blipFill>
        <p:spPr bwMode="auto">
          <a:xfrm>
            <a:off x="641266" y="1536788"/>
            <a:ext cx="7730838" cy="353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7816" y="242793"/>
            <a:ext cx="871055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dirty="0"/>
              <a:t>- </a:t>
            </a:r>
            <a:r>
              <a:rPr lang="en-US" sz="2200" dirty="0" err="1"/>
              <a:t>Lựa</a:t>
            </a:r>
            <a:r>
              <a:rPr lang="en-US" sz="2200" dirty="0"/>
              <a:t> </a:t>
            </a:r>
            <a:r>
              <a:rPr lang="en-US" sz="2200" dirty="0" err="1"/>
              <a:t>chọn</a:t>
            </a:r>
            <a:r>
              <a:rPr lang="en-US" sz="2200" dirty="0"/>
              <a:t> </a:t>
            </a:r>
            <a:r>
              <a:rPr lang="en-US" sz="2200" dirty="0" err="1"/>
              <a:t>cách</a:t>
            </a:r>
            <a:r>
              <a:rPr lang="en-US" sz="2200" dirty="0"/>
              <a:t> </a:t>
            </a:r>
            <a:r>
              <a:rPr lang="en-US" sz="2200" dirty="0" err="1"/>
              <a:t>thức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nhiệm</a:t>
            </a:r>
            <a:r>
              <a:rPr lang="en-US" sz="2200" dirty="0"/>
              <a:t> </a:t>
            </a:r>
            <a:r>
              <a:rPr lang="en-US" sz="2200" dirty="0" err="1"/>
              <a:t>vụ</a:t>
            </a:r>
            <a:r>
              <a:rPr lang="en-US" sz="2200" dirty="0"/>
              <a:t>.</a:t>
            </a:r>
          </a:p>
          <a:p>
            <a:pPr>
              <a:lnSpc>
                <a:spcPts val="3000"/>
              </a:lnSpc>
            </a:pPr>
            <a:r>
              <a:rPr lang="en-US" sz="2200" dirty="0"/>
              <a:t>- </a:t>
            </a: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hoặc</a:t>
            </a:r>
            <a:r>
              <a:rPr lang="en-US" sz="2200" dirty="0"/>
              <a:t> </a:t>
            </a:r>
            <a:r>
              <a:rPr lang="en-US" sz="2200" dirty="0" err="1"/>
              <a:t>sưu</a:t>
            </a:r>
            <a:r>
              <a:rPr lang="en-US" sz="2200" dirty="0"/>
              <a:t> </a:t>
            </a:r>
            <a:r>
              <a:rPr lang="en-US" sz="2200" dirty="0" err="1"/>
              <a:t>tầm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ảnh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việc</a:t>
            </a:r>
            <a:r>
              <a:rPr lang="en-US" sz="2200" dirty="0"/>
              <a:t> </a:t>
            </a:r>
            <a:r>
              <a:rPr lang="en-US" sz="2200" dirty="0" err="1"/>
              <a:t>cần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để</a:t>
            </a:r>
            <a:r>
              <a:rPr lang="en-US" sz="2200" dirty="0"/>
              <a:t> </a:t>
            </a:r>
            <a:r>
              <a:rPr lang="en-US" sz="2200" dirty="0" err="1"/>
              <a:t>sử</a:t>
            </a:r>
            <a:r>
              <a:rPr lang="en-US" sz="2200" dirty="0"/>
              <a:t> </a:t>
            </a:r>
            <a:r>
              <a:rPr lang="en-US" sz="2200" dirty="0" err="1"/>
              <a:t>dụng</a:t>
            </a:r>
            <a:r>
              <a:rPr lang="en-US" sz="2200" dirty="0"/>
              <a:t> an </a:t>
            </a:r>
            <a:r>
              <a:rPr lang="en-US" sz="2200" dirty="0" err="1"/>
              <a:t>toàn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tiết</a:t>
            </a:r>
            <a:r>
              <a:rPr lang="en-US" sz="2200" dirty="0"/>
              <a:t> </a:t>
            </a:r>
            <a:r>
              <a:rPr lang="en-US" sz="2200" dirty="0" err="1"/>
              <a:t>kiệm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. </a:t>
            </a:r>
            <a:r>
              <a:rPr lang="en-US" sz="2200" dirty="0" err="1"/>
              <a:t>Trình</a:t>
            </a:r>
            <a:r>
              <a:rPr lang="en-US" sz="2200" dirty="0"/>
              <a:t> </a:t>
            </a:r>
            <a:r>
              <a:rPr lang="en-US" sz="2200" dirty="0" err="1"/>
              <a:t>bày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gợi</a:t>
            </a:r>
            <a:r>
              <a:rPr lang="en-US" sz="2200" dirty="0"/>
              <a:t> ý:</a:t>
            </a:r>
          </a:p>
        </p:txBody>
      </p:sp>
    </p:spTree>
    <p:extLst>
      <p:ext uri="{BB962C8B-B14F-4D97-AF65-F5344CB8AC3E}">
        <p14:creationId xmlns:p14="http://schemas.microsoft.com/office/powerpoint/2010/main" val="1495996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1570" y="690472"/>
            <a:ext cx="837804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dirty="0"/>
              <a:t>-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kế</a:t>
            </a:r>
            <a:r>
              <a:rPr lang="en-US" sz="2200" dirty="0"/>
              <a:t> </a:t>
            </a:r>
            <a:r>
              <a:rPr lang="en-US" sz="2200" dirty="0" err="1"/>
              <a:t>hoạch</a:t>
            </a:r>
            <a:r>
              <a:rPr lang="en-US" sz="2200" dirty="0"/>
              <a:t> </a:t>
            </a:r>
            <a:r>
              <a:rPr lang="en-US" sz="2200" dirty="0" err="1"/>
              <a:t>vận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dirty="0" err="1"/>
              <a:t>gia</a:t>
            </a:r>
            <a:r>
              <a:rPr lang="en-US" sz="2200" dirty="0"/>
              <a:t> </a:t>
            </a:r>
            <a:r>
              <a:rPr lang="en-US" sz="2200" dirty="0" err="1"/>
              <a:t>đình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cộng</a:t>
            </a:r>
            <a:r>
              <a:rPr lang="en-US" sz="2200" dirty="0"/>
              <a:t> </a:t>
            </a:r>
            <a:r>
              <a:rPr lang="en-US" sz="2200" dirty="0" err="1"/>
              <a:t>đồng</a:t>
            </a:r>
            <a:r>
              <a:rPr lang="en-US" sz="2200" dirty="0"/>
              <a:t> </a:t>
            </a:r>
            <a:r>
              <a:rPr lang="en-US" sz="2200" dirty="0" err="1"/>
              <a:t>cùng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/ </a:t>
            </a:r>
            <a:r>
              <a:rPr lang="en-US" sz="2200" dirty="0" err="1"/>
              <a:t>vẽ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</a:t>
            </a:r>
            <a:r>
              <a:rPr lang="en-US" sz="2200" dirty="0" err="1"/>
              <a:t>phích</a:t>
            </a:r>
            <a:r>
              <a:rPr lang="en-US" sz="2200" dirty="0"/>
              <a:t> </a:t>
            </a:r>
            <a:r>
              <a:rPr lang="en-US" sz="2200" dirty="0" err="1"/>
              <a:t>tuyên</a:t>
            </a:r>
            <a:r>
              <a:rPr lang="en-US" sz="2200" dirty="0"/>
              <a:t> </a:t>
            </a:r>
            <a:r>
              <a:rPr lang="en-US" sz="2200" dirty="0" err="1"/>
              <a:t>truyền</a:t>
            </a:r>
            <a:r>
              <a:rPr lang="en-US" sz="2200" dirty="0"/>
              <a:t> </a:t>
            </a:r>
            <a:r>
              <a:rPr lang="en-US" sz="2200" dirty="0" err="1"/>
              <a:t>cộng</a:t>
            </a:r>
            <a:r>
              <a:rPr lang="en-US" sz="2200" dirty="0"/>
              <a:t> </a:t>
            </a:r>
            <a:r>
              <a:rPr lang="en-US" sz="2200" dirty="0" err="1"/>
              <a:t>đồng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sử</a:t>
            </a:r>
            <a:r>
              <a:rPr lang="en-US" sz="2200" dirty="0"/>
              <a:t> </a:t>
            </a:r>
            <a:r>
              <a:rPr lang="en-US" sz="2200" dirty="0" err="1"/>
              <a:t>dụng</a:t>
            </a:r>
            <a:r>
              <a:rPr lang="en-US" sz="2200" dirty="0"/>
              <a:t> an </a:t>
            </a:r>
            <a:r>
              <a:rPr lang="en-US" sz="2200" dirty="0" err="1"/>
              <a:t>toàn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tiết</a:t>
            </a:r>
            <a:r>
              <a:rPr lang="en-US" sz="2200" dirty="0"/>
              <a:t> </a:t>
            </a:r>
            <a:r>
              <a:rPr lang="en-US" sz="2200" dirty="0" err="1"/>
              <a:t>kiệm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2327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2343150" y="2571750"/>
            <a:ext cx="4857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thiết bị tiêu thụ </a:t>
            </a:r>
            <a:r>
              <a:rPr lang="en-US" altLang="en-US" sz="1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</a:t>
            </a: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năng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462150" y="201879"/>
            <a:ext cx="6791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cs typeface="Arial" pitchFamily="34" charset="0"/>
              </a:rPr>
              <a:t>Bạn</a:t>
            </a:r>
            <a:r>
              <a:rPr lang="en-US" altLang="en-US" sz="2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itchFamily="34" charset="0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itchFamily="34" charset="0"/>
              </a:rPr>
              <a:t>thể</a:t>
            </a:r>
            <a:r>
              <a:rPr lang="en-US" altLang="en-US" sz="2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itchFamily="34" charset="0"/>
              </a:rPr>
              <a:t>làm</a:t>
            </a:r>
            <a:r>
              <a:rPr lang="en-US" altLang="en-US" sz="2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itchFamily="34" charset="0"/>
              </a:rPr>
              <a:t>gì</a:t>
            </a:r>
            <a:r>
              <a:rPr lang="en-US" altLang="en-US" sz="2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itchFamily="34" charset="0"/>
              </a:rPr>
              <a:t>để</a:t>
            </a:r>
            <a:r>
              <a:rPr lang="en-US" altLang="en-US" sz="2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itchFamily="34" charset="0"/>
              </a:rPr>
              <a:t>tránh</a:t>
            </a:r>
            <a:r>
              <a:rPr lang="en-US" altLang="en-US" sz="2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itchFamily="34" charset="0"/>
              </a:rPr>
              <a:t>lãng</a:t>
            </a:r>
            <a:r>
              <a:rPr lang="en-US" altLang="en-US" sz="2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itchFamily="34" charset="0"/>
              </a:rPr>
              <a:t>phí</a:t>
            </a:r>
            <a:r>
              <a:rPr lang="en-US" altLang="en-US" sz="2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itchFamily="34" charset="0"/>
              </a:rPr>
              <a:t>điện</a:t>
            </a:r>
            <a:r>
              <a:rPr lang="en-US" altLang="en-US" sz="2400" b="1" dirty="0">
                <a:solidFill>
                  <a:srgbClr val="FF0000"/>
                </a:solidFill>
                <a:cs typeface="Arial" pitchFamily="34" charset="0"/>
              </a:rPr>
              <a:t>?</a:t>
            </a:r>
          </a:p>
        </p:txBody>
      </p:sp>
      <p:pic>
        <p:nvPicPr>
          <p:cNvPr id="157703" name="Picture 7" descr="dieu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3429000"/>
            <a:ext cx="1257300" cy="12573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4" name="Picture 8" descr="am dien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971550"/>
            <a:ext cx="1143000" cy="10858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5" name="Picture 9" descr="banla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28850"/>
            <a:ext cx="914400" cy="10858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6" name="Picture 10" descr="bepdien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975123"/>
            <a:ext cx="971550" cy="108227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7" name="Picture 11" descr="bepdien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971550"/>
            <a:ext cx="1106091" cy="10858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8" name="Picture 12" descr="CAG92NW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228850"/>
            <a:ext cx="628650" cy="1143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9" name="Picture 13" descr="matgiat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3486150"/>
            <a:ext cx="735806" cy="12001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10" name="Picture 14" descr="binhnonglan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543300"/>
            <a:ext cx="914400" cy="1143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12" name="Picture 16" descr="images[76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286000"/>
            <a:ext cx="971550" cy="9715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13" name="Picture 17" descr="images[45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71550"/>
            <a:ext cx="971550" cy="10715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14" name="Picture 18" descr="images[52]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71550"/>
            <a:ext cx="1052513" cy="10858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15" name="Picture 19" descr="images[66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600450"/>
            <a:ext cx="1085850" cy="10858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16" name="Picture 20" descr="images[84]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3486150"/>
            <a:ext cx="885825" cy="12001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17" name="Picture 21" descr="CA4VY7W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228850"/>
            <a:ext cx="2857500" cy="1096566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868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5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5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5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5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5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5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5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5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5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57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57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57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57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57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7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-0.07214 C -0.06354 -0.14243 -0.08906 -0.21156 -0.1 -0.23862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832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0127 C -0.00416 0.15606 -0.00764 0.21109 -0.00764 0.2330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6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577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1577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1577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1577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1577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1577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1577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577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7" y="951315"/>
            <a:ext cx="8473048" cy="263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74484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Joy Gruttmann-Schnap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5256" y="-1178719"/>
            <a:ext cx="457200" cy="457200"/>
          </a:xfrm>
          <a:prstGeom prst="rect">
            <a:avLst/>
          </a:prstGeom>
        </p:spPr>
      </p:pic>
      <p:pic>
        <p:nvPicPr>
          <p:cNvPr id="7170" name="Picture 2" descr="Flash free icon">
            <a:extLst>
              <a:ext uri="{FF2B5EF4-FFF2-40B4-BE49-F238E27FC236}">
                <a16:creationId xmlns:a16="http://schemas.microsoft.com/office/drawing/2014/main" id="{BDA90A5A-3EDF-45C7-98FB-BFBDDC491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31504" y="73408"/>
            <a:ext cx="1722120" cy="17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705CFDD-318E-4AB9-95DD-4B94202A98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54" y="934468"/>
            <a:ext cx="5151170" cy="21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30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audio>
              <p:cMediaNode vol="80000" numSld="999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1302123" y="967081"/>
            <a:ext cx="6572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1302123" y="1659619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1252023" y="2399326"/>
            <a:ext cx="73100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7340" name="Rectangle 60"/>
          <p:cNvSpPr>
            <a:spLocks noChangeArrowheads="1"/>
          </p:cNvSpPr>
          <p:nvPr/>
        </p:nvSpPr>
        <p:spPr bwMode="auto">
          <a:xfrm>
            <a:off x="2047314" y="248959"/>
            <a:ext cx="4239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9984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8" grpId="0"/>
      <p:bldP spid="89099" grpId="0"/>
      <p:bldP spid="89100" grpId="0"/>
      <p:bldP spid="973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Joy Gruttmann-Schnap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5256" y="-1178719"/>
            <a:ext cx="457200" cy="4572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E5F05DE-F70D-4697-A518-7CD843D17A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95" y="826759"/>
            <a:ext cx="5151170" cy="2133621"/>
          </a:xfrm>
          <a:prstGeom prst="rect">
            <a:avLst/>
          </a:prstGeom>
        </p:spPr>
      </p:pic>
      <p:pic>
        <p:nvPicPr>
          <p:cNvPr id="9218" name="Picture 2" descr="Electrical energy free icon">
            <a:extLst>
              <a:ext uri="{FF2B5EF4-FFF2-40B4-BE49-F238E27FC236}">
                <a16:creationId xmlns:a16="http://schemas.microsoft.com/office/drawing/2014/main" id="{3A763A6C-D0A7-424F-9ADB-CDDCA9108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50" y="2349827"/>
            <a:ext cx="1221105" cy="122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lectricity free icon">
            <a:extLst>
              <a:ext uri="{FF2B5EF4-FFF2-40B4-BE49-F238E27FC236}">
                <a16:creationId xmlns:a16="http://schemas.microsoft.com/office/drawing/2014/main" id="{9CFC8603-B84B-44E0-84B4-238B59BD2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559" y="216207"/>
            <a:ext cx="837951" cy="83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747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629392" y="906895"/>
            <a:ext cx="85146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                                           </a:t>
            </a: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2800" spc="-45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spc="-45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45" dirty="0" err="1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8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45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45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45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45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45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8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45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45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spc="-45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spc="-45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45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45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45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45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45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45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45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800" spc="-45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-45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45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45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45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45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45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spc="-45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806038" y="184527"/>
            <a:ext cx="759517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9075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">
            <a:extLst>
              <a:ext uri="{FF2B5EF4-FFF2-40B4-BE49-F238E27FC236}">
                <a16:creationId xmlns:a16="http://schemas.microsoft.com/office/drawing/2014/main" id="{EE3198FA-A048-4791-AD62-30D3E7DEDF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9" b="96641" l="2480" r="90409">
                        <a14:foregroundMark x1="2480" y1="96641" x2="2480" y2="96641"/>
                        <a14:foregroundMark x1="46300" y1="92142" x2="46300" y2="92142"/>
                        <a14:foregroundMark x1="6532" y1="93536" x2="6532" y2="93536"/>
                        <a14:foregroundMark x1="47127" y1="90051" x2="47127" y2="90051"/>
                        <a14:foregroundMark x1="44192" y1="90811" x2="44192" y2="90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4" t="88428" r="13757"/>
          <a:stretch/>
        </p:blipFill>
        <p:spPr>
          <a:xfrm>
            <a:off x="0" y="4355252"/>
            <a:ext cx="9144000" cy="788247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8075B65E-C4AF-4E30-BC8C-E3CE6C1BF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860" y="389054"/>
            <a:ext cx="7629097" cy="36849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836A4D-E4A7-4154-859F-174794CC2B6C}"/>
              </a:ext>
            </a:extLst>
          </p:cNvPr>
          <p:cNvSpPr txBox="1"/>
          <p:nvPr/>
        </p:nvSpPr>
        <p:spPr>
          <a:xfrm>
            <a:off x="1767013" y="1807535"/>
            <a:ext cx="6280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tìm hiểu vị trí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tơ điện ở gia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132529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6">
            <a:extLst>
              <a:ext uri="{FF2B5EF4-FFF2-40B4-BE49-F238E27FC236}">
                <a16:creationId xmlns:a16="http://schemas.microsoft.com/office/drawing/2014/main" id="{4F2B6AD8-6DA2-414D-BBE5-AAB9EBCFD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32" b="99818" l="288" r="97059">
                        <a14:foregroundMark x1="12111" y1="5378" x2="12111" y2="5378"/>
                        <a14:foregroundMark x1="24337" y1="2005" x2="23991" y2="7201"/>
                        <a14:foregroundMark x1="7497" y1="6016" x2="1384" y2="9572"/>
                        <a14:foregroundMark x1="1384" y1="9572" x2="1531" y2="75734"/>
                        <a14:foregroundMark x1="3487" y1="96451" x2="3691" y2="97356"/>
                        <a14:foregroundMark x1="43635" y1="99051" x2="63841" y2="99909"/>
                        <a14:foregroundMark x1="19757" y1="98038" x2="20950" y2="98089"/>
                        <a14:foregroundMark x1="4555" y1="97393" x2="5421" y2="97430"/>
                        <a14:foregroundMark x1="3691" y1="97356" x2="4190" y2="97377"/>
                        <a14:foregroundMark x1="63841" y1="99909" x2="74499" y2="99069"/>
                        <a14:foregroundMark x1="95801" y1="91840" x2="96251" y2="91340"/>
                        <a14:foregroundMark x1="90427" y1="97812" x2="90972" y2="97207"/>
                        <a14:foregroundMark x1="96251" y1="91340" x2="96828" y2="13947"/>
                        <a14:foregroundMark x1="96828" y1="13947" x2="97059" y2="13400"/>
                        <a14:foregroundMark x1="92791" y1="45214" x2="93195" y2="26618"/>
                        <a14:foregroundMark x1="93195" y1="26618" x2="95905" y2="24248"/>
                        <a14:foregroundMark x1="58189" y1="9663" x2="45444" y2="12580"/>
                        <a14:foregroundMark x1="5709" y1="5561" x2="1442" y2="9207"/>
                        <a14:foregroundMark x1="346" y1="32543" x2="1730" y2="34913"/>
                        <a14:foregroundMark x1="36159" y1="12762" x2="35986" y2="13218"/>
                        <a14:foregroundMark x1="37370" y1="10574" x2="35582" y2="15861"/>
                        <a14:foregroundMark x1="51672" y1="6472" x2="51845" y2="13400"/>
                        <a14:foregroundMark x1="22088" y1="99818" x2="22088" y2="99818"/>
                        <a14:foregroundMark x1="23991" y1="99453" x2="23991" y2="99453"/>
                        <a14:foregroundMark x1="65340" y1="3646" x2="65340" y2="3646"/>
                        <a14:foregroundMark x1="84775" y1="6016" x2="84775" y2="6016"/>
                        <a14:backgroundMark x1="3345" y1="75752" x2="8362" y2="93254"/>
                        <a14:backgroundMark x1="8362" y1="93254" x2="14129" y2="95260"/>
                        <a14:backgroundMark x1="14129" y1="95260" x2="14821" y2="94439"/>
                        <a14:backgroundMark x1="2018" y1="76299" x2="2480" y2="90428"/>
                        <a14:backgroundMark x1="2480" y1="90428" x2="7266" y2="96445"/>
                        <a14:backgroundMark x1="7266" y1="96445" x2="7612" y2="96536"/>
                        <a14:backgroundMark x1="28893" y1="79216" x2="28604" y2="95442"/>
                        <a14:backgroundMark x1="28604" y1="95442" x2="21972" y2="96992"/>
                        <a14:backgroundMark x1="21972" y1="96992" x2="20819" y2="95442"/>
                        <a14:backgroundMark x1="16724" y1="92981" x2="19550" y2="98268"/>
                        <a14:backgroundMark x1="1845" y1="90702" x2="7497" y2="97539"/>
                        <a14:backgroundMark x1="7497" y1="97539" x2="13322" y2="95807"/>
                        <a14:backgroundMark x1="13322" y1="95807" x2="13379" y2="95442"/>
                        <a14:backgroundMark x1="1845" y1="75752" x2="1788" y2="78213"/>
                        <a14:backgroundMark x1="21915" y1="95898" x2="12514" y2="96718"/>
                        <a14:backgroundMark x1="3345" y1="92434" x2="2999" y2="92525"/>
                        <a14:backgroundMark x1="1845" y1="91796" x2="5306" y2="96354"/>
                        <a14:backgroundMark x1="9977" y1="97448" x2="14129" y2="98086"/>
                        <a14:backgroundMark x1="23183" y1="96354" x2="51269" y2="97265"/>
                        <a14:backgroundMark x1="51269" y1="97265" x2="71511" y2="94166"/>
                        <a14:backgroundMark x1="71511" y1="94166" x2="80565" y2="94895"/>
                        <a14:backgroundMark x1="80565" y1="94895" x2="90196" y2="94257"/>
                        <a14:backgroundMark x1="94002" y1="77484" x2="94867" y2="90520"/>
                        <a14:backgroundMark x1="94867" y1="90520" x2="88697" y2="98086"/>
                        <a14:backgroundMark x1="88697" y1="98086" x2="84717" y2="97356"/>
                        <a14:backgroundMark x1="94694" y1="90975" x2="93656" y2="95624"/>
                        <a14:backgroundMark x1="94694" y1="94531" x2="91869" y2="97174"/>
                        <a14:backgroundMark x1="92676" y1="94531" x2="90946" y2="97174"/>
                        <a14:backgroundMark x1="85063" y1="97356" x2="72088" y2="97448"/>
                        <a14:backgroundMark x1="44694" y1="96718" x2="20242" y2="96263"/>
                        <a14:backgroundMark x1="22607" y1="96536" x2="43080" y2="97995"/>
                        <a14:backgroundMark x1="43080" y1="97995" x2="44175" y2="97448"/>
                        <a14:backgroundMark x1="22491" y1="96354" x2="20358" y2="96718"/>
                        <a14:backgroundMark x1="1557" y1="76299" x2="1557" y2="77302"/>
                        <a14:backgroundMark x1="22607" y1="96080" x2="20473" y2="96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6" y="-88185"/>
            <a:ext cx="9144000" cy="5143500"/>
          </a:xfrm>
          <a:prstGeom prst="rect">
            <a:avLst/>
          </a:prstGeom>
        </p:spPr>
      </p:pic>
      <p:pic>
        <p:nvPicPr>
          <p:cNvPr id="9" name="Picture 8" descr="A picture containing dark, lamp&#10;&#10;Description automatically generated">
            <a:extLst>
              <a:ext uri="{FF2B5EF4-FFF2-40B4-BE49-F238E27FC236}">
                <a16:creationId xmlns:a16="http://schemas.microsoft.com/office/drawing/2014/main" id="{E5F92D66-07A0-4C75-A25E-D6AF3B0A18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9" t="6519" r="28864"/>
          <a:stretch/>
        </p:blipFill>
        <p:spPr>
          <a:xfrm>
            <a:off x="-182880" y="0"/>
            <a:ext cx="173736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5167E1-4B7A-4F34-B15B-293E3599E784}"/>
              </a:ext>
            </a:extLst>
          </p:cNvPr>
          <p:cNvSpPr txBox="1"/>
          <p:nvPr/>
        </p:nvSpPr>
        <p:spPr>
          <a:xfrm>
            <a:off x="1752599" y="789302"/>
            <a:ext cx="60706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Thấy người bị điện giật ta nên làm gì?</a:t>
            </a:r>
          </a:p>
        </p:txBody>
      </p:sp>
      <p:pic>
        <p:nvPicPr>
          <p:cNvPr id="18" name="图片 1">
            <a:extLst>
              <a:ext uri="{FF2B5EF4-FFF2-40B4-BE49-F238E27FC236}">
                <a16:creationId xmlns:a16="http://schemas.microsoft.com/office/drawing/2014/main" id="{EE3198FA-A048-4791-AD62-30D3E7DEDF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9" b="96641" l="2480" r="90409">
                        <a14:foregroundMark x1="2480" y1="96641" x2="2480" y2="96641"/>
                        <a14:foregroundMark x1="46300" y1="92142" x2="46300" y2="92142"/>
                        <a14:foregroundMark x1="6532" y1="93536" x2="6532" y2="93536"/>
                        <a14:foregroundMark x1="47127" y1="90051" x2="47127" y2="90051"/>
                        <a14:foregroundMark x1="44192" y1="90811" x2="44192" y2="90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4" t="88070" r="13757"/>
          <a:stretch/>
        </p:blipFill>
        <p:spPr>
          <a:xfrm>
            <a:off x="9006" y="4389120"/>
            <a:ext cx="9144000" cy="754380"/>
          </a:xfrm>
          <a:prstGeom prst="rect">
            <a:avLst/>
          </a:prstGeom>
        </p:spPr>
      </p:pic>
      <p:pic>
        <p:nvPicPr>
          <p:cNvPr id="2050" name="Picture 2" descr="Cấp cứu người bị điện giật | Vinmec">
            <a:extLst>
              <a:ext uri="{FF2B5EF4-FFF2-40B4-BE49-F238E27FC236}">
                <a16:creationId xmlns:a16="http://schemas.microsoft.com/office/drawing/2014/main" id="{1CD36870-2D50-4FFD-90AF-A6C539E36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3" r="1918" b="118"/>
          <a:stretch/>
        </p:blipFill>
        <p:spPr bwMode="auto">
          <a:xfrm>
            <a:off x="828040" y="1890995"/>
            <a:ext cx="4793104" cy="2768640"/>
          </a:xfrm>
          <a:custGeom>
            <a:avLst/>
            <a:gdLst>
              <a:gd name="connsiteX0" fmla="*/ 461449 w 4793104"/>
              <a:gd name="connsiteY0" fmla="*/ 0 h 2768640"/>
              <a:gd name="connsiteX1" fmla="*/ 1154171 w 4793104"/>
              <a:gd name="connsiteY1" fmla="*/ 0 h 2768640"/>
              <a:gd name="connsiteX2" fmla="*/ 1768471 w 4793104"/>
              <a:gd name="connsiteY2" fmla="*/ 0 h 2768640"/>
              <a:gd name="connsiteX3" fmla="*/ 2500403 w 4793104"/>
              <a:gd name="connsiteY3" fmla="*/ 0 h 2768640"/>
              <a:gd name="connsiteX4" fmla="*/ 3075493 w 4793104"/>
              <a:gd name="connsiteY4" fmla="*/ 0 h 2768640"/>
              <a:gd name="connsiteX5" fmla="*/ 3611372 w 4793104"/>
              <a:gd name="connsiteY5" fmla="*/ 0 h 2768640"/>
              <a:gd name="connsiteX6" fmla="*/ 4382515 w 4793104"/>
              <a:gd name="connsiteY6" fmla="*/ 0 h 2768640"/>
              <a:gd name="connsiteX7" fmla="*/ 4793104 w 4793104"/>
              <a:gd name="connsiteY7" fmla="*/ 410589 h 2768640"/>
              <a:gd name="connsiteX8" fmla="*/ 4793104 w 4793104"/>
              <a:gd name="connsiteY8" fmla="*/ 1061756 h 2768640"/>
              <a:gd name="connsiteX9" fmla="*/ 4793104 w 4793104"/>
              <a:gd name="connsiteY9" fmla="*/ 1731888 h 2768640"/>
              <a:gd name="connsiteX10" fmla="*/ 4793104 w 4793104"/>
              <a:gd name="connsiteY10" fmla="*/ 2307191 h 2768640"/>
              <a:gd name="connsiteX11" fmla="*/ 4331655 w 4793104"/>
              <a:gd name="connsiteY11" fmla="*/ 2768640 h 2768640"/>
              <a:gd name="connsiteX12" fmla="*/ 3756565 w 4793104"/>
              <a:gd name="connsiteY12" fmla="*/ 2768640 h 2768640"/>
              <a:gd name="connsiteX13" fmla="*/ 3220686 w 4793104"/>
              <a:gd name="connsiteY13" fmla="*/ 2768640 h 2768640"/>
              <a:gd name="connsiteX14" fmla="*/ 2567175 w 4793104"/>
              <a:gd name="connsiteY14" fmla="*/ 2768640 h 2768640"/>
              <a:gd name="connsiteX15" fmla="*/ 2031296 w 4793104"/>
              <a:gd name="connsiteY15" fmla="*/ 2768640 h 2768640"/>
              <a:gd name="connsiteX16" fmla="*/ 1299364 w 4793104"/>
              <a:gd name="connsiteY16" fmla="*/ 2768640 h 2768640"/>
              <a:gd name="connsiteX17" fmla="*/ 410589 w 4793104"/>
              <a:gd name="connsiteY17" fmla="*/ 2768640 h 2768640"/>
              <a:gd name="connsiteX18" fmla="*/ 0 w 4793104"/>
              <a:gd name="connsiteY18" fmla="*/ 2358051 h 2768640"/>
              <a:gd name="connsiteX19" fmla="*/ 0 w 4793104"/>
              <a:gd name="connsiteY19" fmla="*/ 1687918 h 2768640"/>
              <a:gd name="connsiteX20" fmla="*/ 0 w 4793104"/>
              <a:gd name="connsiteY20" fmla="*/ 1093650 h 2768640"/>
              <a:gd name="connsiteX21" fmla="*/ 0 w 4793104"/>
              <a:gd name="connsiteY21" fmla="*/ 461449 h 2768640"/>
              <a:gd name="connsiteX22" fmla="*/ 461449 w 4793104"/>
              <a:gd name="connsiteY22" fmla="*/ 0 h 276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793104" h="2768640" fill="none" extrusionOk="0">
                <a:moveTo>
                  <a:pt x="461449" y="0"/>
                </a:moveTo>
                <a:cubicBezTo>
                  <a:pt x="798164" y="16060"/>
                  <a:pt x="963888" y="32487"/>
                  <a:pt x="1154171" y="0"/>
                </a:cubicBezTo>
                <a:cubicBezTo>
                  <a:pt x="1344454" y="-32487"/>
                  <a:pt x="1573242" y="20849"/>
                  <a:pt x="1768471" y="0"/>
                </a:cubicBezTo>
                <a:cubicBezTo>
                  <a:pt x="1963700" y="-20849"/>
                  <a:pt x="2192200" y="33031"/>
                  <a:pt x="2500403" y="0"/>
                </a:cubicBezTo>
                <a:cubicBezTo>
                  <a:pt x="2808606" y="-33031"/>
                  <a:pt x="2927448" y="20943"/>
                  <a:pt x="3075493" y="0"/>
                </a:cubicBezTo>
                <a:cubicBezTo>
                  <a:pt x="3223538" y="-20943"/>
                  <a:pt x="3407276" y="-15077"/>
                  <a:pt x="3611372" y="0"/>
                </a:cubicBezTo>
                <a:cubicBezTo>
                  <a:pt x="3815468" y="15077"/>
                  <a:pt x="4192892" y="-21770"/>
                  <a:pt x="4382515" y="0"/>
                </a:cubicBezTo>
                <a:cubicBezTo>
                  <a:pt x="4598786" y="-13499"/>
                  <a:pt x="4802344" y="200793"/>
                  <a:pt x="4793104" y="410589"/>
                </a:cubicBezTo>
                <a:cubicBezTo>
                  <a:pt x="4789486" y="652537"/>
                  <a:pt x="4790711" y="798628"/>
                  <a:pt x="4793104" y="1061756"/>
                </a:cubicBezTo>
                <a:cubicBezTo>
                  <a:pt x="4795497" y="1324884"/>
                  <a:pt x="4773839" y="1544256"/>
                  <a:pt x="4793104" y="1731888"/>
                </a:cubicBezTo>
                <a:cubicBezTo>
                  <a:pt x="4812369" y="1919520"/>
                  <a:pt x="4811128" y="2071963"/>
                  <a:pt x="4793104" y="2307191"/>
                </a:cubicBezTo>
                <a:cubicBezTo>
                  <a:pt x="4834504" y="2548999"/>
                  <a:pt x="4565461" y="2757129"/>
                  <a:pt x="4331655" y="2768640"/>
                </a:cubicBezTo>
                <a:cubicBezTo>
                  <a:pt x="4212776" y="2782361"/>
                  <a:pt x="3957873" y="2760064"/>
                  <a:pt x="3756565" y="2768640"/>
                </a:cubicBezTo>
                <a:cubicBezTo>
                  <a:pt x="3555257" y="2777217"/>
                  <a:pt x="3376493" y="2786778"/>
                  <a:pt x="3220686" y="2768640"/>
                </a:cubicBezTo>
                <a:cubicBezTo>
                  <a:pt x="3064879" y="2750502"/>
                  <a:pt x="2770828" y="2790598"/>
                  <a:pt x="2567175" y="2768640"/>
                </a:cubicBezTo>
                <a:cubicBezTo>
                  <a:pt x="2363522" y="2746682"/>
                  <a:pt x="2233066" y="2760175"/>
                  <a:pt x="2031296" y="2768640"/>
                </a:cubicBezTo>
                <a:cubicBezTo>
                  <a:pt x="1829526" y="2777105"/>
                  <a:pt x="1518469" y="2787225"/>
                  <a:pt x="1299364" y="2768640"/>
                </a:cubicBezTo>
                <a:cubicBezTo>
                  <a:pt x="1080259" y="2750055"/>
                  <a:pt x="674287" y="2788997"/>
                  <a:pt x="410589" y="2768640"/>
                </a:cubicBezTo>
                <a:cubicBezTo>
                  <a:pt x="214098" y="2804411"/>
                  <a:pt x="-6508" y="2566488"/>
                  <a:pt x="0" y="2358051"/>
                </a:cubicBezTo>
                <a:cubicBezTo>
                  <a:pt x="-18401" y="2133471"/>
                  <a:pt x="-15198" y="1961883"/>
                  <a:pt x="0" y="1687918"/>
                </a:cubicBezTo>
                <a:cubicBezTo>
                  <a:pt x="15198" y="1413953"/>
                  <a:pt x="26293" y="1237537"/>
                  <a:pt x="0" y="1093650"/>
                </a:cubicBezTo>
                <a:cubicBezTo>
                  <a:pt x="-26293" y="949763"/>
                  <a:pt x="17385" y="720053"/>
                  <a:pt x="0" y="461449"/>
                </a:cubicBezTo>
                <a:cubicBezTo>
                  <a:pt x="-56319" y="183059"/>
                  <a:pt x="239142" y="-45409"/>
                  <a:pt x="461449" y="0"/>
                </a:cubicBezTo>
                <a:close/>
              </a:path>
              <a:path w="4793104" h="2768640" stroke="0" extrusionOk="0">
                <a:moveTo>
                  <a:pt x="461449" y="0"/>
                </a:moveTo>
                <a:cubicBezTo>
                  <a:pt x="741017" y="5329"/>
                  <a:pt x="834991" y="4261"/>
                  <a:pt x="1036539" y="0"/>
                </a:cubicBezTo>
                <a:cubicBezTo>
                  <a:pt x="1238087" y="-4261"/>
                  <a:pt x="1586467" y="8423"/>
                  <a:pt x="1729260" y="0"/>
                </a:cubicBezTo>
                <a:cubicBezTo>
                  <a:pt x="1872053" y="-8423"/>
                  <a:pt x="2216943" y="13959"/>
                  <a:pt x="2421982" y="0"/>
                </a:cubicBezTo>
                <a:cubicBezTo>
                  <a:pt x="2627021" y="-13959"/>
                  <a:pt x="2722511" y="-23584"/>
                  <a:pt x="2957861" y="0"/>
                </a:cubicBezTo>
                <a:cubicBezTo>
                  <a:pt x="3193211" y="23584"/>
                  <a:pt x="3233483" y="757"/>
                  <a:pt x="3493740" y="0"/>
                </a:cubicBezTo>
                <a:cubicBezTo>
                  <a:pt x="3753997" y="-757"/>
                  <a:pt x="4030926" y="19418"/>
                  <a:pt x="4382515" y="0"/>
                </a:cubicBezTo>
                <a:cubicBezTo>
                  <a:pt x="4586535" y="-9235"/>
                  <a:pt x="4805604" y="179334"/>
                  <a:pt x="4793104" y="410589"/>
                </a:cubicBezTo>
                <a:cubicBezTo>
                  <a:pt x="4781869" y="599599"/>
                  <a:pt x="4818517" y="791891"/>
                  <a:pt x="4793104" y="1004858"/>
                </a:cubicBezTo>
                <a:cubicBezTo>
                  <a:pt x="4767691" y="1217825"/>
                  <a:pt x="4816086" y="1362343"/>
                  <a:pt x="4793104" y="1618092"/>
                </a:cubicBezTo>
                <a:cubicBezTo>
                  <a:pt x="4770122" y="1873841"/>
                  <a:pt x="4764447" y="2077802"/>
                  <a:pt x="4793104" y="2307191"/>
                </a:cubicBezTo>
                <a:cubicBezTo>
                  <a:pt x="4798651" y="2560093"/>
                  <a:pt x="4593625" y="2747934"/>
                  <a:pt x="4331655" y="2768640"/>
                </a:cubicBezTo>
                <a:cubicBezTo>
                  <a:pt x="4070861" y="2764910"/>
                  <a:pt x="3964652" y="2794449"/>
                  <a:pt x="3599723" y="2768640"/>
                </a:cubicBezTo>
                <a:cubicBezTo>
                  <a:pt x="3234794" y="2742831"/>
                  <a:pt x="3306544" y="2762404"/>
                  <a:pt x="3063844" y="2768640"/>
                </a:cubicBezTo>
                <a:cubicBezTo>
                  <a:pt x="2821144" y="2774876"/>
                  <a:pt x="2549665" y="2750018"/>
                  <a:pt x="2331911" y="2768640"/>
                </a:cubicBezTo>
                <a:cubicBezTo>
                  <a:pt x="2114157" y="2787262"/>
                  <a:pt x="1914900" y="2773614"/>
                  <a:pt x="1678400" y="2768640"/>
                </a:cubicBezTo>
                <a:cubicBezTo>
                  <a:pt x="1441900" y="2763666"/>
                  <a:pt x="1274603" y="2779854"/>
                  <a:pt x="1024889" y="2768640"/>
                </a:cubicBezTo>
                <a:cubicBezTo>
                  <a:pt x="775175" y="2757426"/>
                  <a:pt x="664637" y="2760069"/>
                  <a:pt x="410589" y="2768640"/>
                </a:cubicBezTo>
                <a:cubicBezTo>
                  <a:pt x="237182" y="2765946"/>
                  <a:pt x="-48068" y="2570690"/>
                  <a:pt x="0" y="2358051"/>
                </a:cubicBezTo>
                <a:cubicBezTo>
                  <a:pt x="-26864" y="2154253"/>
                  <a:pt x="8145" y="1876123"/>
                  <a:pt x="0" y="1706884"/>
                </a:cubicBezTo>
                <a:cubicBezTo>
                  <a:pt x="-8145" y="1537645"/>
                  <a:pt x="9308" y="1275593"/>
                  <a:pt x="0" y="1112616"/>
                </a:cubicBezTo>
                <a:cubicBezTo>
                  <a:pt x="-9308" y="949639"/>
                  <a:pt x="-10741" y="594803"/>
                  <a:pt x="0" y="461449"/>
                </a:cubicBezTo>
                <a:cubicBezTo>
                  <a:pt x="21098" y="193073"/>
                  <a:pt x="162118" y="25188"/>
                  <a:pt x="461449" y="0"/>
                </a:cubicBezTo>
                <a:close/>
              </a:path>
            </a:pathLst>
          </a:custGeom>
          <a:ln w="28575" cap="sq">
            <a:solidFill>
              <a:srgbClr val="8E5026"/>
            </a:solidFill>
            <a:miter lim="800000"/>
            <a:extLst>
              <a:ext uri="{C807C97D-BFC1-408E-A445-0C87EB9F89A2}">
                <ask:lineSketchStyleProps xmlns:ask="http://schemas.microsoft.com/office/drawing/2018/sketchyshapes" sd="2807668767">
                  <a:prstGeom prst="round2DiagRect">
                    <a:avLst>
                      <a:gd name="adj1" fmla="val 16667"/>
                      <a:gd name="adj2" fmla="val 1483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C30C11-63DD-425F-944B-F0CB9976C580}"/>
              </a:ext>
            </a:extLst>
          </p:cNvPr>
          <p:cNvSpPr txBox="1"/>
          <p:nvPr/>
        </p:nvSpPr>
        <p:spPr>
          <a:xfrm>
            <a:off x="5814772" y="1573961"/>
            <a:ext cx="3206644" cy="919401"/>
          </a:xfrm>
          <a:prstGeom prst="roundRect">
            <a:avLst/>
          </a:prstGeom>
          <a:solidFill>
            <a:srgbClr val="DDF4F7"/>
          </a:solidFill>
          <a:ln w="28575">
            <a:solidFill>
              <a:srgbClr val="005DA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Không được chạm trực tiếp vào người bị giật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91102E-E125-4DAC-83A3-7AFB3266E072}"/>
              </a:ext>
            </a:extLst>
          </p:cNvPr>
          <p:cNvSpPr txBox="1"/>
          <p:nvPr/>
        </p:nvSpPr>
        <p:spPr>
          <a:xfrm>
            <a:off x="5828198" y="2752381"/>
            <a:ext cx="3196018" cy="510778"/>
          </a:xfrm>
          <a:prstGeom prst="roundRect">
            <a:avLst/>
          </a:prstGeom>
          <a:solidFill>
            <a:srgbClr val="DDF4F7"/>
          </a:solidFill>
          <a:ln w="28575">
            <a:solidFill>
              <a:srgbClr val="005DA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Ngắt cầu dao, cầu chì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3548B5-8237-4E5D-BBB3-6B0B4076E391}"/>
              </a:ext>
            </a:extLst>
          </p:cNvPr>
          <p:cNvGrpSpPr/>
          <p:nvPr/>
        </p:nvGrpSpPr>
        <p:grpSpPr>
          <a:xfrm>
            <a:off x="5840663" y="3496508"/>
            <a:ext cx="3156502" cy="1328023"/>
            <a:chOff x="5869353" y="3724373"/>
            <a:chExt cx="3156502" cy="132802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DD6B90-28B4-4D6F-81B8-ACDBAC700077}"/>
                </a:ext>
              </a:extLst>
            </p:cNvPr>
            <p:cNvSpPr txBox="1"/>
            <p:nvPr/>
          </p:nvSpPr>
          <p:spPr>
            <a:xfrm>
              <a:off x="5869353" y="3724373"/>
              <a:ext cx="3154863" cy="1328023"/>
            </a:xfrm>
            <a:prstGeom prst="roundRect">
              <a:avLst/>
            </a:prstGeom>
            <a:solidFill>
              <a:srgbClr val="DDF4F7"/>
            </a:solidFill>
            <a:ln w="28575">
              <a:solidFill>
                <a:srgbClr val="005DA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C93926-A730-45C1-A0DE-1165DDFBB734}"/>
                </a:ext>
              </a:extLst>
            </p:cNvPr>
            <p:cNvSpPr txBox="1"/>
            <p:nvPr/>
          </p:nvSpPr>
          <p:spPr>
            <a:xfrm>
              <a:off x="5964971" y="3788219"/>
              <a:ext cx="306088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Dùng vật khô, vật dẫn điện gạt dây điện ra khỏi người bị nạn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22265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6">
            <a:extLst>
              <a:ext uri="{FF2B5EF4-FFF2-40B4-BE49-F238E27FC236}">
                <a16:creationId xmlns:a16="http://schemas.microsoft.com/office/drawing/2014/main" id="{4F2B6AD8-6DA2-414D-BBE5-AAB9EBCFD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32" b="99818" l="288" r="97059">
                        <a14:foregroundMark x1="12111" y1="5378" x2="12111" y2="5378"/>
                        <a14:foregroundMark x1="24337" y1="2005" x2="23991" y2="7201"/>
                        <a14:foregroundMark x1="7497" y1="6016" x2="1384" y2="9572"/>
                        <a14:foregroundMark x1="1384" y1="9572" x2="1531" y2="75734"/>
                        <a14:foregroundMark x1="3487" y1="96451" x2="3691" y2="97356"/>
                        <a14:foregroundMark x1="43635" y1="99051" x2="63841" y2="99909"/>
                        <a14:foregroundMark x1="19757" y1="98038" x2="20950" y2="98089"/>
                        <a14:foregroundMark x1="4555" y1="97393" x2="5421" y2="97430"/>
                        <a14:foregroundMark x1="3691" y1="97356" x2="4190" y2="97377"/>
                        <a14:foregroundMark x1="63841" y1="99909" x2="74499" y2="99069"/>
                        <a14:foregroundMark x1="95801" y1="91840" x2="96251" y2="91340"/>
                        <a14:foregroundMark x1="90427" y1="97812" x2="90972" y2="97207"/>
                        <a14:foregroundMark x1="96251" y1="91340" x2="96828" y2="13947"/>
                        <a14:foregroundMark x1="96828" y1="13947" x2="97059" y2="13400"/>
                        <a14:foregroundMark x1="92791" y1="45214" x2="93195" y2="26618"/>
                        <a14:foregroundMark x1="93195" y1="26618" x2="95905" y2="24248"/>
                        <a14:foregroundMark x1="58189" y1="9663" x2="45444" y2="12580"/>
                        <a14:foregroundMark x1="5709" y1="5561" x2="1442" y2="9207"/>
                        <a14:foregroundMark x1="346" y1="32543" x2="1730" y2="34913"/>
                        <a14:foregroundMark x1="36159" y1="12762" x2="35986" y2="13218"/>
                        <a14:foregroundMark x1="37370" y1="10574" x2="35582" y2="15861"/>
                        <a14:foregroundMark x1="51672" y1="6472" x2="51845" y2="13400"/>
                        <a14:foregroundMark x1="22088" y1="99818" x2="22088" y2="99818"/>
                        <a14:foregroundMark x1="23991" y1="99453" x2="23991" y2="99453"/>
                        <a14:foregroundMark x1="65340" y1="3646" x2="65340" y2="3646"/>
                        <a14:foregroundMark x1="84775" y1="6016" x2="84775" y2="6016"/>
                        <a14:backgroundMark x1="3345" y1="75752" x2="8362" y2="93254"/>
                        <a14:backgroundMark x1="8362" y1="93254" x2="14129" y2="95260"/>
                        <a14:backgroundMark x1="14129" y1="95260" x2="14821" y2="94439"/>
                        <a14:backgroundMark x1="2018" y1="76299" x2="2480" y2="90428"/>
                        <a14:backgroundMark x1="2480" y1="90428" x2="7266" y2="96445"/>
                        <a14:backgroundMark x1="7266" y1="96445" x2="7612" y2="96536"/>
                        <a14:backgroundMark x1="28893" y1="79216" x2="28604" y2="95442"/>
                        <a14:backgroundMark x1="28604" y1="95442" x2="21972" y2="96992"/>
                        <a14:backgroundMark x1="21972" y1="96992" x2="20819" y2="95442"/>
                        <a14:backgroundMark x1="16724" y1="92981" x2="19550" y2="98268"/>
                        <a14:backgroundMark x1="1845" y1="90702" x2="7497" y2="97539"/>
                        <a14:backgroundMark x1="7497" y1="97539" x2="13322" y2="95807"/>
                        <a14:backgroundMark x1="13322" y1="95807" x2="13379" y2="95442"/>
                        <a14:backgroundMark x1="1845" y1="75752" x2="1788" y2="78213"/>
                        <a14:backgroundMark x1="21915" y1="95898" x2="12514" y2="96718"/>
                        <a14:backgroundMark x1="3345" y1="92434" x2="2999" y2="92525"/>
                        <a14:backgroundMark x1="1845" y1="91796" x2="5306" y2="96354"/>
                        <a14:backgroundMark x1="9977" y1="97448" x2="14129" y2="98086"/>
                        <a14:backgroundMark x1="23183" y1="96354" x2="51269" y2="97265"/>
                        <a14:backgroundMark x1="51269" y1="97265" x2="71511" y2="94166"/>
                        <a14:backgroundMark x1="71511" y1="94166" x2="80565" y2="94895"/>
                        <a14:backgroundMark x1="80565" y1="94895" x2="90196" y2="94257"/>
                        <a14:backgroundMark x1="94002" y1="77484" x2="94867" y2="90520"/>
                        <a14:backgroundMark x1="94867" y1="90520" x2="88697" y2="98086"/>
                        <a14:backgroundMark x1="88697" y1="98086" x2="84717" y2="97356"/>
                        <a14:backgroundMark x1="94694" y1="90975" x2="93656" y2="95624"/>
                        <a14:backgroundMark x1="94694" y1="94531" x2="91869" y2="97174"/>
                        <a14:backgroundMark x1="92676" y1="94531" x2="90946" y2="97174"/>
                        <a14:backgroundMark x1="85063" y1="97356" x2="72088" y2="97448"/>
                        <a14:backgroundMark x1="44694" y1="96718" x2="20242" y2="96263"/>
                        <a14:backgroundMark x1="22607" y1="96536" x2="43080" y2="97995"/>
                        <a14:backgroundMark x1="43080" y1="97995" x2="44175" y2="97448"/>
                        <a14:backgroundMark x1="22491" y1="96354" x2="20358" y2="96718"/>
                        <a14:backgroundMark x1="1557" y1="76299" x2="1557" y2="77302"/>
                        <a14:backgroundMark x1="22607" y1="96080" x2="20473" y2="96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" y="-135599"/>
            <a:ext cx="9088352" cy="5143500"/>
          </a:xfrm>
          <a:prstGeom prst="rect">
            <a:avLst/>
          </a:prstGeom>
        </p:spPr>
      </p:pic>
      <p:pic>
        <p:nvPicPr>
          <p:cNvPr id="9" name="Picture 8" descr="A picture containing dark, lamp&#10;&#10;Description automatically generated">
            <a:extLst>
              <a:ext uri="{FF2B5EF4-FFF2-40B4-BE49-F238E27FC236}">
                <a16:creationId xmlns:a16="http://schemas.microsoft.com/office/drawing/2014/main" id="{E5F92D66-07A0-4C75-A25E-D6AF3B0A18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9" t="6519" r="28864"/>
          <a:stretch/>
        </p:blipFill>
        <p:spPr>
          <a:xfrm>
            <a:off x="-182880" y="0"/>
            <a:ext cx="1737360" cy="5143500"/>
          </a:xfrm>
          <a:prstGeom prst="rect">
            <a:avLst/>
          </a:prstGeom>
        </p:spPr>
      </p:pic>
      <p:pic>
        <p:nvPicPr>
          <p:cNvPr id="18" name="图片 1">
            <a:extLst>
              <a:ext uri="{FF2B5EF4-FFF2-40B4-BE49-F238E27FC236}">
                <a16:creationId xmlns:a16="http://schemas.microsoft.com/office/drawing/2014/main" id="{EE3198FA-A048-4791-AD62-30D3E7DEDF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9" b="96641" l="2480" r="90409">
                        <a14:foregroundMark x1="2480" y1="96641" x2="2480" y2="96641"/>
                        <a14:foregroundMark x1="46300" y1="92142" x2="46300" y2="92142"/>
                        <a14:foregroundMark x1="6532" y1="93536" x2="6532" y2="93536"/>
                        <a14:foregroundMark x1="47127" y1="90051" x2="47127" y2="90051"/>
                        <a14:foregroundMark x1="44192" y1="90811" x2="44192" y2="90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4" t="88070" r="13757"/>
          <a:stretch/>
        </p:blipFill>
        <p:spPr>
          <a:xfrm>
            <a:off x="9006" y="4389120"/>
            <a:ext cx="9144000" cy="7543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E2D188-D591-4490-9BB7-1FB135DF070D}"/>
              </a:ext>
            </a:extLst>
          </p:cNvPr>
          <p:cNvSpPr txBox="1"/>
          <p:nvPr/>
        </p:nvSpPr>
        <p:spPr>
          <a:xfrm>
            <a:off x="2138679" y="830879"/>
            <a:ext cx="59622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Thấy dây điện bị đứt ta nên làm gì?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9 biện pháp phòng tránh tai nạn điện giúp bạn an tâm - Tìm Thợ sửa chữa">
            <a:extLst>
              <a:ext uri="{FF2B5EF4-FFF2-40B4-BE49-F238E27FC236}">
                <a16:creationId xmlns:a16="http://schemas.microsoft.com/office/drawing/2014/main" id="{6D3A7DD1-D0D6-41A6-B4C1-B85609E3E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75" y="1589601"/>
            <a:ext cx="5348625" cy="3011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978E44-B2F5-4EEF-BAA7-4DF57E05EE1F}"/>
              </a:ext>
            </a:extLst>
          </p:cNvPr>
          <p:cNvSpPr txBox="1"/>
          <p:nvPr/>
        </p:nvSpPr>
        <p:spPr>
          <a:xfrm>
            <a:off x="6236006" y="1892636"/>
            <a:ext cx="2651453" cy="919401"/>
          </a:xfrm>
          <a:prstGeom prst="roundRect">
            <a:avLst/>
          </a:prstGeom>
          <a:solidFill>
            <a:srgbClr val="DDF4F7"/>
          </a:solidFill>
          <a:ln w="28575">
            <a:solidFill>
              <a:srgbClr val="005DA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Tránh xa nơi dây điện đứt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4C3ABD-F9A6-46DB-B967-28029B7DCC4C}"/>
              </a:ext>
            </a:extLst>
          </p:cNvPr>
          <p:cNvSpPr txBox="1"/>
          <p:nvPr/>
        </p:nvSpPr>
        <p:spPr>
          <a:xfrm>
            <a:off x="6236007" y="3350574"/>
            <a:ext cx="2651453" cy="510778"/>
          </a:xfrm>
          <a:prstGeom prst="roundRect">
            <a:avLst/>
          </a:prstGeom>
          <a:solidFill>
            <a:srgbClr val="DDF4F7"/>
          </a:solidFill>
          <a:ln w="28575">
            <a:solidFill>
              <a:srgbClr val="005DA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Báo cho người lớn</a:t>
            </a:r>
          </a:p>
        </p:txBody>
      </p:sp>
    </p:spTree>
    <p:extLst>
      <p:ext uri="{BB962C8B-B14F-4D97-AF65-F5344CB8AC3E}">
        <p14:creationId xmlns:p14="http://schemas.microsoft.com/office/powerpoint/2010/main" val="30121022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Joy Gruttmann-Schnap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5256" y="-1178719"/>
            <a:ext cx="457200" cy="4572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8801F8F-4F2A-4555-9C13-6C97D032F4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15" y="554607"/>
            <a:ext cx="5151170" cy="1667597"/>
          </a:xfrm>
          <a:prstGeom prst="rect">
            <a:avLst/>
          </a:prstGeom>
        </p:spPr>
      </p:pic>
      <p:pic>
        <p:nvPicPr>
          <p:cNvPr id="10" name="Picture 2" descr="Flash free icon">
            <a:extLst>
              <a:ext uri="{FF2B5EF4-FFF2-40B4-BE49-F238E27FC236}">
                <a16:creationId xmlns:a16="http://schemas.microsoft.com/office/drawing/2014/main" id="{FB5B4F3C-7700-43CD-A2E3-AD46D31EF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1299" y="218188"/>
            <a:ext cx="1722120" cy="17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5681" y="1940308"/>
            <a:ext cx="5304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C000"/>
                </a:solidFill>
              </a:rPr>
              <a:t>Sử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dụng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năng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lượng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điện</a:t>
            </a:r>
            <a:r>
              <a:rPr lang="en-US" sz="3200" dirty="0">
                <a:solidFill>
                  <a:srgbClr val="FFC000"/>
                </a:solidFill>
              </a:rPr>
              <a:t> an </a:t>
            </a:r>
            <a:r>
              <a:rPr lang="en-US" sz="3200" dirty="0" err="1">
                <a:solidFill>
                  <a:srgbClr val="FFC000"/>
                </a:solidFill>
              </a:rPr>
              <a:t>toàn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và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tiết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kiệm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50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/>
          <a:stretch/>
        </p:blipFill>
        <p:spPr>
          <a:xfrm>
            <a:off x="0" y="-26670"/>
            <a:ext cx="9137332" cy="5196840"/>
          </a:xfrm>
          <a:prstGeom prst="rect">
            <a:avLst/>
          </a:prstGeom>
        </p:spPr>
      </p:pic>
      <p:pic>
        <p:nvPicPr>
          <p:cNvPr id="9" name="Joy Gruttmann-Schnap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5256" y="-1178719"/>
            <a:ext cx="457200" cy="457200"/>
          </a:xfrm>
          <a:prstGeom prst="rect">
            <a:avLst/>
          </a:prstGeom>
        </p:spPr>
      </p:pic>
      <p:pic>
        <p:nvPicPr>
          <p:cNvPr id="10" name="Picture 2" descr="Flash free icon">
            <a:extLst>
              <a:ext uri="{FF2B5EF4-FFF2-40B4-BE49-F238E27FC236}">
                <a16:creationId xmlns:a16="http://schemas.microsoft.com/office/drawing/2014/main" id="{FB5B4F3C-7700-43CD-A2E3-AD46D31EF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6625" y="151847"/>
            <a:ext cx="1722120" cy="17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4F5C11B-B498-4FD1-8E86-016414E5F55D}"/>
              </a:ext>
            </a:extLst>
          </p:cNvPr>
          <p:cNvSpPr/>
          <p:nvPr/>
        </p:nvSpPr>
        <p:spPr>
          <a:xfrm>
            <a:off x="1874520" y="228600"/>
            <a:ext cx="5631180" cy="4328160"/>
          </a:xfrm>
          <a:custGeom>
            <a:avLst/>
            <a:gdLst>
              <a:gd name="connsiteX0" fmla="*/ 0 w 5631180"/>
              <a:gd name="connsiteY0" fmla="*/ 721374 h 4328160"/>
              <a:gd name="connsiteX1" fmla="*/ 721374 w 5631180"/>
              <a:gd name="connsiteY1" fmla="*/ 0 h 4328160"/>
              <a:gd name="connsiteX2" fmla="*/ 1503215 w 5631180"/>
              <a:gd name="connsiteY2" fmla="*/ 0 h 4328160"/>
              <a:gd name="connsiteX3" fmla="*/ 2285055 w 5631180"/>
              <a:gd name="connsiteY3" fmla="*/ 0 h 4328160"/>
              <a:gd name="connsiteX4" fmla="*/ 2857474 w 5631180"/>
              <a:gd name="connsiteY4" fmla="*/ 0 h 4328160"/>
              <a:gd name="connsiteX5" fmla="*/ 3471778 w 5631180"/>
              <a:gd name="connsiteY5" fmla="*/ 0 h 4328160"/>
              <a:gd name="connsiteX6" fmla="*/ 4127965 w 5631180"/>
              <a:gd name="connsiteY6" fmla="*/ 0 h 4328160"/>
              <a:gd name="connsiteX7" fmla="*/ 4909806 w 5631180"/>
              <a:gd name="connsiteY7" fmla="*/ 0 h 4328160"/>
              <a:gd name="connsiteX8" fmla="*/ 5631180 w 5631180"/>
              <a:gd name="connsiteY8" fmla="*/ 721374 h 4328160"/>
              <a:gd name="connsiteX9" fmla="*/ 5631180 w 5631180"/>
              <a:gd name="connsiteY9" fmla="*/ 1356165 h 4328160"/>
              <a:gd name="connsiteX10" fmla="*/ 5631180 w 5631180"/>
              <a:gd name="connsiteY10" fmla="*/ 1962101 h 4328160"/>
              <a:gd name="connsiteX11" fmla="*/ 5631180 w 5631180"/>
              <a:gd name="connsiteY11" fmla="*/ 2539184 h 4328160"/>
              <a:gd name="connsiteX12" fmla="*/ 5631180 w 5631180"/>
              <a:gd name="connsiteY12" fmla="*/ 3058558 h 4328160"/>
              <a:gd name="connsiteX13" fmla="*/ 5631180 w 5631180"/>
              <a:gd name="connsiteY13" fmla="*/ 3606786 h 4328160"/>
              <a:gd name="connsiteX14" fmla="*/ 4909806 w 5631180"/>
              <a:gd name="connsiteY14" fmla="*/ 4328160 h 4328160"/>
              <a:gd name="connsiteX15" fmla="*/ 4253618 w 5631180"/>
              <a:gd name="connsiteY15" fmla="*/ 4328160 h 4328160"/>
              <a:gd name="connsiteX16" fmla="*/ 3555546 w 5631180"/>
              <a:gd name="connsiteY16" fmla="*/ 4328160 h 4328160"/>
              <a:gd name="connsiteX17" fmla="*/ 2899359 w 5631180"/>
              <a:gd name="connsiteY17" fmla="*/ 4328160 h 4328160"/>
              <a:gd name="connsiteX18" fmla="*/ 2243171 w 5631180"/>
              <a:gd name="connsiteY18" fmla="*/ 4328160 h 4328160"/>
              <a:gd name="connsiteX19" fmla="*/ 1628868 w 5631180"/>
              <a:gd name="connsiteY19" fmla="*/ 4328160 h 4328160"/>
              <a:gd name="connsiteX20" fmla="*/ 721374 w 5631180"/>
              <a:gd name="connsiteY20" fmla="*/ 4328160 h 4328160"/>
              <a:gd name="connsiteX21" fmla="*/ 0 w 5631180"/>
              <a:gd name="connsiteY21" fmla="*/ 3606786 h 4328160"/>
              <a:gd name="connsiteX22" fmla="*/ 0 w 5631180"/>
              <a:gd name="connsiteY22" fmla="*/ 3000849 h 4328160"/>
              <a:gd name="connsiteX23" fmla="*/ 0 w 5631180"/>
              <a:gd name="connsiteY23" fmla="*/ 2423767 h 4328160"/>
              <a:gd name="connsiteX24" fmla="*/ 0 w 5631180"/>
              <a:gd name="connsiteY24" fmla="*/ 1875539 h 4328160"/>
              <a:gd name="connsiteX25" fmla="*/ 0 w 5631180"/>
              <a:gd name="connsiteY25" fmla="*/ 1269602 h 4328160"/>
              <a:gd name="connsiteX26" fmla="*/ 0 w 5631180"/>
              <a:gd name="connsiteY26" fmla="*/ 721374 h 432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31180" h="4328160" fill="none" extrusionOk="0">
                <a:moveTo>
                  <a:pt x="0" y="721374"/>
                </a:moveTo>
                <a:cubicBezTo>
                  <a:pt x="14361" y="337075"/>
                  <a:pt x="357253" y="-13898"/>
                  <a:pt x="721374" y="0"/>
                </a:cubicBezTo>
                <a:cubicBezTo>
                  <a:pt x="1063743" y="10501"/>
                  <a:pt x="1336956" y="1861"/>
                  <a:pt x="1503215" y="0"/>
                </a:cubicBezTo>
                <a:cubicBezTo>
                  <a:pt x="1669474" y="-1861"/>
                  <a:pt x="2097004" y="2555"/>
                  <a:pt x="2285055" y="0"/>
                </a:cubicBezTo>
                <a:cubicBezTo>
                  <a:pt x="2473106" y="-2555"/>
                  <a:pt x="2601163" y="27489"/>
                  <a:pt x="2857474" y="0"/>
                </a:cubicBezTo>
                <a:cubicBezTo>
                  <a:pt x="3113785" y="-27489"/>
                  <a:pt x="3245207" y="16555"/>
                  <a:pt x="3471778" y="0"/>
                </a:cubicBezTo>
                <a:cubicBezTo>
                  <a:pt x="3698349" y="-16555"/>
                  <a:pt x="3936011" y="-21013"/>
                  <a:pt x="4127965" y="0"/>
                </a:cubicBezTo>
                <a:cubicBezTo>
                  <a:pt x="4319919" y="21013"/>
                  <a:pt x="4532795" y="-933"/>
                  <a:pt x="4909806" y="0"/>
                </a:cubicBezTo>
                <a:cubicBezTo>
                  <a:pt x="5372860" y="-633"/>
                  <a:pt x="5626271" y="282218"/>
                  <a:pt x="5631180" y="721374"/>
                </a:cubicBezTo>
                <a:cubicBezTo>
                  <a:pt x="5652748" y="935488"/>
                  <a:pt x="5608798" y="1189247"/>
                  <a:pt x="5631180" y="1356165"/>
                </a:cubicBezTo>
                <a:cubicBezTo>
                  <a:pt x="5653562" y="1523083"/>
                  <a:pt x="5653703" y="1780501"/>
                  <a:pt x="5631180" y="1962101"/>
                </a:cubicBezTo>
                <a:cubicBezTo>
                  <a:pt x="5608657" y="2143701"/>
                  <a:pt x="5629551" y="2307792"/>
                  <a:pt x="5631180" y="2539184"/>
                </a:cubicBezTo>
                <a:cubicBezTo>
                  <a:pt x="5632809" y="2770576"/>
                  <a:pt x="5631730" y="2891287"/>
                  <a:pt x="5631180" y="3058558"/>
                </a:cubicBezTo>
                <a:cubicBezTo>
                  <a:pt x="5630630" y="3225829"/>
                  <a:pt x="5636224" y="3443127"/>
                  <a:pt x="5631180" y="3606786"/>
                </a:cubicBezTo>
                <a:cubicBezTo>
                  <a:pt x="5615139" y="3985072"/>
                  <a:pt x="5225276" y="4315725"/>
                  <a:pt x="4909806" y="4328160"/>
                </a:cubicBezTo>
                <a:cubicBezTo>
                  <a:pt x="4626634" y="4312229"/>
                  <a:pt x="4449867" y="4306874"/>
                  <a:pt x="4253618" y="4328160"/>
                </a:cubicBezTo>
                <a:cubicBezTo>
                  <a:pt x="4057369" y="4349446"/>
                  <a:pt x="3885864" y="4314936"/>
                  <a:pt x="3555546" y="4328160"/>
                </a:cubicBezTo>
                <a:cubicBezTo>
                  <a:pt x="3225228" y="4341384"/>
                  <a:pt x="3136387" y="4305476"/>
                  <a:pt x="2899359" y="4328160"/>
                </a:cubicBezTo>
                <a:cubicBezTo>
                  <a:pt x="2662331" y="4350844"/>
                  <a:pt x="2513538" y="4312174"/>
                  <a:pt x="2243171" y="4328160"/>
                </a:cubicBezTo>
                <a:cubicBezTo>
                  <a:pt x="1972804" y="4344146"/>
                  <a:pt x="1898948" y="4340641"/>
                  <a:pt x="1628868" y="4328160"/>
                </a:cubicBezTo>
                <a:cubicBezTo>
                  <a:pt x="1358788" y="4315679"/>
                  <a:pt x="1013589" y="4364012"/>
                  <a:pt x="721374" y="4328160"/>
                </a:cubicBezTo>
                <a:cubicBezTo>
                  <a:pt x="328804" y="4307456"/>
                  <a:pt x="-43365" y="3977593"/>
                  <a:pt x="0" y="3606786"/>
                </a:cubicBezTo>
                <a:cubicBezTo>
                  <a:pt x="26753" y="3402717"/>
                  <a:pt x="3860" y="3294618"/>
                  <a:pt x="0" y="3000849"/>
                </a:cubicBezTo>
                <a:cubicBezTo>
                  <a:pt x="-3860" y="2707080"/>
                  <a:pt x="1666" y="2618769"/>
                  <a:pt x="0" y="2423767"/>
                </a:cubicBezTo>
                <a:cubicBezTo>
                  <a:pt x="-1666" y="2228765"/>
                  <a:pt x="21798" y="2030058"/>
                  <a:pt x="0" y="1875539"/>
                </a:cubicBezTo>
                <a:cubicBezTo>
                  <a:pt x="-21798" y="1721020"/>
                  <a:pt x="-2388" y="1423104"/>
                  <a:pt x="0" y="1269602"/>
                </a:cubicBezTo>
                <a:cubicBezTo>
                  <a:pt x="2388" y="1116100"/>
                  <a:pt x="-12463" y="864409"/>
                  <a:pt x="0" y="721374"/>
                </a:cubicBezTo>
                <a:close/>
              </a:path>
              <a:path w="5631180" h="4328160" stroke="0" extrusionOk="0">
                <a:moveTo>
                  <a:pt x="0" y="721374"/>
                </a:moveTo>
                <a:cubicBezTo>
                  <a:pt x="33271" y="283740"/>
                  <a:pt x="357425" y="32889"/>
                  <a:pt x="721374" y="0"/>
                </a:cubicBezTo>
                <a:cubicBezTo>
                  <a:pt x="948195" y="-11219"/>
                  <a:pt x="1269541" y="32256"/>
                  <a:pt x="1461330" y="0"/>
                </a:cubicBezTo>
                <a:cubicBezTo>
                  <a:pt x="1653119" y="-32256"/>
                  <a:pt x="1804789" y="20827"/>
                  <a:pt x="2033749" y="0"/>
                </a:cubicBezTo>
                <a:cubicBezTo>
                  <a:pt x="2262709" y="-20827"/>
                  <a:pt x="2451546" y="28226"/>
                  <a:pt x="2689937" y="0"/>
                </a:cubicBezTo>
                <a:cubicBezTo>
                  <a:pt x="2928328" y="-28226"/>
                  <a:pt x="2981465" y="-22252"/>
                  <a:pt x="3262356" y="0"/>
                </a:cubicBezTo>
                <a:cubicBezTo>
                  <a:pt x="3543247" y="22252"/>
                  <a:pt x="3714561" y="-872"/>
                  <a:pt x="3834775" y="0"/>
                </a:cubicBezTo>
                <a:cubicBezTo>
                  <a:pt x="3954989" y="872"/>
                  <a:pt x="4380843" y="-29187"/>
                  <a:pt x="4909806" y="0"/>
                </a:cubicBezTo>
                <a:cubicBezTo>
                  <a:pt x="5271222" y="18016"/>
                  <a:pt x="5648707" y="403199"/>
                  <a:pt x="5631180" y="721374"/>
                </a:cubicBezTo>
                <a:cubicBezTo>
                  <a:pt x="5622769" y="867936"/>
                  <a:pt x="5623217" y="1017730"/>
                  <a:pt x="5631180" y="1240748"/>
                </a:cubicBezTo>
                <a:cubicBezTo>
                  <a:pt x="5639143" y="1463766"/>
                  <a:pt x="5637517" y="1525011"/>
                  <a:pt x="5631180" y="1731268"/>
                </a:cubicBezTo>
                <a:cubicBezTo>
                  <a:pt x="5624843" y="1937525"/>
                  <a:pt x="5637245" y="2135634"/>
                  <a:pt x="5631180" y="2279496"/>
                </a:cubicBezTo>
                <a:cubicBezTo>
                  <a:pt x="5625115" y="2423358"/>
                  <a:pt x="5650356" y="2689659"/>
                  <a:pt x="5631180" y="2798871"/>
                </a:cubicBezTo>
                <a:cubicBezTo>
                  <a:pt x="5612004" y="2908083"/>
                  <a:pt x="5595585" y="3268770"/>
                  <a:pt x="5631180" y="3606786"/>
                </a:cubicBezTo>
                <a:cubicBezTo>
                  <a:pt x="5718840" y="4013175"/>
                  <a:pt x="5298220" y="4318989"/>
                  <a:pt x="4909806" y="4328160"/>
                </a:cubicBezTo>
                <a:cubicBezTo>
                  <a:pt x="4687280" y="4301270"/>
                  <a:pt x="4434968" y="4338518"/>
                  <a:pt x="4169850" y="4328160"/>
                </a:cubicBezTo>
                <a:cubicBezTo>
                  <a:pt x="3904732" y="4317802"/>
                  <a:pt x="3636469" y="4301409"/>
                  <a:pt x="3429893" y="4328160"/>
                </a:cubicBezTo>
                <a:cubicBezTo>
                  <a:pt x="3223317" y="4354911"/>
                  <a:pt x="3141053" y="4341138"/>
                  <a:pt x="2857474" y="4328160"/>
                </a:cubicBezTo>
                <a:cubicBezTo>
                  <a:pt x="2573895" y="4315182"/>
                  <a:pt x="2550454" y="4315823"/>
                  <a:pt x="2285055" y="4328160"/>
                </a:cubicBezTo>
                <a:cubicBezTo>
                  <a:pt x="2019656" y="4340497"/>
                  <a:pt x="1794882" y="4342401"/>
                  <a:pt x="1503215" y="4328160"/>
                </a:cubicBezTo>
                <a:cubicBezTo>
                  <a:pt x="1211548" y="4313919"/>
                  <a:pt x="1020197" y="4365417"/>
                  <a:pt x="721374" y="4328160"/>
                </a:cubicBezTo>
                <a:cubicBezTo>
                  <a:pt x="272234" y="4257256"/>
                  <a:pt x="-60039" y="4078212"/>
                  <a:pt x="0" y="3606786"/>
                </a:cubicBezTo>
                <a:cubicBezTo>
                  <a:pt x="-6746" y="3435105"/>
                  <a:pt x="6707" y="3255097"/>
                  <a:pt x="0" y="3029704"/>
                </a:cubicBezTo>
                <a:cubicBezTo>
                  <a:pt x="-6707" y="2804311"/>
                  <a:pt x="22144" y="2738335"/>
                  <a:pt x="0" y="2539184"/>
                </a:cubicBezTo>
                <a:cubicBezTo>
                  <a:pt x="-22144" y="2340033"/>
                  <a:pt x="-13570" y="2163864"/>
                  <a:pt x="0" y="2048664"/>
                </a:cubicBezTo>
                <a:cubicBezTo>
                  <a:pt x="13570" y="1933464"/>
                  <a:pt x="15358" y="1568817"/>
                  <a:pt x="0" y="1442727"/>
                </a:cubicBezTo>
                <a:cubicBezTo>
                  <a:pt x="-15358" y="1316637"/>
                  <a:pt x="35072" y="980650"/>
                  <a:pt x="0" y="721374"/>
                </a:cubicBezTo>
                <a:close/>
              </a:path>
            </a:pathLst>
          </a:custGeom>
          <a:solidFill>
            <a:srgbClr val="FEF5DA"/>
          </a:solidFill>
          <a:ln w="38100">
            <a:solidFill>
              <a:srgbClr val="9E5A2B"/>
            </a:solidFill>
            <a:extLst>
              <a:ext uri="{C807C97D-BFC1-408E-A445-0C87EB9F89A2}">
                <ask:lineSketchStyleProps xmlns:ask="http://schemas.microsoft.com/office/drawing/2018/sketchyshapes" sd="118075524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B9AE1E-BCD8-4FBA-BB71-A537AE78827D}"/>
              </a:ext>
            </a:extLst>
          </p:cNvPr>
          <p:cNvSpPr txBox="1"/>
          <p:nvPr/>
        </p:nvSpPr>
        <p:spPr>
          <a:xfrm>
            <a:off x="1791652" y="1123384"/>
            <a:ext cx="579691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Hoạt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1. </a:t>
            </a:r>
            <a:r>
              <a:rPr lang="en-US" sz="3200" b="1" dirty="0" err="1">
                <a:latin typeface="+mj-lt"/>
              </a:rPr>
              <a:t>Thảo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luận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về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các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biện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pháp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tiết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kiệm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điện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và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lí</a:t>
            </a:r>
            <a:r>
              <a:rPr lang="en-US" sz="3200" b="1" dirty="0">
                <a:latin typeface="+mj-lt"/>
              </a:rPr>
              <a:t> do </a:t>
            </a:r>
            <a:r>
              <a:rPr lang="en-US" sz="3200" b="1" dirty="0" err="1">
                <a:latin typeface="+mj-lt"/>
              </a:rPr>
              <a:t>phải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sử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dụng</a:t>
            </a:r>
            <a:r>
              <a:rPr lang="en-US" sz="3200" b="1" dirty="0">
                <a:latin typeface="+mj-lt"/>
              </a:rPr>
              <a:t> </a:t>
            </a:r>
          </a:p>
          <a:p>
            <a:pPr algn="ctr"/>
            <a:r>
              <a:rPr lang="en-US" sz="3200" b="1" dirty="0" err="1">
                <a:latin typeface="+mj-lt"/>
              </a:rPr>
              <a:t>tiết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kiệm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điện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80621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audio>
              <p:cMediaNode vol="80000" numSld="999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z5661612598514_bde7621b160910ab36d4fffa7a74896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9" r="2859"/>
          <a:stretch/>
        </p:blipFill>
        <p:spPr bwMode="auto">
          <a:xfrm>
            <a:off x="106878" y="997526"/>
            <a:ext cx="8823366" cy="356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9424" y="423173"/>
            <a:ext cx="4880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KĨ THUẬT “KHĂN TRẢI BÀN”</a:t>
            </a:r>
          </a:p>
        </p:txBody>
      </p:sp>
    </p:spTree>
    <p:extLst>
      <p:ext uri="{BB962C8B-B14F-4D97-AF65-F5344CB8AC3E}">
        <p14:creationId xmlns:p14="http://schemas.microsoft.com/office/powerpoint/2010/main" val="76783566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581891" y="285750"/>
            <a:ext cx="8027719" cy="396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  <a:defRPr/>
            </a:pPr>
            <a:r>
              <a:rPr lang="en-US" sz="3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endParaRPr lang="en-US" sz="33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900"/>
              </a:spcBef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ts val="900"/>
              </a:spcBef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ts val="900"/>
              </a:spcBef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999514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9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4" y="665800"/>
            <a:ext cx="973137" cy="7429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94" name="AutoShape 22"/>
          <p:cNvSpPr>
            <a:spLocks noChangeArrowheads="1"/>
          </p:cNvSpPr>
          <p:nvPr/>
        </p:nvSpPr>
        <p:spPr bwMode="auto">
          <a:xfrm>
            <a:off x="228600" y="1490904"/>
            <a:ext cx="5715000" cy="2071693"/>
          </a:xfrm>
          <a:prstGeom prst="flowChartAlternateProcess">
            <a:avLst/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1524000" y="790816"/>
            <a:ext cx="441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Vai trò của công tơ điện.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4325" y="1638065"/>
            <a:ext cx="59307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</a:pPr>
            <a:r>
              <a:rPr lang="en-US" altLang="en-US" sz="2800" b="1" dirty="0"/>
              <a:t>	</a:t>
            </a:r>
            <a:r>
              <a:rPr lang="en-US" altLang="en-US" sz="2800" b="1" dirty="0" err="1"/>
              <a:t>Công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tơ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điện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dùng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để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năng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lượng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điện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đã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dùng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được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thể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hiện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bằng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liệu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từ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tính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được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tiền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cần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trả</a:t>
            </a:r>
            <a:r>
              <a:rPr lang="en-US" altLang="en-US" sz="2800" b="1" dirty="0"/>
              <a:t>.</a:t>
            </a:r>
          </a:p>
        </p:txBody>
      </p:sp>
      <p:pic>
        <p:nvPicPr>
          <p:cNvPr id="79932" name="Picture 60" descr="NgheAn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328850"/>
            <a:ext cx="2617788" cy="26860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12" name="Picture 8" descr="cong t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569" y="3152656"/>
            <a:ext cx="2032000" cy="1828800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9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"/>
          <a:stretch>
            <a:fillRect/>
          </a:stretch>
        </p:blipFill>
        <p:spPr bwMode="auto">
          <a:xfrm>
            <a:off x="6265069" y="301469"/>
            <a:ext cx="2667000" cy="2686050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3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9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9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9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1" grpId="0"/>
      <p:bldP spid="4" grpId="0"/>
    </p:bldLst>
  </p:timing>
</p:sld>
</file>

<file path=ppt/theme/theme1.xml><?xml version="1.0" encoding="utf-8"?>
<a:theme xmlns:a="http://schemas.openxmlformats.org/drawingml/2006/main" name="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70012"/>
      </a:accent1>
      <a:accent2>
        <a:srgbClr val="000000"/>
      </a:accent2>
      <a:accent3>
        <a:srgbClr val="E50014"/>
      </a:accent3>
      <a:accent4>
        <a:srgbClr val="000000"/>
      </a:accent4>
      <a:accent5>
        <a:srgbClr val="E70013"/>
      </a:accent5>
      <a:accent6>
        <a:srgbClr val="BA1318"/>
      </a:accent6>
      <a:hlink>
        <a:srgbClr val="F83529"/>
      </a:hlink>
      <a:folHlink>
        <a:srgbClr val="BFBFBF"/>
      </a:folHlink>
    </a:clrScheme>
    <a:fontScheme name="f3azbp5r">
      <a:majorFont>
        <a:latin typeface="Arial"/>
        <a:ea typeface="方正准圆简体"/>
        <a:cs typeface=""/>
      </a:majorFont>
      <a:minorFont>
        <a:latin typeface="Arial"/>
        <a:ea typeface="方正准圆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2881</TotalTime>
  <Words>567</Words>
  <Application>Microsoft Office PowerPoint</Application>
  <PresentationFormat>On-screen Show (16:9)</PresentationFormat>
  <Paragraphs>62</Paragraphs>
  <Slides>21</Slides>
  <Notes>10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等线</vt:lpstr>
      <vt:lpstr>等线 Light</vt:lpstr>
      <vt:lpstr>Arial</vt:lpstr>
      <vt:lpstr>Calibri</vt:lpstr>
      <vt:lpstr>Times New Roman</vt:lpstr>
      <vt:lpstr>印品黑体</vt:lpstr>
      <vt:lpstr>https://www.freeppt7.com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www.freeppt7.com</dc:creator>
  <cp:keywords>https:/www.freeppt7.com</cp:keywords>
  <dc:description>https://www.freeppt7.com</dc:description>
  <cp:lastModifiedBy>Vu Thanh Cong</cp:lastModifiedBy>
  <cp:revision>70</cp:revision>
  <dcterms:created xsi:type="dcterms:W3CDTF">2017-03-04T06:55:50Z</dcterms:created>
  <dcterms:modified xsi:type="dcterms:W3CDTF">2024-12-04T01:05:28Z</dcterms:modified>
</cp:coreProperties>
</file>