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79" r:id="rId3"/>
    <p:sldId id="257" r:id="rId4"/>
    <p:sldId id="267" r:id="rId5"/>
    <p:sldId id="274" r:id="rId6"/>
    <p:sldId id="275" r:id="rId7"/>
    <p:sldId id="276" r:id="rId8"/>
    <p:sldId id="277" r:id="rId9"/>
    <p:sldId id="278" r:id="rId10"/>
    <p:sldId id="256" r:id="rId11"/>
    <p:sldId id="258" r:id="rId12"/>
    <p:sldId id="264" r:id="rId13"/>
    <p:sldId id="260" r:id="rId14"/>
    <p:sldId id="261" r:id="rId15"/>
    <p:sldId id="273" r:id="rId16"/>
    <p:sldId id="271" r:id="rId17"/>
    <p:sldId id="272" r:id="rId18"/>
    <p:sldId id="270" r:id="rId19"/>
    <p:sldId id="262" r:id="rId20"/>
    <p:sldId id="263" r:id="rId21"/>
  </p:sldIdLst>
  <p:sldSz cx="18288000" cy="10287000"/>
  <p:notesSz cx="6858000" cy="9144000"/>
  <p:embeddedFontLst>
    <p:embeddedFont>
      <p:font typeface="#9Slide03 Arima Madurai" panose="020B0604020202020204" charset="0"/>
      <p:regular r:id="rId23"/>
    </p:embeddedFont>
    <p:embeddedFont>
      <p:font typeface="#9Slide03 Arima Madurai Bold" panose="020B0604020202020204" charset="0"/>
      <p:bold r:id="rId24"/>
    </p:embeddedFont>
    <p:embeddedFont>
      <p:font typeface="#9Slide03 Impact" panose="020B0604020202020204" charset="0"/>
      <p:regular r:id="rId25"/>
    </p:embeddedFont>
    <p:embeddedFont>
      <p:font typeface="Boldesqo Serif" panose="020B0604020202020204" charset="0"/>
      <p:regular r:id="rId26"/>
      <p:bold r:id="rId27"/>
    </p:embeddedFont>
    <p:embeddedFont>
      <p:font typeface="DejaVu Serif" panose="020B0604020202020204" charset="0"/>
      <p:regular r:id="rId28"/>
    </p:embeddedFont>
    <p:embeddedFont>
      <p:font typeface="DejaVu Serif Bold" panose="020B060402020202020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2" autoAdjust="0"/>
    <p:restoredTop sz="94624" autoAdjust="0"/>
  </p:normalViewPr>
  <p:slideViewPr>
    <p:cSldViewPr>
      <p:cViewPr varScale="1">
        <p:scale>
          <a:sx n="46" d="100"/>
          <a:sy n="46" d="100"/>
        </p:scale>
        <p:origin x="98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C1F05-07FB-BC48-88AC-50D69F04E30C}" type="datetimeFigureOut">
              <a:rPr lang="en-VN" smtClean="0"/>
              <a:t>12/04/2024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524D2-95C7-2643-AB6F-21F9196512D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82354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1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</a:t>
            </a:r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1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1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4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191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Tổ chức cho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mét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mét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524D2-95C7-2643-AB6F-21F9196512D7}" type="slidenum">
              <a:rPr lang="en-VN" smtClean="0"/>
              <a:t>19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57185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10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3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21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64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32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95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05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28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14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0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07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06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44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openxmlformats.org/officeDocument/2006/relationships/image" Target="../media/image24.jpeg"/><Relationship Id="rId7" Type="http://schemas.openxmlformats.org/officeDocument/2006/relationships/slide" Target="slide8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7.xml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slide" Target="slide6.xml"/><Relationship Id="rId9" Type="http://schemas.microsoft.com/office/2007/relationships/hdphoto" Target="../media/hdphoto1.wdp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3029" y="-4701068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778627">
            <a:off x="1948645" y="5074958"/>
            <a:ext cx="3222628" cy="3469855"/>
          </a:xfrm>
          <a:custGeom>
            <a:avLst/>
            <a:gdLst/>
            <a:ahLst/>
            <a:cxnLst/>
            <a:rect l="l" t="t" r="r" b="b"/>
            <a:pathLst>
              <a:path w="3222628" h="3469855">
                <a:moveTo>
                  <a:pt x="0" y="0"/>
                </a:moveTo>
                <a:lnTo>
                  <a:pt x="3222628" y="0"/>
                </a:lnTo>
                <a:lnTo>
                  <a:pt x="3222628" y="3469855"/>
                </a:lnTo>
                <a:lnTo>
                  <a:pt x="0" y="3469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5325929" y="4951419"/>
            <a:ext cx="6505613" cy="4114800"/>
          </a:xfrm>
          <a:custGeom>
            <a:avLst/>
            <a:gdLst/>
            <a:ahLst/>
            <a:cxnLst/>
            <a:rect l="l" t="t" r="r" b="b"/>
            <a:pathLst>
              <a:path w="6505613" h="4114800">
                <a:moveTo>
                  <a:pt x="0" y="0"/>
                </a:moveTo>
                <a:lnTo>
                  <a:pt x="6505613" y="0"/>
                </a:lnTo>
                <a:lnTo>
                  <a:pt x="65056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608334">
            <a:off x="21847" y="3803642"/>
            <a:ext cx="2013706" cy="2851265"/>
          </a:xfrm>
          <a:custGeom>
            <a:avLst/>
            <a:gdLst/>
            <a:ahLst/>
            <a:cxnLst/>
            <a:rect l="l" t="t" r="r" b="b"/>
            <a:pathLst>
              <a:path w="2013706" h="2851265">
                <a:moveTo>
                  <a:pt x="0" y="0"/>
                </a:moveTo>
                <a:lnTo>
                  <a:pt x="2013706" y="0"/>
                </a:lnTo>
                <a:lnTo>
                  <a:pt x="2013706" y="2851265"/>
                </a:lnTo>
                <a:lnTo>
                  <a:pt x="0" y="285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630783" y="3700233"/>
            <a:ext cx="2550974" cy="2886534"/>
          </a:xfrm>
          <a:custGeom>
            <a:avLst/>
            <a:gdLst/>
            <a:ahLst/>
            <a:cxnLst/>
            <a:rect l="l" t="t" r="r" b="b"/>
            <a:pathLst>
              <a:path w="2550974" h="2886534">
                <a:moveTo>
                  <a:pt x="0" y="0"/>
                </a:moveTo>
                <a:lnTo>
                  <a:pt x="2550974" y="0"/>
                </a:lnTo>
                <a:lnTo>
                  <a:pt x="2550974" y="2886534"/>
                </a:lnTo>
                <a:lnTo>
                  <a:pt x="0" y="28865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1020725">
            <a:off x="13857535" y="6249089"/>
            <a:ext cx="1445671" cy="2455493"/>
          </a:xfrm>
          <a:custGeom>
            <a:avLst/>
            <a:gdLst/>
            <a:ahLst/>
            <a:cxnLst/>
            <a:rect l="l" t="t" r="r" b="b"/>
            <a:pathLst>
              <a:path w="1445671" h="2455493">
                <a:moveTo>
                  <a:pt x="0" y="0"/>
                </a:moveTo>
                <a:lnTo>
                  <a:pt x="1445671" y="0"/>
                </a:lnTo>
                <a:lnTo>
                  <a:pt x="1445671" y="2455493"/>
                </a:lnTo>
                <a:lnTo>
                  <a:pt x="0" y="2455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2814572">
            <a:off x="8284193" y="5854534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1283061">
            <a:off x="-2723084" y="760664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0" name="Group 10"/>
          <p:cNvGrpSpPr/>
          <p:nvPr/>
        </p:nvGrpSpPr>
        <p:grpSpPr>
          <a:xfrm>
            <a:off x="2013064" y="1167862"/>
            <a:ext cx="1004718" cy="1242358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23801" y="2004993"/>
            <a:ext cx="655429" cy="810453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3801" y="1028700"/>
            <a:ext cx="493880" cy="610694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901552" y="1034830"/>
            <a:ext cx="1004718" cy="1242358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412289" y="1871961"/>
            <a:ext cx="655429" cy="810453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412289" y="895668"/>
            <a:ext cx="493880" cy="610694"/>
            <a:chOff x="0" y="0"/>
            <a:chExt cx="1154430" cy="1427480"/>
          </a:xfrm>
        </p:grpSpPr>
        <p:sp>
          <p:nvSpPr>
            <p:cNvPr id="21" name="Freeform 2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134192" y="1725140"/>
            <a:ext cx="14139788" cy="340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 err="1">
                <a:solidFill>
                  <a:srgbClr val="E66900"/>
                </a:solidFill>
                <a:latin typeface="Boldesqo Serif"/>
                <a:ea typeface="Boldesqo Serif"/>
                <a:cs typeface="Boldesqo Serif"/>
                <a:sym typeface="Boldesqo Serif"/>
              </a:rPr>
              <a:t>Tiết</a:t>
            </a:r>
            <a:r>
              <a:rPr lang="en-US" sz="6400" dirty="0">
                <a:solidFill>
                  <a:srgbClr val="E66900"/>
                </a:solidFill>
                <a:latin typeface="Boldesqo Serif"/>
                <a:ea typeface="Boldesqo Serif"/>
                <a:cs typeface="Boldesqo Serif"/>
                <a:sym typeface="Boldesqo Serif"/>
              </a:rPr>
              <a:t> 47: </a:t>
            </a:r>
          </a:p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E66900"/>
                </a:solidFill>
                <a:latin typeface="Boldesqo Serif"/>
                <a:ea typeface="Boldesqo Serif"/>
                <a:cs typeface="Boldesqo Serif"/>
                <a:sym typeface="Boldesqo Serif"/>
              </a:rPr>
              <a:t>LUYỆN TẬP (TIẾT 1)</a:t>
            </a:r>
          </a:p>
          <a:p>
            <a:pPr algn="ctr">
              <a:lnSpc>
                <a:spcPts val="8960"/>
              </a:lnSpc>
            </a:pPr>
            <a:endParaRPr lang="en-US" sz="6400" dirty="0">
              <a:solidFill>
                <a:srgbClr val="E66900"/>
              </a:solidFill>
              <a:latin typeface="Boldesqo Serif"/>
              <a:ea typeface="Boldesqo Serif"/>
              <a:cs typeface="Boldesqo Serif"/>
              <a:sym typeface="Boldesqo Serif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9E8970-81EC-461D-8C00-4A4A9D3C1933}"/>
              </a:ext>
            </a:extLst>
          </p:cNvPr>
          <p:cNvSpPr/>
          <p:nvPr/>
        </p:nvSpPr>
        <p:spPr>
          <a:xfrm>
            <a:off x="4191000" y="8862343"/>
            <a:ext cx="10817073" cy="1108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NHƯ QUỲNH</a:t>
            </a:r>
          </a:p>
        </p:txBody>
      </p:sp>
    </p:spTree>
    <p:extLst>
      <p:ext uri="{BB962C8B-B14F-4D97-AF65-F5344CB8AC3E}">
        <p14:creationId xmlns:p14="http://schemas.microsoft.com/office/powerpoint/2010/main" val="295555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55" y="6431769"/>
            <a:ext cx="1580830" cy="3851767"/>
          </a:xfrm>
          <a:custGeom>
            <a:avLst/>
            <a:gdLst/>
            <a:ahLst/>
            <a:cxnLst/>
            <a:rect l="l" t="t" r="r" b="b"/>
            <a:pathLst>
              <a:path w="1580830" h="3851767">
                <a:moveTo>
                  <a:pt x="0" y="0"/>
                </a:moveTo>
                <a:lnTo>
                  <a:pt x="1580829" y="0"/>
                </a:lnTo>
                <a:lnTo>
                  <a:pt x="1580829" y="3851768"/>
                </a:lnTo>
                <a:lnTo>
                  <a:pt x="0" y="3851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16315605" y="7448233"/>
            <a:ext cx="1958540" cy="2838767"/>
          </a:xfrm>
          <a:custGeom>
            <a:avLst/>
            <a:gdLst/>
            <a:ahLst/>
            <a:cxnLst/>
            <a:rect l="l" t="t" r="r" b="b"/>
            <a:pathLst>
              <a:path w="1653740" h="2661956">
                <a:moveTo>
                  <a:pt x="1653740" y="0"/>
                </a:moveTo>
                <a:lnTo>
                  <a:pt x="0" y="0"/>
                </a:lnTo>
                <a:lnTo>
                  <a:pt x="0" y="2661956"/>
                </a:lnTo>
                <a:lnTo>
                  <a:pt x="1653740" y="2661956"/>
                </a:lnTo>
                <a:lnTo>
                  <a:pt x="16537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672703" y="674105"/>
            <a:ext cx="8471297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1: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Đặt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tính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rồi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tính</a:t>
            </a:r>
            <a:endParaRPr lang="en-US" sz="5199" dirty="0">
              <a:solidFill>
                <a:srgbClr val="00B0F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72703" y="790575"/>
            <a:ext cx="8471297" cy="201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00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2133600" y="2841690"/>
            <a:ext cx="6254570" cy="179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42,5 + 6,2</a:t>
            </a:r>
          </a:p>
          <a:p>
            <a:pPr algn="l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12,97 + 0,39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0" y="6609180"/>
            <a:ext cx="8471297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63,79 + 24</a:t>
            </a:r>
          </a:p>
          <a:p>
            <a:pPr algn="l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29 - 6,86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95371" y="2891511"/>
            <a:ext cx="6458966" cy="1749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sz="504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16,58 - 4</a:t>
            </a:r>
          </a:p>
          <a:p>
            <a:pPr algn="l">
              <a:lnSpc>
                <a:spcPts val="7056"/>
              </a:lnSpc>
            </a:pPr>
            <a:r>
              <a:rPr lang="en-US" sz="504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54,1 - 35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55" y="6431769"/>
            <a:ext cx="1580830" cy="3851767"/>
          </a:xfrm>
          <a:custGeom>
            <a:avLst/>
            <a:gdLst/>
            <a:ahLst/>
            <a:cxnLst/>
            <a:rect l="l" t="t" r="r" b="b"/>
            <a:pathLst>
              <a:path w="1580830" h="3851767">
                <a:moveTo>
                  <a:pt x="0" y="0"/>
                </a:moveTo>
                <a:lnTo>
                  <a:pt x="1580829" y="0"/>
                </a:lnTo>
                <a:lnTo>
                  <a:pt x="1580829" y="3851768"/>
                </a:lnTo>
                <a:lnTo>
                  <a:pt x="0" y="3851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16315605" y="7448233"/>
            <a:ext cx="1958540" cy="2838767"/>
          </a:xfrm>
          <a:custGeom>
            <a:avLst/>
            <a:gdLst/>
            <a:ahLst/>
            <a:cxnLst/>
            <a:rect l="l" t="t" r="r" b="b"/>
            <a:pathLst>
              <a:path w="1653740" h="2661956">
                <a:moveTo>
                  <a:pt x="1653740" y="0"/>
                </a:moveTo>
                <a:lnTo>
                  <a:pt x="0" y="0"/>
                </a:lnTo>
                <a:lnTo>
                  <a:pt x="0" y="2661956"/>
                </a:lnTo>
                <a:lnTo>
                  <a:pt x="1653740" y="2661956"/>
                </a:lnTo>
                <a:lnTo>
                  <a:pt x="16537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672703" y="674105"/>
            <a:ext cx="8471297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1: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Đặt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tính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rồi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tính</a:t>
            </a:r>
            <a:endParaRPr lang="en-US" sz="5199" dirty="0">
              <a:solidFill>
                <a:srgbClr val="00B0F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72703" y="790575"/>
            <a:ext cx="8471297" cy="201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00"/>
              </a:lnSpc>
              <a:spcBef>
                <a:spcPct val="0"/>
              </a:spcBef>
            </a:pPr>
            <a:endParaRPr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8DDD54A-A325-BF14-DCA8-7E02740978FE}"/>
              </a:ext>
            </a:extLst>
          </p:cNvPr>
          <p:cNvGrpSpPr/>
          <p:nvPr/>
        </p:nvGrpSpPr>
        <p:grpSpPr>
          <a:xfrm>
            <a:off x="2365103" y="2135926"/>
            <a:ext cx="3579761" cy="1827050"/>
            <a:chOff x="2365103" y="2135926"/>
            <a:chExt cx="3579761" cy="1827050"/>
          </a:xfrm>
        </p:grpSpPr>
        <p:sp>
          <p:nvSpPr>
            <p:cNvPr id="6" name="TextBox 6"/>
            <p:cNvSpPr txBox="1"/>
            <p:nvPr/>
          </p:nvSpPr>
          <p:spPr>
            <a:xfrm>
              <a:off x="3201664" y="2135926"/>
              <a:ext cx="2743200" cy="17988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42,5 </a:t>
              </a:r>
            </a:p>
            <a:p>
              <a:pPr algn="l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 6,2</a:t>
              </a:r>
            </a:p>
          </p:txBody>
        </p:sp>
        <p:sp>
          <p:nvSpPr>
            <p:cNvPr id="36" name="TextBox 6">
              <a:extLst>
                <a:ext uri="{FF2B5EF4-FFF2-40B4-BE49-F238E27FC236}">
                  <a16:creationId xmlns:a16="http://schemas.microsoft.com/office/drawing/2014/main" id="{AFA7ADEB-B248-A789-91AE-A2DAEDE0EDEB}"/>
                </a:ext>
              </a:extLst>
            </p:cNvPr>
            <p:cNvSpPr txBox="1"/>
            <p:nvPr/>
          </p:nvSpPr>
          <p:spPr>
            <a:xfrm>
              <a:off x="2365103" y="2604002"/>
              <a:ext cx="1206478" cy="862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DD1B0CB-29C0-CB1A-254B-39137ACED7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6968" y="3945476"/>
              <a:ext cx="1841383" cy="175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761C537-D2A7-0FE3-610D-DCD33E7FC4CD}"/>
              </a:ext>
            </a:extLst>
          </p:cNvPr>
          <p:cNvGrpSpPr/>
          <p:nvPr/>
        </p:nvGrpSpPr>
        <p:grpSpPr>
          <a:xfrm>
            <a:off x="7162800" y="2135926"/>
            <a:ext cx="4510161" cy="1848049"/>
            <a:chOff x="7162800" y="2135926"/>
            <a:chExt cx="4510161" cy="1848049"/>
          </a:xfrm>
        </p:grpSpPr>
        <p:sp>
          <p:nvSpPr>
            <p:cNvPr id="33" name="TextBox 6">
              <a:extLst>
                <a:ext uri="{FF2B5EF4-FFF2-40B4-BE49-F238E27FC236}">
                  <a16:creationId xmlns:a16="http://schemas.microsoft.com/office/drawing/2014/main" id="{89394287-DE3A-105E-2B5F-117E6C00E1A0}"/>
                </a:ext>
              </a:extLst>
            </p:cNvPr>
            <p:cNvSpPr txBox="1"/>
            <p:nvPr/>
          </p:nvSpPr>
          <p:spPr>
            <a:xfrm>
              <a:off x="8045515" y="2135926"/>
              <a:ext cx="3627446" cy="17988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12,97 </a:t>
              </a:r>
            </a:p>
            <a:p>
              <a:pPr algn="l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 0,39</a:t>
              </a:r>
            </a:p>
          </p:txBody>
        </p:sp>
        <p:sp>
          <p:nvSpPr>
            <p:cNvPr id="37" name="TextBox 6">
              <a:extLst>
                <a:ext uri="{FF2B5EF4-FFF2-40B4-BE49-F238E27FC236}">
                  <a16:creationId xmlns:a16="http://schemas.microsoft.com/office/drawing/2014/main" id="{3769B537-4B5D-3996-B6E2-EE70027FF7A1}"/>
                </a:ext>
              </a:extLst>
            </p:cNvPr>
            <p:cNvSpPr txBox="1"/>
            <p:nvPr/>
          </p:nvSpPr>
          <p:spPr>
            <a:xfrm>
              <a:off x="7162800" y="2579091"/>
              <a:ext cx="1206478" cy="862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+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F9E71FD-A5EF-62A7-FB06-176BEF84A6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9231" y="3962976"/>
              <a:ext cx="2209537" cy="20999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F13606E-99DC-17D5-7BA4-2D7ABCAD0A52}"/>
              </a:ext>
            </a:extLst>
          </p:cNvPr>
          <p:cNvGrpSpPr/>
          <p:nvPr/>
        </p:nvGrpSpPr>
        <p:grpSpPr>
          <a:xfrm>
            <a:off x="12954000" y="2135926"/>
            <a:ext cx="2968897" cy="1749069"/>
            <a:chOff x="12954000" y="2135926"/>
            <a:chExt cx="2968897" cy="1749069"/>
          </a:xfrm>
        </p:grpSpPr>
        <p:sp>
          <p:nvSpPr>
            <p:cNvPr id="8" name="TextBox 8"/>
            <p:cNvSpPr txBox="1"/>
            <p:nvPr/>
          </p:nvSpPr>
          <p:spPr>
            <a:xfrm>
              <a:off x="13716000" y="2135926"/>
              <a:ext cx="2206897" cy="17490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056"/>
                </a:lnSpc>
              </a:pPr>
              <a:r>
                <a:rPr lang="en-US" sz="5040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16,58</a:t>
              </a:r>
            </a:p>
            <a:p>
              <a:pPr algn="l">
                <a:lnSpc>
                  <a:spcPts val="7056"/>
                </a:lnSpc>
              </a:pPr>
              <a:r>
                <a:rPr lang="en-US" sz="5040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 4</a:t>
              </a:r>
            </a:p>
          </p:txBody>
        </p:sp>
        <p:sp>
          <p:nvSpPr>
            <p:cNvPr id="38" name="TextBox 6">
              <a:extLst>
                <a:ext uri="{FF2B5EF4-FFF2-40B4-BE49-F238E27FC236}">
                  <a16:creationId xmlns:a16="http://schemas.microsoft.com/office/drawing/2014/main" id="{10D94CFB-FA2A-EAD3-D18A-75866A94433D}"/>
                </a:ext>
              </a:extLst>
            </p:cNvPr>
            <p:cNvSpPr txBox="1"/>
            <p:nvPr/>
          </p:nvSpPr>
          <p:spPr>
            <a:xfrm>
              <a:off x="12954000" y="2579091"/>
              <a:ext cx="1206478" cy="862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-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7FACB1C-575C-E407-08A0-D3549BEC96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46354" y="3863994"/>
              <a:ext cx="2209537" cy="20999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3D24652-0493-20B4-B9D4-CBD342F6B28F}"/>
              </a:ext>
            </a:extLst>
          </p:cNvPr>
          <p:cNvGrpSpPr/>
          <p:nvPr/>
        </p:nvGrpSpPr>
        <p:grpSpPr>
          <a:xfrm>
            <a:off x="2454218" y="5981700"/>
            <a:ext cx="2763397" cy="1886726"/>
            <a:chOff x="2454218" y="5981700"/>
            <a:chExt cx="2763397" cy="1886726"/>
          </a:xfrm>
        </p:grpSpPr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DD466D2D-4F3F-9998-C44D-4457E85F1227}"/>
                </a:ext>
              </a:extLst>
            </p:cNvPr>
            <p:cNvSpPr txBox="1"/>
            <p:nvPr/>
          </p:nvSpPr>
          <p:spPr>
            <a:xfrm>
              <a:off x="3259075" y="5981700"/>
              <a:ext cx="1958540" cy="17490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056"/>
                </a:lnSpc>
              </a:pPr>
              <a:r>
                <a:rPr lang="en-US" sz="5040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54,1 </a:t>
              </a:r>
            </a:p>
            <a:p>
              <a:pPr algn="l">
                <a:lnSpc>
                  <a:spcPts val="7056"/>
                </a:lnSpc>
              </a:pPr>
              <a:r>
                <a:rPr lang="en-US" sz="5040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35</a:t>
              </a: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95A24B7E-8B1E-CB5D-1D8D-AF3495BC1CF8}"/>
                </a:ext>
              </a:extLst>
            </p:cNvPr>
            <p:cNvSpPr txBox="1"/>
            <p:nvPr/>
          </p:nvSpPr>
          <p:spPr>
            <a:xfrm>
              <a:off x="2454218" y="6352185"/>
              <a:ext cx="1206478" cy="862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-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824F236-B1F6-F3A4-76CD-B0915B9548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664" y="7850926"/>
              <a:ext cx="1841383" cy="175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B23FE16-B2C7-BB77-470F-30732DE1F9D7}"/>
              </a:ext>
            </a:extLst>
          </p:cNvPr>
          <p:cNvGrpSpPr/>
          <p:nvPr/>
        </p:nvGrpSpPr>
        <p:grpSpPr>
          <a:xfrm>
            <a:off x="7251915" y="5981700"/>
            <a:ext cx="3425240" cy="1886726"/>
            <a:chOff x="7251915" y="5981700"/>
            <a:chExt cx="3425240" cy="1886726"/>
          </a:xfrm>
        </p:grpSpPr>
        <p:sp>
          <p:nvSpPr>
            <p:cNvPr id="7" name="TextBox 7"/>
            <p:cNvSpPr txBox="1"/>
            <p:nvPr/>
          </p:nvSpPr>
          <p:spPr>
            <a:xfrm>
              <a:off x="8045515" y="5981700"/>
              <a:ext cx="2631640" cy="17988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63,79 </a:t>
              </a:r>
            </a:p>
            <a:p>
              <a:pPr algn="l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24</a:t>
              </a:r>
            </a:p>
          </p:txBody>
        </p:sp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D8CAD1C5-D55B-A02E-3A11-431EB0C1E294}"/>
                </a:ext>
              </a:extLst>
            </p:cNvPr>
            <p:cNvSpPr txBox="1"/>
            <p:nvPr/>
          </p:nvSpPr>
          <p:spPr>
            <a:xfrm>
              <a:off x="7251915" y="6327274"/>
              <a:ext cx="1206478" cy="862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+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F25241D-7DA7-7ED0-8829-61CC3E8079EE}"/>
                </a:ext>
              </a:extLst>
            </p:cNvPr>
            <p:cNvCxnSpPr>
              <a:cxnSpLocks/>
            </p:cNvCxnSpPr>
            <p:nvPr/>
          </p:nvCxnSpPr>
          <p:spPr>
            <a:xfrm>
              <a:off x="7850376" y="7868426"/>
              <a:ext cx="2533088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5CEFF18-9F26-9019-96C6-F2FAA8179549}"/>
              </a:ext>
            </a:extLst>
          </p:cNvPr>
          <p:cNvGrpSpPr/>
          <p:nvPr/>
        </p:nvGrpSpPr>
        <p:grpSpPr>
          <a:xfrm>
            <a:off x="13043115" y="5981700"/>
            <a:ext cx="3572438" cy="1808743"/>
            <a:chOff x="13043115" y="5981700"/>
            <a:chExt cx="3572438" cy="1808743"/>
          </a:xfrm>
        </p:grpSpPr>
        <p:sp>
          <p:nvSpPr>
            <p:cNvPr id="35" name="TextBox 7">
              <a:extLst>
                <a:ext uri="{FF2B5EF4-FFF2-40B4-BE49-F238E27FC236}">
                  <a16:creationId xmlns:a16="http://schemas.microsoft.com/office/drawing/2014/main" id="{425ED6D0-7C24-F8B6-7B1B-A597C3B5D48E}"/>
                </a:ext>
              </a:extLst>
            </p:cNvPr>
            <p:cNvSpPr txBox="1"/>
            <p:nvPr/>
          </p:nvSpPr>
          <p:spPr>
            <a:xfrm>
              <a:off x="13716000" y="5981700"/>
              <a:ext cx="2899553" cy="17988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29 </a:t>
              </a:r>
            </a:p>
            <a:p>
              <a:pPr algn="l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 6,86</a:t>
              </a:r>
            </a:p>
          </p:txBody>
        </p:sp>
        <p:sp>
          <p:nvSpPr>
            <p:cNvPr id="41" name="TextBox 6">
              <a:extLst>
                <a:ext uri="{FF2B5EF4-FFF2-40B4-BE49-F238E27FC236}">
                  <a16:creationId xmlns:a16="http://schemas.microsoft.com/office/drawing/2014/main" id="{367C4FA9-2CDD-69F2-83D2-5EC78F9DDA2C}"/>
                </a:ext>
              </a:extLst>
            </p:cNvPr>
            <p:cNvSpPr txBox="1"/>
            <p:nvPr/>
          </p:nvSpPr>
          <p:spPr>
            <a:xfrm>
              <a:off x="13043115" y="6327274"/>
              <a:ext cx="1206478" cy="862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-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7880B44-E038-0A53-0ADD-D253E4B9FD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81050" y="7769444"/>
              <a:ext cx="2209537" cy="20999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TextBox 6">
            <a:extLst>
              <a:ext uri="{FF2B5EF4-FFF2-40B4-BE49-F238E27FC236}">
                <a16:creationId xmlns:a16="http://schemas.microsoft.com/office/drawing/2014/main" id="{1EB433BC-7F21-70FE-9C5B-797CAF8472A6}"/>
              </a:ext>
            </a:extLst>
          </p:cNvPr>
          <p:cNvSpPr txBox="1"/>
          <p:nvPr/>
        </p:nvSpPr>
        <p:spPr>
          <a:xfrm>
            <a:off x="3201664" y="4198471"/>
            <a:ext cx="2296349" cy="862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dirty="0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48,7</a:t>
            </a:r>
          </a:p>
        </p:txBody>
      </p:sp>
      <p:sp>
        <p:nvSpPr>
          <p:cNvPr id="61" name="TextBox 6">
            <a:extLst>
              <a:ext uri="{FF2B5EF4-FFF2-40B4-BE49-F238E27FC236}">
                <a16:creationId xmlns:a16="http://schemas.microsoft.com/office/drawing/2014/main" id="{6137A7B5-C386-88C0-CEF4-F1A97277DD09}"/>
              </a:ext>
            </a:extLst>
          </p:cNvPr>
          <p:cNvSpPr txBox="1"/>
          <p:nvPr/>
        </p:nvSpPr>
        <p:spPr>
          <a:xfrm>
            <a:off x="8044609" y="4198470"/>
            <a:ext cx="2296349" cy="862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dirty="0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13,36</a:t>
            </a:r>
          </a:p>
        </p:txBody>
      </p:sp>
      <p:sp>
        <p:nvSpPr>
          <p:cNvPr id="62" name="TextBox 6">
            <a:extLst>
              <a:ext uri="{FF2B5EF4-FFF2-40B4-BE49-F238E27FC236}">
                <a16:creationId xmlns:a16="http://schemas.microsoft.com/office/drawing/2014/main" id="{216BD769-3B74-5320-3EDC-9A5AD72359CD}"/>
              </a:ext>
            </a:extLst>
          </p:cNvPr>
          <p:cNvSpPr txBox="1"/>
          <p:nvPr/>
        </p:nvSpPr>
        <p:spPr>
          <a:xfrm>
            <a:off x="13705651" y="4198470"/>
            <a:ext cx="2296349" cy="862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dirty="0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12,58</a:t>
            </a:r>
          </a:p>
        </p:txBody>
      </p:sp>
      <p:sp>
        <p:nvSpPr>
          <p:cNvPr id="63" name="TextBox 6">
            <a:extLst>
              <a:ext uri="{FF2B5EF4-FFF2-40B4-BE49-F238E27FC236}">
                <a16:creationId xmlns:a16="http://schemas.microsoft.com/office/drawing/2014/main" id="{06D126A9-F26C-B63A-059C-7D1419250BA1}"/>
              </a:ext>
            </a:extLst>
          </p:cNvPr>
          <p:cNvSpPr txBox="1"/>
          <p:nvPr/>
        </p:nvSpPr>
        <p:spPr>
          <a:xfrm>
            <a:off x="3229258" y="8115019"/>
            <a:ext cx="2296349" cy="862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dirty="0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19,1</a:t>
            </a: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D1C3E587-9B18-310F-273D-BAC31579088D}"/>
              </a:ext>
            </a:extLst>
          </p:cNvPr>
          <p:cNvSpPr txBox="1"/>
          <p:nvPr/>
        </p:nvSpPr>
        <p:spPr>
          <a:xfrm>
            <a:off x="8072203" y="8115018"/>
            <a:ext cx="2296349" cy="862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dirty="0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87,79</a:t>
            </a:r>
          </a:p>
        </p:txBody>
      </p:sp>
      <p:sp>
        <p:nvSpPr>
          <p:cNvPr id="65" name="TextBox 6">
            <a:extLst>
              <a:ext uri="{FF2B5EF4-FFF2-40B4-BE49-F238E27FC236}">
                <a16:creationId xmlns:a16="http://schemas.microsoft.com/office/drawing/2014/main" id="{858D770C-5A8F-8B51-78A6-700960425ACC}"/>
              </a:ext>
            </a:extLst>
          </p:cNvPr>
          <p:cNvSpPr txBox="1"/>
          <p:nvPr/>
        </p:nvSpPr>
        <p:spPr>
          <a:xfrm>
            <a:off x="13733245" y="8115018"/>
            <a:ext cx="2296349" cy="862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dirty="0">
                <a:solidFill>
                  <a:srgbClr val="FF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22,14</a:t>
            </a:r>
          </a:p>
        </p:txBody>
      </p:sp>
    </p:spTree>
    <p:extLst>
      <p:ext uri="{BB962C8B-B14F-4D97-AF65-F5344CB8AC3E}">
        <p14:creationId xmlns:p14="http://schemas.microsoft.com/office/powerpoint/2010/main" val="85745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25661">
            <a:off x="11844179" y="7912817"/>
            <a:ext cx="7521697" cy="3583063"/>
          </a:xfrm>
          <a:custGeom>
            <a:avLst/>
            <a:gdLst/>
            <a:ahLst/>
            <a:cxnLst/>
            <a:rect l="l" t="t" r="r" b="b"/>
            <a:pathLst>
              <a:path w="7521697" h="3583063">
                <a:moveTo>
                  <a:pt x="0" y="0"/>
                </a:moveTo>
                <a:lnTo>
                  <a:pt x="7521697" y="0"/>
                </a:lnTo>
                <a:lnTo>
                  <a:pt x="7521697" y="3583063"/>
                </a:lnTo>
                <a:lnTo>
                  <a:pt x="0" y="3583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525661">
            <a:off x="-1180445" y="8752876"/>
            <a:ext cx="7521697" cy="3583063"/>
          </a:xfrm>
          <a:custGeom>
            <a:avLst/>
            <a:gdLst/>
            <a:ahLst/>
            <a:cxnLst/>
            <a:rect l="l" t="t" r="r" b="b"/>
            <a:pathLst>
              <a:path w="7521697" h="3583063">
                <a:moveTo>
                  <a:pt x="0" y="0"/>
                </a:moveTo>
                <a:lnTo>
                  <a:pt x="7521697" y="0"/>
                </a:lnTo>
                <a:lnTo>
                  <a:pt x="7521697" y="3583063"/>
                </a:lnTo>
                <a:lnTo>
                  <a:pt x="0" y="3583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129717" y="8071528"/>
            <a:ext cx="2316833" cy="2215472"/>
          </a:xfrm>
          <a:custGeom>
            <a:avLst/>
            <a:gdLst/>
            <a:ahLst/>
            <a:cxnLst/>
            <a:rect l="l" t="t" r="r" b="b"/>
            <a:pathLst>
              <a:path w="2316833" h="2215472">
                <a:moveTo>
                  <a:pt x="0" y="0"/>
                </a:moveTo>
                <a:lnTo>
                  <a:pt x="2316834" y="0"/>
                </a:lnTo>
                <a:lnTo>
                  <a:pt x="2316834" y="2215472"/>
                </a:lnTo>
                <a:lnTo>
                  <a:pt x="0" y="2215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6328256" y="8071528"/>
            <a:ext cx="1959744" cy="2124384"/>
          </a:xfrm>
          <a:custGeom>
            <a:avLst/>
            <a:gdLst/>
            <a:ahLst/>
            <a:cxnLst/>
            <a:rect l="l" t="t" r="r" b="b"/>
            <a:pathLst>
              <a:path w="1959744" h="2124384">
                <a:moveTo>
                  <a:pt x="0" y="0"/>
                </a:moveTo>
                <a:lnTo>
                  <a:pt x="1959744" y="0"/>
                </a:lnTo>
                <a:lnTo>
                  <a:pt x="1959744" y="2124384"/>
                </a:lnTo>
                <a:lnTo>
                  <a:pt x="0" y="2124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0" y="723900"/>
            <a:ext cx="1730812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2: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Tính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giá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trị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mỗi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biểu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sau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2942B78-8161-7848-4D22-036DFCE3B90E}"/>
              </a:ext>
            </a:extLst>
          </p:cNvPr>
          <p:cNvSpPr txBox="1"/>
          <p:nvPr/>
        </p:nvSpPr>
        <p:spPr>
          <a:xfrm>
            <a:off x="1051890" y="3220483"/>
            <a:ext cx="17308128" cy="354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26,38 - (7,5 + 3,16)       50,04 - 15,7 - 10,34</a:t>
            </a:r>
            <a:endParaRPr lang="en-US" sz="1100" b="1" dirty="0">
              <a:solidFill>
                <a:prstClr val="black"/>
              </a:solidFill>
            </a:endParaRPr>
          </a:p>
          <a:p>
            <a:pPr>
              <a:lnSpc>
                <a:spcPts val="7279"/>
              </a:lnSpc>
              <a:defRPr/>
            </a:pPr>
            <a:endParaRPr lang="en-US" sz="1100" b="1" dirty="0"/>
          </a:p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3,72 + 4,85 + 2,28        4,51 + 2,08 + 1,49 + 2,92</a:t>
            </a:r>
            <a:endParaRPr lang="en-US" sz="1100" b="1" dirty="0">
              <a:solidFill>
                <a:prstClr val="black"/>
              </a:solidFill>
            </a:endParaRPr>
          </a:p>
          <a:p>
            <a:pPr>
              <a:lnSpc>
                <a:spcPts val="7279"/>
              </a:lnSpc>
              <a:defRPr/>
            </a:pPr>
            <a:endParaRPr 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25661">
            <a:off x="11844179" y="7912817"/>
            <a:ext cx="7521697" cy="3583063"/>
          </a:xfrm>
          <a:custGeom>
            <a:avLst/>
            <a:gdLst/>
            <a:ahLst/>
            <a:cxnLst/>
            <a:rect l="l" t="t" r="r" b="b"/>
            <a:pathLst>
              <a:path w="7521697" h="3583063">
                <a:moveTo>
                  <a:pt x="0" y="0"/>
                </a:moveTo>
                <a:lnTo>
                  <a:pt x="7521697" y="0"/>
                </a:lnTo>
                <a:lnTo>
                  <a:pt x="7521697" y="3583063"/>
                </a:lnTo>
                <a:lnTo>
                  <a:pt x="0" y="3583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Alternate Process 14">
            <a:extLst>
              <a:ext uri="{FF2B5EF4-FFF2-40B4-BE49-F238E27FC236}">
                <a16:creationId xmlns:a16="http://schemas.microsoft.com/office/drawing/2014/main" id="{92506085-9A8A-C246-F31F-D1D70DBF702A}"/>
              </a:ext>
            </a:extLst>
          </p:cNvPr>
          <p:cNvSpPr/>
          <p:nvPr/>
        </p:nvSpPr>
        <p:spPr>
          <a:xfrm>
            <a:off x="849542" y="5033599"/>
            <a:ext cx="7086600" cy="266700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3"/>
          <p:cNvSpPr/>
          <p:nvPr/>
        </p:nvSpPr>
        <p:spPr>
          <a:xfrm rot="-1525661">
            <a:off x="-1180445" y="8752876"/>
            <a:ext cx="7521697" cy="3583063"/>
          </a:xfrm>
          <a:custGeom>
            <a:avLst/>
            <a:gdLst/>
            <a:ahLst/>
            <a:cxnLst/>
            <a:rect l="l" t="t" r="r" b="b"/>
            <a:pathLst>
              <a:path w="7521697" h="3583063">
                <a:moveTo>
                  <a:pt x="0" y="0"/>
                </a:moveTo>
                <a:lnTo>
                  <a:pt x="7521697" y="0"/>
                </a:lnTo>
                <a:lnTo>
                  <a:pt x="7521697" y="3583063"/>
                </a:lnTo>
                <a:lnTo>
                  <a:pt x="0" y="3583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129717" y="8071528"/>
            <a:ext cx="2316833" cy="2215472"/>
          </a:xfrm>
          <a:custGeom>
            <a:avLst/>
            <a:gdLst/>
            <a:ahLst/>
            <a:cxnLst/>
            <a:rect l="l" t="t" r="r" b="b"/>
            <a:pathLst>
              <a:path w="2316833" h="2215472">
                <a:moveTo>
                  <a:pt x="0" y="0"/>
                </a:moveTo>
                <a:lnTo>
                  <a:pt x="2316834" y="0"/>
                </a:lnTo>
                <a:lnTo>
                  <a:pt x="2316834" y="2215472"/>
                </a:lnTo>
                <a:lnTo>
                  <a:pt x="0" y="2215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6328256" y="8071528"/>
            <a:ext cx="1959744" cy="2124384"/>
          </a:xfrm>
          <a:custGeom>
            <a:avLst/>
            <a:gdLst/>
            <a:ahLst/>
            <a:cxnLst/>
            <a:rect l="l" t="t" r="r" b="b"/>
            <a:pathLst>
              <a:path w="1959744" h="2124384">
                <a:moveTo>
                  <a:pt x="0" y="0"/>
                </a:moveTo>
                <a:lnTo>
                  <a:pt x="1959744" y="0"/>
                </a:lnTo>
                <a:lnTo>
                  <a:pt x="1959744" y="2124384"/>
                </a:lnTo>
                <a:lnTo>
                  <a:pt x="0" y="2124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Alternate Process 8">
            <a:extLst>
              <a:ext uri="{FF2B5EF4-FFF2-40B4-BE49-F238E27FC236}">
                <a16:creationId xmlns:a16="http://schemas.microsoft.com/office/drawing/2014/main" id="{2437E957-3912-E176-6DB5-B528D34322D1}"/>
              </a:ext>
            </a:extLst>
          </p:cNvPr>
          <p:cNvSpPr/>
          <p:nvPr/>
        </p:nvSpPr>
        <p:spPr>
          <a:xfrm>
            <a:off x="849542" y="1154433"/>
            <a:ext cx="7086600" cy="266700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A26B213F-CD95-3681-B564-AFC748D4EBE3}"/>
              </a:ext>
            </a:extLst>
          </p:cNvPr>
          <p:cNvSpPr txBox="1"/>
          <p:nvPr/>
        </p:nvSpPr>
        <p:spPr>
          <a:xfrm>
            <a:off x="1427922" y="2019856"/>
            <a:ext cx="594360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26,38 - (7,5 + 3,16)       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3E577AF-9C5D-417D-C0ED-A550387A1D92}"/>
              </a:ext>
            </a:extLst>
          </p:cNvPr>
          <p:cNvSpPr txBox="1"/>
          <p:nvPr/>
        </p:nvSpPr>
        <p:spPr>
          <a:xfrm>
            <a:off x="10511416" y="2019856"/>
            <a:ext cx="6796712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50,04 - 15,7 - 10,34</a:t>
            </a:r>
            <a:endParaRPr lang="en-US" sz="1100" b="1" dirty="0">
              <a:solidFill>
                <a:prstClr val="black"/>
              </a:solidFill>
              <a:latin typeface="#9Slide03 Arima Madurai Bold" pitchFamily="2" charset="77"/>
              <a:cs typeface="#9Slide03 Arima Madurai Bold" pitchFamily="2" charset="77"/>
            </a:endParaRPr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22A9BF13-B56B-BD78-0F12-5B6673EDFAA0}"/>
              </a:ext>
            </a:extLst>
          </p:cNvPr>
          <p:cNvSpPr/>
          <p:nvPr/>
        </p:nvSpPr>
        <p:spPr>
          <a:xfrm>
            <a:off x="9674736" y="1154433"/>
            <a:ext cx="7550608" cy="2667000"/>
          </a:xfrm>
          <a:prstGeom prst="flowChartAlternateProcess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200D5791-9C51-57C0-42B2-E6A58790DB82}"/>
              </a:ext>
            </a:extLst>
          </p:cNvPr>
          <p:cNvSpPr txBox="1"/>
          <p:nvPr/>
        </p:nvSpPr>
        <p:spPr>
          <a:xfrm>
            <a:off x="1611307" y="6003488"/>
            <a:ext cx="6347284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3,72 + 4,85 + 2,28        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B52FD73F-5424-7494-0AFB-44CA261C6D4C}"/>
              </a:ext>
            </a:extLst>
          </p:cNvPr>
          <p:cNvSpPr txBox="1"/>
          <p:nvPr/>
        </p:nvSpPr>
        <p:spPr>
          <a:xfrm>
            <a:off x="9783417" y="5873906"/>
            <a:ext cx="7441927" cy="1675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4,51 + 2,08 + 1,49 + 2,92</a:t>
            </a:r>
            <a:endParaRPr lang="en-US" sz="1100" b="1" dirty="0">
              <a:solidFill>
                <a:prstClr val="black"/>
              </a:solidFill>
              <a:latin typeface="#9Slide03 Arima Madurai Bold" pitchFamily="2" charset="77"/>
              <a:cs typeface="#9Slide03 Arima Madurai Bold" pitchFamily="2" charset="77"/>
            </a:endParaRPr>
          </a:p>
          <a:p>
            <a:pPr>
              <a:lnSpc>
                <a:spcPts val="7279"/>
              </a:lnSpc>
              <a:defRPr/>
            </a:pPr>
            <a:endParaRPr lang="en-US" sz="1100" b="1" dirty="0">
              <a:latin typeface="#9Slide03 Arima Madurai Bold" pitchFamily="2" charset="77"/>
              <a:cs typeface="#9Slide03 Arima Madurai Bold" pitchFamily="2" charset="77"/>
            </a:endParaRPr>
          </a:p>
        </p:txBody>
      </p:sp>
      <p:sp>
        <p:nvSpPr>
          <p:cNvPr id="16" name="Alternate Process 15">
            <a:extLst>
              <a:ext uri="{FF2B5EF4-FFF2-40B4-BE49-F238E27FC236}">
                <a16:creationId xmlns:a16="http://schemas.microsoft.com/office/drawing/2014/main" id="{4F2EC66D-6AB6-AB91-FEF2-CD535CDBCF24}"/>
              </a:ext>
            </a:extLst>
          </p:cNvPr>
          <p:cNvSpPr/>
          <p:nvPr/>
        </p:nvSpPr>
        <p:spPr>
          <a:xfrm>
            <a:off x="9674736" y="5033599"/>
            <a:ext cx="7633392" cy="2667000"/>
          </a:xfrm>
          <a:prstGeom prst="flowChartAlternateProcess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59302" y="7010029"/>
            <a:ext cx="2724770" cy="3427384"/>
          </a:xfrm>
          <a:custGeom>
            <a:avLst/>
            <a:gdLst/>
            <a:ahLst/>
            <a:cxnLst/>
            <a:rect l="l" t="t" r="r" b="b"/>
            <a:pathLst>
              <a:path w="2724770" h="3427384">
                <a:moveTo>
                  <a:pt x="0" y="0"/>
                </a:moveTo>
                <a:lnTo>
                  <a:pt x="2724770" y="0"/>
                </a:lnTo>
                <a:lnTo>
                  <a:pt x="2724770" y="3427384"/>
                </a:lnTo>
                <a:lnTo>
                  <a:pt x="0" y="3427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-579976" y="6853168"/>
            <a:ext cx="3217351" cy="3741106"/>
          </a:xfrm>
          <a:custGeom>
            <a:avLst/>
            <a:gdLst/>
            <a:ahLst/>
            <a:cxnLst/>
            <a:rect l="l" t="t" r="r" b="b"/>
            <a:pathLst>
              <a:path w="3217351" h="3741106">
                <a:moveTo>
                  <a:pt x="3217352" y="0"/>
                </a:moveTo>
                <a:lnTo>
                  <a:pt x="0" y="0"/>
                </a:lnTo>
                <a:lnTo>
                  <a:pt x="0" y="3741106"/>
                </a:lnTo>
                <a:lnTo>
                  <a:pt x="3217352" y="3741106"/>
                </a:lnTo>
                <a:lnTo>
                  <a:pt x="32173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2814572">
            <a:off x="14822787" y="-3922232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2814572">
            <a:off x="-4764643" y="-289337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5FFF958-C154-FF47-8DF3-60120E7984F7}"/>
              </a:ext>
            </a:extLst>
          </p:cNvPr>
          <p:cNvSpPr txBox="1"/>
          <p:nvPr/>
        </p:nvSpPr>
        <p:spPr>
          <a:xfrm>
            <a:off x="963307" y="1170120"/>
            <a:ext cx="17308128" cy="179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3: </a:t>
            </a: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a)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Tính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rồi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so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sánh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kết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quả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ở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từng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cột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94A9F8-43BC-12F0-2AC4-C217213FE8A7}"/>
              </a:ext>
            </a:extLst>
          </p:cNvPr>
          <p:cNvSpPr txBox="1"/>
          <p:nvPr/>
        </p:nvSpPr>
        <p:spPr>
          <a:xfrm>
            <a:off x="1906261" y="3837923"/>
            <a:ext cx="7711110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6,48 - (4,48 + 0,9)</a:t>
            </a:r>
          </a:p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6,48 - 4,48 - 0,9</a:t>
            </a:r>
            <a:endParaRPr lang="en-US" sz="1100" b="1" dirty="0">
              <a:latin typeface="#9Slide03 Arima Madurai Bold" pitchFamily="2" charset="77"/>
              <a:cs typeface="#9Slide03 Arima Madurai Bold" pitchFamily="2" charset="77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D3F8A5B0-CCC8-E407-2CEB-A0E5F0D2DC44}"/>
              </a:ext>
            </a:extLst>
          </p:cNvPr>
          <p:cNvSpPr txBox="1"/>
          <p:nvPr/>
        </p:nvSpPr>
        <p:spPr>
          <a:xfrm>
            <a:off x="10210800" y="3837656"/>
            <a:ext cx="7711110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9 - 4,37 - 0,63</a:t>
            </a:r>
          </a:p>
          <a:p>
            <a:pPr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9 – (4,37 + 0,63)</a:t>
            </a:r>
          </a:p>
        </p:txBody>
      </p:sp>
    </p:spTree>
    <p:extLst>
      <p:ext uri="{BB962C8B-B14F-4D97-AF65-F5344CB8AC3E}">
        <p14:creationId xmlns:p14="http://schemas.microsoft.com/office/powerpoint/2010/main" val="349303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59302" y="7010029"/>
            <a:ext cx="2724770" cy="3427384"/>
          </a:xfrm>
          <a:custGeom>
            <a:avLst/>
            <a:gdLst/>
            <a:ahLst/>
            <a:cxnLst/>
            <a:rect l="l" t="t" r="r" b="b"/>
            <a:pathLst>
              <a:path w="2724770" h="3427384">
                <a:moveTo>
                  <a:pt x="0" y="0"/>
                </a:moveTo>
                <a:lnTo>
                  <a:pt x="2724770" y="0"/>
                </a:lnTo>
                <a:lnTo>
                  <a:pt x="2724770" y="3427384"/>
                </a:lnTo>
                <a:lnTo>
                  <a:pt x="0" y="3427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-579976" y="6853168"/>
            <a:ext cx="3217351" cy="3741106"/>
          </a:xfrm>
          <a:custGeom>
            <a:avLst/>
            <a:gdLst/>
            <a:ahLst/>
            <a:cxnLst/>
            <a:rect l="l" t="t" r="r" b="b"/>
            <a:pathLst>
              <a:path w="3217351" h="3741106">
                <a:moveTo>
                  <a:pt x="3217352" y="0"/>
                </a:moveTo>
                <a:lnTo>
                  <a:pt x="0" y="0"/>
                </a:lnTo>
                <a:lnTo>
                  <a:pt x="0" y="3741106"/>
                </a:lnTo>
                <a:lnTo>
                  <a:pt x="3217352" y="3741106"/>
                </a:lnTo>
                <a:lnTo>
                  <a:pt x="32173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2814572">
            <a:off x="14822787" y="-3922232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2814572">
            <a:off x="-4764643" y="-289337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E5F8B92-31E2-FF4F-5865-4342FBDE2748}"/>
              </a:ext>
            </a:extLst>
          </p:cNvPr>
          <p:cNvSpPr txBox="1"/>
          <p:nvPr/>
        </p:nvSpPr>
        <p:spPr>
          <a:xfrm>
            <a:off x="4399982" y="5590398"/>
            <a:ext cx="529966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6,48 - 4,48 - 0,9</a:t>
            </a:r>
            <a:endParaRPr lang="en-US" sz="1100" b="1" dirty="0">
              <a:latin typeface="#9Slide03 Arima Madurai Bold" pitchFamily="2" charset="77"/>
              <a:cs typeface="#9Slide03 Arima Madurai Bol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E109B-55B5-E1D7-3781-133E0C26E437}"/>
              </a:ext>
            </a:extLst>
          </p:cNvPr>
          <p:cNvSpPr txBox="1"/>
          <p:nvPr/>
        </p:nvSpPr>
        <p:spPr>
          <a:xfrm>
            <a:off x="4399982" y="2407060"/>
            <a:ext cx="11749710" cy="955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6,48 - (4,48 + 0,9)</a:t>
            </a:r>
            <a:endParaRPr lang="en-VN" sz="5400" b="1" dirty="0">
              <a:latin typeface="#9Slide03 Arima Madurai Bold" pitchFamily="2" charset="77"/>
              <a:ea typeface="Times New Roman" panose="02020603050405020304" pitchFamily="18" charset="0"/>
              <a:cs typeface="#9Slide03 Arima Madurai Bold" pitchFamily="2" charset="77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0873884-AC8C-5B74-6D05-1F6D7934CC91}"/>
              </a:ext>
            </a:extLst>
          </p:cNvPr>
          <p:cNvSpPr txBox="1"/>
          <p:nvPr/>
        </p:nvSpPr>
        <p:spPr>
          <a:xfrm>
            <a:off x="10122437" y="2428029"/>
            <a:ext cx="4688764" cy="955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5400" b="1" dirty="0">
                <a:latin typeface="#9Slide03 Arima Madurai Bold" pitchFamily="2" charset="77"/>
                <a:ea typeface="Times New Roman" panose="02020603050405020304" pitchFamily="18" charset="0"/>
                <a:cs typeface="#9Slide03 Arima Madurai Bold" pitchFamily="2" charset="77"/>
              </a:rPr>
              <a:t>= 6,48 – 5,38 </a:t>
            </a:r>
            <a:endParaRPr lang="en-VN" sz="5400" b="1" dirty="0">
              <a:latin typeface="#9Slide03 Arima Madurai Bold" pitchFamily="2" charset="77"/>
              <a:ea typeface="Times New Roman" panose="02020603050405020304" pitchFamily="18" charset="0"/>
              <a:cs typeface="#9Slide03 Arima Madurai Bold" pitchFamily="2" charset="77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E40941F-5488-9E69-FF3B-B9FC9C349D15}"/>
              </a:ext>
            </a:extLst>
          </p:cNvPr>
          <p:cNvSpPr txBox="1"/>
          <p:nvPr/>
        </p:nvSpPr>
        <p:spPr>
          <a:xfrm>
            <a:off x="10170880" y="3443809"/>
            <a:ext cx="4688764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= 1,1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A049B7B-17CD-E5D6-FF63-4789D27C80A7}"/>
              </a:ext>
            </a:extLst>
          </p:cNvPr>
          <p:cNvSpPr txBox="1"/>
          <p:nvPr/>
        </p:nvSpPr>
        <p:spPr>
          <a:xfrm>
            <a:off x="9458275" y="5652009"/>
            <a:ext cx="4688764" cy="955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5400" b="1" dirty="0">
                <a:latin typeface="#9Slide03 Arima Madurai Bold" pitchFamily="2" charset="77"/>
                <a:ea typeface="Times New Roman" panose="02020603050405020304" pitchFamily="18" charset="0"/>
                <a:cs typeface="#9Slide03 Arima Madurai Bold" pitchFamily="2" charset="77"/>
              </a:rPr>
              <a:t>= 2 – 0,9 </a:t>
            </a:r>
            <a:endParaRPr lang="en-VN" sz="5400" b="1" dirty="0">
              <a:latin typeface="#9Slide03 Arima Madurai Bold" pitchFamily="2" charset="77"/>
              <a:ea typeface="Times New Roman" panose="02020603050405020304" pitchFamily="18" charset="0"/>
              <a:cs typeface="#9Slide03 Arima Madurai Bold" pitchFamily="2" charset="77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C288C39-7C28-F026-526E-651AF36ADB1A}"/>
              </a:ext>
            </a:extLst>
          </p:cNvPr>
          <p:cNvSpPr txBox="1"/>
          <p:nvPr/>
        </p:nvSpPr>
        <p:spPr>
          <a:xfrm>
            <a:off x="9458275" y="6645429"/>
            <a:ext cx="4688764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= 1,1</a:t>
            </a:r>
          </a:p>
        </p:txBody>
      </p:sp>
    </p:spTree>
    <p:extLst>
      <p:ext uri="{BB962C8B-B14F-4D97-AF65-F5344CB8AC3E}">
        <p14:creationId xmlns:p14="http://schemas.microsoft.com/office/powerpoint/2010/main" val="157313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59302" y="7010029"/>
            <a:ext cx="2724770" cy="3427384"/>
          </a:xfrm>
          <a:custGeom>
            <a:avLst/>
            <a:gdLst/>
            <a:ahLst/>
            <a:cxnLst/>
            <a:rect l="l" t="t" r="r" b="b"/>
            <a:pathLst>
              <a:path w="2724770" h="3427384">
                <a:moveTo>
                  <a:pt x="0" y="0"/>
                </a:moveTo>
                <a:lnTo>
                  <a:pt x="2724770" y="0"/>
                </a:lnTo>
                <a:lnTo>
                  <a:pt x="2724770" y="3427384"/>
                </a:lnTo>
                <a:lnTo>
                  <a:pt x="0" y="3427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-579976" y="6853168"/>
            <a:ext cx="3217351" cy="3741106"/>
          </a:xfrm>
          <a:custGeom>
            <a:avLst/>
            <a:gdLst/>
            <a:ahLst/>
            <a:cxnLst/>
            <a:rect l="l" t="t" r="r" b="b"/>
            <a:pathLst>
              <a:path w="3217351" h="3741106">
                <a:moveTo>
                  <a:pt x="3217352" y="0"/>
                </a:moveTo>
                <a:lnTo>
                  <a:pt x="0" y="0"/>
                </a:lnTo>
                <a:lnTo>
                  <a:pt x="0" y="3741106"/>
                </a:lnTo>
                <a:lnTo>
                  <a:pt x="3217352" y="3741106"/>
                </a:lnTo>
                <a:lnTo>
                  <a:pt x="32173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2814572">
            <a:off x="14822787" y="-3922232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2814572">
            <a:off x="-4764643" y="-289337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40A3CC2-7FF6-EB0E-8A91-B7B598D9BA58}"/>
              </a:ext>
            </a:extLst>
          </p:cNvPr>
          <p:cNvSpPr txBox="1"/>
          <p:nvPr/>
        </p:nvSpPr>
        <p:spPr>
          <a:xfrm>
            <a:off x="4695307" y="5416534"/>
            <a:ext cx="529966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9 – (4,37 + 0,63)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BAFA1-C106-20D3-4680-B280E657AF48}"/>
              </a:ext>
            </a:extLst>
          </p:cNvPr>
          <p:cNvSpPr txBox="1"/>
          <p:nvPr/>
        </p:nvSpPr>
        <p:spPr>
          <a:xfrm>
            <a:off x="4695307" y="2233196"/>
            <a:ext cx="4905893" cy="955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9 - 4,37 - 0,63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4C46CBB2-76D1-E236-F6BA-0477FD52B2BE}"/>
              </a:ext>
            </a:extLst>
          </p:cNvPr>
          <p:cNvSpPr txBox="1"/>
          <p:nvPr/>
        </p:nvSpPr>
        <p:spPr>
          <a:xfrm>
            <a:off x="9144000" y="2233196"/>
            <a:ext cx="4688764" cy="1911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5400" b="1" dirty="0">
                <a:latin typeface="#9Slide03 Arima Madurai Bold" pitchFamily="2" charset="77"/>
                <a:ea typeface="Times New Roman" panose="02020603050405020304" pitchFamily="18" charset="0"/>
                <a:cs typeface="#9Slide03 Arima Madurai Bold" pitchFamily="2" charset="77"/>
              </a:rPr>
              <a:t>= 4,63 – 0,63 </a:t>
            </a:r>
            <a:endParaRPr lang="en-VN" sz="5400" b="1" dirty="0">
              <a:latin typeface="#9Slide03 Arima Madurai Bold" pitchFamily="2" charset="77"/>
              <a:ea typeface="Times New Roman" panose="02020603050405020304" pitchFamily="18" charset="0"/>
              <a:cs typeface="#9Slide03 Arima Madurai Bold" pitchFamily="2" charset="77"/>
            </a:endParaRPr>
          </a:p>
          <a:p>
            <a:pPr algn="just">
              <a:lnSpc>
                <a:spcPct val="115000"/>
              </a:lnSpc>
            </a:pPr>
            <a:endParaRPr lang="en-VN" sz="5400" b="1" dirty="0">
              <a:latin typeface="#9Slide03 Arima Madurai Bold" pitchFamily="2" charset="77"/>
              <a:ea typeface="Times New Roman" panose="02020603050405020304" pitchFamily="18" charset="0"/>
              <a:cs typeface="#9Slide03 Arima Madurai Bold" pitchFamily="2" charset="77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E713D97D-04D0-B420-8337-812B420576DB}"/>
              </a:ext>
            </a:extLst>
          </p:cNvPr>
          <p:cNvSpPr txBox="1"/>
          <p:nvPr/>
        </p:nvSpPr>
        <p:spPr>
          <a:xfrm>
            <a:off x="9192443" y="3248976"/>
            <a:ext cx="4688764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= 4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D5DE429B-87AE-2954-D235-51B73A9F3E2D}"/>
              </a:ext>
            </a:extLst>
          </p:cNvPr>
          <p:cNvSpPr txBox="1"/>
          <p:nvPr/>
        </p:nvSpPr>
        <p:spPr>
          <a:xfrm>
            <a:off x="9753600" y="5478145"/>
            <a:ext cx="4688764" cy="955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5400" b="1" dirty="0">
                <a:latin typeface="#9Slide03 Arima Madurai Bold" pitchFamily="2" charset="77"/>
                <a:ea typeface="Times New Roman" panose="02020603050405020304" pitchFamily="18" charset="0"/>
                <a:cs typeface="#9Slide03 Arima Madurai Bold" pitchFamily="2" charset="77"/>
              </a:rPr>
              <a:t>= 9 – 5 </a:t>
            </a:r>
            <a:endParaRPr lang="en-VN" sz="5400" b="1" dirty="0">
              <a:latin typeface="#9Slide03 Arima Madurai Bold" pitchFamily="2" charset="77"/>
              <a:ea typeface="Times New Roman" panose="02020603050405020304" pitchFamily="18" charset="0"/>
              <a:cs typeface="#9Slide03 Arima Madurai Bold" pitchFamily="2" charset="77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D1025DF6-7BA5-1E02-C368-BCBD682403A9}"/>
              </a:ext>
            </a:extLst>
          </p:cNvPr>
          <p:cNvSpPr txBox="1"/>
          <p:nvPr/>
        </p:nvSpPr>
        <p:spPr>
          <a:xfrm>
            <a:off x="9753600" y="6471565"/>
            <a:ext cx="4688764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= 4</a:t>
            </a:r>
          </a:p>
        </p:txBody>
      </p:sp>
    </p:spTree>
    <p:extLst>
      <p:ext uri="{BB962C8B-B14F-4D97-AF65-F5344CB8AC3E}">
        <p14:creationId xmlns:p14="http://schemas.microsoft.com/office/powerpoint/2010/main" val="173582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59302" y="7010029"/>
            <a:ext cx="2724770" cy="3427384"/>
          </a:xfrm>
          <a:custGeom>
            <a:avLst/>
            <a:gdLst/>
            <a:ahLst/>
            <a:cxnLst/>
            <a:rect l="l" t="t" r="r" b="b"/>
            <a:pathLst>
              <a:path w="2724770" h="3427384">
                <a:moveTo>
                  <a:pt x="0" y="0"/>
                </a:moveTo>
                <a:lnTo>
                  <a:pt x="2724770" y="0"/>
                </a:lnTo>
                <a:lnTo>
                  <a:pt x="2724770" y="3427384"/>
                </a:lnTo>
                <a:lnTo>
                  <a:pt x="0" y="3427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-579976" y="6853168"/>
            <a:ext cx="3217351" cy="3741106"/>
          </a:xfrm>
          <a:custGeom>
            <a:avLst/>
            <a:gdLst/>
            <a:ahLst/>
            <a:cxnLst/>
            <a:rect l="l" t="t" r="r" b="b"/>
            <a:pathLst>
              <a:path w="3217351" h="3741106">
                <a:moveTo>
                  <a:pt x="3217352" y="0"/>
                </a:moveTo>
                <a:lnTo>
                  <a:pt x="0" y="0"/>
                </a:lnTo>
                <a:lnTo>
                  <a:pt x="0" y="3741106"/>
                </a:lnTo>
                <a:lnTo>
                  <a:pt x="3217352" y="3741106"/>
                </a:lnTo>
                <a:lnTo>
                  <a:pt x="32173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2814572">
            <a:off x="14822787" y="-3922232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2814572">
            <a:off x="-4764643" y="-289337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4D309BF2-9400-64CA-C6CB-A48BB69FB199}"/>
              </a:ext>
            </a:extLst>
          </p:cNvPr>
          <p:cNvSpPr txBox="1"/>
          <p:nvPr/>
        </p:nvSpPr>
        <p:spPr>
          <a:xfrm>
            <a:off x="2076682" y="907174"/>
            <a:ext cx="17308128" cy="179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3: </a:t>
            </a: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b)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Tính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bằng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thuận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tiện</a:t>
            </a:r>
            <a:r>
              <a:rPr lang="en-US" sz="5199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72147F-C17D-C84F-164B-767D4AC7ACDD}"/>
              </a:ext>
            </a:extLst>
          </p:cNvPr>
          <p:cNvSpPr txBox="1"/>
          <p:nvPr/>
        </p:nvSpPr>
        <p:spPr>
          <a:xfrm>
            <a:off x="2637375" y="3395061"/>
            <a:ext cx="13884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5400" b="1" dirty="0">
                <a:latin typeface="#9Slide03 Arima Madurai Bold" pitchFamily="2" charset="77"/>
                <a:cs typeface="#9Slide03 Arima Madurai Bold" pitchFamily="2" charset="77"/>
              </a:rPr>
              <a:t>8,44 - (5,44 + 2,8)                       5,27 - 3,9 - 0,1</a:t>
            </a:r>
          </a:p>
        </p:txBody>
      </p:sp>
    </p:spTree>
    <p:extLst>
      <p:ext uri="{BB962C8B-B14F-4D97-AF65-F5344CB8AC3E}">
        <p14:creationId xmlns:p14="http://schemas.microsoft.com/office/powerpoint/2010/main" val="424374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59302" y="7010029"/>
            <a:ext cx="2724770" cy="3427384"/>
          </a:xfrm>
          <a:custGeom>
            <a:avLst/>
            <a:gdLst/>
            <a:ahLst/>
            <a:cxnLst/>
            <a:rect l="l" t="t" r="r" b="b"/>
            <a:pathLst>
              <a:path w="2724770" h="3427384">
                <a:moveTo>
                  <a:pt x="0" y="0"/>
                </a:moveTo>
                <a:lnTo>
                  <a:pt x="2724770" y="0"/>
                </a:lnTo>
                <a:lnTo>
                  <a:pt x="2724770" y="3427384"/>
                </a:lnTo>
                <a:lnTo>
                  <a:pt x="0" y="3427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-579976" y="6853168"/>
            <a:ext cx="3217351" cy="3741106"/>
          </a:xfrm>
          <a:custGeom>
            <a:avLst/>
            <a:gdLst/>
            <a:ahLst/>
            <a:cxnLst/>
            <a:rect l="l" t="t" r="r" b="b"/>
            <a:pathLst>
              <a:path w="3217351" h="3741106">
                <a:moveTo>
                  <a:pt x="3217352" y="0"/>
                </a:moveTo>
                <a:lnTo>
                  <a:pt x="0" y="0"/>
                </a:lnTo>
                <a:lnTo>
                  <a:pt x="0" y="3741106"/>
                </a:lnTo>
                <a:lnTo>
                  <a:pt x="3217352" y="3741106"/>
                </a:lnTo>
                <a:lnTo>
                  <a:pt x="32173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2814572">
            <a:off x="14822787" y="-3922232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2814572">
            <a:off x="-4764643" y="-289337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ACEB305-0819-4220-F0FF-9E59FB9695D0}"/>
              </a:ext>
            </a:extLst>
          </p:cNvPr>
          <p:cNvSpPr txBox="1"/>
          <p:nvPr/>
        </p:nvSpPr>
        <p:spPr>
          <a:xfrm>
            <a:off x="3889911" y="5522299"/>
            <a:ext cx="529966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  <a:defRPr/>
            </a:pPr>
            <a:r>
              <a:rPr lang="en-VN" sz="4800" b="1" dirty="0">
                <a:latin typeface="#9Slide03 Arima Madurai Bold" pitchFamily="2" charset="77"/>
                <a:cs typeface="#9Slide03 Arima Madurai Bold" pitchFamily="2" charset="77"/>
              </a:rPr>
              <a:t>5,27 - 3,9 - 0,1</a:t>
            </a:r>
            <a:endParaRPr lang="en-US" sz="5199" b="1" dirty="0">
              <a:solidFill>
                <a:srgbClr val="000000"/>
              </a:solidFill>
              <a:latin typeface="#9Slide03 Arima Madurai Bold" pitchFamily="2" charset="77"/>
              <a:ea typeface="DejaVu Serif"/>
              <a:cs typeface="#9Slide03 Arima Madurai Bold" pitchFamily="2" charset="77"/>
              <a:sym typeface="DejaVu Serif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1307F5-BBA9-C7DE-8E00-E591A8245302}"/>
              </a:ext>
            </a:extLst>
          </p:cNvPr>
          <p:cNvSpPr txBox="1"/>
          <p:nvPr/>
        </p:nvSpPr>
        <p:spPr>
          <a:xfrm>
            <a:off x="3889911" y="2338961"/>
            <a:ext cx="5744093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279"/>
              </a:lnSpc>
              <a:defRPr/>
            </a:pPr>
            <a:r>
              <a:rPr lang="en-VN" sz="4800" b="1" dirty="0">
                <a:latin typeface="#9Slide03 Arima Madurai Bold" pitchFamily="2" charset="77"/>
                <a:cs typeface="#9Slide03 Arima Madurai Bold" pitchFamily="2" charset="77"/>
              </a:rPr>
              <a:t>8,44 - (5,44 + 2,8)</a:t>
            </a:r>
            <a:endParaRPr lang="en-US" sz="5199" b="1" dirty="0">
              <a:solidFill>
                <a:srgbClr val="000000"/>
              </a:solidFill>
              <a:latin typeface="#9Slide03 Arima Madurai Bold" pitchFamily="2" charset="77"/>
              <a:ea typeface="DejaVu Serif"/>
              <a:cs typeface="#9Slide03 Arima Madurai Bold" pitchFamily="2" charset="77"/>
              <a:sym typeface="DejaVu Serif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E3033ED-39C3-A1B1-8CD6-42FC34AAE179}"/>
              </a:ext>
            </a:extLst>
          </p:cNvPr>
          <p:cNvSpPr txBox="1"/>
          <p:nvPr/>
        </p:nvSpPr>
        <p:spPr>
          <a:xfrm>
            <a:off x="9189570" y="2399095"/>
            <a:ext cx="6333289" cy="955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5400" b="1" dirty="0">
                <a:latin typeface="#9Slide03 Arima Madurai Bold" pitchFamily="2" charset="77"/>
                <a:ea typeface="Times New Roman" panose="02020603050405020304" pitchFamily="18" charset="0"/>
                <a:cs typeface="#9Slide03 Arima Madurai Bold" pitchFamily="2" charset="77"/>
              </a:rPr>
              <a:t>= </a:t>
            </a:r>
            <a:r>
              <a:rPr lang="vi-VN" sz="5400" b="1" kern="0" dirty="0">
                <a:latin typeface="#9Slide03 Arima Madurai Bold" pitchFamily="2" charset="77"/>
                <a:ea typeface="Times New Roman" panose="02020603050405020304" pitchFamily="18" charset="0"/>
                <a:cs typeface="#9Slide03 Arima Madurai Bold" pitchFamily="2" charset="77"/>
              </a:rPr>
              <a:t>(8,44 – 5,44) – 2,8 </a:t>
            </a:r>
            <a:endParaRPr lang="en-VN" sz="5400" b="1" dirty="0">
              <a:latin typeface="#9Slide03 Arima Madurai Bold" pitchFamily="2" charset="77"/>
              <a:ea typeface="Times New Roman" panose="02020603050405020304" pitchFamily="18" charset="0"/>
              <a:cs typeface="#9Slide03 Arima Madurai Bold" pitchFamily="2" charset="77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72E1F28-1295-4DFF-6012-8ADA0F16FAF4}"/>
              </a:ext>
            </a:extLst>
          </p:cNvPr>
          <p:cNvSpPr txBox="1"/>
          <p:nvPr/>
        </p:nvSpPr>
        <p:spPr>
          <a:xfrm>
            <a:off x="9189570" y="3560120"/>
            <a:ext cx="4688764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= 3 – 2,8 = 0,2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B6A77C0-DD64-E873-D9E9-BD38C07CFEC1}"/>
              </a:ext>
            </a:extLst>
          </p:cNvPr>
          <p:cNvSpPr txBox="1"/>
          <p:nvPr/>
        </p:nvSpPr>
        <p:spPr>
          <a:xfrm>
            <a:off x="8033804" y="5583318"/>
            <a:ext cx="6629400" cy="955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5400" b="1" dirty="0">
                <a:latin typeface="#9Slide03 Arima Madurai Bold" pitchFamily="2" charset="77"/>
                <a:ea typeface="Times New Roman" panose="02020603050405020304" pitchFamily="18" charset="0"/>
                <a:cs typeface="#9Slide03 Arima Madurai Bold" pitchFamily="2" charset="77"/>
              </a:rPr>
              <a:t>= 5,27 – (3,9 + 0,1) </a:t>
            </a:r>
            <a:endParaRPr lang="en-VN" sz="5400" b="1" dirty="0">
              <a:latin typeface="#9Slide03 Arima Madurai Bold" pitchFamily="2" charset="77"/>
              <a:ea typeface="Times New Roman" panose="02020603050405020304" pitchFamily="18" charset="0"/>
              <a:cs typeface="#9Slide03 Arima Madurai Bold" pitchFamily="2" charset="77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1DAB46B-45E8-51F3-E98E-C07E9F7B7D1D}"/>
              </a:ext>
            </a:extLst>
          </p:cNvPr>
          <p:cNvSpPr txBox="1"/>
          <p:nvPr/>
        </p:nvSpPr>
        <p:spPr>
          <a:xfrm>
            <a:off x="8033804" y="6663832"/>
            <a:ext cx="4688764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279"/>
              </a:lnSpc>
              <a:defRPr/>
            </a:pPr>
            <a:r>
              <a:rPr lang="en-US" sz="5199" b="1" dirty="0">
                <a:solidFill>
                  <a:srgbClr val="000000"/>
                </a:solidFill>
                <a:latin typeface="#9Slide03 Arima Madurai Bold" pitchFamily="2" charset="77"/>
                <a:ea typeface="DejaVu Serif"/>
                <a:cs typeface="#9Slide03 Arima Madurai Bold" pitchFamily="2" charset="77"/>
                <a:sym typeface="DejaVu Serif"/>
              </a:rPr>
              <a:t>= 5,27 – 4 = 1,27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161471" y="4190985"/>
            <a:ext cx="6801691" cy="6096015"/>
          </a:xfrm>
          <a:custGeom>
            <a:avLst/>
            <a:gdLst/>
            <a:ahLst/>
            <a:cxnLst/>
            <a:rect l="l" t="t" r="r" b="b"/>
            <a:pathLst>
              <a:path w="6801691" h="6096015">
                <a:moveTo>
                  <a:pt x="6801691" y="0"/>
                </a:moveTo>
                <a:lnTo>
                  <a:pt x="0" y="0"/>
                </a:lnTo>
                <a:lnTo>
                  <a:pt x="0" y="6096015"/>
                </a:lnTo>
                <a:lnTo>
                  <a:pt x="6801691" y="6096015"/>
                </a:lnTo>
                <a:lnTo>
                  <a:pt x="68016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4401800" y="1943100"/>
            <a:ext cx="2906099" cy="5780288"/>
          </a:xfrm>
          <a:custGeom>
            <a:avLst/>
            <a:gdLst/>
            <a:ahLst/>
            <a:cxnLst/>
            <a:rect l="l" t="t" r="r" b="b"/>
            <a:pathLst>
              <a:path w="3439500" h="6413986">
                <a:moveTo>
                  <a:pt x="0" y="0"/>
                </a:moveTo>
                <a:lnTo>
                  <a:pt x="3439500" y="0"/>
                </a:lnTo>
                <a:lnTo>
                  <a:pt x="3439500" y="6413986"/>
                </a:lnTo>
                <a:lnTo>
                  <a:pt x="0" y="641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8600" y="107707"/>
            <a:ext cx="2480981" cy="2307312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:a16="http://schemas.microsoft.com/office/drawing/2014/main" id="{FB5838DD-37BB-2BF0-72F2-9C0B1026C8D7}"/>
              </a:ext>
            </a:extLst>
          </p:cNvPr>
          <p:cNvSpPr txBox="1"/>
          <p:nvPr/>
        </p:nvSpPr>
        <p:spPr>
          <a:xfrm>
            <a:off x="3602594" y="2415019"/>
            <a:ext cx="11082811" cy="162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9"/>
              </a:lnSpc>
            </a:pPr>
            <a:r>
              <a:rPr lang="en-US" sz="16600" b="1" dirty="0">
                <a:solidFill>
                  <a:srgbClr val="E66900"/>
                </a:solidFill>
                <a:latin typeface="#9Slide03 Arima Madurai Bold" pitchFamily="2" charset="77"/>
                <a:ea typeface="Checkin Texture"/>
                <a:cs typeface="#9Slide03 Arima Madurai Bold" pitchFamily="2" charset="77"/>
                <a:sym typeface="Checkin Texture"/>
              </a:rPr>
              <a:t>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80955" y="6654367"/>
            <a:ext cx="23920490" cy="3914262"/>
          </a:xfrm>
          <a:custGeom>
            <a:avLst/>
            <a:gdLst/>
            <a:ahLst/>
            <a:cxnLst/>
            <a:rect l="l" t="t" r="r" b="b"/>
            <a:pathLst>
              <a:path w="23920490" h="3914262">
                <a:moveTo>
                  <a:pt x="0" y="0"/>
                </a:moveTo>
                <a:lnTo>
                  <a:pt x="23920489" y="0"/>
                </a:lnTo>
                <a:lnTo>
                  <a:pt x="23920489" y="3914262"/>
                </a:lnTo>
                <a:lnTo>
                  <a:pt x="0" y="3914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1283061">
            <a:off x="-6080479" y="1195945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1283061">
            <a:off x="15774461" y="317289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1320080" y="544959"/>
            <a:ext cx="1004718" cy="1242358"/>
            <a:chOff x="0" y="0"/>
            <a:chExt cx="1154430" cy="1427480"/>
          </a:xfrm>
        </p:grpSpPr>
        <p:sp>
          <p:nvSpPr>
            <p:cNvPr id="6" name="Freeform 6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30817" y="1382090"/>
            <a:ext cx="655429" cy="810453"/>
            <a:chOff x="0" y="0"/>
            <a:chExt cx="1154430" cy="1427480"/>
          </a:xfrm>
        </p:grpSpPr>
        <p:sp>
          <p:nvSpPr>
            <p:cNvPr id="8" name="Freeform 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30817" y="405797"/>
            <a:ext cx="493880" cy="610694"/>
            <a:chOff x="0" y="0"/>
            <a:chExt cx="1154430" cy="1427480"/>
          </a:xfrm>
        </p:grpSpPr>
        <p:sp>
          <p:nvSpPr>
            <p:cNvPr id="10" name="Freeform 10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952262" y="1571364"/>
            <a:ext cx="1004718" cy="1242358"/>
            <a:chOff x="0" y="0"/>
            <a:chExt cx="1154430" cy="1427480"/>
          </a:xfrm>
        </p:grpSpPr>
        <p:sp>
          <p:nvSpPr>
            <p:cNvPr id="12" name="Freeform 12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462999" y="2408495"/>
            <a:ext cx="655429" cy="810453"/>
            <a:chOff x="0" y="0"/>
            <a:chExt cx="1154430" cy="1427480"/>
          </a:xfrm>
        </p:grpSpPr>
        <p:sp>
          <p:nvSpPr>
            <p:cNvPr id="14" name="Freeform 14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462999" y="1432202"/>
            <a:ext cx="493880" cy="610694"/>
            <a:chOff x="0" y="0"/>
            <a:chExt cx="1154430" cy="142748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7" name="Freeform 17"/>
          <p:cNvSpPr/>
          <p:nvPr/>
        </p:nvSpPr>
        <p:spPr>
          <a:xfrm rot="-183880">
            <a:off x="484079" y="6199489"/>
            <a:ext cx="3222628" cy="3469855"/>
          </a:xfrm>
          <a:custGeom>
            <a:avLst/>
            <a:gdLst/>
            <a:ahLst/>
            <a:cxnLst/>
            <a:rect l="l" t="t" r="r" b="b"/>
            <a:pathLst>
              <a:path w="3222628" h="3469855">
                <a:moveTo>
                  <a:pt x="0" y="0"/>
                </a:moveTo>
                <a:lnTo>
                  <a:pt x="3222628" y="0"/>
                </a:lnTo>
                <a:lnTo>
                  <a:pt x="3222628" y="3469855"/>
                </a:lnTo>
                <a:lnTo>
                  <a:pt x="0" y="34698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8" name="Group 18"/>
          <p:cNvGrpSpPr/>
          <p:nvPr/>
        </p:nvGrpSpPr>
        <p:grpSpPr>
          <a:xfrm>
            <a:off x="2526459" y="1873997"/>
            <a:ext cx="1248727" cy="911543"/>
            <a:chOff x="0" y="0"/>
            <a:chExt cx="1664970" cy="1215390"/>
          </a:xfrm>
        </p:grpSpPr>
        <p:sp>
          <p:nvSpPr>
            <p:cNvPr id="19" name="Freeform 19"/>
            <p:cNvSpPr/>
            <p:nvPr/>
          </p:nvSpPr>
          <p:spPr>
            <a:xfrm>
              <a:off x="48260" y="49530"/>
              <a:ext cx="1569720" cy="1118870"/>
            </a:xfrm>
            <a:custGeom>
              <a:avLst/>
              <a:gdLst/>
              <a:ahLst/>
              <a:cxnLst/>
              <a:rect l="l" t="t" r="r" b="b"/>
              <a:pathLst>
                <a:path w="1569720" h="1118870">
                  <a:moveTo>
                    <a:pt x="1494790" y="226060"/>
                  </a:moveTo>
                  <a:cubicBezTo>
                    <a:pt x="1234440" y="125730"/>
                    <a:pt x="1186180" y="120650"/>
                    <a:pt x="1127760" y="113030"/>
                  </a:cubicBezTo>
                  <a:cubicBezTo>
                    <a:pt x="1061720" y="105410"/>
                    <a:pt x="990600" y="99060"/>
                    <a:pt x="918210" y="100330"/>
                  </a:cubicBezTo>
                  <a:cubicBezTo>
                    <a:pt x="838200" y="101600"/>
                    <a:pt x="748030" y="109220"/>
                    <a:pt x="669290" y="123190"/>
                  </a:cubicBezTo>
                  <a:cubicBezTo>
                    <a:pt x="596900" y="135890"/>
                    <a:pt x="523240" y="154940"/>
                    <a:pt x="463550" y="180340"/>
                  </a:cubicBezTo>
                  <a:cubicBezTo>
                    <a:pt x="411480" y="203200"/>
                    <a:pt x="363220" y="231140"/>
                    <a:pt x="327660" y="264160"/>
                  </a:cubicBezTo>
                  <a:cubicBezTo>
                    <a:pt x="295910" y="292100"/>
                    <a:pt x="267970" y="323850"/>
                    <a:pt x="257810" y="361950"/>
                  </a:cubicBezTo>
                  <a:cubicBezTo>
                    <a:pt x="246380" y="405130"/>
                    <a:pt x="257810" y="469900"/>
                    <a:pt x="270510" y="514350"/>
                  </a:cubicBezTo>
                  <a:cubicBezTo>
                    <a:pt x="281940" y="552450"/>
                    <a:pt x="303530" y="586740"/>
                    <a:pt x="325120" y="613410"/>
                  </a:cubicBezTo>
                  <a:cubicBezTo>
                    <a:pt x="344170" y="637540"/>
                    <a:pt x="367030" y="656590"/>
                    <a:pt x="391160" y="670560"/>
                  </a:cubicBezTo>
                  <a:cubicBezTo>
                    <a:pt x="415290" y="684530"/>
                    <a:pt x="445770" y="698500"/>
                    <a:pt x="472440" y="698500"/>
                  </a:cubicBezTo>
                  <a:cubicBezTo>
                    <a:pt x="499110" y="697230"/>
                    <a:pt x="538480" y="685800"/>
                    <a:pt x="552450" y="666750"/>
                  </a:cubicBezTo>
                  <a:cubicBezTo>
                    <a:pt x="563880" y="648970"/>
                    <a:pt x="562610" y="614680"/>
                    <a:pt x="554990" y="593090"/>
                  </a:cubicBezTo>
                  <a:cubicBezTo>
                    <a:pt x="549910" y="572770"/>
                    <a:pt x="537210" y="548640"/>
                    <a:pt x="516890" y="541020"/>
                  </a:cubicBezTo>
                  <a:cubicBezTo>
                    <a:pt x="487680" y="529590"/>
                    <a:pt x="430530" y="542290"/>
                    <a:pt x="386080" y="562610"/>
                  </a:cubicBezTo>
                  <a:cubicBezTo>
                    <a:pt x="325120" y="590550"/>
                    <a:pt x="236220" y="676910"/>
                    <a:pt x="196850" y="721360"/>
                  </a:cubicBezTo>
                  <a:cubicBezTo>
                    <a:pt x="173990" y="748030"/>
                    <a:pt x="163830" y="764540"/>
                    <a:pt x="151130" y="792480"/>
                  </a:cubicBezTo>
                  <a:cubicBezTo>
                    <a:pt x="135890" y="829310"/>
                    <a:pt x="123190" y="890270"/>
                    <a:pt x="119380" y="928370"/>
                  </a:cubicBezTo>
                  <a:cubicBezTo>
                    <a:pt x="115570" y="955040"/>
                    <a:pt x="111760" y="980440"/>
                    <a:pt x="119380" y="998220"/>
                  </a:cubicBezTo>
                  <a:cubicBezTo>
                    <a:pt x="127000" y="1013460"/>
                    <a:pt x="149860" y="1016000"/>
                    <a:pt x="156210" y="1029970"/>
                  </a:cubicBezTo>
                  <a:cubicBezTo>
                    <a:pt x="162560" y="1045210"/>
                    <a:pt x="162560" y="1070610"/>
                    <a:pt x="156210" y="1084580"/>
                  </a:cubicBezTo>
                  <a:cubicBezTo>
                    <a:pt x="151130" y="1097280"/>
                    <a:pt x="139700" y="1106170"/>
                    <a:pt x="129540" y="1111250"/>
                  </a:cubicBezTo>
                  <a:cubicBezTo>
                    <a:pt x="118110" y="1116330"/>
                    <a:pt x="104140" y="1117600"/>
                    <a:pt x="91440" y="1115060"/>
                  </a:cubicBezTo>
                  <a:cubicBezTo>
                    <a:pt x="80010" y="1112520"/>
                    <a:pt x="67310" y="1104900"/>
                    <a:pt x="59690" y="1096010"/>
                  </a:cubicBezTo>
                  <a:cubicBezTo>
                    <a:pt x="52070" y="1087120"/>
                    <a:pt x="45720" y="1073150"/>
                    <a:pt x="45720" y="1060450"/>
                  </a:cubicBezTo>
                  <a:cubicBezTo>
                    <a:pt x="46990" y="1046480"/>
                    <a:pt x="55880" y="1021080"/>
                    <a:pt x="68580" y="1010920"/>
                  </a:cubicBezTo>
                  <a:cubicBezTo>
                    <a:pt x="82550" y="1002030"/>
                    <a:pt x="107950" y="996950"/>
                    <a:pt x="123190" y="1002030"/>
                  </a:cubicBezTo>
                  <a:cubicBezTo>
                    <a:pt x="138430" y="1007110"/>
                    <a:pt x="156210" y="1027430"/>
                    <a:pt x="161290" y="1042670"/>
                  </a:cubicBezTo>
                  <a:cubicBezTo>
                    <a:pt x="165100" y="1054100"/>
                    <a:pt x="165100" y="1068070"/>
                    <a:pt x="158750" y="1079500"/>
                  </a:cubicBezTo>
                  <a:cubicBezTo>
                    <a:pt x="152400" y="1093470"/>
                    <a:pt x="132080" y="1109980"/>
                    <a:pt x="116840" y="1115060"/>
                  </a:cubicBezTo>
                  <a:cubicBezTo>
                    <a:pt x="105410" y="1118870"/>
                    <a:pt x="92710" y="1117600"/>
                    <a:pt x="80010" y="1111250"/>
                  </a:cubicBezTo>
                  <a:cubicBezTo>
                    <a:pt x="62230" y="1102360"/>
                    <a:pt x="36830" y="1076960"/>
                    <a:pt x="24130" y="1055370"/>
                  </a:cubicBezTo>
                  <a:cubicBezTo>
                    <a:pt x="11430" y="1031240"/>
                    <a:pt x="3810" y="1003300"/>
                    <a:pt x="2540" y="972820"/>
                  </a:cubicBezTo>
                  <a:cubicBezTo>
                    <a:pt x="0" y="930910"/>
                    <a:pt x="13970" y="871220"/>
                    <a:pt x="25400" y="829310"/>
                  </a:cubicBezTo>
                  <a:cubicBezTo>
                    <a:pt x="35560" y="793750"/>
                    <a:pt x="45720" y="764540"/>
                    <a:pt x="62230" y="734060"/>
                  </a:cubicBezTo>
                  <a:cubicBezTo>
                    <a:pt x="77470" y="703580"/>
                    <a:pt x="92710" y="678180"/>
                    <a:pt x="123190" y="645160"/>
                  </a:cubicBezTo>
                  <a:cubicBezTo>
                    <a:pt x="171450" y="590550"/>
                    <a:pt x="276860" y="492760"/>
                    <a:pt x="344170" y="454660"/>
                  </a:cubicBezTo>
                  <a:cubicBezTo>
                    <a:pt x="389890" y="429260"/>
                    <a:pt x="434340" y="414020"/>
                    <a:pt x="472440" y="411480"/>
                  </a:cubicBezTo>
                  <a:cubicBezTo>
                    <a:pt x="500380" y="410210"/>
                    <a:pt x="524510" y="419100"/>
                    <a:pt x="547370" y="427990"/>
                  </a:cubicBezTo>
                  <a:cubicBezTo>
                    <a:pt x="567690" y="436880"/>
                    <a:pt x="588010" y="449580"/>
                    <a:pt x="604520" y="464820"/>
                  </a:cubicBezTo>
                  <a:cubicBezTo>
                    <a:pt x="619760" y="480060"/>
                    <a:pt x="633730" y="497840"/>
                    <a:pt x="643890" y="518160"/>
                  </a:cubicBezTo>
                  <a:cubicBezTo>
                    <a:pt x="654050" y="539750"/>
                    <a:pt x="664210" y="567690"/>
                    <a:pt x="666750" y="593090"/>
                  </a:cubicBezTo>
                  <a:cubicBezTo>
                    <a:pt x="669290" y="618490"/>
                    <a:pt x="666750" y="645160"/>
                    <a:pt x="660400" y="670560"/>
                  </a:cubicBezTo>
                  <a:cubicBezTo>
                    <a:pt x="652780" y="695960"/>
                    <a:pt x="642620" y="722630"/>
                    <a:pt x="624840" y="742950"/>
                  </a:cubicBezTo>
                  <a:cubicBezTo>
                    <a:pt x="604520" y="764540"/>
                    <a:pt x="575310" y="787400"/>
                    <a:pt x="546100" y="795020"/>
                  </a:cubicBezTo>
                  <a:cubicBezTo>
                    <a:pt x="514350" y="805180"/>
                    <a:pt x="473710" y="800100"/>
                    <a:pt x="438150" y="792480"/>
                  </a:cubicBezTo>
                  <a:cubicBezTo>
                    <a:pt x="400050" y="783590"/>
                    <a:pt x="358140" y="765810"/>
                    <a:pt x="326390" y="744220"/>
                  </a:cubicBezTo>
                  <a:cubicBezTo>
                    <a:pt x="293370" y="721360"/>
                    <a:pt x="265430" y="692150"/>
                    <a:pt x="241300" y="657860"/>
                  </a:cubicBezTo>
                  <a:cubicBezTo>
                    <a:pt x="214630" y="619760"/>
                    <a:pt x="187960" y="572770"/>
                    <a:pt x="175260" y="520700"/>
                  </a:cubicBezTo>
                  <a:cubicBezTo>
                    <a:pt x="162560" y="461010"/>
                    <a:pt x="156210" y="375920"/>
                    <a:pt x="175260" y="317500"/>
                  </a:cubicBezTo>
                  <a:cubicBezTo>
                    <a:pt x="193040" y="265430"/>
                    <a:pt x="233680" y="220980"/>
                    <a:pt x="275590" y="182880"/>
                  </a:cubicBezTo>
                  <a:cubicBezTo>
                    <a:pt x="318770" y="143510"/>
                    <a:pt x="375920" y="113030"/>
                    <a:pt x="435610" y="87630"/>
                  </a:cubicBezTo>
                  <a:cubicBezTo>
                    <a:pt x="502920" y="58420"/>
                    <a:pt x="581660" y="39370"/>
                    <a:pt x="660400" y="25400"/>
                  </a:cubicBezTo>
                  <a:cubicBezTo>
                    <a:pt x="744220" y="10160"/>
                    <a:pt x="839470" y="2540"/>
                    <a:pt x="923290" y="1270"/>
                  </a:cubicBezTo>
                  <a:cubicBezTo>
                    <a:pt x="1000760" y="0"/>
                    <a:pt x="1074420" y="6350"/>
                    <a:pt x="1144270" y="13970"/>
                  </a:cubicBezTo>
                  <a:cubicBezTo>
                    <a:pt x="1207770" y="20320"/>
                    <a:pt x="1272540" y="30480"/>
                    <a:pt x="1324610" y="44450"/>
                  </a:cubicBezTo>
                  <a:cubicBezTo>
                    <a:pt x="1365250" y="54610"/>
                    <a:pt x="1397000" y="67310"/>
                    <a:pt x="1432560" y="81280"/>
                  </a:cubicBezTo>
                  <a:cubicBezTo>
                    <a:pt x="1468120" y="96520"/>
                    <a:pt x="1516380" y="114300"/>
                    <a:pt x="1539240" y="130810"/>
                  </a:cubicBezTo>
                  <a:cubicBezTo>
                    <a:pt x="1551940" y="139700"/>
                    <a:pt x="1562100" y="146050"/>
                    <a:pt x="1564640" y="157480"/>
                  </a:cubicBezTo>
                  <a:cubicBezTo>
                    <a:pt x="1569720" y="172720"/>
                    <a:pt x="1564640" y="204470"/>
                    <a:pt x="1553210" y="215900"/>
                  </a:cubicBezTo>
                  <a:cubicBezTo>
                    <a:pt x="1541780" y="227330"/>
                    <a:pt x="1494790" y="226060"/>
                    <a:pt x="1494790" y="22606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419725" y="1087755"/>
            <a:ext cx="166688" cy="165735"/>
            <a:chOff x="0" y="0"/>
            <a:chExt cx="222250" cy="220980"/>
          </a:xfrm>
        </p:grpSpPr>
        <p:sp>
          <p:nvSpPr>
            <p:cNvPr id="21" name="Freeform 21"/>
            <p:cNvSpPr/>
            <p:nvPr/>
          </p:nvSpPr>
          <p:spPr>
            <a:xfrm>
              <a:off x="45720" y="46990"/>
              <a:ext cx="123190" cy="128270"/>
            </a:xfrm>
            <a:custGeom>
              <a:avLst/>
              <a:gdLst/>
              <a:ahLst/>
              <a:cxnLst/>
              <a:rect l="l" t="t" r="r" b="b"/>
              <a:pathLst>
                <a:path w="123190" h="128270">
                  <a:moveTo>
                    <a:pt x="123190" y="44450"/>
                  </a:moveTo>
                  <a:cubicBezTo>
                    <a:pt x="120650" y="90170"/>
                    <a:pt x="105410" y="114300"/>
                    <a:pt x="88900" y="121920"/>
                  </a:cubicBezTo>
                  <a:cubicBezTo>
                    <a:pt x="73660" y="128270"/>
                    <a:pt x="44450" y="124460"/>
                    <a:pt x="30480" y="118110"/>
                  </a:cubicBezTo>
                  <a:cubicBezTo>
                    <a:pt x="20320" y="113030"/>
                    <a:pt x="12700" y="106680"/>
                    <a:pt x="8890" y="96520"/>
                  </a:cubicBezTo>
                  <a:cubicBezTo>
                    <a:pt x="2540" y="82550"/>
                    <a:pt x="0" y="52070"/>
                    <a:pt x="5080" y="38100"/>
                  </a:cubicBezTo>
                  <a:cubicBezTo>
                    <a:pt x="8890" y="26670"/>
                    <a:pt x="13970" y="19050"/>
                    <a:pt x="24130" y="13970"/>
                  </a:cubicBezTo>
                  <a:cubicBezTo>
                    <a:pt x="36830" y="6350"/>
                    <a:pt x="67310" y="0"/>
                    <a:pt x="81280" y="3810"/>
                  </a:cubicBezTo>
                  <a:cubicBezTo>
                    <a:pt x="92710" y="5080"/>
                    <a:pt x="107950" y="19050"/>
                    <a:pt x="107950" y="1905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6" name="Freeform 26"/>
          <p:cNvSpPr/>
          <p:nvPr/>
        </p:nvSpPr>
        <p:spPr>
          <a:xfrm>
            <a:off x="14685405" y="6011903"/>
            <a:ext cx="3217351" cy="3741106"/>
          </a:xfrm>
          <a:custGeom>
            <a:avLst/>
            <a:gdLst/>
            <a:ahLst/>
            <a:cxnLst/>
            <a:rect l="l" t="t" r="r" b="b"/>
            <a:pathLst>
              <a:path w="3217351" h="3741106">
                <a:moveTo>
                  <a:pt x="0" y="0"/>
                </a:moveTo>
                <a:lnTo>
                  <a:pt x="3217351" y="0"/>
                </a:lnTo>
                <a:lnTo>
                  <a:pt x="3217351" y="3741106"/>
                </a:lnTo>
                <a:lnTo>
                  <a:pt x="0" y="374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TextBox 28"/>
          <p:cNvSpPr txBox="1"/>
          <p:nvPr/>
        </p:nvSpPr>
        <p:spPr>
          <a:xfrm>
            <a:off x="3273701" y="3052721"/>
            <a:ext cx="11082811" cy="162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9"/>
              </a:lnSpc>
            </a:pPr>
            <a:r>
              <a:rPr lang="en-US" sz="16600" b="1" dirty="0">
                <a:solidFill>
                  <a:srgbClr val="E66900"/>
                </a:solidFill>
                <a:latin typeface="#9Slide03 Arima Madurai Bold" pitchFamily="2" charset="77"/>
                <a:ea typeface="Checkin Texture"/>
                <a:cs typeface="#9Slide03 Arima Madurai Bold" pitchFamily="2" charset="77"/>
                <a:sym typeface="Checkin Texture"/>
              </a:rPr>
              <a:t>KHỞI ĐỘNG</a:t>
            </a:r>
          </a:p>
        </p:txBody>
      </p:sp>
      <p:grpSp>
        <p:nvGrpSpPr>
          <p:cNvPr id="29" name="Group 18">
            <a:extLst>
              <a:ext uri="{FF2B5EF4-FFF2-40B4-BE49-F238E27FC236}">
                <a16:creationId xmlns:a16="http://schemas.microsoft.com/office/drawing/2014/main" id="{713EFAE0-EE66-D05D-EA8E-22829A045298}"/>
              </a:ext>
            </a:extLst>
          </p:cNvPr>
          <p:cNvGrpSpPr/>
          <p:nvPr/>
        </p:nvGrpSpPr>
        <p:grpSpPr>
          <a:xfrm rot="10800000">
            <a:off x="13541754" y="3583553"/>
            <a:ext cx="1248727" cy="911543"/>
            <a:chOff x="0" y="0"/>
            <a:chExt cx="1664970" cy="1215390"/>
          </a:xfrm>
        </p:grpSpPr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ACFE2F16-DEB7-1129-2607-53C2D2DA3400}"/>
                </a:ext>
              </a:extLst>
            </p:cNvPr>
            <p:cNvSpPr/>
            <p:nvPr/>
          </p:nvSpPr>
          <p:spPr>
            <a:xfrm>
              <a:off x="48260" y="49530"/>
              <a:ext cx="1569720" cy="1118870"/>
            </a:xfrm>
            <a:custGeom>
              <a:avLst/>
              <a:gdLst/>
              <a:ahLst/>
              <a:cxnLst/>
              <a:rect l="l" t="t" r="r" b="b"/>
              <a:pathLst>
                <a:path w="1569720" h="1118870">
                  <a:moveTo>
                    <a:pt x="1494790" y="226060"/>
                  </a:moveTo>
                  <a:cubicBezTo>
                    <a:pt x="1234440" y="125730"/>
                    <a:pt x="1186180" y="120650"/>
                    <a:pt x="1127760" y="113030"/>
                  </a:cubicBezTo>
                  <a:cubicBezTo>
                    <a:pt x="1061720" y="105410"/>
                    <a:pt x="990600" y="99060"/>
                    <a:pt x="918210" y="100330"/>
                  </a:cubicBezTo>
                  <a:cubicBezTo>
                    <a:pt x="838200" y="101600"/>
                    <a:pt x="748030" y="109220"/>
                    <a:pt x="669290" y="123190"/>
                  </a:cubicBezTo>
                  <a:cubicBezTo>
                    <a:pt x="596900" y="135890"/>
                    <a:pt x="523240" y="154940"/>
                    <a:pt x="463550" y="180340"/>
                  </a:cubicBezTo>
                  <a:cubicBezTo>
                    <a:pt x="411480" y="203200"/>
                    <a:pt x="363220" y="231140"/>
                    <a:pt x="327660" y="264160"/>
                  </a:cubicBezTo>
                  <a:cubicBezTo>
                    <a:pt x="295910" y="292100"/>
                    <a:pt x="267970" y="323850"/>
                    <a:pt x="257810" y="361950"/>
                  </a:cubicBezTo>
                  <a:cubicBezTo>
                    <a:pt x="246380" y="405130"/>
                    <a:pt x="257810" y="469900"/>
                    <a:pt x="270510" y="514350"/>
                  </a:cubicBezTo>
                  <a:cubicBezTo>
                    <a:pt x="281940" y="552450"/>
                    <a:pt x="303530" y="586740"/>
                    <a:pt x="325120" y="613410"/>
                  </a:cubicBezTo>
                  <a:cubicBezTo>
                    <a:pt x="344170" y="637540"/>
                    <a:pt x="367030" y="656590"/>
                    <a:pt x="391160" y="670560"/>
                  </a:cubicBezTo>
                  <a:cubicBezTo>
                    <a:pt x="415290" y="684530"/>
                    <a:pt x="445770" y="698500"/>
                    <a:pt x="472440" y="698500"/>
                  </a:cubicBezTo>
                  <a:cubicBezTo>
                    <a:pt x="499110" y="697230"/>
                    <a:pt x="538480" y="685800"/>
                    <a:pt x="552450" y="666750"/>
                  </a:cubicBezTo>
                  <a:cubicBezTo>
                    <a:pt x="563880" y="648970"/>
                    <a:pt x="562610" y="614680"/>
                    <a:pt x="554990" y="593090"/>
                  </a:cubicBezTo>
                  <a:cubicBezTo>
                    <a:pt x="549910" y="572770"/>
                    <a:pt x="537210" y="548640"/>
                    <a:pt x="516890" y="541020"/>
                  </a:cubicBezTo>
                  <a:cubicBezTo>
                    <a:pt x="487680" y="529590"/>
                    <a:pt x="430530" y="542290"/>
                    <a:pt x="386080" y="562610"/>
                  </a:cubicBezTo>
                  <a:cubicBezTo>
                    <a:pt x="325120" y="590550"/>
                    <a:pt x="236220" y="676910"/>
                    <a:pt x="196850" y="721360"/>
                  </a:cubicBezTo>
                  <a:cubicBezTo>
                    <a:pt x="173990" y="748030"/>
                    <a:pt x="163830" y="764540"/>
                    <a:pt x="151130" y="792480"/>
                  </a:cubicBezTo>
                  <a:cubicBezTo>
                    <a:pt x="135890" y="829310"/>
                    <a:pt x="123190" y="890270"/>
                    <a:pt x="119380" y="928370"/>
                  </a:cubicBezTo>
                  <a:cubicBezTo>
                    <a:pt x="115570" y="955040"/>
                    <a:pt x="111760" y="980440"/>
                    <a:pt x="119380" y="998220"/>
                  </a:cubicBezTo>
                  <a:cubicBezTo>
                    <a:pt x="127000" y="1013460"/>
                    <a:pt x="149860" y="1016000"/>
                    <a:pt x="156210" y="1029970"/>
                  </a:cubicBezTo>
                  <a:cubicBezTo>
                    <a:pt x="162560" y="1045210"/>
                    <a:pt x="162560" y="1070610"/>
                    <a:pt x="156210" y="1084580"/>
                  </a:cubicBezTo>
                  <a:cubicBezTo>
                    <a:pt x="151130" y="1097280"/>
                    <a:pt x="139700" y="1106170"/>
                    <a:pt x="129540" y="1111250"/>
                  </a:cubicBezTo>
                  <a:cubicBezTo>
                    <a:pt x="118110" y="1116330"/>
                    <a:pt x="104140" y="1117600"/>
                    <a:pt x="91440" y="1115060"/>
                  </a:cubicBezTo>
                  <a:cubicBezTo>
                    <a:pt x="80010" y="1112520"/>
                    <a:pt x="67310" y="1104900"/>
                    <a:pt x="59690" y="1096010"/>
                  </a:cubicBezTo>
                  <a:cubicBezTo>
                    <a:pt x="52070" y="1087120"/>
                    <a:pt x="45720" y="1073150"/>
                    <a:pt x="45720" y="1060450"/>
                  </a:cubicBezTo>
                  <a:cubicBezTo>
                    <a:pt x="46990" y="1046480"/>
                    <a:pt x="55880" y="1021080"/>
                    <a:pt x="68580" y="1010920"/>
                  </a:cubicBezTo>
                  <a:cubicBezTo>
                    <a:pt x="82550" y="1002030"/>
                    <a:pt x="107950" y="996950"/>
                    <a:pt x="123190" y="1002030"/>
                  </a:cubicBezTo>
                  <a:cubicBezTo>
                    <a:pt x="138430" y="1007110"/>
                    <a:pt x="156210" y="1027430"/>
                    <a:pt x="161290" y="1042670"/>
                  </a:cubicBezTo>
                  <a:cubicBezTo>
                    <a:pt x="165100" y="1054100"/>
                    <a:pt x="165100" y="1068070"/>
                    <a:pt x="158750" y="1079500"/>
                  </a:cubicBezTo>
                  <a:cubicBezTo>
                    <a:pt x="152400" y="1093470"/>
                    <a:pt x="132080" y="1109980"/>
                    <a:pt x="116840" y="1115060"/>
                  </a:cubicBezTo>
                  <a:cubicBezTo>
                    <a:pt x="105410" y="1118870"/>
                    <a:pt x="92710" y="1117600"/>
                    <a:pt x="80010" y="1111250"/>
                  </a:cubicBezTo>
                  <a:cubicBezTo>
                    <a:pt x="62230" y="1102360"/>
                    <a:pt x="36830" y="1076960"/>
                    <a:pt x="24130" y="1055370"/>
                  </a:cubicBezTo>
                  <a:cubicBezTo>
                    <a:pt x="11430" y="1031240"/>
                    <a:pt x="3810" y="1003300"/>
                    <a:pt x="2540" y="972820"/>
                  </a:cubicBezTo>
                  <a:cubicBezTo>
                    <a:pt x="0" y="930910"/>
                    <a:pt x="13970" y="871220"/>
                    <a:pt x="25400" y="829310"/>
                  </a:cubicBezTo>
                  <a:cubicBezTo>
                    <a:pt x="35560" y="793750"/>
                    <a:pt x="45720" y="764540"/>
                    <a:pt x="62230" y="734060"/>
                  </a:cubicBezTo>
                  <a:cubicBezTo>
                    <a:pt x="77470" y="703580"/>
                    <a:pt x="92710" y="678180"/>
                    <a:pt x="123190" y="645160"/>
                  </a:cubicBezTo>
                  <a:cubicBezTo>
                    <a:pt x="171450" y="590550"/>
                    <a:pt x="276860" y="492760"/>
                    <a:pt x="344170" y="454660"/>
                  </a:cubicBezTo>
                  <a:cubicBezTo>
                    <a:pt x="389890" y="429260"/>
                    <a:pt x="434340" y="414020"/>
                    <a:pt x="472440" y="411480"/>
                  </a:cubicBezTo>
                  <a:cubicBezTo>
                    <a:pt x="500380" y="410210"/>
                    <a:pt x="524510" y="419100"/>
                    <a:pt x="547370" y="427990"/>
                  </a:cubicBezTo>
                  <a:cubicBezTo>
                    <a:pt x="567690" y="436880"/>
                    <a:pt x="588010" y="449580"/>
                    <a:pt x="604520" y="464820"/>
                  </a:cubicBezTo>
                  <a:cubicBezTo>
                    <a:pt x="619760" y="480060"/>
                    <a:pt x="633730" y="497840"/>
                    <a:pt x="643890" y="518160"/>
                  </a:cubicBezTo>
                  <a:cubicBezTo>
                    <a:pt x="654050" y="539750"/>
                    <a:pt x="664210" y="567690"/>
                    <a:pt x="666750" y="593090"/>
                  </a:cubicBezTo>
                  <a:cubicBezTo>
                    <a:pt x="669290" y="618490"/>
                    <a:pt x="666750" y="645160"/>
                    <a:pt x="660400" y="670560"/>
                  </a:cubicBezTo>
                  <a:cubicBezTo>
                    <a:pt x="652780" y="695960"/>
                    <a:pt x="642620" y="722630"/>
                    <a:pt x="624840" y="742950"/>
                  </a:cubicBezTo>
                  <a:cubicBezTo>
                    <a:pt x="604520" y="764540"/>
                    <a:pt x="575310" y="787400"/>
                    <a:pt x="546100" y="795020"/>
                  </a:cubicBezTo>
                  <a:cubicBezTo>
                    <a:pt x="514350" y="805180"/>
                    <a:pt x="473710" y="800100"/>
                    <a:pt x="438150" y="792480"/>
                  </a:cubicBezTo>
                  <a:cubicBezTo>
                    <a:pt x="400050" y="783590"/>
                    <a:pt x="358140" y="765810"/>
                    <a:pt x="326390" y="744220"/>
                  </a:cubicBezTo>
                  <a:cubicBezTo>
                    <a:pt x="293370" y="721360"/>
                    <a:pt x="265430" y="692150"/>
                    <a:pt x="241300" y="657860"/>
                  </a:cubicBezTo>
                  <a:cubicBezTo>
                    <a:pt x="214630" y="619760"/>
                    <a:pt x="187960" y="572770"/>
                    <a:pt x="175260" y="520700"/>
                  </a:cubicBezTo>
                  <a:cubicBezTo>
                    <a:pt x="162560" y="461010"/>
                    <a:pt x="156210" y="375920"/>
                    <a:pt x="175260" y="317500"/>
                  </a:cubicBezTo>
                  <a:cubicBezTo>
                    <a:pt x="193040" y="265430"/>
                    <a:pt x="233680" y="220980"/>
                    <a:pt x="275590" y="182880"/>
                  </a:cubicBezTo>
                  <a:cubicBezTo>
                    <a:pt x="318770" y="143510"/>
                    <a:pt x="375920" y="113030"/>
                    <a:pt x="435610" y="87630"/>
                  </a:cubicBezTo>
                  <a:cubicBezTo>
                    <a:pt x="502920" y="58420"/>
                    <a:pt x="581660" y="39370"/>
                    <a:pt x="660400" y="25400"/>
                  </a:cubicBezTo>
                  <a:cubicBezTo>
                    <a:pt x="744220" y="10160"/>
                    <a:pt x="839470" y="2540"/>
                    <a:pt x="923290" y="1270"/>
                  </a:cubicBezTo>
                  <a:cubicBezTo>
                    <a:pt x="1000760" y="0"/>
                    <a:pt x="1074420" y="6350"/>
                    <a:pt x="1144270" y="13970"/>
                  </a:cubicBezTo>
                  <a:cubicBezTo>
                    <a:pt x="1207770" y="20320"/>
                    <a:pt x="1272540" y="30480"/>
                    <a:pt x="1324610" y="44450"/>
                  </a:cubicBezTo>
                  <a:cubicBezTo>
                    <a:pt x="1365250" y="54610"/>
                    <a:pt x="1397000" y="67310"/>
                    <a:pt x="1432560" y="81280"/>
                  </a:cubicBezTo>
                  <a:cubicBezTo>
                    <a:pt x="1468120" y="96520"/>
                    <a:pt x="1516380" y="114300"/>
                    <a:pt x="1539240" y="130810"/>
                  </a:cubicBezTo>
                  <a:cubicBezTo>
                    <a:pt x="1551940" y="139700"/>
                    <a:pt x="1562100" y="146050"/>
                    <a:pt x="1564640" y="157480"/>
                  </a:cubicBezTo>
                  <a:cubicBezTo>
                    <a:pt x="1569720" y="172720"/>
                    <a:pt x="1564640" y="204470"/>
                    <a:pt x="1553210" y="215900"/>
                  </a:cubicBezTo>
                  <a:cubicBezTo>
                    <a:pt x="1541780" y="227330"/>
                    <a:pt x="1494790" y="226060"/>
                    <a:pt x="1494790" y="22606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alm, plant, resort&#10;&#10;Description automatically generated">
            <a:extLst>
              <a:ext uri="{FF2B5EF4-FFF2-40B4-BE49-F238E27FC236}">
                <a16:creationId xmlns:a16="http://schemas.microsoft.com/office/drawing/2014/main" id="{CAC90E18-9953-C775-EA49-5A3E69E3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0" b="3068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extLst>
              <a:ext uri="{FF2B5EF4-FFF2-40B4-BE49-F238E27FC236}">
                <a16:creationId xmlns:a16="http://schemas.microsoft.com/office/drawing/2014/main" id="{2F033444-05DE-8589-7DBF-E2D659E81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10274236" y="4153508"/>
            <a:ext cx="3725435" cy="5106036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92C5218-F3BA-641C-81A9-53C46CB3C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2130434" y="3908296"/>
            <a:ext cx="7976132" cy="6321565"/>
          </a:xfrm>
          <a:prstGeom prst="rect">
            <a:avLst/>
          </a:prstGeom>
        </p:spPr>
      </p:pic>
      <p:pic>
        <p:nvPicPr>
          <p:cNvPr id="1026" name="Picture 2" descr="100+ Sự Nhầm Lẫn &amp; ảnh Nhầm Lẫn miễn phí">
            <a:extLst>
              <a:ext uri="{FF2B5EF4-FFF2-40B4-BE49-F238E27FC236}">
                <a16:creationId xmlns:a16="http://schemas.microsoft.com/office/drawing/2014/main" id="{7D6EE1E6-5A38-849C-F2AA-9092B7A8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958">
            <a:off x="13028968" y="4425337"/>
            <a:ext cx="560375" cy="83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A614EE-BCBC-2F24-24E0-0EE2196E2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2015" y="-880302"/>
            <a:ext cx="5761220" cy="4407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362A41-03EF-A2C7-C901-AD8E4A957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2171" y="2168514"/>
            <a:ext cx="13333107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10E4036-645F-0463-8A98-B26353CF2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2676" b="6235"/>
          <a:stretch/>
        </p:blipFill>
        <p:spPr>
          <a:xfrm>
            <a:off x="0" y="0"/>
            <a:ext cx="18306963" cy="10287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E3E545-FDC3-7DD0-D1B7-3DB863B5277E}"/>
              </a:ext>
            </a:extLst>
          </p:cNvPr>
          <p:cNvSpPr/>
          <p:nvPr/>
        </p:nvSpPr>
        <p:spPr>
          <a:xfrm>
            <a:off x="1625203" y="1086921"/>
            <a:ext cx="15037595" cy="8057079"/>
          </a:xfrm>
          <a:prstGeom prst="roundRect">
            <a:avLst/>
          </a:prstGeom>
          <a:solidFill>
            <a:srgbClr val="FFFFFF">
              <a:alpha val="89804"/>
            </a:srgbClr>
          </a:solidFill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7E22D25-07EE-60F5-47CD-45D74FDD182C}"/>
              </a:ext>
            </a:extLst>
          </p:cNvPr>
          <p:cNvSpPr/>
          <p:nvPr/>
        </p:nvSpPr>
        <p:spPr>
          <a:xfrm>
            <a:off x="6490097" y="162341"/>
            <a:ext cx="5307807" cy="1849161"/>
          </a:xfrm>
          <a:prstGeom prst="flowChartTerminator">
            <a:avLst/>
          </a:prstGeom>
          <a:solidFill>
            <a:srgbClr val="B0EAE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Below"/>
              <a:lightRig rig="threePt" dir="t"/>
            </a:scene3d>
          </a:bodyPr>
          <a:lstStyle/>
          <a:p>
            <a:pPr algn="ctr" defTabSz="1371600">
              <a:defRPr/>
            </a:pPr>
            <a:r>
              <a:rPr lang="en-US" sz="90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#9Slide03 Impact" panose="02040603050506020204" pitchFamily="18" charset="0"/>
                <a:cs typeface="Calibri" panose="020F0502020204030204" pitchFamily="34" charset="0"/>
              </a:rPr>
              <a:t>Luật</a:t>
            </a:r>
            <a:r>
              <a:rPr lang="en-US" sz="90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#9Slide03 Impac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90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#9Slide03 Impact" panose="02040603050506020204" pitchFamily="18" charset="0"/>
                <a:cs typeface="Calibri" panose="020F0502020204030204" pitchFamily="34" charset="0"/>
              </a:rPr>
              <a:t>chơi</a:t>
            </a:r>
            <a:endParaRPr lang="vi-VN" sz="9000" b="1" dirty="0">
              <a:ln w="22225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9E8BD-64F1-FC0C-3E92-56EB97CE08BE}"/>
              </a:ext>
            </a:extLst>
          </p:cNvPr>
          <p:cNvGrpSpPr/>
          <p:nvPr/>
        </p:nvGrpSpPr>
        <p:grpSpPr>
          <a:xfrm>
            <a:off x="2457450" y="2295688"/>
            <a:ext cx="13573125" cy="5632312"/>
            <a:chOff x="1638300" y="1530458"/>
            <a:chExt cx="9048750" cy="37548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1FC62F-8D39-12E2-CAD5-09ADF79104E3}"/>
                </a:ext>
              </a:extLst>
            </p:cNvPr>
            <p:cNvSpPr txBox="1"/>
            <p:nvPr/>
          </p:nvSpPr>
          <p:spPr>
            <a:xfrm>
              <a:off x="1638300" y="1530458"/>
              <a:ext cx="9048750" cy="375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 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Khủng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long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mẹ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đang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đi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tìm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con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của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mình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.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Để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giúp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khủng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long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mẹ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tìm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thấy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con,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các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em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hãy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trả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lời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3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câu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hỏi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tương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ứng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với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3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quả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trứng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 .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Trả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lời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đúng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,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khủng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long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mẹ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sẽ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tìm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thấy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khủng</a:t>
              </a:r>
              <a:r>
                <a:rPr lang="en-US" sz="6000" dirty="0">
                  <a:solidFill>
                    <a:prstClr val="black"/>
                  </a:solidFill>
                  <a:latin typeface="#9Slide03 Arima Madurai" pitchFamily="2" charset="77"/>
                  <a:cs typeface="#9Slide03 Arima Madurai" pitchFamily="2" charset="77"/>
                </a:rPr>
                <a:t> long con.</a:t>
              </a:r>
              <a:endParaRPr lang="vi-VN" sz="6000" dirty="0">
                <a:solidFill>
                  <a:prstClr val="black"/>
                </a:solidFill>
                <a:latin typeface="#9Slide03 Arima Madurai" pitchFamily="2" charset="77"/>
                <a:cs typeface="#9Slide03 Arima Madurai" pitchFamily="2" charset="77"/>
              </a:endParaRPr>
            </a:p>
          </p:txBody>
        </p:sp>
        <p:pic>
          <p:nvPicPr>
            <p:cNvPr id="6" name="Picture 5" descr="A picture containing mollusk&#10;&#10;Description automatically generated">
              <a:extLst>
                <a:ext uri="{FF2B5EF4-FFF2-40B4-BE49-F238E27FC236}">
                  <a16:creationId xmlns:a16="http://schemas.microsoft.com/office/drawing/2014/main" id="{CB29E998-BBD0-C0B5-497F-44DB73A61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25742" r="74284" b="23905"/>
            <a:stretch/>
          </p:blipFill>
          <p:spPr>
            <a:xfrm>
              <a:off x="6756400" y="3174999"/>
              <a:ext cx="574754" cy="78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5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57A14AAE-F26B-DC06-6C8F-29A727CF1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586" b="135"/>
          <a:stretch/>
        </p:blipFill>
        <p:spPr>
          <a:xfrm>
            <a:off x="-1" y="0"/>
            <a:ext cx="18335729" cy="10287000"/>
          </a:xfrm>
          <a:prstGeom prst="rect">
            <a:avLst/>
          </a:prstGeom>
        </p:spPr>
      </p:pic>
      <p:pic>
        <p:nvPicPr>
          <p:cNvPr id="4" name="Picture 3" descr="A picture containing mollus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149FA42-F950-6AAF-FB46-34155E427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792177" y="7077838"/>
            <a:ext cx="2327859" cy="3190535"/>
          </a:xfrm>
          <a:prstGeom prst="rect">
            <a:avLst/>
          </a:prstGeom>
        </p:spPr>
      </p:pic>
      <p:pic>
        <p:nvPicPr>
          <p:cNvPr id="6" name="Picture 5" descr="A picture containing mollus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806AD43-FE75-0120-643D-286C1E2D33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10409555" y="6436651"/>
            <a:ext cx="2242184" cy="3073109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798EDA50-3171-A1B4-CD40-63A5FBAAC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14187935" y="7136549"/>
            <a:ext cx="2327859" cy="319053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5ECA665-79A8-6EBF-934C-C23D60AF22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-225988" y="4470116"/>
            <a:ext cx="6970829" cy="5524802"/>
          </a:xfrm>
          <a:prstGeom prst="rect">
            <a:avLst/>
          </a:prstGeom>
        </p:spPr>
      </p:pic>
      <p:pic>
        <p:nvPicPr>
          <p:cNvPr id="5" name="Picture 4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FCCC9326-71EA-B0BF-EFCE-04FCF1C6E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6522614" y="6436651"/>
            <a:ext cx="2621387" cy="3625079"/>
          </a:xfrm>
          <a:prstGeom prst="rect">
            <a:avLst/>
          </a:prstGeom>
        </p:spPr>
      </p:pic>
      <p:pic>
        <p:nvPicPr>
          <p:cNvPr id="9" name="Picture 8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979BCA02-56A7-DFEC-4FFD-A9D9C13F2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10061747" y="5708815"/>
            <a:ext cx="2621387" cy="3625079"/>
          </a:xfrm>
          <a:prstGeom prst="rect">
            <a:avLst/>
          </a:prstGeom>
        </p:spPr>
      </p:pic>
      <p:pic>
        <p:nvPicPr>
          <p:cNvPr id="10" name="Picture 9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A09E2E10-9C3F-F700-2FC7-4DBB64047C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13894408" y="6522647"/>
            <a:ext cx="2621387" cy="3625079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A6919A9-4144-C181-D9A5-7840A8FC2E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823" b="57963" l="10098" r="37157">
                        <a14:foregroundMark x1="10830" y1="46686" x2="10830" y2="46686"/>
                        <a14:foregroundMark x1="14094" y1="48100" x2="14094" y2="48100"/>
                        <a14:foregroundMark x1="13972" y1="42967" x2="13972" y2="42967"/>
                        <a14:foregroundMark x1="35876" y1="37955" x2="35876" y2="37955"/>
                        <a14:foregroundMark x1="35479" y1="37389" x2="35479" y2="37389"/>
                        <a14:foregroundMark x1="23734" y1="39612" x2="23734" y2="39612"/>
                        <a14:foregroundMark x1="23612" y1="39491" x2="23612" y2="39491"/>
                        <a14:foregroundMark x1="11562" y1="45594" x2="11562" y2="45594"/>
                        <a14:foregroundMark x1="35479" y1="37106" x2="35479" y2="37106"/>
                        <a14:foregroundMark x1="33038" y1="41431" x2="33038" y2="41431"/>
                        <a14:foregroundMark x1="36089" y1="48787" x2="36089" y2="48787"/>
                        <a14:foregroundMark x1="16504" y1="57963" x2="16504" y2="57963"/>
                        <a14:foregroundMark x1="35052" y1="36823" x2="35052" y2="36823"/>
                        <a14:foregroundMark x1="36730" y1="41269" x2="36730" y2="41269"/>
                        <a14:foregroundMark x1="37157" y1="48787" x2="37157" y2="48787"/>
                        <a14:foregroundMark x1="36821" y1="41269" x2="36821" y2="41269"/>
                        <a14:foregroundMark x1="35784" y1="37268" x2="35784" y2="37268"/>
                        <a14:foregroundMark x1="32733" y1="37268" x2="32733" y2="37268"/>
                        <a14:foregroundMark x1="30628" y1="38642" x2="30628" y2="38642"/>
                        <a14:foregroundMark x1="24558" y1="38925" x2="24558" y2="38925"/>
                        <a14:foregroundMark x1="10616" y1="46281" x2="10616" y2="46281"/>
                        <a14:foregroundMark x1="36943" y1="41269" x2="36943" y2="41269"/>
                        <a14:foregroundMark x1="35662" y1="48383" x2="35662" y2="48383"/>
                        <a14:foregroundMark x1="34930" y1="48504" x2="34930" y2="48504"/>
                        <a14:foregroundMark x1="35265" y1="49353" x2="35265" y2="49353"/>
                        <a14:foregroundMark x1="36821" y1="48909" x2="36821" y2="48909"/>
                        <a14:foregroundMark x1="36394" y1="46968" x2="36394" y2="46968"/>
                        <a14:foregroundMark x1="33984" y1="51576" x2="33984" y2="51576"/>
                        <a14:foregroundMark x1="35357" y1="51293" x2="35357" y2="51293"/>
                        <a14:foregroundMark x1="26358" y1="37955" x2="26358" y2="37955"/>
                        <a14:foregroundMark x1="10098" y1="49475" x2="10098" y2="4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4" t="34403" r="60657" b="39620"/>
          <a:stretch/>
        </p:blipFill>
        <p:spPr>
          <a:xfrm>
            <a:off x="112971" y="2050639"/>
            <a:ext cx="3502536" cy="2105942"/>
          </a:xfrm>
          <a:prstGeom prst="rect">
            <a:avLst/>
          </a:prstGeom>
        </p:spPr>
      </p:pic>
      <p:sp>
        <p:nvSpPr>
          <p:cNvPr id="13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8750025A-F94C-BCBD-B1E3-F7E18C98CF4F}"/>
              </a:ext>
            </a:extLst>
          </p:cNvPr>
          <p:cNvSpPr txBox="1"/>
          <p:nvPr/>
        </p:nvSpPr>
        <p:spPr>
          <a:xfrm>
            <a:off x="1009749" y="2613377"/>
            <a:ext cx="23860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 b="1" dirty="0" err="1">
                <a:solidFill>
                  <a:srgbClr val="FFFFFF"/>
                </a:solidFill>
                <a:latin typeface="Calibri" panose="020F0502020204030204"/>
              </a:rPr>
              <a:t>Kết</a:t>
            </a:r>
            <a:r>
              <a:rPr lang="en-US" sz="42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latin typeface="Calibri" panose="020F0502020204030204"/>
              </a:rPr>
              <a:t>thúc</a:t>
            </a:r>
            <a:endParaRPr lang="vi-VN" sz="42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6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0737 0.015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7 0.01574 L 0.25964 -0.0393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77 -0.03634 L 0.47162 0.024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10087554" y="7994957"/>
            <a:ext cx="4042203" cy="2251035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dirty="0">
                  <a:solidFill>
                    <a:prstClr val="black"/>
                  </a:solidFill>
                  <a:latin typeface="Calibri" panose="020F0502020204030204"/>
                </a:rPr>
                <a:t>Quay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/>
                </a:rPr>
                <a:t>lại</a:t>
              </a:r>
              <a:endParaRPr lang="vi-VN" sz="6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Hình chữ nhật: Góc Tròn 5">
            <a:extLst>
              <a:ext uri="{FF2B5EF4-FFF2-40B4-BE49-F238E27FC236}">
                <a16:creationId xmlns:a16="http://schemas.microsoft.com/office/drawing/2014/main" id="{5C043DB4-0417-69C6-EAC4-67C6EB071BD3}"/>
              </a:ext>
            </a:extLst>
          </p:cNvPr>
          <p:cNvSpPr/>
          <p:nvPr/>
        </p:nvSpPr>
        <p:spPr>
          <a:xfrm>
            <a:off x="4727532" y="1130759"/>
            <a:ext cx="9817143" cy="1926767"/>
          </a:xfrm>
          <a:prstGeom prst="roundRect">
            <a:avLst/>
          </a:prstGeom>
          <a:solidFill>
            <a:srgbClr val="FFD9E8"/>
          </a:solidFill>
          <a:ln>
            <a:solidFill>
              <a:srgbClr val="FF03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4000">
              <a:lnSpc>
                <a:spcPct val="115000"/>
              </a:lnSpc>
              <a:spcAft>
                <a:spcPts val="400"/>
              </a:spcAft>
            </a:pPr>
            <a:endParaRPr lang="vi-VN" sz="7200" kern="100" dirty="0">
              <a:solidFill>
                <a:srgbClr val="000000"/>
              </a:solidFill>
              <a:latin typeface="#9Slide03 Arima Madurai" pitchFamily="2" charset="77"/>
              <a:ea typeface="Times New Roman" panose="02020603050405020304" pitchFamily="18" charset="0"/>
              <a:cs typeface="#9Slide03 Arima Madurai" pitchFamily="2" charset="77"/>
            </a:endParaRPr>
          </a:p>
          <a:p>
            <a:pPr indent="254000" algn="ctr">
              <a:lnSpc>
                <a:spcPct val="115000"/>
              </a:lnSpc>
              <a:spcAft>
                <a:spcPts val="400"/>
              </a:spcAft>
            </a:pPr>
            <a:r>
              <a:rPr lang="vi-VN" sz="7200" b="1" kern="100" dirty="0">
                <a:solidFill>
                  <a:srgbClr val="000000"/>
                </a:solidFill>
                <a:latin typeface="#9Slide03 Arima Madurai Bold" pitchFamily="2" charset="77"/>
                <a:ea typeface="Times New Roman" panose="02020603050405020304" pitchFamily="18" charset="0"/>
                <a:cs typeface="#9Slide03 Arima Madurai Bold" pitchFamily="2" charset="77"/>
              </a:rPr>
              <a:t>6,08 + 9,7 = ?</a:t>
            </a:r>
            <a:endParaRPr lang="en-VN" sz="7200" b="1" kern="100" dirty="0">
              <a:latin typeface="#9Slide03 Arima Madurai Bold" pitchFamily="2" charset="77"/>
              <a:ea typeface="Times New Roman" panose="02020603050405020304" pitchFamily="18" charset="0"/>
              <a:cs typeface="#9Slide03 Arima Madurai Bold" pitchFamily="2" charset="77"/>
            </a:endParaRPr>
          </a:p>
          <a:p>
            <a:pPr algn="ctr" defTabSz="1828755">
              <a:buClr>
                <a:srgbClr val="000000"/>
              </a:buClr>
              <a:defRPr/>
            </a:pPr>
            <a:endParaRPr lang="en-US" sz="6600" b="1" kern="0" dirty="0">
              <a:solidFill>
                <a:srgbClr val="7030A0"/>
              </a:solidFill>
              <a:latin typeface="#9Slide03 Arima Madurai Bold" pitchFamily="2" charset="77"/>
              <a:cs typeface="#9Slide03 Arima Madurai Bold" pitchFamily="2" charset="77"/>
              <a:sym typeface="Arial"/>
            </a:endParaRPr>
          </a:p>
        </p:txBody>
      </p:sp>
      <p:sp>
        <p:nvSpPr>
          <p:cNvPr id="5" name="Hình chữ nhật: Góc Tròn 9">
            <a:extLst>
              <a:ext uri="{FF2B5EF4-FFF2-40B4-BE49-F238E27FC236}">
                <a16:creationId xmlns:a16="http://schemas.microsoft.com/office/drawing/2014/main" id="{AB1DFD19-16F6-E078-7950-017C7A049D87}"/>
              </a:ext>
            </a:extLst>
          </p:cNvPr>
          <p:cNvSpPr/>
          <p:nvPr/>
        </p:nvSpPr>
        <p:spPr>
          <a:xfrm>
            <a:off x="8403335" y="4137431"/>
            <a:ext cx="2640903" cy="2734857"/>
          </a:xfrm>
          <a:prstGeom prst="roundRect">
            <a:avLst/>
          </a:prstGeom>
          <a:solidFill>
            <a:srgbClr val="FFFFBD"/>
          </a:solidFill>
          <a:ln>
            <a:solidFill>
              <a:srgbClr val="E8B6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  <a:defRPr/>
            </a:pPr>
            <a:r>
              <a:rPr lang="en-US" sz="7200" b="1" kern="0" dirty="0">
                <a:solidFill>
                  <a:srgbClr val="FF0000"/>
                </a:solidFill>
                <a:latin typeface="#9Slide03 Arima Madurai Bold" pitchFamily="2" charset="77"/>
                <a:cs typeface="#9Slide03 Arima Madurai Bold" pitchFamily="2" charset="77"/>
                <a:sym typeface="Arial"/>
              </a:rPr>
              <a:t>15,78</a:t>
            </a:r>
          </a:p>
        </p:txBody>
      </p:sp>
    </p:spTree>
    <p:extLst>
      <p:ext uri="{BB962C8B-B14F-4D97-AF65-F5344CB8AC3E}">
        <p14:creationId xmlns:p14="http://schemas.microsoft.com/office/powerpoint/2010/main" val="11622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inting&#10;&#10;Description automatically generated">
            <a:extLst>
              <a:ext uri="{FF2B5EF4-FFF2-40B4-BE49-F238E27FC236}">
                <a16:creationId xmlns:a16="http://schemas.microsoft.com/office/drawing/2014/main" id="{2B14290F-D24A-17B5-D493-9511902EF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4B8DBB7-5F2E-376D-EC17-27BDB3DDB651}"/>
              </a:ext>
            </a:extLst>
          </p:cNvPr>
          <p:cNvGrpSpPr/>
          <p:nvPr/>
        </p:nvGrpSpPr>
        <p:grpSpPr>
          <a:xfrm>
            <a:off x="10087554" y="7994957"/>
            <a:ext cx="4042203" cy="2251035"/>
            <a:chOff x="6725036" y="5329971"/>
            <a:chExt cx="2694802" cy="1500690"/>
          </a:xfrm>
        </p:grpSpPr>
        <p:pic>
          <p:nvPicPr>
            <p:cNvPr id="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A1077100-FADA-AC4E-20DA-761993361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rId7" action="ppaction://hlinksldjump"/>
              <a:extLst>
                <a:ext uri="{FF2B5EF4-FFF2-40B4-BE49-F238E27FC236}">
                  <a16:creationId xmlns:a16="http://schemas.microsoft.com/office/drawing/2014/main" id="{7F8FD8BA-5E04-8349-21EC-3D6E6A2D1DFD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dirty="0">
                  <a:solidFill>
                    <a:prstClr val="black"/>
                  </a:solidFill>
                  <a:latin typeface="Calibri" panose="020F0502020204030204"/>
                </a:rPr>
                <a:t>Quay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/>
                </a:rPr>
                <a:t>lại</a:t>
              </a:r>
              <a:endParaRPr lang="vi-VN" sz="6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" name="Hình chữ nhật: Góc Tròn 5">
            <a:extLst>
              <a:ext uri="{FF2B5EF4-FFF2-40B4-BE49-F238E27FC236}">
                <a16:creationId xmlns:a16="http://schemas.microsoft.com/office/drawing/2014/main" id="{8222CA34-3F2C-A398-E364-8305EDCA8C8E}"/>
              </a:ext>
            </a:extLst>
          </p:cNvPr>
          <p:cNvSpPr/>
          <p:nvPr/>
        </p:nvSpPr>
        <p:spPr>
          <a:xfrm>
            <a:off x="4727532" y="1130759"/>
            <a:ext cx="9817143" cy="1926767"/>
          </a:xfrm>
          <a:prstGeom prst="roundRect">
            <a:avLst/>
          </a:prstGeom>
          <a:solidFill>
            <a:srgbClr val="FFD9E8"/>
          </a:solidFill>
          <a:ln>
            <a:solidFill>
              <a:srgbClr val="FF03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7030A0"/>
                </a:solidFill>
                <a:latin typeface="#9Slide03 Arima Madurai Bold" pitchFamily="2" charset="77"/>
                <a:cs typeface="#9Slide03 Arima Madurai Bold" pitchFamily="2" charset="77"/>
                <a:sym typeface="Arial"/>
              </a:rPr>
              <a:t>4,38 – 1,56 = ?</a:t>
            </a:r>
          </a:p>
        </p:txBody>
      </p:sp>
      <p:sp>
        <p:nvSpPr>
          <p:cNvPr id="15" name="Hình chữ nhật: Góc Tròn 9">
            <a:extLst>
              <a:ext uri="{FF2B5EF4-FFF2-40B4-BE49-F238E27FC236}">
                <a16:creationId xmlns:a16="http://schemas.microsoft.com/office/drawing/2014/main" id="{2CF31F8A-C98C-CDC3-50CD-90C0B9BF7C67}"/>
              </a:ext>
            </a:extLst>
          </p:cNvPr>
          <p:cNvSpPr/>
          <p:nvPr/>
        </p:nvSpPr>
        <p:spPr>
          <a:xfrm>
            <a:off x="8403335" y="4137431"/>
            <a:ext cx="2640903" cy="2734857"/>
          </a:xfrm>
          <a:prstGeom prst="roundRect">
            <a:avLst/>
          </a:prstGeom>
          <a:solidFill>
            <a:srgbClr val="FFFFBD"/>
          </a:solidFill>
          <a:ln>
            <a:solidFill>
              <a:srgbClr val="E8B6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  <a:defRPr/>
            </a:pPr>
            <a:r>
              <a:rPr lang="en-US" sz="7200" b="1" kern="0" dirty="0">
                <a:solidFill>
                  <a:srgbClr val="FF0000"/>
                </a:solidFill>
                <a:latin typeface="#9Slide03 Arima Madurai Bold" pitchFamily="2" charset="77"/>
                <a:cs typeface="#9Slide03 Arima Madurai Bold" pitchFamily="2" charset="77"/>
                <a:sym typeface="Arial"/>
              </a:rPr>
              <a:t>2,82</a:t>
            </a:r>
          </a:p>
        </p:txBody>
      </p:sp>
    </p:spTree>
    <p:extLst>
      <p:ext uri="{BB962C8B-B14F-4D97-AF65-F5344CB8AC3E}">
        <p14:creationId xmlns:p14="http://schemas.microsoft.com/office/powerpoint/2010/main" val="13837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inting&#10;&#10;Description automatically generated">
            <a:extLst>
              <a:ext uri="{FF2B5EF4-FFF2-40B4-BE49-F238E27FC236}">
                <a16:creationId xmlns:a16="http://schemas.microsoft.com/office/drawing/2014/main" id="{5DD9614F-6587-F410-BE43-4188E28DED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B3BBA7-2C35-259D-3DCD-9DBE5CA05ED3}"/>
              </a:ext>
            </a:extLst>
          </p:cNvPr>
          <p:cNvGrpSpPr/>
          <p:nvPr/>
        </p:nvGrpSpPr>
        <p:grpSpPr>
          <a:xfrm>
            <a:off x="10087554" y="7994957"/>
            <a:ext cx="4042203" cy="2251035"/>
            <a:chOff x="6725036" y="5329971"/>
            <a:chExt cx="2694802" cy="1500690"/>
          </a:xfrm>
        </p:grpSpPr>
        <p:pic>
          <p:nvPicPr>
            <p:cNvPr id="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E33AC78B-E9D0-EF7C-D1EA-5C6038235D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rId7" action="ppaction://hlinksldjump"/>
              <a:extLst>
                <a:ext uri="{FF2B5EF4-FFF2-40B4-BE49-F238E27FC236}">
                  <a16:creationId xmlns:a16="http://schemas.microsoft.com/office/drawing/2014/main" id="{B008958E-EA80-8CF7-DAC7-F07BC01C7F14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dirty="0">
                  <a:solidFill>
                    <a:prstClr val="black"/>
                  </a:solidFill>
                  <a:latin typeface="Calibri" panose="020F0502020204030204"/>
                </a:rPr>
                <a:t>Quay </a:t>
              </a:r>
              <a:r>
                <a:rPr lang="en-US" sz="6000" dirty="0" err="1">
                  <a:solidFill>
                    <a:prstClr val="black"/>
                  </a:solidFill>
                  <a:latin typeface="Calibri" panose="020F0502020204030204"/>
                </a:rPr>
                <a:t>lại</a:t>
              </a:r>
              <a:endParaRPr lang="vi-VN" sz="6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" name="Hình chữ nhật: Góc Tròn 5">
            <a:extLst>
              <a:ext uri="{FF2B5EF4-FFF2-40B4-BE49-F238E27FC236}">
                <a16:creationId xmlns:a16="http://schemas.microsoft.com/office/drawing/2014/main" id="{4A3763CA-E8B5-7E28-A3C9-D1F9B1E9DE35}"/>
              </a:ext>
            </a:extLst>
          </p:cNvPr>
          <p:cNvSpPr/>
          <p:nvPr/>
        </p:nvSpPr>
        <p:spPr>
          <a:xfrm>
            <a:off x="4727532" y="1130759"/>
            <a:ext cx="9817143" cy="1926767"/>
          </a:xfrm>
          <a:prstGeom prst="roundRect">
            <a:avLst/>
          </a:prstGeom>
          <a:solidFill>
            <a:srgbClr val="FFD9E8"/>
          </a:solidFill>
          <a:ln>
            <a:solidFill>
              <a:srgbClr val="FF03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7030A0"/>
                </a:solidFill>
                <a:latin typeface="#9Slide03 Arima Madurai Bold" pitchFamily="2" charset="77"/>
                <a:cs typeface="#9Slide03 Arima Madurai Bold" pitchFamily="2" charset="77"/>
                <a:sym typeface="Arial"/>
              </a:rPr>
              <a:t>6 + 8,46 + 1,54 = ?</a:t>
            </a:r>
          </a:p>
        </p:txBody>
      </p:sp>
      <p:sp>
        <p:nvSpPr>
          <p:cNvPr id="15" name="Hình chữ nhật: Góc Tròn 9">
            <a:extLst>
              <a:ext uri="{FF2B5EF4-FFF2-40B4-BE49-F238E27FC236}">
                <a16:creationId xmlns:a16="http://schemas.microsoft.com/office/drawing/2014/main" id="{683B08C5-C711-064B-120C-B6B99DF99FF7}"/>
              </a:ext>
            </a:extLst>
          </p:cNvPr>
          <p:cNvSpPr/>
          <p:nvPr/>
        </p:nvSpPr>
        <p:spPr>
          <a:xfrm>
            <a:off x="8403335" y="4137431"/>
            <a:ext cx="2640903" cy="2734857"/>
          </a:xfrm>
          <a:prstGeom prst="roundRect">
            <a:avLst/>
          </a:prstGeom>
          <a:solidFill>
            <a:srgbClr val="FFFFBD"/>
          </a:solidFill>
          <a:ln>
            <a:solidFill>
              <a:srgbClr val="E8B6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  <a:defRPr/>
            </a:pPr>
            <a:r>
              <a:rPr lang="en-US" sz="7200" b="1" kern="0" dirty="0">
                <a:solidFill>
                  <a:srgbClr val="FF0000"/>
                </a:solidFill>
                <a:latin typeface="#9Slide03 Arima Madurai Bold" pitchFamily="2" charset="77"/>
                <a:cs typeface="#9Slide03 Arima Madurai Bold" pitchFamily="2" charset="77"/>
                <a:sym typeface="Arial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583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3029" y="-4701068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778627">
            <a:off x="1948645" y="5074958"/>
            <a:ext cx="3222628" cy="3469855"/>
          </a:xfrm>
          <a:custGeom>
            <a:avLst/>
            <a:gdLst/>
            <a:ahLst/>
            <a:cxnLst/>
            <a:rect l="l" t="t" r="r" b="b"/>
            <a:pathLst>
              <a:path w="3222628" h="3469855">
                <a:moveTo>
                  <a:pt x="0" y="0"/>
                </a:moveTo>
                <a:lnTo>
                  <a:pt x="3222628" y="0"/>
                </a:lnTo>
                <a:lnTo>
                  <a:pt x="3222628" y="3469855"/>
                </a:lnTo>
                <a:lnTo>
                  <a:pt x="0" y="3469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5325929" y="4951419"/>
            <a:ext cx="6505613" cy="4114800"/>
          </a:xfrm>
          <a:custGeom>
            <a:avLst/>
            <a:gdLst/>
            <a:ahLst/>
            <a:cxnLst/>
            <a:rect l="l" t="t" r="r" b="b"/>
            <a:pathLst>
              <a:path w="6505613" h="4114800">
                <a:moveTo>
                  <a:pt x="0" y="0"/>
                </a:moveTo>
                <a:lnTo>
                  <a:pt x="6505613" y="0"/>
                </a:lnTo>
                <a:lnTo>
                  <a:pt x="65056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608334">
            <a:off x="21847" y="3803642"/>
            <a:ext cx="2013706" cy="2851265"/>
          </a:xfrm>
          <a:custGeom>
            <a:avLst/>
            <a:gdLst/>
            <a:ahLst/>
            <a:cxnLst/>
            <a:rect l="l" t="t" r="r" b="b"/>
            <a:pathLst>
              <a:path w="2013706" h="2851265">
                <a:moveTo>
                  <a:pt x="0" y="0"/>
                </a:moveTo>
                <a:lnTo>
                  <a:pt x="2013706" y="0"/>
                </a:lnTo>
                <a:lnTo>
                  <a:pt x="2013706" y="2851265"/>
                </a:lnTo>
                <a:lnTo>
                  <a:pt x="0" y="285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630783" y="3700233"/>
            <a:ext cx="2550974" cy="2886534"/>
          </a:xfrm>
          <a:custGeom>
            <a:avLst/>
            <a:gdLst/>
            <a:ahLst/>
            <a:cxnLst/>
            <a:rect l="l" t="t" r="r" b="b"/>
            <a:pathLst>
              <a:path w="2550974" h="2886534">
                <a:moveTo>
                  <a:pt x="0" y="0"/>
                </a:moveTo>
                <a:lnTo>
                  <a:pt x="2550974" y="0"/>
                </a:lnTo>
                <a:lnTo>
                  <a:pt x="2550974" y="2886534"/>
                </a:lnTo>
                <a:lnTo>
                  <a:pt x="0" y="28865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1020725">
            <a:off x="13857535" y="6249089"/>
            <a:ext cx="1445671" cy="2455493"/>
          </a:xfrm>
          <a:custGeom>
            <a:avLst/>
            <a:gdLst/>
            <a:ahLst/>
            <a:cxnLst/>
            <a:rect l="l" t="t" r="r" b="b"/>
            <a:pathLst>
              <a:path w="1445671" h="2455493">
                <a:moveTo>
                  <a:pt x="0" y="0"/>
                </a:moveTo>
                <a:lnTo>
                  <a:pt x="1445671" y="0"/>
                </a:lnTo>
                <a:lnTo>
                  <a:pt x="1445671" y="2455493"/>
                </a:lnTo>
                <a:lnTo>
                  <a:pt x="0" y="2455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2814572">
            <a:off x="8284193" y="5854534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1283061">
            <a:off x="-2723084" y="760664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0" name="Group 10"/>
          <p:cNvGrpSpPr/>
          <p:nvPr/>
        </p:nvGrpSpPr>
        <p:grpSpPr>
          <a:xfrm>
            <a:off x="2013064" y="1167862"/>
            <a:ext cx="1004718" cy="1242358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23801" y="2004993"/>
            <a:ext cx="655429" cy="810453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3801" y="1028700"/>
            <a:ext cx="493880" cy="610694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901552" y="1034830"/>
            <a:ext cx="1004718" cy="1242358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412289" y="1871961"/>
            <a:ext cx="655429" cy="810453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412289" y="895668"/>
            <a:ext cx="493880" cy="610694"/>
            <a:chOff x="0" y="0"/>
            <a:chExt cx="1154430" cy="1427480"/>
          </a:xfrm>
        </p:grpSpPr>
        <p:sp>
          <p:nvSpPr>
            <p:cNvPr id="21" name="Freeform 2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134192" y="1725140"/>
            <a:ext cx="14139788" cy="340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 err="1">
                <a:solidFill>
                  <a:srgbClr val="E66900"/>
                </a:solidFill>
                <a:latin typeface="Boldesqo Serif"/>
                <a:ea typeface="Boldesqo Serif"/>
                <a:cs typeface="Boldesqo Serif"/>
                <a:sym typeface="Boldesqo Serif"/>
              </a:rPr>
              <a:t>Tiết</a:t>
            </a:r>
            <a:r>
              <a:rPr lang="en-US" sz="6400" dirty="0">
                <a:solidFill>
                  <a:srgbClr val="E66900"/>
                </a:solidFill>
                <a:latin typeface="Boldesqo Serif"/>
                <a:ea typeface="Boldesqo Serif"/>
                <a:cs typeface="Boldesqo Serif"/>
                <a:sym typeface="Boldesqo Serif"/>
              </a:rPr>
              <a:t> 47: </a:t>
            </a:r>
          </a:p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E66900"/>
                </a:solidFill>
                <a:latin typeface="Boldesqo Serif"/>
                <a:ea typeface="Boldesqo Serif"/>
                <a:cs typeface="Boldesqo Serif"/>
                <a:sym typeface="Boldesqo Serif"/>
              </a:rPr>
              <a:t>LUYỆN TẬP (TIẾT 1)</a:t>
            </a:r>
          </a:p>
          <a:p>
            <a:pPr algn="ctr">
              <a:lnSpc>
                <a:spcPts val="8960"/>
              </a:lnSpc>
            </a:pPr>
            <a:endParaRPr lang="en-US" sz="6400" dirty="0">
              <a:solidFill>
                <a:srgbClr val="E66900"/>
              </a:solidFill>
              <a:latin typeface="Boldesqo Serif"/>
              <a:ea typeface="Boldesqo Serif"/>
              <a:cs typeface="Boldesqo Serif"/>
              <a:sym typeface="Boldesqo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576</Words>
  <Application>Microsoft Office PowerPoint</Application>
  <PresentationFormat>Custom</PresentationFormat>
  <Paragraphs>104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Times New Roman</vt:lpstr>
      <vt:lpstr>Boldesqo Serif</vt:lpstr>
      <vt:lpstr>#9Slide03 Arima Madurai Bold</vt:lpstr>
      <vt:lpstr>DejaVu Serif</vt:lpstr>
      <vt:lpstr>Calibri</vt:lpstr>
      <vt:lpstr>#9Slide03 Impact</vt:lpstr>
      <vt:lpstr>Wingdings</vt:lpstr>
      <vt:lpstr>Arial</vt:lpstr>
      <vt:lpstr>#9Slide03 Arima Madurai</vt:lpstr>
      <vt:lpstr>DejaVu Serif Bold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sinh</dc:title>
  <dc:creator>DONG VU</dc:creator>
  <cp:lastModifiedBy>Vu Thanh Cong</cp:lastModifiedBy>
  <cp:revision>17</cp:revision>
  <dcterms:created xsi:type="dcterms:W3CDTF">2006-08-16T00:00:00Z</dcterms:created>
  <dcterms:modified xsi:type="dcterms:W3CDTF">2024-12-04T01:12:44Z</dcterms:modified>
  <dc:identifier>DAGL8Mlr908</dc:identifier>
</cp:coreProperties>
</file>