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73" r:id="rId2"/>
    <p:sldMasterId id="2147483699" r:id="rId3"/>
  </p:sldMasterIdLst>
  <p:notesMasterIdLst>
    <p:notesMasterId r:id="rId34"/>
  </p:notesMasterIdLst>
  <p:sldIdLst>
    <p:sldId id="370" r:id="rId4"/>
    <p:sldId id="347" r:id="rId5"/>
    <p:sldId id="432" r:id="rId6"/>
    <p:sldId id="433" r:id="rId7"/>
    <p:sldId id="418" r:id="rId8"/>
    <p:sldId id="416" r:id="rId9"/>
    <p:sldId id="417" r:id="rId10"/>
    <p:sldId id="419" r:id="rId11"/>
    <p:sldId id="412" r:id="rId12"/>
    <p:sldId id="413" r:id="rId13"/>
    <p:sldId id="420" r:id="rId14"/>
    <p:sldId id="421" r:id="rId15"/>
    <p:sldId id="422" r:id="rId16"/>
    <p:sldId id="368" r:id="rId17"/>
    <p:sldId id="434" r:id="rId18"/>
    <p:sldId id="429" r:id="rId19"/>
    <p:sldId id="338" r:id="rId20"/>
    <p:sldId id="435" r:id="rId21"/>
    <p:sldId id="396" r:id="rId22"/>
    <p:sldId id="400" r:id="rId23"/>
    <p:sldId id="397" r:id="rId24"/>
    <p:sldId id="430" r:id="rId25"/>
    <p:sldId id="365" r:id="rId26"/>
    <p:sldId id="363" r:id="rId27"/>
    <p:sldId id="431" r:id="rId28"/>
    <p:sldId id="423" r:id="rId29"/>
    <p:sldId id="401" r:id="rId30"/>
    <p:sldId id="379" r:id="rId31"/>
    <p:sldId id="424" r:id="rId32"/>
    <p:sldId id="287"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1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CCFF"/>
    <a:srgbClr val="FF00FF"/>
    <a:srgbClr val="99FF33"/>
    <a:srgbClr val="F298D6"/>
    <a:srgbClr val="E11F69"/>
    <a:srgbClr val="E8A2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162" autoAdjust="0"/>
    <p:restoredTop sz="89879" autoAdjust="0"/>
  </p:normalViewPr>
  <p:slideViewPr>
    <p:cSldViewPr snapToGrid="0">
      <p:cViewPr varScale="1">
        <p:scale>
          <a:sx n="65" d="100"/>
          <a:sy n="65" d="100"/>
        </p:scale>
        <p:origin x="1014" y="48"/>
      </p:cViewPr>
      <p:guideLst>
        <p:guide orient="horz" pos="2160"/>
        <p:guide pos="3812"/>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BDAB96-B8EF-4ECA-82F6-CA2A0A514080}" type="datetimeFigureOut">
              <a:rPr lang="en-US" smtClean="0"/>
              <a:t>12/4/2024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EBF5C3-98C9-4DE1-ACEE-16B969DC144E}"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2EBF5C3-98C9-4DE1-ACEE-16B969DC144E}" type="slidenum">
              <a:rPr lang="en-US" smtClean="0"/>
              <a:t>1</a:t>
            </a:fld>
            <a:endParaRPr lang="en-US"/>
          </a:p>
        </p:txBody>
      </p:sp>
    </p:spTree>
    <p:extLst>
      <p:ext uri="{BB962C8B-B14F-4D97-AF65-F5344CB8AC3E}">
        <p14:creationId xmlns:p14="http://schemas.microsoft.com/office/powerpoint/2010/main" val="19712091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spcAft>
                <a:spcPts val="800"/>
              </a:spcAft>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Nhấn</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mạnh</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dù</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dân</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tộc</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nào</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khi</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sinh</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sống</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trên</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lãnh</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thổ</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Việt</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Nam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cũng</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đều</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anh</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em</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nhau</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quyền</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lợi</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trách</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nhiệm</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như</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nhau</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cần</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yêu</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thương</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tôn</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trọng</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nhau</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như</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anh</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em</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nhà</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a:t>
            </a:r>
          </a:p>
          <a:p>
            <a:endParaRPr lang="en-US" dirty="0"/>
          </a:p>
        </p:txBody>
      </p:sp>
      <p:sp>
        <p:nvSpPr>
          <p:cNvPr id="4" name="Slide Number Placeholder 3"/>
          <p:cNvSpPr>
            <a:spLocks noGrp="1"/>
          </p:cNvSpPr>
          <p:nvPr>
            <p:ph type="sldNum" sz="quarter" idx="5"/>
          </p:nvPr>
        </p:nvSpPr>
        <p:spPr/>
        <p:txBody>
          <a:bodyPr/>
          <a:lstStyle/>
          <a:p>
            <a:fld id="{32EBF5C3-98C9-4DE1-ACEE-16B969DC144E}" type="slidenum">
              <a:rPr lang="en-US" smtClean="0"/>
              <a:t>4</a:t>
            </a:fld>
            <a:endParaRPr lang="en-US"/>
          </a:p>
        </p:txBody>
      </p:sp>
    </p:spTree>
    <p:extLst>
      <p:ext uri="{BB962C8B-B14F-4D97-AF65-F5344CB8AC3E}">
        <p14:creationId xmlns:p14="http://schemas.microsoft.com/office/powerpoint/2010/main" val="25595282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Tùy</a:t>
            </a:r>
            <a:r>
              <a:rPr lang="en-US" dirty="0"/>
              <a:t> </a:t>
            </a:r>
            <a:r>
              <a:rPr lang="en-US" dirty="0" err="1"/>
              <a:t>theo</a:t>
            </a:r>
            <a:r>
              <a:rPr lang="en-US" dirty="0"/>
              <a:t> </a:t>
            </a:r>
            <a:r>
              <a:rPr lang="en-US" dirty="0" err="1"/>
              <a:t>số</a:t>
            </a:r>
            <a:r>
              <a:rPr lang="en-US" dirty="0"/>
              <a:t> </a:t>
            </a:r>
            <a:r>
              <a:rPr lang="en-US" dirty="0" err="1"/>
              <a:t>lượng</a:t>
            </a:r>
            <a:r>
              <a:rPr lang="en-US" dirty="0"/>
              <a:t> HS </a:t>
            </a:r>
            <a:r>
              <a:rPr lang="en-US" dirty="0" err="1"/>
              <a:t>của</a:t>
            </a:r>
            <a:r>
              <a:rPr lang="en-US" dirty="0"/>
              <a:t> </a:t>
            </a:r>
            <a:r>
              <a:rPr lang="en-US" dirty="0" err="1"/>
              <a:t>lớp</a:t>
            </a:r>
            <a:r>
              <a:rPr lang="en-US" dirty="0"/>
              <a:t> GV chia </a:t>
            </a:r>
            <a:r>
              <a:rPr lang="en-US" dirty="0" err="1"/>
              <a:t>số</a:t>
            </a:r>
            <a:r>
              <a:rPr lang="en-US" dirty="0"/>
              <a:t> </a:t>
            </a:r>
            <a:r>
              <a:rPr lang="en-US" dirty="0" err="1"/>
              <a:t>lượng</a:t>
            </a:r>
            <a:r>
              <a:rPr lang="en-US" dirty="0"/>
              <a:t> </a:t>
            </a:r>
            <a:r>
              <a:rPr lang="en-US" dirty="0" err="1"/>
              <a:t>người</a:t>
            </a:r>
            <a:r>
              <a:rPr lang="en-US" dirty="0"/>
              <a:t> </a:t>
            </a:r>
            <a:r>
              <a:rPr lang="en-US" dirty="0" err="1"/>
              <a:t>trong</a:t>
            </a:r>
            <a:r>
              <a:rPr lang="en-US" dirty="0"/>
              <a:t> </a:t>
            </a:r>
            <a:r>
              <a:rPr lang="en-US" dirty="0" err="1"/>
              <a:t>các</a:t>
            </a:r>
            <a:r>
              <a:rPr lang="en-US" dirty="0"/>
              <a:t> </a:t>
            </a:r>
            <a:r>
              <a:rPr lang="en-US" dirty="0" err="1"/>
              <a:t>nhóm</a:t>
            </a:r>
            <a:r>
              <a:rPr lang="en-US" dirty="0"/>
              <a:t> </a:t>
            </a:r>
            <a:r>
              <a:rPr lang="en-US" dirty="0" err="1"/>
              <a:t>cho</a:t>
            </a:r>
            <a:r>
              <a:rPr lang="en-US" dirty="0"/>
              <a:t> </a:t>
            </a:r>
            <a:r>
              <a:rPr lang="en-US" dirty="0" err="1"/>
              <a:t>phù</a:t>
            </a:r>
            <a:r>
              <a:rPr lang="en-US" dirty="0"/>
              <a:t> </a:t>
            </a:r>
            <a:r>
              <a:rPr lang="en-US" dirty="0" err="1"/>
              <a:t>hợp</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3D41AA-BE0F-9F4D-A93E-B17FF4A4382F}" type="slidenum">
              <a:rPr kumimoji="0" lang="x-non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x-non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764311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3D41AA-BE0F-9F4D-A93E-B17FF4A4382F}" type="slidenum">
              <a:rPr kumimoji="0" lang="x-non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x-non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764311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Tùy</a:t>
            </a:r>
            <a:r>
              <a:rPr lang="en-US" dirty="0"/>
              <a:t> </a:t>
            </a:r>
            <a:r>
              <a:rPr lang="en-US" dirty="0" err="1"/>
              <a:t>theo</a:t>
            </a:r>
            <a:r>
              <a:rPr lang="en-US" dirty="0"/>
              <a:t> </a:t>
            </a:r>
            <a:r>
              <a:rPr lang="en-US" dirty="0" err="1"/>
              <a:t>số</a:t>
            </a:r>
            <a:r>
              <a:rPr lang="en-US" dirty="0"/>
              <a:t> </a:t>
            </a:r>
            <a:r>
              <a:rPr lang="en-US" dirty="0" err="1"/>
              <a:t>lượng</a:t>
            </a:r>
            <a:r>
              <a:rPr lang="en-US" dirty="0"/>
              <a:t> HS </a:t>
            </a:r>
            <a:r>
              <a:rPr lang="en-US" dirty="0" err="1"/>
              <a:t>của</a:t>
            </a:r>
            <a:r>
              <a:rPr lang="en-US" dirty="0"/>
              <a:t> </a:t>
            </a:r>
            <a:r>
              <a:rPr lang="en-US" dirty="0" err="1"/>
              <a:t>lớp</a:t>
            </a:r>
            <a:r>
              <a:rPr lang="en-US" dirty="0"/>
              <a:t> GV chia </a:t>
            </a:r>
            <a:r>
              <a:rPr lang="en-US" dirty="0" err="1"/>
              <a:t>số</a:t>
            </a:r>
            <a:r>
              <a:rPr lang="en-US" dirty="0"/>
              <a:t> </a:t>
            </a:r>
            <a:r>
              <a:rPr lang="en-US" dirty="0" err="1"/>
              <a:t>lượng</a:t>
            </a:r>
            <a:r>
              <a:rPr lang="en-US" dirty="0"/>
              <a:t> </a:t>
            </a:r>
            <a:r>
              <a:rPr lang="en-US" dirty="0" err="1"/>
              <a:t>người</a:t>
            </a:r>
            <a:r>
              <a:rPr lang="en-US" dirty="0"/>
              <a:t> </a:t>
            </a:r>
            <a:r>
              <a:rPr lang="en-US" dirty="0" err="1"/>
              <a:t>trong</a:t>
            </a:r>
            <a:r>
              <a:rPr lang="en-US" dirty="0"/>
              <a:t> </a:t>
            </a:r>
            <a:r>
              <a:rPr lang="en-US" dirty="0" err="1"/>
              <a:t>các</a:t>
            </a:r>
            <a:r>
              <a:rPr lang="en-US" dirty="0"/>
              <a:t> </a:t>
            </a:r>
            <a:r>
              <a:rPr lang="en-US" dirty="0" err="1"/>
              <a:t>nhóm</a:t>
            </a:r>
            <a:r>
              <a:rPr lang="en-US" dirty="0"/>
              <a:t> </a:t>
            </a:r>
            <a:r>
              <a:rPr lang="en-US" dirty="0" err="1"/>
              <a:t>cho</a:t>
            </a:r>
            <a:r>
              <a:rPr lang="en-US" dirty="0"/>
              <a:t> </a:t>
            </a:r>
            <a:r>
              <a:rPr lang="en-US" dirty="0" err="1"/>
              <a:t>phù</a:t>
            </a:r>
            <a:r>
              <a:rPr lang="en-US" dirty="0"/>
              <a:t> </a:t>
            </a:r>
            <a:r>
              <a:rPr lang="en-US" dirty="0" err="1"/>
              <a:t>hợp</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3D41AA-BE0F-9F4D-A93E-B17FF4A4382F}" type="slidenum">
              <a:rPr kumimoji="0" lang="x-non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x-non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873205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DD0D8B-9237-4177-9CBE-D45CC6DDB3D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450399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135255" algn="just" defTabSz="685800" rtl="0" eaLnBrk="1" fontAlgn="auto" latinLnBrk="0" hangingPunct="1">
              <a:lnSpc>
                <a:spcPct val="100000"/>
              </a:lnSpc>
              <a:spcBef>
                <a:spcPts val="0"/>
              </a:spcBef>
              <a:spcAft>
                <a:spcPts val="45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a:ea typeface="Calibri"/>
                <a:cs typeface="Times New Roman"/>
              </a:rPr>
              <a:t>Một</a:t>
            </a:r>
            <a:r>
              <a:rPr kumimoji="0" lang="en-US" sz="2400" b="0" i="0" u="none" strike="noStrike" kern="1200" cap="none" spc="0" normalizeH="0" baseline="0" noProof="0" dirty="0">
                <a:ln>
                  <a:noFill/>
                </a:ln>
                <a:solidFill>
                  <a:prstClr val="black"/>
                </a:solidFill>
                <a:effectLst/>
                <a:uLnTx/>
                <a:uFillTx/>
                <a:latin typeface="Times New Roman"/>
                <a:ea typeface="Calibri"/>
                <a:cs typeface="Times New Roman"/>
              </a:rPr>
              <a:t> </a:t>
            </a:r>
            <a:r>
              <a:rPr kumimoji="0" lang="en-US" sz="2400" b="0" i="0" u="none" strike="noStrike" kern="1200" cap="none" spc="0" normalizeH="0" baseline="0" noProof="0" dirty="0" err="1">
                <a:ln>
                  <a:noFill/>
                </a:ln>
                <a:solidFill>
                  <a:prstClr val="black"/>
                </a:solidFill>
                <a:effectLst/>
                <a:uLnTx/>
                <a:uFillTx/>
                <a:latin typeface="Times New Roman"/>
                <a:ea typeface="Calibri"/>
                <a:cs typeface="Times New Roman"/>
              </a:rPr>
              <a:t>nhóm</a:t>
            </a:r>
            <a:r>
              <a:rPr kumimoji="0" lang="en-US" sz="2400" b="0" i="0" u="none" strike="noStrike" kern="1200" cap="none" spc="0" normalizeH="0" baseline="0" noProof="0" dirty="0">
                <a:ln>
                  <a:noFill/>
                </a:ln>
                <a:solidFill>
                  <a:prstClr val="black"/>
                </a:solidFill>
                <a:effectLst/>
                <a:uLnTx/>
                <a:uFillTx/>
                <a:latin typeface="Times New Roman"/>
                <a:ea typeface="Calibri"/>
                <a:cs typeface="Times New Roman"/>
              </a:rPr>
              <a:t> </a:t>
            </a:r>
            <a:r>
              <a:rPr kumimoji="0" lang="en-US" sz="2400" b="0" i="0" u="none" strike="noStrike" kern="1200" cap="none" spc="0" normalizeH="0" baseline="0" noProof="0" dirty="0" err="1">
                <a:ln>
                  <a:noFill/>
                </a:ln>
                <a:solidFill>
                  <a:prstClr val="black"/>
                </a:solidFill>
                <a:effectLst/>
                <a:uLnTx/>
                <a:uFillTx/>
                <a:latin typeface="Times New Roman"/>
                <a:ea typeface="Calibri"/>
                <a:cs typeface="Times New Roman"/>
              </a:rPr>
              <a:t>cử</a:t>
            </a:r>
            <a:r>
              <a:rPr kumimoji="0" lang="en-US" sz="2400" b="0" i="0" u="none" strike="noStrike" kern="1200" cap="none" spc="0" normalizeH="0" baseline="0" noProof="0" dirty="0">
                <a:ln>
                  <a:noFill/>
                </a:ln>
                <a:solidFill>
                  <a:prstClr val="black"/>
                </a:solidFill>
                <a:effectLst/>
                <a:uLnTx/>
                <a:uFillTx/>
                <a:latin typeface="Times New Roman"/>
                <a:ea typeface="Calibri"/>
                <a:cs typeface="Times New Roman"/>
              </a:rPr>
              <a:t> </a:t>
            </a:r>
            <a:r>
              <a:rPr kumimoji="0" lang="en-US" sz="2400" b="0" i="0" u="none" strike="noStrike" kern="1200" cap="none" spc="0" normalizeH="0" baseline="0" noProof="0" dirty="0" err="1">
                <a:ln>
                  <a:noFill/>
                </a:ln>
                <a:solidFill>
                  <a:prstClr val="black"/>
                </a:solidFill>
                <a:effectLst/>
                <a:uLnTx/>
                <a:uFillTx/>
                <a:latin typeface="Times New Roman"/>
                <a:ea typeface="Calibri"/>
                <a:cs typeface="Times New Roman"/>
              </a:rPr>
              <a:t>đại</a:t>
            </a:r>
            <a:r>
              <a:rPr kumimoji="0" lang="en-US" sz="2400" b="0" i="0" u="none" strike="noStrike" kern="1200" cap="none" spc="0" normalizeH="0" baseline="0" noProof="0" dirty="0">
                <a:ln>
                  <a:noFill/>
                </a:ln>
                <a:solidFill>
                  <a:prstClr val="black"/>
                </a:solidFill>
                <a:effectLst/>
                <a:uLnTx/>
                <a:uFillTx/>
                <a:latin typeface="Times New Roman"/>
                <a:ea typeface="Calibri"/>
                <a:cs typeface="Times New Roman"/>
              </a:rPr>
              <a:t> </a:t>
            </a:r>
            <a:r>
              <a:rPr kumimoji="0" lang="en-US" sz="2400" b="0" i="0" u="none" strike="noStrike" kern="1200" cap="none" spc="0" normalizeH="0" baseline="0" noProof="0" dirty="0" err="1">
                <a:ln>
                  <a:noFill/>
                </a:ln>
                <a:solidFill>
                  <a:prstClr val="black"/>
                </a:solidFill>
                <a:effectLst/>
                <a:uLnTx/>
                <a:uFillTx/>
                <a:latin typeface="Times New Roman"/>
                <a:ea typeface="Calibri"/>
                <a:cs typeface="Times New Roman"/>
              </a:rPr>
              <a:t>diện</a:t>
            </a:r>
            <a:r>
              <a:rPr kumimoji="0" lang="en-US" sz="2400" b="0" i="0" u="none" strike="noStrike" kern="1200" cap="none" spc="0" normalizeH="0" baseline="0" noProof="0" dirty="0">
                <a:ln>
                  <a:noFill/>
                </a:ln>
                <a:solidFill>
                  <a:prstClr val="black"/>
                </a:solidFill>
                <a:effectLst/>
                <a:uLnTx/>
                <a:uFillTx/>
                <a:latin typeface="Times New Roman"/>
                <a:ea typeface="Calibri"/>
                <a:cs typeface="Times New Roman"/>
              </a:rPr>
              <a:t> </a:t>
            </a:r>
            <a:r>
              <a:rPr kumimoji="0" lang="en-US" sz="2400" b="0" i="0" u="none" strike="noStrike" kern="1200" cap="none" spc="0" normalizeH="0" baseline="0" noProof="0" dirty="0" err="1">
                <a:ln>
                  <a:noFill/>
                </a:ln>
                <a:solidFill>
                  <a:prstClr val="black"/>
                </a:solidFill>
                <a:effectLst/>
                <a:uLnTx/>
                <a:uFillTx/>
                <a:latin typeface="Times New Roman"/>
                <a:ea typeface="Calibri"/>
                <a:cs typeface="Times New Roman"/>
              </a:rPr>
              <a:t>trình</a:t>
            </a:r>
            <a:r>
              <a:rPr kumimoji="0" lang="en-US" sz="2400" b="0" i="0" u="none" strike="noStrike" kern="1200" cap="none" spc="0" normalizeH="0" baseline="0" noProof="0" dirty="0">
                <a:ln>
                  <a:noFill/>
                </a:ln>
                <a:solidFill>
                  <a:prstClr val="black"/>
                </a:solidFill>
                <a:effectLst/>
                <a:uLnTx/>
                <a:uFillTx/>
                <a:latin typeface="Times New Roman"/>
                <a:ea typeface="Calibri"/>
                <a:cs typeface="Times New Roman"/>
              </a:rPr>
              <a:t> </a:t>
            </a:r>
            <a:r>
              <a:rPr kumimoji="0" lang="en-US" sz="2400" b="0" i="0" u="none" strike="noStrike" kern="1200" cap="none" spc="0" normalizeH="0" baseline="0" noProof="0" dirty="0" err="1">
                <a:ln>
                  <a:noFill/>
                </a:ln>
                <a:solidFill>
                  <a:prstClr val="black"/>
                </a:solidFill>
                <a:effectLst/>
                <a:uLnTx/>
                <a:uFillTx/>
                <a:latin typeface="Times New Roman"/>
                <a:ea typeface="Calibri"/>
                <a:cs typeface="Times New Roman"/>
              </a:rPr>
              <a:t>bày</a:t>
            </a:r>
            <a:r>
              <a:rPr kumimoji="0" lang="en-US" sz="2400" b="0" i="0" u="none" strike="noStrike" kern="1200" cap="none" spc="0" normalizeH="0" baseline="0" noProof="0" dirty="0">
                <a:ln>
                  <a:noFill/>
                </a:ln>
                <a:solidFill>
                  <a:prstClr val="black"/>
                </a:solidFill>
                <a:effectLst/>
                <a:uLnTx/>
                <a:uFillTx/>
                <a:latin typeface="Times New Roman"/>
                <a:ea typeface="Calibri"/>
                <a:cs typeface="Times New Roman"/>
              </a:rPr>
              <a:t>. </a:t>
            </a:r>
            <a:r>
              <a:rPr kumimoji="0" lang="en-US" sz="2400" b="0" i="0" u="none" strike="noStrike" kern="1200" cap="none" spc="0" normalizeH="0" baseline="0" noProof="0" dirty="0" err="1">
                <a:ln>
                  <a:noFill/>
                </a:ln>
                <a:solidFill>
                  <a:prstClr val="black"/>
                </a:solidFill>
                <a:effectLst/>
                <a:uLnTx/>
                <a:uFillTx/>
                <a:latin typeface="Times New Roman"/>
                <a:ea typeface="Calibri"/>
                <a:cs typeface="Times New Roman"/>
              </a:rPr>
              <a:t>Các</a:t>
            </a:r>
            <a:r>
              <a:rPr kumimoji="0" lang="en-US" sz="2400" b="0" i="0" u="none" strike="noStrike" kern="1200" cap="none" spc="0" normalizeH="0" baseline="0" noProof="0" dirty="0">
                <a:ln>
                  <a:noFill/>
                </a:ln>
                <a:solidFill>
                  <a:prstClr val="black"/>
                </a:solidFill>
                <a:effectLst/>
                <a:uLnTx/>
                <a:uFillTx/>
                <a:latin typeface="Times New Roman"/>
                <a:ea typeface="Calibri"/>
                <a:cs typeface="Times New Roman"/>
              </a:rPr>
              <a:t> </a:t>
            </a:r>
            <a:r>
              <a:rPr kumimoji="0" lang="en-US" sz="2400" b="0" i="0" u="none" strike="noStrike" kern="1200" cap="none" spc="0" normalizeH="0" baseline="0" noProof="0" dirty="0" err="1">
                <a:ln>
                  <a:noFill/>
                </a:ln>
                <a:solidFill>
                  <a:prstClr val="black"/>
                </a:solidFill>
                <a:effectLst/>
                <a:uLnTx/>
                <a:uFillTx/>
                <a:latin typeface="Times New Roman"/>
                <a:ea typeface="Calibri"/>
                <a:cs typeface="Times New Roman"/>
              </a:rPr>
              <a:t>nhóm</a:t>
            </a:r>
            <a:r>
              <a:rPr kumimoji="0" lang="en-US" sz="2400" b="0" i="0" u="none" strike="noStrike" kern="1200" cap="none" spc="0" normalizeH="0" baseline="0" noProof="0" dirty="0">
                <a:ln>
                  <a:noFill/>
                </a:ln>
                <a:solidFill>
                  <a:prstClr val="black"/>
                </a:solidFill>
                <a:effectLst/>
                <a:uLnTx/>
                <a:uFillTx/>
                <a:latin typeface="Times New Roman"/>
                <a:ea typeface="Calibri"/>
                <a:cs typeface="Times New Roman"/>
              </a:rPr>
              <a:t> </a:t>
            </a:r>
            <a:r>
              <a:rPr kumimoji="0" lang="en-US" sz="2400" b="0" i="0" u="none" strike="noStrike" kern="1200" cap="none" spc="0" normalizeH="0" baseline="0" noProof="0" dirty="0" err="1">
                <a:ln>
                  <a:noFill/>
                </a:ln>
                <a:solidFill>
                  <a:prstClr val="black"/>
                </a:solidFill>
                <a:effectLst/>
                <a:uLnTx/>
                <a:uFillTx/>
                <a:latin typeface="Times New Roman"/>
                <a:ea typeface="Calibri"/>
                <a:cs typeface="Times New Roman"/>
              </a:rPr>
              <a:t>khác</a:t>
            </a:r>
            <a:r>
              <a:rPr kumimoji="0" lang="en-US" sz="2400" b="0" i="0" u="none" strike="noStrike" kern="1200" cap="none" spc="0" normalizeH="0" baseline="0" noProof="0" dirty="0">
                <a:ln>
                  <a:noFill/>
                </a:ln>
                <a:solidFill>
                  <a:prstClr val="black"/>
                </a:solidFill>
                <a:effectLst/>
                <a:uLnTx/>
                <a:uFillTx/>
                <a:latin typeface="Times New Roman"/>
                <a:ea typeface="Calibri"/>
                <a:cs typeface="Times New Roman"/>
              </a:rPr>
              <a:t> </a:t>
            </a:r>
            <a:r>
              <a:rPr kumimoji="0" lang="en-US" sz="2400" b="0" i="0" u="none" strike="noStrike" kern="1200" cap="none" spc="0" normalizeH="0" baseline="0" noProof="0" dirty="0" err="1">
                <a:ln>
                  <a:noFill/>
                </a:ln>
                <a:solidFill>
                  <a:prstClr val="black"/>
                </a:solidFill>
                <a:effectLst/>
                <a:uLnTx/>
                <a:uFillTx/>
                <a:latin typeface="Times New Roman"/>
                <a:ea typeface="Calibri"/>
                <a:cs typeface="Times New Roman"/>
              </a:rPr>
              <a:t>nghe</a:t>
            </a:r>
            <a:r>
              <a:rPr kumimoji="0" lang="en-US" sz="2400" b="0" i="0" u="none" strike="noStrike" kern="1200" cap="none" spc="0" normalizeH="0" baseline="0" noProof="0" dirty="0">
                <a:ln>
                  <a:noFill/>
                </a:ln>
                <a:solidFill>
                  <a:prstClr val="black"/>
                </a:solidFill>
                <a:effectLst/>
                <a:uLnTx/>
                <a:uFillTx/>
                <a:latin typeface="Times New Roman"/>
                <a:ea typeface="Calibri"/>
                <a:cs typeface="Times New Roman"/>
              </a:rPr>
              <a:t>,, </a:t>
            </a:r>
            <a:r>
              <a:rPr kumimoji="0" lang="en-US" sz="2400" b="0" i="0" u="none" strike="noStrike" kern="1200" cap="none" spc="0" normalizeH="0" baseline="0" noProof="0" dirty="0" err="1">
                <a:ln>
                  <a:noFill/>
                </a:ln>
                <a:solidFill>
                  <a:prstClr val="black"/>
                </a:solidFill>
                <a:effectLst/>
                <a:uLnTx/>
                <a:uFillTx/>
                <a:latin typeface="Times New Roman"/>
                <a:ea typeface="Calibri"/>
                <a:cs typeface="Times New Roman"/>
              </a:rPr>
              <a:t>ghi</a:t>
            </a:r>
            <a:r>
              <a:rPr kumimoji="0" lang="en-US" sz="2400" b="0" i="0" u="none" strike="noStrike" kern="1200" cap="none" spc="0" normalizeH="0" baseline="0" noProof="0" dirty="0">
                <a:ln>
                  <a:noFill/>
                </a:ln>
                <a:solidFill>
                  <a:prstClr val="black"/>
                </a:solidFill>
                <a:effectLst/>
                <a:uLnTx/>
                <a:uFillTx/>
                <a:latin typeface="Times New Roman"/>
                <a:ea typeface="Calibri"/>
                <a:cs typeface="Times New Roman"/>
              </a:rPr>
              <a:t> </a:t>
            </a:r>
            <a:r>
              <a:rPr kumimoji="0" lang="en-US" sz="2400" b="0" i="0" u="none" strike="noStrike" kern="1200" cap="none" spc="0" normalizeH="0" baseline="0" noProof="0" dirty="0" err="1">
                <a:ln>
                  <a:noFill/>
                </a:ln>
                <a:solidFill>
                  <a:prstClr val="black"/>
                </a:solidFill>
                <a:effectLst/>
                <a:uLnTx/>
                <a:uFillTx/>
                <a:latin typeface="Times New Roman"/>
                <a:ea typeface="Calibri"/>
                <a:cs typeface="Times New Roman"/>
              </a:rPr>
              <a:t>lại</a:t>
            </a:r>
            <a:r>
              <a:rPr kumimoji="0" lang="en-US" sz="2400" b="0" i="0" u="none" strike="noStrike" kern="1200" cap="none" spc="0" normalizeH="0" baseline="0" noProof="0" dirty="0">
                <a:ln>
                  <a:noFill/>
                </a:ln>
                <a:solidFill>
                  <a:prstClr val="black"/>
                </a:solidFill>
                <a:effectLst/>
                <a:uLnTx/>
                <a:uFillTx/>
                <a:latin typeface="Times New Roman"/>
                <a:ea typeface="Calibri"/>
                <a:cs typeface="Times New Roman"/>
              </a:rPr>
              <a:t> </a:t>
            </a:r>
            <a:r>
              <a:rPr kumimoji="0" lang="en-US" sz="2400" b="0" i="0" u="none" strike="noStrike" kern="1200" cap="none" spc="0" normalizeH="0" baseline="0" noProof="0" dirty="0" err="1">
                <a:ln>
                  <a:noFill/>
                </a:ln>
                <a:solidFill>
                  <a:prstClr val="black"/>
                </a:solidFill>
                <a:effectLst/>
                <a:uLnTx/>
                <a:uFillTx/>
                <a:latin typeface="Times New Roman"/>
                <a:ea typeface="Calibri"/>
                <a:cs typeface="Times New Roman"/>
              </a:rPr>
              <a:t>những</a:t>
            </a:r>
            <a:r>
              <a:rPr kumimoji="0" lang="en-US" sz="2400" b="0" i="0" u="none" strike="noStrike" kern="1200" cap="none" spc="0" normalizeH="0" baseline="0" noProof="0" dirty="0">
                <a:ln>
                  <a:noFill/>
                </a:ln>
                <a:solidFill>
                  <a:prstClr val="black"/>
                </a:solidFill>
                <a:effectLst/>
                <a:uLnTx/>
                <a:uFillTx/>
                <a:latin typeface="Times New Roman"/>
                <a:ea typeface="Calibri"/>
                <a:cs typeface="Times New Roman"/>
              </a:rPr>
              <a:t> </a:t>
            </a:r>
            <a:r>
              <a:rPr kumimoji="0" lang="en-US" sz="2400" b="0" i="0" u="none" strike="noStrike" kern="1200" cap="none" spc="0" normalizeH="0" baseline="0" noProof="0" dirty="0" err="1">
                <a:ln>
                  <a:noFill/>
                </a:ln>
                <a:solidFill>
                  <a:prstClr val="black"/>
                </a:solidFill>
                <a:effectLst/>
                <a:uLnTx/>
                <a:uFillTx/>
                <a:latin typeface="Times New Roman"/>
                <a:ea typeface="Calibri"/>
                <a:cs typeface="Times New Roman"/>
              </a:rPr>
              <a:t>nội</a:t>
            </a:r>
            <a:r>
              <a:rPr kumimoji="0" lang="en-US" sz="2400" b="0" i="0" u="none" strike="noStrike" kern="1200" cap="none" spc="0" normalizeH="0" baseline="0" noProof="0" dirty="0">
                <a:ln>
                  <a:noFill/>
                </a:ln>
                <a:solidFill>
                  <a:prstClr val="black"/>
                </a:solidFill>
                <a:effectLst/>
                <a:uLnTx/>
                <a:uFillTx/>
                <a:latin typeface="Times New Roman"/>
                <a:ea typeface="Calibri"/>
                <a:cs typeface="Times New Roman"/>
              </a:rPr>
              <a:t> dung </a:t>
            </a:r>
            <a:r>
              <a:rPr kumimoji="0" lang="en-US" sz="2400" b="0" i="0" u="none" strike="noStrike" kern="1200" cap="none" spc="0" normalizeH="0" baseline="0" noProof="0" dirty="0" err="1">
                <a:ln>
                  <a:noFill/>
                </a:ln>
                <a:solidFill>
                  <a:prstClr val="black"/>
                </a:solidFill>
                <a:effectLst/>
                <a:uLnTx/>
                <a:uFillTx/>
                <a:latin typeface="Times New Roman"/>
                <a:ea typeface="Calibri"/>
                <a:cs typeface="Times New Roman"/>
              </a:rPr>
              <a:t>thắc</a:t>
            </a:r>
            <a:r>
              <a:rPr kumimoji="0" lang="en-US" sz="2400" b="0" i="0" u="none" strike="noStrike" kern="1200" cap="none" spc="0" normalizeH="0" baseline="0" noProof="0" dirty="0">
                <a:ln>
                  <a:noFill/>
                </a:ln>
                <a:solidFill>
                  <a:prstClr val="black"/>
                </a:solidFill>
                <a:effectLst/>
                <a:uLnTx/>
                <a:uFillTx/>
                <a:latin typeface="Times New Roman"/>
                <a:ea typeface="Calibri"/>
                <a:cs typeface="Times New Roman"/>
              </a:rPr>
              <a:t> </a:t>
            </a:r>
            <a:r>
              <a:rPr kumimoji="0" lang="en-US" sz="2400" b="0" i="0" u="none" strike="noStrike" kern="1200" cap="none" spc="0" normalizeH="0" baseline="0" noProof="0" dirty="0" err="1">
                <a:ln>
                  <a:noFill/>
                </a:ln>
                <a:solidFill>
                  <a:prstClr val="black"/>
                </a:solidFill>
                <a:effectLst/>
                <a:uLnTx/>
                <a:uFillTx/>
                <a:latin typeface="Times New Roman"/>
                <a:ea typeface="Calibri"/>
                <a:cs typeface="Times New Roman"/>
              </a:rPr>
              <a:t>mắc</a:t>
            </a:r>
            <a:r>
              <a:rPr kumimoji="0" lang="en-US" sz="2400" b="0" i="0" u="none" strike="noStrike" kern="1200" cap="none" spc="0" normalizeH="0" baseline="0" noProof="0" dirty="0">
                <a:ln>
                  <a:noFill/>
                </a:ln>
                <a:solidFill>
                  <a:prstClr val="black"/>
                </a:solidFill>
                <a:effectLst/>
                <a:uLnTx/>
                <a:uFillTx/>
                <a:latin typeface="Times New Roman"/>
                <a:ea typeface="Calibri"/>
                <a:cs typeface="Times New Roman"/>
              </a:rPr>
              <a:t>. </a:t>
            </a:r>
            <a:r>
              <a:rPr kumimoji="0" lang="en-US" sz="2400" b="0" i="0" u="none" strike="noStrike" kern="1200" cap="none" spc="0" normalizeH="0" baseline="0" noProof="0" dirty="0" err="1">
                <a:ln>
                  <a:noFill/>
                </a:ln>
                <a:solidFill>
                  <a:prstClr val="black"/>
                </a:solidFill>
                <a:effectLst/>
                <a:uLnTx/>
                <a:uFillTx/>
                <a:latin typeface="Times New Roman"/>
                <a:ea typeface="Calibri"/>
                <a:cs typeface="Times New Roman"/>
              </a:rPr>
              <a:t>Chuyên</a:t>
            </a:r>
            <a:r>
              <a:rPr kumimoji="0" lang="en-US" sz="2400" b="0" i="0" u="none" strike="noStrike" kern="1200" cap="none" spc="0" normalizeH="0" baseline="0" noProof="0" dirty="0">
                <a:ln>
                  <a:noFill/>
                </a:ln>
                <a:solidFill>
                  <a:prstClr val="black"/>
                </a:solidFill>
                <a:effectLst/>
                <a:uLnTx/>
                <a:uFillTx/>
                <a:latin typeface="Times New Roman"/>
                <a:ea typeface="Calibri"/>
                <a:cs typeface="Times New Roman"/>
              </a:rPr>
              <a:t> </a:t>
            </a:r>
            <a:r>
              <a:rPr kumimoji="0" lang="en-US" sz="2400" b="0" i="0" u="none" strike="noStrike" kern="1200" cap="none" spc="0" normalizeH="0" baseline="0" noProof="0" dirty="0" err="1">
                <a:ln>
                  <a:noFill/>
                </a:ln>
                <a:solidFill>
                  <a:prstClr val="black"/>
                </a:solidFill>
                <a:effectLst/>
                <a:uLnTx/>
                <a:uFillTx/>
                <a:latin typeface="Times New Roman"/>
                <a:ea typeface="Calibri"/>
                <a:cs typeface="Times New Roman"/>
              </a:rPr>
              <a:t>gia</a:t>
            </a:r>
            <a:r>
              <a:rPr kumimoji="0" lang="en-US" sz="2400" b="0" i="0" u="none" strike="noStrike" kern="1200" cap="none" spc="0" normalizeH="0" baseline="0" noProof="0" dirty="0">
                <a:ln>
                  <a:noFill/>
                </a:ln>
                <a:solidFill>
                  <a:prstClr val="black"/>
                </a:solidFill>
                <a:effectLst/>
                <a:uLnTx/>
                <a:uFillTx/>
                <a:latin typeface="Times New Roman"/>
                <a:ea typeface="Calibri"/>
                <a:cs typeface="Times New Roman"/>
              </a:rPr>
              <a:t> </a:t>
            </a:r>
            <a:r>
              <a:rPr kumimoji="0" lang="en-US" sz="2400" b="0" i="0" u="none" strike="noStrike" kern="1200" cap="none" spc="0" normalizeH="0" baseline="0" noProof="0" dirty="0" err="1">
                <a:ln>
                  <a:noFill/>
                </a:ln>
                <a:solidFill>
                  <a:prstClr val="black"/>
                </a:solidFill>
                <a:effectLst/>
                <a:uLnTx/>
                <a:uFillTx/>
                <a:latin typeface="Times New Roman"/>
                <a:ea typeface="Calibri"/>
                <a:cs typeface="Times New Roman"/>
              </a:rPr>
              <a:t>giải</a:t>
            </a:r>
            <a:r>
              <a:rPr kumimoji="0" lang="en-US" sz="2400" b="0" i="0" u="none" strike="noStrike" kern="1200" cap="none" spc="0" normalizeH="0" baseline="0" noProof="0" dirty="0">
                <a:ln>
                  <a:noFill/>
                </a:ln>
                <a:solidFill>
                  <a:prstClr val="black"/>
                </a:solidFill>
                <a:effectLst/>
                <a:uLnTx/>
                <a:uFillTx/>
                <a:latin typeface="Times New Roman"/>
                <a:ea typeface="Calibri"/>
                <a:cs typeface="Times New Roman"/>
              </a:rPr>
              <a:t> </a:t>
            </a:r>
            <a:r>
              <a:rPr kumimoji="0" lang="en-US" sz="2400" b="0" i="0" u="none" strike="noStrike" kern="1200" cap="none" spc="0" normalizeH="0" baseline="0" noProof="0" dirty="0" err="1">
                <a:ln>
                  <a:noFill/>
                </a:ln>
                <a:solidFill>
                  <a:prstClr val="black"/>
                </a:solidFill>
                <a:effectLst/>
                <a:uLnTx/>
                <a:uFillTx/>
                <a:latin typeface="Times New Roman"/>
                <a:ea typeface="Calibri"/>
                <a:cs typeface="Times New Roman"/>
              </a:rPr>
              <a:t>đáp</a:t>
            </a:r>
            <a:r>
              <a:rPr kumimoji="0" lang="en-US" sz="2400" b="0" i="0" u="none" strike="noStrike" kern="1200" cap="none" spc="0" normalizeH="0" baseline="0" noProof="0" dirty="0">
                <a:ln>
                  <a:noFill/>
                </a:ln>
                <a:solidFill>
                  <a:prstClr val="black"/>
                </a:solidFill>
                <a:effectLst/>
                <a:uLnTx/>
                <a:uFillTx/>
                <a:latin typeface="Times New Roman"/>
                <a:ea typeface="Calibri"/>
                <a:cs typeface="Times New Roman"/>
              </a:rPr>
              <a:t>. (</a:t>
            </a:r>
            <a:r>
              <a:rPr kumimoji="0" lang="en-US" sz="2400" b="0" i="0" u="none" strike="noStrike" kern="1200" cap="none" spc="0" normalizeH="0" baseline="0" noProof="0" dirty="0" err="1">
                <a:ln>
                  <a:noFill/>
                </a:ln>
                <a:solidFill>
                  <a:prstClr val="black"/>
                </a:solidFill>
                <a:effectLst/>
                <a:uLnTx/>
                <a:uFillTx/>
                <a:latin typeface="Times New Roman"/>
                <a:ea typeface="Calibri"/>
                <a:cs typeface="Times New Roman"/>
              </a:rPr>
              <a:t>nếu</a:t>
            </a:r>
            <a:r>
              <a:rPr kumimoji="0" lang="en-US" sz="2400" b="0" i="0" u="none" strike="noStrike" kern="1200" cap="none" spc="0" normalizeH="0" baseline="0" noProof="0" dirty="0">
                <a:ln>
                  <a:noFill/>
                </a:ln>
                <a:solidFill>
                  <a:prstClr val="black"/>
                </a:solidFill>
                <a:effectLst/>
                <a:uLnTx/>
                <a:uFillTx/>
                <a:latin typeface="Times New Roman"/>
                <a:ea typeface="Calibri"/>
                <a:cs typeface="Times New Roman"/>
              </a:rPr>
              <a:t> </a:t>
            </a:r>
            <a:r>
              <a:rPr kumimoji="0" lang="en-US" sz="2400" b="0" i="0" u="none" strike="noStrike" kern="1200" cap="none" spc="0" normalizeH="0" baseline="0" noProof="0" dirty="0" err="1">
                <a:ln>
                  <a:noFill/>
                </a:ln>
                <a:solidFill>
                  <a:prstClr val="black"/>
                </a:solidFill>
                <a:effectLst/>
                <a:uLnTx/>
                <a:uFillTx/>
                <a:latin typeface="Times New Roman"/>
                <a:ea typeface="Calibri"/>
                <a:cs typeface="Times New Roman"/>
              </a:rPr>
              <a:t>có</a:t>
            </a:r>
            <a:r>
              <a:rPr kumimoji="0" lang="en-US" sz="2400" b="0" i="0" u="none" strike="noStrike" kern="1200" cap="none" spc="0" normalizeH="0" baseline="0" noProof="0" dirty="0">
                <a:ln>
                  <a:noFill/>
                </a:ln>
                <a:solidFill>
                  <a:prstClr val="black"/>
                </a:solidFill>
                <a:effectLst/>
                <a:uLnTx/>
                <a:uFillTx/>
                <a:latin typeface="Times New Roman"/>
                <a:ea typeface="Calibri"/>
                <a:cs typeface="Times New Roman"/>
              </a:rPr>
              <a:t>).</a:t>
            </a:r>
          </a:p>
          <a:p>
            <a:pPr marL="0" marR="0" lvl="0" indent="135255" algn="just" defTabSz="685800" rtl="0" eaLnBrk="1" fontAlgn="auto" latinLnBrk="0" hangingPunct="1">
              <a:lnSpc>
                <a:spcPct val="100000"/>
              </a:lnSpc>
              <a:spcBef>
                <a:spcPts val="0"/>
              </a:spcBef>
              <a:spcAft>
                <a:spcPts val="45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a:ea typeface="Calibri"/>
                <a:cs typeface="Times New Roman"/>
              </a:rPr>
              <a:t>Giáo</a:t>
            </a:r>
            <a:r>
              <a:rPr kumimoji="0" lang="en-US" sz="2400" b="0" i="0" u="none" strike="noStrike" kern="1200" cap="none" spc="0" normalizeH="0" baseline="0" noProof="0" dirty="0">
                <a:ln>
                  <a:noFill/>
                </a:ln>
                <a:solidFill>
                  <a:prstClr val="black"/>
                </a:solidFill>
                <a:effectLst/>
                <a:uLnTx/>
                <a:uFillTx/>
                <a:latin typeface="Times New Roman"/>
                <a:ea typeface="Calibri"/>
                <a:cs typeface="Times New Roman"/>
              </a:rPr>
              <a:t> </a:t>
            </a:r>
            <a:r>
              <a:rPr kumimoji="0" lang="en-US" sz="2400" b="0" i="0" u="none" strike="noStrike" kern="1200" cap="none" spc="0" normalizeH="0" baseline="0" noProof="0" dirty="0" err="1">
                <a:ln>
                  <a:noFill/>
                </a:ln>
                <a:solidFill>
                  <a:prstClr val="black"/>
                </a:solidFill>
                <a:effectLst/>
                <a:uLnTx/>
                <a:uFillTx/>
                <a:latin typeface="Times New Roman"/>
                <a:ea typeface="Calibri"/>
                <a:cs typeface="Times New Roman"/>
              </a:rPr>
              <a:t>viên</a:t>
            </a:r>
            <a:r>
              <a:rPr kumimoji="0" lang="en-US" sz="2400" b="0" i="0" u="none" strike="noStrike" kern="1200" cap="none" spc="0" normalizeH="0" baseline="0" noProof="0" dirty="0">
                <a:ln>
                  <a:noFill/>
                </a:ln>
                <a:solidFill>
                  <a:prstClr val="black"/>
                </a:solidFill>
                <a:effectLst/>
                <a:uLnTx/>
                <a:uFillTx/>
                <a:latin typeface="Times New Roman"/>
                <a:ea typeface="Calibri"/>
                <a:cs typeface="Times New Roman"/>
              </a:rPr>
              <a:t> </a:t>
            </a:r>
            <a:r>
              <a:rPr kumimoji="0" lang="en-US" sz="2400" b="0" i="0" u="none" strike="noStrike" kern="1200" cap="none" spc="0" normalizeH="0" baseline="0" noProof="0" dirty="0" err="1">
                <a:ln>
                  <a:noFill/>
                </a:ln>
                <a:solidFill>
                  <a:prstClr val="black"/>
                </a:solidFill>
                <a:effectLst/>
                <a:uLnTx/>
                <a:uFillTx/>
                <a:latin typeface="Times New Roman"/>
                <a:ea typeface="Calibri"/>
                <a:cs typeface="Times New Roman"/>
              </a:rPr>
              <a:t>công</a:t>
            </a:r>
            <a:r>
              <a:rPr kumimoji="0" lang="en-US" sz="2400" b="0" i="0" u="none" strike="noStrike" kern="1200" cap="none" spc="0" normalizeH="0" baseline="0" noProof="0" dirty="0">
                <a:ln>
                  <a:noFill/>
                </a:ln>
                <a:solidFill>
                  <a:prstClr val="black"/>
                </a:solidFill>
                <a:effectLst/>
                <a:uLnTx/>
                <a:uFillTx/>
                <a:latin typeface="Times New Roman"/>
                <a:ea typeface="Calibri"/>
                <a:cs typeface="Times New Roman"/>
              </a:rPr>
              <a:t> </a:t>
            </a:r>
            <a:r>
              <a:rPr kumimoji="0" lang="en-US" sz="2400" b="0" i="0" u="none" strike="noStrike" kern="1200" cap="none" spc="0" normalizeH="0" baseline="0" noProof="0" dirty="0" err="1">
                <a:ln>
                  <a:noFill/>
                </a:ln>
                <a:solidFill>
                  <a:prstClr val="black"/>
                </a:solidFill>
                <a:effectLst/>
                <a:uLnTx/>
                <a:uFillTx/>
                <a:latin typeface="Times New Roman"/>
                <a:ea typeface="Calibri"/>
                <a:cs typeface="Times New Roman"/>
              </a:rPr>
              <a:t>nhận</a:t>
            </a:r>
            <a:r>
              <a:rPr kumimoji="0" lang="en-US" sz="2400" b="0" i="0" u="none" strike="noStrike" kern="1200" cap="none" spc="0" normalizeH="0" baseline="0" noProof="0" dirty="0">
                <a:ln>
                  <a:noFill/>
                </a:ln>
                <a:solidFill>
                  <a:prstClr val="black"/>
                </a:solidFill>
                <a:effectLst/>
                <a:uLnTx/>
                <a:uFillTx/>
                <a:latin typeface="Times New Roman"/>
                <a:ea typeface="Calibri"/>
                <a:cs typeface="Times New Roman"/>
              </a:rPr>
              <a:t>, </a:t>
            </a:r>
            <a:r>
              <a:rPr kumimoji="0" lang="en-US" sz="2400" b="0" i="0" u="none" strike="noStrike" kern="1200" cap="none" spc="0" normalizeH="0" baseline="0" noProof="0" dirty="0" err="1">
                <a:ln>
                  <a:noFill/>
                </a:ln>
                <a:solidFill>
                  <a:prstClr val="black"/>
                </a:solidFill>
                <a:effectLst/>
                <a:uLnTx/>
                <a:uFillTx/>
                <a:latin typeface="Times New Roman"/>
                <a:ea typeface="Calibri"/>
                <a:cs typeface="Times New Roman"/>
              </a:rPr>
              <a:t>điều</a:t>
            </a:r>
            <a:r>
              <a:rPr kumimoji="0" lang="en-US" sz="2400" b="0" i="0" u="none" strike="noStrike" kern="1200" cap="none" spc="0" normalizeH="0" baseline="0" noProof="0" dirty="0">
                <a:ln>
                  <a:noFill/>
                </a:ln>
                <a:solidFill>
                  <a:prstClr val="black"/>
                </a:solidFill>
                <a:effectLst/>
                <a:uLnTx/>
                <a:uFillTx/>
                <a:latin typeface="Times New Roman"/>
                <a:ea typeface="Calibri"/>
                <a:cs typeface="Times New Roman"/>
              </a:rPr>
              <a:t> </a:t>
            </a:r>
            <a:r>
              <a:rPr kumimoji="0" lang="en-US" sz="2400" b="0" i="0" u="none" strike="noStrike" kern="1200" cap="none" spc="0" normalizeH="0" baseline="0" noProof="0" dirty="0" err="1">
                <a:ln>
                  <a:noFill/>
                </a:ln>
                <a:solidFill>
                  <a:prstClr val="black"/>
                </a:solidFill>
                <a:effectLst/>
                <a:uLnTx/>
                <a:uFillTx/>
                <a:latin typeface="Times New Roman"/>
                <a:ea typeface="Calibri"/>
                <a:cs typeface="Times New Roman"/>
              </a:rPr>
              <a:t>chỉnh</a:t>
            </a:r>
            <a:r>
              <a:rPr kumimoji="0" lang="en-US" sz="2400" b="0" i="0" u="none" strike="noStrike" kern="1200" cap="none" spc="0" normalizeH="0" baseline="0" noProof="0" dirty="0">
                <a:ln>
                  <a:noFill/>
                </a:ln>
                <a:solidFill>
                  <a:prstClr val="black"/>
                </a:solidFill>
                <a:effectLst/>
                <a:uLnTx/>
                <a:uFillTx/>
                <a:latin typeface="Times New Roman"/>
                <a:ea typeface="Calibri"/>
                <a:cs typeface="Times New Roman"/>
              </a:rPr>
              <a:t> (</a:t>
            </a:r>
            <a:r>
              <a:rPr kumimoji="0" lang="en-US" sz="2400" b="0" i="0" u="none" strike="noStrike" kern="1200" cap="none" spc="0" normalizeH="0" baseline="0" noProof="0" dirty="0" err="1">
                <a:ln>
                  <a:noFill/>
                </a:ln>
                <a:solidFill>
                  <a:prstClr val="black"/>
                </a:solidFill>
                <a:effectLst/>
                <a:uLnTx/>
                <a:uFillTx/>
                <a:latin typeface="Times New Roman"/>
                <a:ea typeface="Calibri"/>
                <a:cs typeface="Times New Roman"/>
              </a:rPr>
              <a:t>nếu</a:t>
            </a:r>
            <a:r>
              <a:rPr kumimoji="0" lang="en-US" sz="2400" b="0" i="0" u="none" strike="noStrike" kern="1200" cap="none" spc="0" normalizeH="0" baseline="0" noProof="0" dirty="0">
                <a:ln>
                  <a:noFill/>
                </a:ln>
                <a:solidFill>
                  <a:prstClr val="black"/>
                </a:solidFill>
                <a:effectLst/>
                <a:uLnTx/>
                <a:uFillTx/>
                <a:latin typeface="Times New Roman"/>
                <a:ea typeface="Calibri"/>
                <a:cs typeface="Times New Roman"/>
              </a:rPr>
              <a:t> </a:t>
            </a:r>
            <a:r>
              <a:rPr kumimoji="0" lang="en-US" sz="2400" b="0" i="0" u="none" strike="noStrike" kern="1200" cap="none" spc="0" normalizeH="0" baseline="0" noProof="0" dirty="0" err="1">
                <a:ln>
                  <a:noFill/>
                </a:ln>
                <a:solidFill>
                  <a:prstClr val="black"/>
                </a:solidFill>
                <a:effectLst/>
                <a:uLnTx/>
                <a:uFillTx/>
                <a:latin typeface="Times New Roman"/>
                <a:ea typeface="Calibri"/>
                <a:cs typeface="Times New Roman"/>
              </a:rPr>
              <a:t>có</a:t>
            </a:r>
            <a:r>
              <a:rPr kumimoji="0" lang="en-US" sz="2400" b="0" i="0" u="none" strike="noStrike" kern="1200" cap="none" spc="0" normalizeH="0" baseline="0" noProof="0" dirty="0">
                <a:ln>
                  <a:noFill/>
                </a:ln>
                <a:solidFill>
                  <a:prstClr val="black"/>
                </a:solidFill>
                <a:effectLst/>
                <a:uLnTx/>
                <a:uFillTx/>
                <a:latin typeface="Times New Roman"/>
                <a:ea typeface="Calibri"/>
                <a:cs typeface="Times New Roman"/>
              </a:rPr>
              <a:t>).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DD0D8B-9237-4177-9CBE-D45CC6DDB3D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135460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spcAft>
                <a:spcPts val="800"/>
              </a:spcAft>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HS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trình</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bày</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suy</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nghĩ</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spcAft>
                <a:spcPts val="800"/>
              </a:spcAft>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VD: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1200" spc="-3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dân</a:t>
            </a:r>
            <a:r>
              <a:rPr lang="en-US" sz="1200" spc="-3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tộc</a:t>
            </a:r>
            <a:r>
              <a:rPr lang="en-US" sz="1200" spc="-3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đoàn</a:t>
            </a:r>
            <a:r>
              <a:rPr lang="en-US" sz="1200" spc="-3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kết</a:t>
            </a:r>
            <a:r>
              <a:rPr lang="en-US" sz="1200" spc="-3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để</a:t>
            </a:r>
            <a:r>
              <a:rPr lang="en-US" sz="1200" spc="-3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bảo</a:t>
            </a:r>
            <a:r>
              <a:rPr lang="en-US" sz="1200" spc="-3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vệ</a:t>
            </a:r>
            <a:r>
              <a:rPr lang="en-US" sz="1200" spc="-3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đất</a:t>
            </a:r>
            <a:r>
              <a:rPr lang="en-US" sz="1200" spc="-3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1200" spc="-3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1200" spc="-3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1200" spc="-3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dân</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tộc</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biết</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yêu</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thương</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tôn</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trọng</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giúp</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đỡ</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lẫn</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nhau</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để</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giữ</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gìn</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độc</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lập</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tự</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do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đất</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xây</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dựng</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cuộc</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sống</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hạnh</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phúc</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fld id="{32EBF5C3-98C9-4DE1-ACEE-16B969DC144E}" type="slidenum">
              <a:rPr lang="en-US" smtClean="0"/>
              <a:t>22</a:t>
            </a:fld>
            <a:endParaRPr lang="en-US"/>
          </a:p>
        </p:txBody>
      </p:sp>
    </p:spTree>
    <p:extLst>
      <p:ext uri="{BB962C8B-B14F-4D97-AF65-F5344CB8AC3E}">
        <p14:creationId xmlns:p14="http://schemas.microsoft.com/office/powerpoint/2010/main" val="44475776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C44E6E6-66EA-4261-BC32-F98BF6CC210C}" type="datetimeFigureOut">
              <a:rPr lang="en-US" smtClean="0"/>
              <a:t>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211B76-5616-4E9D-896D-683DCF1C7392}" type="slidenum">
              <a:rPr lang="en-US" smtClean="0"/>
              <a:t>‹#›</a:t>
            </a:fld>
            <a:endParaRPr lang="en-US"/>
          </a:p>
        </p:txBody>
      </p:sp>
      <p:pic>
        <p:nvPicPr>
          <p:cNvPr id="9" name="Picture 10"/>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92" y="0"/>
            <a:ext cx="12191508" cy="685800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C44E6E6-66EA-4261-BC32-F98BF6CC210C}" type="datetimeFigureOut">
              <a:rPr lang="en-US" smtClean="0"/>
              <a:t>12/4/2024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211B76-5616-4E9D-896D-683DCF1C7392}" type="slidenum">
              <a:rPr lang="en-US" smtClean="0"/>
              <a:t>‹#›</a:t>
            </a:fld>
            <a:endParaRPr lang="en-US"/>
          </a:p>
        </p:txBody>
      </p:sp>
      <p:pic>
        <p:nvPicPr>
          <p:cNvPr id="13" name="Picture 12" descr="Diagram&#10;&#10;Description automatically generated with medium confidence"/>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44E6E6-66EA-4261-BC32-F98BF6CC210C}" type="datetimeFigureOut">
              <a:rPr lang="en-US" smtClean="0"/>
              <a:t>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211B76-5616-4E9D-896D-683DCF1C7392}"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44E6E6-66EA-4261-BC32-F98BF6CC210C}" type="datetimeFigureOut">
              <a:rPr lang="en-US" smtClean="0"/>
              <a:t>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211B76-5616-4E9D-896D-683DCF1C7392}"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1833"/>
            <a:ext cx="9144000" cy="2387600"/>
          </a:xfrm>
          <a:prstGeom prst="rect">
            <a:avLst/>
          </a:prstGeom>
        </p:spPr>
        <p:txBody>
          <a:bodyPr anchor="b"/>
          <a:lstStyle>
            <a:lvl1pPr algn="ctr">
              <a:defRPr sz="8000"/>
            </a:lvl1pPr>
          </a:lstStyle>
          <a:p>
            <a:r>
              <a:rPr lang="en-US"/>
              <a:t>Click to edit Master title style</a:t>
            </a:r>
          </a:p>
        </p:txBody>
      </p:sp>
      <p:sp>
        <p:nvSpPr>
          <p:cNvPr id="3" name="Subtitle 2"/>
          <p:cNvSpPr>
            <a:spLocks noGrp="1"/>
          </p:cNvSpPr>
          <p:nvPr>
            <p:ph type="subTitle" idx="1"/>
          </p:nvPr>
        </p:nvSpPr>
        <p:spPr>
          <a:xfrm>
            <a:off x="1524000" y="3602568"/>
            <a:ext cx="9144000" cy="1655233"/>
          </a:xfrm>
          <a:prstGeom prst="rect">
            <a:avLst/>
          </a:prstGeom>
        </p:spPr>
        <p:txBody>
          <a:bodyPr/>
          <a:lstStyle>
            <a:lvl1pPr marL="0" indent="0" algn="ctr">
              <a:buNone/>
              <a:defRPr sz="3200"/>
            </a:lvl1pPr>
            <a:lvl2pPr marL="609600" indent="0" algn="ctr">
              <a:buNone/>
              <a:defRPr sz="2665"/>
            </a:lvl2pPr>
            <a:lvl3pPr marL="1219200" indent="0" algn="ctr">
              <a:buNone/>
              <a:defRPr sz="2400"/>
            </a:lvl3pPr>
            <a:lvl4pPr marL="1828800" indent="0" algn="ctr">
              <a:buNone/>
              <a:defRPr sz="2135"/>
            </a:lvl4pPr>
            <a:lvl5pPr marL="2438400" indent="0" algn="ctr">
              <a:buNone/>
              <a:defRPr sz="2135"/>
            </a:lvl5pPr>
            <a:lvl6pPr marL="3048000" indent="0" algn="ctr">
              <a:buNone/>
              <a:defRPr sz="2135"/>
            </a:lvl6pPr>
            <a:lvl7pPr marL="3657600" indent="0" algn="ctr">
              <a:buNone/>
              <a:defRPr sz="2135"/>
            </a:lvl7pPr>
            <a:lvl8pPr marL="4267200" indent="0" algn="ctr">
              <a:buNone/>
              <a:defRPr sz="2135"/>
            </a:lvl8pPr>
            <a:lvl9pPr marL="4876800" indent="0" algn="ctr">
              <a:buNone/>
              <a:defRPr sz="2135"/>
            </a:lvl9pPr>
          </a:lstStyle>
          <a:p>
            <a:r>
              <a:rPr lang="en-US"/>
              <a:t>Click to edit Master subtitle style</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12/4/2024</a:t>
            </a:fld>
            <a:endParaRPr lang="en-US"/>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6684"/>
            <a:ext cx="105156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12/4/2024</a:t>
            </a:fld>
            <a:endParaRPr lang="en-US"/>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10267"/>
            <a:ext cx="10515600" cy="2853267"/>
          </a:xfrm>
          <a:prstGeom prst="rect">
            <a:avLst/>
          </a:prstGeom>
        </p:spPr>
        <p:txBody>
          <a:bodyPr anchor="b"/>
          <a:lstStyle>
            <a:lvl1pPr>
              <a:defRPr sz="8000"/>
            </a:lvl1pPr>
          </a:lstStyle>
          <a:p>
            <a:r>
              <a:rPr lang="en-US"/>
              <a:t>Click to edit Master title style</a:t>
            </a:r>
          </a:p>
        </p:txBody>
      </p:sp>
      <p:sp>
        <p:nvSpPr>
          <p:cNvPr id="3" name="Text Placeholder 2"/>
          <p:cNvSpPr>
            <a:spLocks noGrp="1"/>
          </p:cNvSpPr>
          <p:nvPr>
            <p:ph type="body" idx="1"/>
          </p:nvPr>
        </p:nvSpPr>
        <p:spPr>
          <a:xfrm>
            <a:off x="831851" y="4588934"/>
            <a:ext cx="10515600" cy="1500717"/>
          </a:xfrm>
          <a:prstGeom prst="rect">
            <a:avLst/>
          </a:prstGeom>
        </p:spPr>
        <p:txBody>
          <a:bodyPr/>
          <a:lstStyle>
            <a:lvl1pPr marL="0" indent="0">
              <a:buNone/>
              <a:defRPr sz="3200">
                <a:solidFill>
                  <a:schemeClr val="tx1">
                    <a:tint val="75000"/>
                  </a:schemeClr>
                </a:solidFill>
              </a:defRPr>
            </a:lvl1pPr>
            <a:lvl2pPr marL="609600" indent="0">
              <a:buNone/>
              <a:defRPr sz="2665">
                <a:solidFill>
                  <a:schemeClr val="tx1">
                    <a:tint val="75000"/>
                  </a:schemeClr>
                </a:solidFill>
              </a:defRPr>
            </a:lvl2pPr>
            <a:lvl3pPr marL="1219200" indent="0">
              <a:buNone/>
              <a:defRPr sz="2400">
                <a:solidFill>
                  <a:schemeClr val="tx1">
                    <a:tint val="75000"/>
                  </a:schemeClr>
                </a:solidFill>
              </a:defRPr>
            </a:lvl3pPr>
            <a:lvl4pPr marL="1828800" indent="0">
              <a:buNone/>
              <a:defRPr sz="2135">
                <a:solidFill>
                  <a:schemeClr val="tx1">
                    <a:tint val="75000"/>
                  </a:schemeClr>
                </a:solidFill>
              </a:defRPr>
            </a:lvl4pPr>
            <a:lvl5pPr marL="2438400" indent="0">
              <a:buNone/>
              <a:defRPr sz="2135">
                <a:solidFill>
                  <a:schemeClr val="tx1">
                    <a:tint val="75000"/>
                  </a:schemeClr>
                </a:solidFill>
              </a:defRPr>
            </a:lvl5pPr>
            <a:lvl6pPr marL="3048000" indent="0">
              <a:buNone/>
              <a:defRPr sz="2135">
                <a:solidFill>
                  <a:schemeClr val="tx1">
                    <a:tint val="75000"/>
                  </a:schemeClr>
                </a:solidFill>
              </a:defRPr>
            </a:lvl6pPr>
            <a:lvl7pPr marL="3657600" indent="0">
              <a:buNone/>
              <a:defRPr sz="2135">
                <a:solidFill>
                  <a:schemeClr val="tx1">
                    <a:tint val="75000"/>
                  </a:schemeClr>
                </a:solidFill>
              </a:defRPr>
            </a:lvl7pPr>
            <a:lvl8pPr marL="4267200" indent="0">
              <a:buNone/>
              <a:defRPr sz="2135">
                <a:solidFill>
                  <a:schemeClr val="tx1">
                    <a:tint val="75000"/>
                  </a:schemeClr>
                </a:solidFill>
              </a:defRPr>
            </a:lvl8pPr>
            <a:lvl9pPr marL="4876800" indent="0">
              <a:buNone/>
              <a:defRPr sz="213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12/4/2024</a:t>
            </a:fld>
            <a:endParaRPr lang="en-US"/>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12/4/2024</a:t>
            </a:fld>
            <a:endParaRPr lang="en-US"/>
          </a:p>
        </p:txBody>
      </p:sp>
      <p:sp>
        <p:nvSpPr>
          <p:cNvPr id="6" name="Footer Placeholder 5"/>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6185"/>
            <a:ext cx="10515600" cy="132503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40318" y="1680634"/>
            <a:ext cx="5158316" cy="825500"/>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4" name="Content Placeholder 3"/>
          <p:cNvSpPr>
            <a:spLocks noGrp="1"/>
          </p:cNvSpPr>
          <p:nvPr>
            <p:ph sz="half" idx="2"/>
          </p:nvPr>
        </p:nvSpPr>
        <p:spPr>
          <a:xfrm>
            <a:off x="840318" y="2506133"/>
            <a:ext cx="5158316"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0634"/>
            <a:ext cx="5183717" cy="825500"/>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6" name="Content Placeholder 5"/>
          <p:cNvSpPr>
            <a:spLocks noGrp="1"/>
          </p:cNvSpPr>
          <p:nvPr>
            <p:ph sz="quarter" idx="4"/>
          </p:nvPr>
        </p:nvSpPr>
        <p:spPr>
          <a:xfrm>
            <a:off x="6172200" y="2506133"/>
            <a:ext cx="5183717"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12/4/2024</a:t>
            </a:fld>
            <a:endParaRPr lang="en-US"/>
          </a:p>
        </p:txBody>
      </p:sp>
      <p:sp>
        <p:nvSpPr>
          <p:cNvPr id="8" name="Footer Placeholder 7"/>
          <p:cNvSpPr>
            <a:spLocks noGrp="1"/>
          </p:cNvSpPr>
          <p:nvPr>
            <p:ph type="ftr" sz="quarter" idx="11"/>
          </p:nvPr>
        </p:nvSpPr>
        <p:spPr>
          <a:xfrm>
            <a:off x="4038600" y="6356351"/>
            <a:ext cx="4114800" cy="366183"/>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12/4/2024</a:t>
            </a:fld>
            <a:endParaRPr lang="en-US"/>
          </a:p>
        </p:txBody>
      </p:sp>
      <p:sp>
        <p:nvSpPr>
          <p:cNvPr id="4" name="Footer Placeholder 3"/>
          <p:cNvSpPr>
            <a:spLocks noGrp="1"/>
          </p:cNvSpPr>
          <p:nvPr>
            <p:ph type="ftr" sz="quarter" idx="11"/>
          </p:nvPr>
        </p:nvSpPr>
        <p:spPr>
          <a:xfrm>
            <a:off x="4038600" y="6356351"/>
            <a:ext cx="4114800" cy="366183"/>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12/4/2024</a:t>
            </a:fld>
            <a:endParaRPr lang="en-US"/>
          </a:p>
        </p:txBody>
      </p:sp>
      <p:sp>
        <p:nvSpPr>
          <p:cNvPr id="3" name="Footer Placeholder 2"/>
          <p:cNvSpPr>
            <a:spLocks noGrp="1"/>
          </p:cNvSpPr>
          <p:nvPr>
            <p:ph type="ftr" sz="quarter" idx="11"/>
          </p:nvPr>
        </p:nvSpPr>
        <p:spPr>
          <a:xfrm>
            <a:off x="4038600" y="6356351"/>
            <a:ext cx="4114800" cy="366183"/>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44E6E6-66EA-4261-BC32-F98BF6CC210C}" type="datetimeFigureOut">
              <a:rPr lang="en-US" smtClean="0"/>
              <a:t>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211B76-5616-4E9D-896D-683DCF1C7392}"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a:prstGeom prst="rect">
            <a:avLst/>
          </a:prstGeom>
        </p:spPr>
        <p:txBody>
          <a:bodyPr anchor="b"/>
          <a:lstStyle>
            <a:lvl1pPr>
              <a:defRPr sz="4265"/>
            </a:lvl1pPr>
          </a:lstStyle>
          <a:p>
            <a:r>
              <a:rPr lang="en-US"/>
              <a:t>Click to edit Master title style</a:t>
            </a:r>
          </a:p>
        </p:txBody>
      </p:sp>
      <p:sp>
        <p:nvSpPr>
          <p:cNvPr id="3" name="Content Placeholder 2"/>
          <p:cNvSpPr>
            <a:spLocks noGrp="1"/>
          </p:cNvSpPr>
          <p:nvPr>
            <p:ph idx="1"/>
          </p:nvPr>
        </p:nvSpPr>
        <p:spPr>
          <a:xfrm>
            <a:off x="5183717" y="988485"/>
            <a:ext cx="6172200" cy="4872567"/>
          </a:xfrm>
          <a:prstGeom prst="rect">
            <a:avLst/>
          </a:prstGeo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2117"/>
          </a:xfrm>
          <a:prstGeom prst="rect">
            <a:avLst/>
          </a:prstGeom>
        </p:spPr>
        <p:txBody>
          <a:bodyPr/>
          <a:lstStyle>
            <a:lvl1pPr marL="0" indent="0">
              <a:buNone/>
              <a:defRPr sz="2135"/>
            </a:lvl1pPr>
            <a:lvl2pPr marL="609600" indent="0">
              <a:buNone/>
              <a:defRPr sz="1865"/>
            </a:lvl2pPr>
            <a:lvl3pPr marL="1219200" indent="0">
              <a:buNone/>
              <a:defRPr sz="1600"/>
            </a:lvl3pPr>
            <a:lvl4pPr marL="1828800" indent="0">
              <a:buNone/>
              <a:defRPr sz="1335"/>
            </a:lvl4pPr>
            <a:lvl5pPr marL="2438400" indent="0">
              <a:buNone/>
              <a:defRPr sz="1335"/>
            </a:lvl5pPr>
            <a:lvl6pPr marL="3048000" indent="0">
              <a:buNone/>
              <a:defRPr sz="1335"/>
            </a:lvl6pPr>
            <a:lvl7pPr marL="3657600" indent="0">
              <a:buNone/>
              <a:defRPr sz="1335"/>
            </a:lvl7pPr>
            <a:lvl8pPr marL="4267200" indent="0">
              <a:buNone/>
              <a:defRPr sz="1335"/>
            </a:lvl8pPr>
            <a:lvl9pPr marL="4876800" indent="0">
              <a:buNone/>
              <a:defRPr sz="1335"/>
            </a:lvl9pPr>
          </a:lstStyle>
          <a:p>
            <a:pPr lvl="0"/>
            <a:r>
              <a:rPr lang="en-US"/>
              <a:t>Click to edit Master text styles</a:t>
            </a:r>
          </a:p>
        </p:txBody>
      </p:sp>
      <p:sp>
        <p:nvSpPr>
          <p:cNvPr id="5" name="Date Placeholder 4"/>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12/4/2024</a:t>
            </a:fld>
            <a:endParaRPr lang="en-US"/>
          </a:p>
        </p:txBody>
      </p:sp>
      <p:sp>
        <p:nvSpPr>
          <p:cNvPr id="6" name="Footer Placeholder 5"/>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a:prstGeom prst="rect">
            <a:avLst/>
          </a:prstGeom>
        </p:spPr>
        <p:txBody>
          <a:bodyPr anchor="b"/>
          <a:lstStyle>
            <a:lvl1pPr>
              <a:defRPr sz="4265"/>
            </a:lvl1pPr>
          </a:lstStyle>
          <a:p>
            <a:r>
              <a:rPr lang="en-US"/>
              <a:t>Click to edit Master title style</a:t>
            </a:r>
          </a:p>
        </p:txBody>
      </p:sp>
      <p:sp>
        <p:nvSpPr>
          <p:cNvPr id="3" name="Picture Placeholder 2"/>
          <p:cNvSpPr>
            <a:spLocks noGrp="1"/>
          </p:cNvSpPr>
          <p:nvPr>
            <p:ph type="pic" idx="1"/>
          </p:nvPr>
        </p:nvSpPr>
        <p:spPr>
          <a:xfrm>
            <a:off x="5183717" y="988485"/>
            <a:ext cx="6172200" cy="4872567"/>
          </a:xfrm>
          <a:prstGeom prst="rect">
            <a:avLst/>
          </a:prstGeo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en-US"/>
          </a:p>
        </p:txBody>
      </p:sp>
      <p:sp>
        <p:nvSpPr>
          <p:cNvPr id="4" name="Text Placeholder 3"/>
          <p:cNvSpPr>
            <a:spLocks noGrp="1"/>
          </p:cNvSpPr>
          <p:nvPr>
            <p:ph type="body" sz="half" idx="2"/>
          </p:nvPr>
        </p:nvSpPr>
        <p:spPr>
          <a:xfrm>
            <a:off x="840318" y="2057400"/>
            <a:ext cx="3932767" cy="3812117"/>
          </a:xfrm>
          <a:prstGeom prst="rect">
            <a:avLst/>
          </a:prstGeom>
        </p:spPr>
        <p:txBody>
          <a:bodyPr/>
          <a:lstStyle>
            <a:lvl1pPr marL="0" indent="0">
              <a:buNone/>
              <a:defRPr sz="2135"/>
            </a:lvl1pPr>
            <a:lvl2pPr marL="609600" indent="0">
              <a:buNone/>
              <a:defRPr sz="1865"/>
            </a:lvl2pPr>
            <a:lvl3pPr marL="1219200" indent="0">
              <a:buNone/>
              <a:defRPr sz="1600"/>
            </a:lvl3pPr>
            <a:lvl4pPr marL="1828800" indent="0">
              <a:buNone/>
              <a:defRPr sz="1335"/>
            </a:lvl4pPr>
            <a:lvl5pPr marL="2438400" indent="0">
              <a:buNone/>
              <a:defRPr sz="1335"/>
            </a:lvl5pPr>
            <a:lvl6pPr marL="3048000" indent="0">
              <a:buNone/>
              <a:defRPr sz="1335"/>
            </a:lvl6pPr>
            <a:lvl7pPr marL="3657600" indent="0">
              <a:buNone/>
              <a:defRPr sz="1335"/>
            </a:lvl7pPr>
            <a:lvl8pPr marL="4267200" indent="0">
              <a:buNone/>
              <a:defRPr sz="1335"/>
            </a:lvl8pPr>
            <a:lvl9pPr marL="4876800" indent="0">
              <a:buNone/>
              <a:defRPr sz="1335"/>
            </a:lvl9pPr>
          </a:lstStyle>
          <a:p>
            <a:pPr lvl="0"/>
            <a:r>
              <a:rPr lang="en-US"/>
              <a:t>Click to edit Master text styles</a:t>
            </a:r>
          </a:p>
        </p:txBody>
      </p:sp>
      <p:sp>
        <p:nvSpPr>
          <p:cNvPr id="5" name="Date Placeholder 4"/>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12/4/2024</a:t>
            </a:fld>
            <a:endParaRPr lang="en-US"/>
          </a:p>
        </p:txBody>
      </p:sp>
      <p:sp>
        <p:nvSpPr>
          <p:cNvPr id="6" name="Footer Placeholder 5"/>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6684"/>
            <a:ext cx="10515600" cy="43497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12/4/2024</a:t>
            </a:fld>
            <a:endParaRPr lang="en-US"/>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6185"/>
            <a:ext cx="2628900" cy="5810249"/>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6185"/>
            <a:ext cx="7683500" cy="58102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12/4/2024</a:t>
            </a:fld>
            <a:endParaRPr lang="en-US"/>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203219-0ED5-4CAD-8F16-4E3B3502CBBA}"/>
              </a:ext>
            </a:extLst>
          </p:cNvPr>
          <p:cNvSpPr>
            <a:spLocks noGrp="1"/>
          </p:cNvSpPr>
          <p:nvPr>
            <p:ph type="dt" sz="half" idx="10"/>
          </p:nvPr>
        </p:nvSpPr>
        <p:spPr/>
        <p:txBody>
          <a:bodyPr/>
          <a:lstStyle/>
          <a:p>
            <a:fld id="{D6D27D59-6977-44DD-8E4E-5EC5FBCC1A34}" type="datetime1">
              <a:rPr lang="en-US" smtClean="0"/>
              <a:t>12/4/2024</a:t>
            </a:fld>
            <a:endParaRPr lang="en-US"/>
          </a:p>
        </p:txBody>
      </p:sp>
      <p:sp>
        <p:nvSpPr>
          <p:cNvPr id="3" name="Footer Placeholder 2">
            <a:extLst>
              <a:ext uri="{FF2B5EF4-FFF2-40B4-BE49-F238E27FC236}">
                <a16:creationId xmlns:a16="http://schemas.microsoft.com/office/drawing/2014/main" id="{D9A89BAB-B41F-4760-996E-A658ABD611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85E896-6A31-4981-B626-05CE0AE3B74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9895699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51AED7E-98A1-4317-A6D0-7D70C5EB6039}" type="datetimeFigureOut">
              <a:rPr lang="en-US" smtClean="0"/>
              <a:t>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2DE46D-C60A-4C7A-AFDF-54FF85EBEDB2}" type="slidenum">
              <a:rPr lang="en-US" smtClean="0"/>
              <a:t>‹#›</a:t>
            </a:fld>
            <a:endParaRPr lang="en-US"/>
          </a:p>
        </p:txBody>
      </p:sp>
    </p:spTree>
    <p:extLst>
      <p:ext uri="{BB962C8B-B14F-4D97-AF65-F5344CB8AC3E}">
        <p14:creationId xmlns:p14="http://schemas.microsoft.com/office/powerpoint/2010/main" val="35881726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51AED7E-98A1-4317-A6D0-7D70C5EB6039}" type="datetimeFigureOut">
              <a:rPr lang="en-US" smtClean="0"/>
              <a:t>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2DE46D-C60A-4C7A-AFDF-54FF85EBEDB2}" type="slidenum">
              <a:rPr lang="en-US" smtClean="0"/>
              <a:t>‹#›</a:t>
            </a:fld>
            <a:endParaRPr lang="en-US"/>
          </a:p>
        </p:txBody>
      </p:sp>
    </p:spTree>
    <p:extLst>
      <p:ext uri="{BB962C8B-B14F-4D97-AF65-F5344CB8AC3E}">
        <p14:creationId xmlns:p14="http://schemas.microsoft.com/office/powerpoint/2010/main" val="10507829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51AED7E-98A1-4317-A6D0-7D70C5EB6039}" type="datetimeFigureOut">
              <a:rPr lang="en-US" smtClean="0"/>
              <a:t>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2DE46D-C60A-4C7A-AFDF-54FF85EBEDB2}" type="slidenum">
              <a:rPr lang="en-US" smtClean="0"/>
              <a:t>‹#›</a:t>
            </a:fld>
            <a:endParaRPr lang="en-US"/>
          </a:p>
        </p:txBody>
      </p:sp>
    </p:spTree>
    <p:extLst>
      <p:ext uri="{BB962C8B-B14F-4D97-AF65-F5344CB8AC3E}">
        <p14:creationId xmlns:p14="http://schemas.microsoft.com/office/powerpoint/2010/main" val="13107959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51AED7E-98A1-4317-A6D0-7D70C5EB6039}" type="datetimeFigureOut">
              <a:rPr lang="en-US" smtClean="0"/>
              <a:t>12/4/2024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2DE46D-C60A-4C7A-AFDF-54FF85EBEDB2}" type="slidenum">
              <a:rPr lang="en-US" smtClean="0"/>
              <a:t>‹#›</a:t>
            </a:fld>
            <a:endParaRPr lang="en-US"/>
          </a:p>
        </p:txBody>
      </p:sp>
    </p:spTree>
    <p:extLst>
      <p:ext uri="{BB962C8B-B14F-4D97-AF65-F5344CB8AC3E}">
        <p14:creationId xmlns:p14="http://schemas.microsoft.com/office/powerpoint/2010/main" val="84203940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51AED7E-98A1-4317-A6D0-7D70C5EB6039}" type="datetimeFigureOut">
              <a:rPr lang="en-US" smtClean="0"/>
              <a:t>12/4/2024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A2DE46D-C60A-4C7A-AFDF-54FF85EBEDB2}" type="slidenum">
              <a:rPr lang="en-US" smtClean="0"/>
              <a:t>‹#›</a:t>
            </a:fld>
            <a:endParaRPr lang="en-US"/>
          </a:p>
        </p:txBody>
      </p:sp>
    </p:spTree>
    <p:extLst>
      <p:ext uri="{BB962C8B-B14F-4D97-AF65-F5344CB8AC3E}">
        <p14:creationId xmlns:p14="http://schemas.microsoft.com/office/powerpoint/2010/main" val="16056537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C44E6E6-66EA-4261-BC32-F98BF6CC210C}" type="datetimeFigureOut">
              <a:rPr lang="en-US" smtClean="0"/>
              <a:t>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211B76-5616-4E9D-896D-683DCF1C7392}" type="slidenum">
              <a:rPr lang="en-US" smtClean="0"/>
              <a:t>‹#›</a:t>
            </a:fld>
            <a:endParaRPr lang="en-US"/>
          </a:p>
        </p:txBody>
      </p:sp>
      <p:pic>
        <p:nvPicPr>
          <p:cNvPr id="8" name="Picture 7" descr="A basketball court with a basketball hoop&#10;&#10;Description automatically generated with low confidence"/>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51AED7E-98A1-4317-A6D0-7D70C5EB6039}" type="datetimeFigureOut">
              <a:rPr lang="en-US" smtClean="0"/>
              <a:t>12/4/2024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A2DE46D-C60A-4C7A-AFDF-54FF85EBEDB2}" type="slidenum">
              <a:rPr lang="en-US" smtClean="0"/>
              <a:t>‹#›</a:t>
            </a:fld>
            <a:endParaRPr lang="en-US"/>
          </a:p>
        </p:txBody>
      </p:sp>
    </p:spTree>
    <p:extLst>
      <p:ext uri="{BB962C8B-B14F-4D97-AF65-F5344CB8AC3E}">
        <p14:creationId xmlns:p14="http://schemas.microsoft.com/office/powerpoint/2010/main" val="6697538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51AED7E-98A1-4317-A6D0-7D70C5EB6039}" type="datetimeFigureOut">
              <a:rPr lang="en-US" smtClean="0"/>
              <a:t>12/4/2024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A2DE46D-C60A-4C7A-AFDF-54FF85EBEDB2}" type="slidenum">
              <a:rPr lang="en-US" smtClean="0"/>
              <a:t>‹#›</a:t>
            </a:fld>
            <a:endParaRPr lang="en-US"/>
          </a:p>
        </p:txBody>
      </p:sp>
    </p:spTree>
    <p:extLst>
      <p:ext uri="{BB962C8B-B14F-4D97-AF65-F5344CB8AC3E}">
        <p14:creationId xmlns:p14="http://schemas.microsoft.com/office/powerpoint/2010/main" val="161907707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51AED7E-98A1-4317-A6D0-7D70C5EB6039}" type="datetimeFigureOut">
              <a:rPr lang="en-US" smtClean="0"/>
              <a:t>12/4/2024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2DE46D-C60A-4C7A-AFDF-54FF85EBEDB2}" type="slidenum">
              <a:rPr lang="en-US" smtClean="0"/>
              <a:t>‹#›</a:t>
            </a:fld>
            <a:endParaRPr lang="en-US"/>
          </a:p>
        </p:txBody>
      </p:sp>
    </p:spTree>
    <p:extLst>
      <p:ext uri="{BB962C8B-B14F-4D97-AF65-F5344CB8AC3E}">
        <p14:creationId xmlns:p14="http://schemas.microsoft.com/office/powerpoint/2010/main" val="17863017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51AED7E-98A1-4317-A6D0-7D70C5EB6039}" type="datetimeFigureOut">
              <a:rPr lang="en-US" smtClean="0"/>
              <a:t>12/4/2024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2DE46D-C60A-4C7A-AFDF-54FF85EBEDB2}" type="slidenum">
              <a:rPr lang="en-US" smtClean="0"/>
              <a:t>‹#›</a:t>
            </a:fld>
            <a:endParaRPr lang="en-US"/>
          </a:p>
        </p:txBody>
      </p:sp>
    </p:spTree>
    <p:extLst>
      <p:ext uri="{BB962C8B-B14F-4D97-AF65-F5344CB8AC3E}">
        <p14:creationId xmlns:p14="http://schemas.microsoft.com/office/powerpoint/2010/main" val="34981577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51AED7E-98A1-4317-A6D0-7D70C5EB6039}" type="datetimeFigureOut">
              <a:rPr lang="en-US" smtClean="0"/>
              <a:t>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2DE46D-C60A-4C7A-AFDF-54FF85EBEDB2}" type="slidenum">
              <a:rPr lang="en-US" smtClean="0"/>
              <a:t>‹#›</a:t>
            </a:fld>
            <a:endParaRPr lang="en-US"/>
          </a:p>
        </p:txBody>
      </p:sp>
    </p:spTree>
    <p:extLst>
      <p:ext uri="{BB962C8B-B14F-4D97-AF65-F5344CB8AC3E}">
        <p14:creationId xmlns:p14="http://schemas.microsoft.com/office/powerpoint/2010/main" val="144988211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51AED7E-98A1-4317-A6D0-7D70C5EB6039}" type="datetimeFigureOut">
              <a:rPr lang="en-US" smtClean="0"/>
              <a:t>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2DE46D-C60A-4C7A-AFDF-54FF85EBEDB2}" type="slidenum">
              <a:rPr lang="en-US" smtClean="0"/>
              <a:t>‹#›</a:t>
            </a:fld>
            <a:endParaRPr lang="en-US"/>
          </a:p>
        </p:txBody>
      </p:sp>
    </p:spTree>
    <p:extLst>
      <p:ext uri="{BB962C8B-B14F-4D97-AF65-F5344CB8AC3E}">
        <p14:creationId xmlns:p14="http://schemas.microsoft.com/office/powerpoint/2010/main" val="6818395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C44E6E6-66EA-4261-BC32-F98BF6CC210C}" type="datetimeFigureOut">
              <a:rPr lang="en-US" smtClean="0"/>
              <a:t>12/4/2024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211B76-5616-4E9D-896D-683DCF1C7392}"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C44E6E6-66EA-4261-BC32-F98BF6CC210C}" type="datetimeFigureOut">
              <a:rPr lang="en-US" smtClean="0"/>
              <a:t>12/4/2024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3211B76-5616-4E9D-896D-683DCF1C7392}"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C44E6E6-66EA-4261-BC32-F98BF6CC210C}" type="datetimeFigureOut">
              <a:rPr lang="en-US" smtClean="0"/>
              <a:t>12/4/2024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3211B76-5616-4E9D-896D-683DCF1C7392}" type="slidenum">
              <a:rPr lang="en-US" smtClean="0"/>
              <a:t>‹#›</a:t>
            </a:fld>
            <a:endParaRPr lang="en-US"/>
          </a:p>
        </p:txBody>
      </p:sp>
      <p:pic>
        <p:nvPicPr>
          <p:cNvPr id="6" name="Picture 11"/>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12192000" cy="684282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44E6E6-66EA-4261-BC32-F98BF6CC210C}" type="datetimeFigureOut">
              <a:rPr lang="en-US" smtClean="0"/>
              <a:t>12/4/2024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3211B76-5616-4E9D-896D-683DCF1C7392}" type="slidenum">
              <a:rPr lang="en-US" smtClean="0"/>
              <a:t>‹#›</a:t>
            </a:fld>
            <a:endParaRPr lang="en-US"/>
          </a:p>
        </p:txBody>
      </p:sp>
      <p:pic>
        <p:nvPicPr>
          <p:cNvPr id="5" name="Picture 30"/>
          <p:cNvPicPr>
            <a:picLocks noChangeAspect="1"/>
          </p:cNvPicPr>
          <p:nvPr userDrawn="1"/>
        </p:nvPicPr>
        <p:blipFill>
          <a:blip r:embed="rId2"/>
          <a:srcRect/>
          <a:stretch>
            <a:fillRect/>
          </a:stretch>
        </p:blipFill>
        <p:spPr>
          <a:xfrm>
            <a:off x="0" y="0"/>
            <a:ext cx="12192000" cy="685800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C44E6E6-66EA-4261-BC32-F98BF6CC210C}" type="datetimeFigureOut">
              <a:rPr lang="en-US" smtClean="0"/>
              <a:t>12/4/2024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3211B76-5616-4E9D-896D-683DCF1C7392}" type="slidenum">
              <a:rPr lang="en-US" smtClean="0"/>
              <a:t>‹#›</a:t>
            </a:fld>
            <a:endParaRPr lang="en-US"/>
          </a:p>
        </p:txBody>
      </p:sp>
      <p:pic>
        <p:nvPicPr>
          <p:cNvPr id="6" name="Picture 11"/>
          <p:cNvPicPr>
            <a:picLocks noChangeAspect="1"/>
          </p:cNvPicPr>
          <p:nvPr userDrawn="1"/>
        </p:nvPicPr>
        <p:blipFill>
          <a:blip r:embed="rId2">
            <a:alphaModFix amt="74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12192000" cy="684282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C44E6E6-66EA-4261-BC32-F98BF6CC210C}" type="datetimeFigureOut">
              <a:rPr lang="en-US" smtClean="0"/>
              <a:t>12/4/2024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211B76-5616-4E9D-896D-683DCF1C7392}"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44E6E6-66EA-4261-BC32-F98BF6CC210C}" type="datetimeFigureOut">
              <a:rPr lang="en-US" smtClean="0"/>
              <a:t>12/4/2024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211B76-5616-4E9D-896D-683DCF1C7392}"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98" r:id="rId12"/>
  </p:sldLayoutIdLst>
  <p:txStyles>
    <p:titleStyle>
      <a:lvl1pPr algn="l" defTabSz="1219200" rtl="0" eaLnBrk="1" latinLnBrk="0" hangingPunct="1">
        <a:lnSpc>
          <a:spcPct val="90000"/>
        </a:lnSpc>
        <a:spcBef>
          <a:spcPct val="0"/>
        </a:spcBef>
        <a:buNone/>
        <a:defRPr sz="5865" kern="1200">
          <a:solidFill>
            <a:schemeClr val="tx1"/>
          </a:solidFill>
          <a:latin typeface="+mj-lt"/>
          <a:ea typeface="+mj-ea"/>
          <a:cs typeface="+mj-cs"/>
        </a:defRPr>
      </a:lvl1pPr>
    </p:titleStyle>
    <p:bodyStyle>
      <a:lvl1pPr marL="304800" indent="-304800" algn="l" defTabSz="1219200" rtl="0" eaLnBrk="1" latinLnBrk="0" hangingPunct="1">
        <a:lnSpc>
          <a:spcPct val="90000"/>
        </a:lnSpc>
        <a:spcBef>
          <a:spcPts val="1335"/>
        </a:spcBef>
        <a:buFont typeface="Arial" panose="020B0604020202020204" pitchFamily="34" charset="0"/>
        <a:buChar char="•"/>
        <a:defRPr sz="3735" kern="1200">
          <a:solidFill>
            <a:schemeClr val="tx1"/>
          </a:solidFill>
          <a:latin typeface="+mn-lt"/>
          <a:ea typeface="+mn-ea"/>
          <a:cs typeface="+mn-cs"/>
        </a:defRPr>
      </a:lvl1pPr>
      <a:lvl2pPr marL="914400" indent="-304800" algn="l" defTabSz="1219200" rtl="0" eaLnBrk="1" latinLnBrk="0" hangingPunct="1">
        <a:lnSpc>
          <a:spcPct val="90000"/>
        </a:lnSpc>
        <a:spcBef>
          <a:spcPts val="665"/>
        </a:spcBef>
        <a:buFont typeface="Arial" panose="020B0604020202020204" pitchFamily="34" charset="0"/>
        <a:buChar char="•"/>
        <a:defRPr sz="3200" kern="1200">
          <a:solidFill>
            <a:schemeClr val="tx1"/>
          </a:solidFill>
          <a:latin typeface="+mn-lt"/>
          <a:ea typeface="+mn-ea"/>
          <a:cs typeface="+mn-cs"/>
        </a:defRPr>
      </a:lvl2pPr>
      <a:lvl3pPr marL="1524000" indent="-304800" algn="l" defTabSz="1219200" rtl="0" eaLnBrk="1" latinLnBrk="0" hangingPunct="1">
        <a:lnSpc>
          <a:spcPct val="90000"/>
        </a:lnSpc>
        <a:spcBef>
          <a:spcPts val="665"/>
        </a:spcBef>
        <a:buFont typeface="Arial" panose="020B0604020202020204" pitchFamily="34" charset="0"/>
        <a:buChar char="•"/>
        <a:defRPr sz="2665" kern="1200">
          <a:solidFill>
            <a:schemeClr val="tx1"/>
          </a:solidFill>
          <a:latin typeface="+mn-lt"/>
          <a:ea typeface="+mn-ea"/>
          <a:cs typeface="+mn-cs"/>
        </a:defRPr>
      </a:lvl3pPr>
      <a:lvl4pPr marL="21336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4pPr>
      <a:lvl5pPr marL="27432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5pPr>
      <a:lvl6pPr marL="33528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6pPr>
      <a:lvl7pPr marL="39624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7pPr>
      <a:lvl8pPr marL="45720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8pPr>
      <a:lvl9pPr marL="51816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1AED7E-98A1-4317-A6D0-7D70C5EB6039}" type="datetimeFigureOut">
              <a:rPr lang="en-US" smtClean="0"/>
              <a:t>12/4/2024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2DE46D-C60A-4C7A-AFDF-54FF85EBEDB2}" type="slidenum">
              <a:rPr lang="en-US" smtClean="0"/>
              <a:t>‹#›</a:t>
            </a:fld>
            <a:endParaRPr lang="en-US"/>
          </a:p>
        </p:txBody>
      </p:sp>
    </p:spTree>
    <p:extLst>
      <p:ext uri="{BB962C8B-B14F-4D97-AF65-F5344CB8AC3E}">
        <p14:creationId xmlns:p14="http://schemas.microsoft.com/office/powerpoint/2010/main" val="350703629"/>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wmf"/><Relationship Id="rId3" Type="http://schemas.openxmlformats.org/officeDocument/2006/relationships/image" Target="../media/image8.jpe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wmf"/></Relationships>
</file>

<file path=ppt/slides/_rels/slide1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5.xml"/><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25.xml"/><Relationship Id="rId4" Type="http://schemas.openxmlformats.org/officeDocument/2006/relationships/image" Target="../media/image20.svg"/></Relationships>
</file>

<file path=ppt/slides/_rels/slide15.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svg"/><Relationship Id="rId2" Type="http://schemas.openxmlformats.org/officeDocument/2006/relationships/notesSlide" Target="../notesSlides/notesSlide4.xml"/><Relationship Id="rId1" Type="http://schemas.openxmlformats.org/officeDocument/2006/relationships/slideLayout" Target="../slideLayouts/slideLayout25.xml"/><Relationship Id="rId6" Type="http://schemas.openxmlformats.org/officeDocument/2006/relationships/image" Target="../media/image22.sv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svg"/><Relationship Id="rId4" Type="http://schemas.openxmlformats.org/officeDocument/2006/relationships/image" Target="../media/image20.svg"/><Relationship Id="rId9" Type="http://schemas.openxmlformats.org/officeDocument/2006/relationships/image" Target="../media/image25.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31.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slides/_rels/slide18.xml.rels><?xml version="1.0" encoding="UTF-8" standalone="yes"?>
<Relationships xmlns="http://schemas.openxmlformats.org/package/2006/relationships"><Relationship Id="rId8" Type="http://schemas.openxmlformats.org/officeDocument/2006/relationships/image" Target="../media/image30.svg"/><Relationship Id="rId13" Type="http://schemas.openxmlformats.org/officeDocument/2006/relationships/image" Target="../media/image35.png"/><Relationship Id="rId18" Type="http://schemas.openxmlformats.org/officeDocument/2006/relationships/image" Target="../media/image38.svg"/><Relationship Id="rId26" Type="http://schemas.openxmlformats.org/officeDocument/2006/relationships/image" Target="../media/image28.svg"/><Relationship Id="rId3" Type="http://schemas.openxmlformats.org/officeDocument/2006/relationships/image" Target="../media/image19.png"/><Relationship Id="rId21" Type="http://schemas.openxmlformats.org/officeDocument/2006/relationships/image" Target="../media/image39.png"/><Relationship Id="rId7" Type="http://schemas.openxmlformats.org/officeDocument/2006/relationships/image" Target="../media/image29.png"/><Relationship Id="rId12" Type="http://schemas.openxmlformats.org/officeDocument/2006/relationships/image" Target="../media/image34.svg"/><Relationship Id="rId17" Type="http://schemas.openxmlformats.org/officeDocument/2006/relationships/image" Target="../media/image37.png"/><Relationship Id="rId25" Type="http://schemas.openxmlformats.org/officeDocument/2006/relationships/image" Target="../media/image27.png"/><Relationship Id="rId2" Type="http://schemas.openxmlformats.org/officeDocument/2006/relationships/notesSlide" Target="../notesSlides/notesSlide7.xml"/><Relationship Id="rId16" Type="http://schemas.openxmlformats.org/officeDocument/2006/relationships/image" Target="../media/image24.svg"/><Relationship Id="rId20" Type="http://schemas.openxmlformats.org/officeDocument/2006/relationships/image" Target="../media/image26.svg"/><Relationship Id="rId1" Type="http://schemas.openxmlformats.org/officeDocument/2006/relationships/slideLayout" Target="../slideLayouts/slideLayout31.xml"/><Relationship Id="rId6" Type="http://schemas.openxmlformats.org/officeDocument/2006/relationships/image" Target="../media/image22.svg"/><Relationship Id="rId11" Type="http://schemas.openxmlformats.org/officeDocument/2006/relationships/image" Target="../media/image33.png"/><Relationship Id="rId24" Type="http://schemas.openxmlformats.org/officeDocument/2006/relationships/image" Target="../media/image42.svg"/><Relationship Id="rId5" Type="http://schemas.openxmlformats.org/officeDocument/2006/relationships/image" Target="../media/image21.png"/><Relationship Id="rId15" Type="http://schemas.openxmlformats.org/officeDocument/2006/relationships/image" Target="../media/image23.png"/><Relationship Id="rId23" Type="http://schemas.openxmlformats.org/officeDocument/2006/relationships/image" Target="../media/image41.png"/><Relationship Id="rId28" Type="http://schemas.openxmlformats.org/officeDocument/2006/relationships/image" Target="../media/image44.svg"/><Relationship Id="rId10" Type="http://schemas.openxmlformats.org/officeDocument/2006/relationships/image" Target="../media/image32.svg"/><Relationship Id="rId19" Type="http://schemas.openxmlformats.org/officeDocument/2006/relationships/image" Target="../media/image25.png"/><Relationship Id="rId4" Type="http://schemas.openxmlformats.org/officeDocument/2006/relationships/image" Target="../media/image20.svg"/><Relationship Id="rId9" Type="http://schemas.openxmlformats.org/officeDocument/2006/relationships/image" Target="../media/image31.png"/><Relationship Id="rId14" Type="http://schemas.openxmlformats.org/officeDocument/2006/relationships/image" Target="../media/image36.svg"/><Relationship Id="rId22" Type="http://schemas.openxmlformats.org/officeDocument/2006/relationships/image" Target="../media/image40.svg"/><Relationship Id="rId27" Type="http://schemas.openxmlformats.org/officeDocument/2006/relationships/image" Target="../media/image43.png"/></Relationships>
</file>

<file path=ppt/slides/_rels/slide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8.jpeg"/><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8.jpeg"/><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8.jpe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DED3C353-00ED-97C8-B607-95A9EB8D8E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5382" y="-68511"/>
            <a:ext cx="12539367" cy="6887767"/>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14">
            <a:extLst>
              <a:ext uri="{FF2B5EF4-FFF2-40B4-BE49-F238E27FC236}">
                <a16:creationId xmlns:a16="http://schemas.microsoft.com/office/drawing/2014/main" id="{7343FE20-CCED-4429-D608-EDFC2D4CF6B1}"/>
              </a:ext>
            </a:extLst>
          </p:cNvPr>
          <p:cNvSpPr txBox="1">
            <a:spLocks noChangeArrowheads="1"/>
          </p:cNvSpPr>
          <p:nvPr/>
        </p:nvSpPr>
        <p:spPr bwMode="auto">
          <a:xfrm>
            <a:off x="497452" y="2052677"/>
            <a:ext cx="11018554" cy="1704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4800" b="1" dirty="0" err="1">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Tuần</a:t>
            </a:r>
            <a:r>
              <a:rPr lang="en-US" sz="4800" b="1" dirty="0">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 12</a:t>
            </a:r>
          </a:p>
          <a:p>
            <a:pPr algn="ctr" eaLnBrk="1" hangingPunct="1">
              <a:spcBef>
                <a:spcPts val="1350"/>
              </a:spcBef>
              <a:defRPr/>
            </a:pPr>
            <a:r>
              <a:rPr lang="en-US" sz="4400" dirty="0" err="1">
                <a:solidFill>
                  <a:srgbClr val="0070C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Bài</a:t>
            </a:r>
            <a:r>
              <a:rPr lang="en-US" sz="4400" dirty="0">
                <a:solidFill>
                  <a:srgbClr val="0070C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 7: CHUNG SỨC CHUNG LÒNG</a:t>
            </a:r>
          </a:p>
        </p:txBody>
      </p:sp>
      <p:pic>
        <p:nvPicPr>
          <p:cNvPr id="8" name="Picture 5" descr="POINSET3">
            <a:extLst>
              <a:ext uri="{FF2B5EF4-FFF2-40B4-BE49-F238E27FC236}">
                <a16:creationId xmlns:a16="http://schemas.microsoft.com/office/drawing/2014/main" id="{4C1F8A6F-720C-F2D7-C0C6-522D12E0EED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34621" y="4571333"/>
            <a:ext cx="3246937" cy="2319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EC8FC563-EA9D-9C59-DA7C-8806B8B0A427}"/>
              </a:ext>
            </a:extLst>
          </p:cNvPr>
          <p:cNvPicPr>
            <a:picLocks noChangeAspect="1"/>
          </p:cNvPicPr>
          <p:nvPr/>
        </p:nvPicPr>
        <p:blipFill>
          <a:blip r:embed="rId5"/>
          <a:stretch>
            <a:fillRect/>
          </a:stretch>
        </p:blipFill>
        <p:spPr>
          <a:xfrm>
            <a:off x="3991610" y="38744"/>
            <a:ext cx="4208780" cy="1571625"/>
          </a:xfrm>
          <a:prstGeom prst="rect">
            <a:avLst/>
          </a:prstGeom>
        </p:spPr>
      </p:pic>
      <p:pic>
        <p:nvPicPr>
          <p:cNvPr id="2050" name="Picture 2" descr="Sách giáo khoa THPT 2018">
            <a:extLst>
              <a:ext uri="{FF2B5EF4-FFF2-40B4-BE49-F238E27FC236}">
                <a16:creationId xmlns:a16="http://schemas.microsoft.com/office/drawing/2014/main" id="{DE6A9B1F-1EDF-353C-3150-307BC15157E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28002" y="287823"/>
            <a:ext cx="1866546" cy="208529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12">
            <a:extLst>
              <a:ext uri="{FF2B5EF4-FFF2-40B4-BE49-F238E27FC236}">
                <a16:creationId xmlns:a16="http://schemas.microsoft.com/office/drawing/2014/main" id="{65E589CD-217B-EE2A-4D39-2F7BBBA35D9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7662" y="5028224"/>
            <a:ext cx="1524000"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5" descr="POINSET2">
            <a:extLst>
              <a:ext uri="{FF2B5EF4-FFF2-40B4-BE49-F238E27FC236}">
                <a16:creationId xmlns:a16="http://schemas.microsoft.com/office/drawing/2014/main" id="{D8E8E611-B093-6760-D24E-8F04932AFCA9}"/>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5400000" flipV="1">
            <a:off x="-138593" y="-219216"/>
            <a:ext cx="1560910" cy="1999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descr="POINSET2">
            <a:extLst>
              <a:ext uri="{FF2B5EF4-FFF2-40B4-BE49-F238E27FC236}">
                <a16:creationId xmlns:a16="http://schemas.microsoft.com/office/drawing/2014/main" id="{CA0AACF5-C8A2-5EB0-1D5A-4BB0F9E3BFD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5400000">
            <a:off x="10473002" y="-158088"/>
            <a:ext cx="1566863" cy="1871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316CEAF6-54E9-289B-B1E0-567EE4D8C913}"/>
              </a:ext>
            </a:extLst>
          </p:cNvPr>
          <p:cNvSpPr/>
          <p:nvPr/>
        </p:nvSpPr>
        <p:spPr>
          <a:xfrm>
            <a:off x="2964426" y="4748981"/>
            <a:ext cx="6863576" cy="100757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Times New Roman" panose="02020603050405020304" pitchFamily="18" charset="0"/>
                <a:cs typeface="Times New Roman" panose="02020603050405020304" pitchFamily="18" charset="0"/>
              </a:rPr>
              <a:t>GIÁO VIÊN: NGUYỄN THỊ NHƯ QUỲNH</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Scale>
                                      <p:cBhvr>
                                        <p:cTn id="7"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
                                        </p:tgtEl>
                                        <p:attrNameLst>
                                          <p:attrName>ppt_x</p:attrName>
                                          <p:attrName>ppt_y</p:attrName>
                                        </p:attrNameLst>
                                      </p:cBhvr>
                                    </p:animMotion>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532E75E3-CF02-35C2-6811-900FC30CDD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ext Box 14">
            <a:extLst>
              <a:ext uri="{FF2B5EF4-FFF2-40B4-BE49-F238E27FC236}">
                <a16:creationId xmlns:a16="http://schemas.microsoft.com/office/drawing/2014/main" id="{02FAA30D-4948-D5AC-B792-9585FE09469D}"/>
              </a:ext>
            </a:extLst>
          </p:cNvPr>
          <p:cNvSpPr txBox="1">
            <a:spLocks noChangeArrowheads="1"/>
          </p:cNvSpPr>
          <p:nvPr/>
        </p:nvSpPr>
        <p:spPr bwMode="auto">
          <a:xfrm>
            <a:off x="3327859" y="513320"/>
            <a:ext cx="5536282" cy="939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5400" b="1">
                <a:solidFill>
                  <a:srgbClr val="FF0000"/>
                </a:solidFill>
                <a:effectLst>
                  <a:outerShdw blurRad="38100" dist="38100" dir="2700000" algn="tl">
                    <a:srgbClr val="000000">
                      <a:alpha val="43137"/>
                    </a:srgbClr>
                  </a:outerShdw>
                </a:effectLst>
                <a:latin typeface="UTM Ong Do Tre" panose="02040603050506020204" pitchFamily="18" charset="0"/>
                <a:cs typeface="Times New Roman" panose="02020603050405020304" pitchFamily="18" charset="0"/>
              </a:rPr>
              <a:t>Giải nghĩa từ khó</a:t>
            </a:r>
            <a:endParaRPr lang="en-US" sz="5400" dirty="0">
              <a:solidFill>
                <a:srgbClr val="FF0000"/>
              </a:solidFill>
              <a:effectLst>
                <a:outerShdw blurRad="38100" dist="38100" dir="2700000" algn="tl">
                  <a:srgbClr val="000000">
                    <a:alpha val="43137"/>
                  </a:srgbClr>
                </a:outerShdw>
              </a:effectLst>
              <a:latin typeface="UTM Ong Do Tre" panose="020406030505060202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4A7CEC00-CB43-ACA5-8CBE-E326CD3A704C}"/>
              </a:ext>
            </a:extLst>
          </p:cNvPr>
          <p:cNvSpPr txBox="1"/>
          <p:nvPr/>
        </p:nvSpPr>
        <p:spPr>
          <a:xfrm>
            <a:off x="796413" y="1966353"/>
            <a:ext cx="10833453" cy="2005806"/>
          </a:xfrm>
          <a:prstGeom prst="rect">
            <a:avLst/>
          </a:prstGeom>
          <a:noFill/>
        </p:spPr>
        <p:txBody>
          <a:bodyPr wrap="square">
            <a:spAutoFit/>
          </a:bodyPr>
          <a:lstStyle/>
          <a:p>
            <a:pPr>
              <a:lnSpc>
                <a:spcPct val="150000"/>
              </a:lnSpc>
            </a:pPr>
            <a:r>
              <a:rPr lang="vi-VN" sz="2900" dirty="0">
                <a:solidFill>
                  <a:srgbClr val="FF0000"/>
                </a:solidFill>
                <a:effectLst/>
                <a:latin typeface="Tahoma" panose="020B0604030504040204" pitchFamily="34" charset="0"/>
                <a:ea typeface="Tahoma" panose="020B0604030504040204" pitchFamily="34" charset="0"/>
                <a:cs typeface="Tahoma" panose="020B0604030504040204" pitchFamily="34" charset="0"/>
              </a:rPr>
              <a:t>-	Thổ: </a:t>
            </a:r>
            <a:r>
              <a:rPr lang="vi-VN" sz="2900" dirty="0">
                <a:effectLst/>
                <a:latin typeface="Tahoma" panose="020B0604030504040204" pitchFamily="34" charset="0"/>
                <a:ea typeface="Tahoma" panose="020B0604030504040204" pitchFamily="34" charset="0"/>
                <a:cs typeface="Tahoma" panose="020B0604030504040204" pitchFamily="34" charset="0"/>
              </a:rPr>
              <a:t>tên gọi trước đây của các dân tộc Tày, Nùng.</a:t>
            </a:r>
          </a:p>
          <a:p>
            <a:pPr>
              <a:lnSpc>
                <a:spcPct val="150000"/>
              </a:lnSpc>
            </a:pPr>
            <a:r>
              <a:rPr lang="vi-VN" sz="2900" dirty="0">
                <a:solidFill>
                  <a:srgbClr val="FF0000"/>
                </a:solidFill>
                <a:effectLst/>
                <a:latin typeface="Tahoma" panose="020B0604030504040204" pitchFamily="34" charset="0"/>
                <a:ea typeface="Tahoma" panose="020B0604030504040204" pitchFamily="34" charset="0"/>
                <a:cs typeface="Tahoma" panose="020B0604030504040204" pitchFamily="34" charset="0"/>
              </a:rPr>
              <a:t>-	Mán: </a:t>
            </a:r>
            <a:r>
              <a:rPr lang="vi-VN" sz="2900" dirty="0">
                <a:effectLst/>
                <a:latin typeface="Tahoma" panose="020B0604030504040204" pitchFamily="34" charset="0"/>
                <a:ea typeface="Tahoma" panose="020B0604030504040204" pitchFamily="34" charset="0"/>
                <a:cs typeface="Tahoma" panose="020B0604030504040204" pitchFamily="34" charset="0"/>
              </a:rPr>
              <a:t>tên gọi trước đây của dân tộc Dao.</a:t>
            </a:r>
          </a:p>
          <a:p>
            <a:pPr>
              <a:lnSpc>
                <a:spcPct val="150000"/>
              </a:lnSpc>
            </a:pPr>
            <a:r>
              <a:rPr lang="vi-VN" sz="2900" dirty="0">
                <a:solidFill>
                  <a:srgbClr val="FF0000"/>
                </a:solidFill>
                <a:effectLst/>
                <a:latin typeface="Tahoma" panose="020B0604030504040204" pitchFamily="34" charset="0"/>
                <a:ea typeface="Tahoma" panose="020B0604030504040204" pitchFamily="34" charset="0"/>
                <a:cs typeface="Tahoma" panose="020B0604030504040204" pitchFamily="34" charset="0"/>
              </a:rPr>
              <a:t>-	Mưu hạnh phúc: </a:t>
            </a:r>
            <a:r>
              <a:rPr lang="vi-VN" sz="2900" dirty="0">
                <a:effectLst/>
                <a:latin typeface="Tahoma" panose="020B0604030504040204" pitchFamily="34" charset="0"/>
                <a:ea typeface="Tahoma" panose="020B0604030504040204" pitchFamily="34" charset="0"/>
                <a:cs typeface="Tahoma" panose="020B0604030504040204" pitchFamily="34" charset="0"/>
              </a:rPr>
              <a:t>lo tính làm sao để được sống hạnh phúc</a:t>
            </a:r>
            <a:r>
              <a:rPr lang="vi-VN" sz="2900" dirty="0">
                <a:solidFill>
                  <a:srgbClr val="FF0000"/>
                </a:solidFill>
                <a:effectLst/>
                <a:latin typeface="Tahoma" panose="020B0604030504040204" pitchFamily="34" charset="0"/>
                <a:ea typeface="Tahoma" panose="020B0604030504040204" pitchFamily="34" charset="0"/>
                <a:cs typeface="Tahoma" panose="020B0604030504040204" pitchFamily="34" charset="0"/>
              </a:rPr>
              <a:t>.</a:t>
            </a:r>
          </a:p>
        </p:txBody>
      </p:sp>
    </p:spTree>
    <p:extLst>
      <p:ext uri="{BB962C8B-B14F-4D97-AF65-F5344CB8AC3E}">
        <p14:creationId xmlns:p14="http://schemas.microsoft.com/office/powerpoint/2010/main" val="21919955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532E75E3-CF02-35C2-6811-900FC30CDD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ext Box 14">
            <a:extLst>
              <a:ext uri="{FF2B5EF4-FFF2-40B4-BE49-F238E27FC236}">
                <a16:creationId xmlns:a16="http://schemas.microsoft.com/office/drawing/2014/main" id="{02FAA30D-4948-D5AC-B792-9585FE09469D}"/>
              </a:ext>
            </a:extLst>
          </p:cNvPr>
          <p:cNvSpPr txBox="1">
            <a:spLocks noChangeArrowheads="1"/>
          </p:cNvSpPr>
          <p:nvPr/>
        </p:nvSpPr>
        <p:spPr bwMode="auto">
          <a:xfrm>
            <a:off x="3327859" y="258610"/>
            <a:ext cx="5536282" cy="939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5400" b="1">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rPr>
              <a:t>Chia đoạn</a:t>
            </a:r>
            <a:endParaRPr lang="en-US" sz="5400" dirty="0">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endParaRPr>
          </a:p>
        </p:txBody>
      </p:sp>
      <p:grpSp>
        <p:nvGrpSpPr>
          <p:cNvPr id="3" name="Group 2">
            <a:extLst>
              <a:ext uri="{FF2B5EF4-FFF2-40B4-BE49-F238E27FC236}">
                <a16:creationId xmlns:a16="http://schemas.microsoft.com/office/drawing/2014/main" id="{CF97C1DF-FEBD-1BCA-5CCD-647C02F10EF3}"/>
              </a:ext>
            </a:extLst>
          </p:cNvPr>
          <p:cNvGrpSpPr/>
          <p:nvPr/>
        </p:nvGrpSpPr>
        <p:grpSpPr>
          <a:xfrm>
            <a:off x="203593" y="1735881"/>
            <a:ext cx="11753284" cy="731520"/>
            <a:chOff x="5753100" y="1905000"/>
            <a:chExt cx="4876464" cy="460318"/>
          </a:xfrm>
          <a:solidFill>
            <a:schemeClr val="accent2">
              <a:lumMod val="20000"/>
              <a:lumOff val="80000"/>
              <a:alpha val="67000"/>
            </a:schemeClr>
          </a:solidFill>
        </p:grpSpPr>
        <p:sp>
          <p:nvSpPr>
            <p:cNvPr id="5" name="Hexagon 4">
              <a:extLst>
                <a:ext uri="{FF2B5EF4-FFF2-40B4-BE49-F238E27FC236}">
                  <a16:creationId xmlns:a16="http://schemas.microsoft.com/office/drawing/2014/main" id="{69553BDB-4DBC-5E99-E843-749F18466F7A}"/>
                </a:ext>
              </a:extLst>
            </p:cNvPr>
            <p:cNvSpPr/>
            <p:nvPr/>
          </p:nvSpPr>
          <p:spPr>
            <a:xfrm>
              <a:off x="5753100" y="1905000"/>
              <a:ext cx="953468" cy="457200"/>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solidFill>
                  <a:srgbClr val="002060"/>
                </a:solidFill>
                <a:latin typeface="UVF Salome" panose="02000503040000020003" pitchFamily="50" charset="0"/>
              </a:endParaRPr>
            </a:p>
          </p:txBody>
        </p:sp>
        <p:sp>
          <p:nvSpPr>
            <p:cNvPr id="6" name="Rectangle 5">
              <a:extLst>
                <a:ext uri="{FF2B5EF4-FFF2-40B4-BE49-F238E27FC236}">
                  <a16:creationId xmlns:a16="http://schemas.microsoft.com/office/drawing/2014/main" id="{CA67A672-E78F-2E5B-1E4F-63454F28C778}"/>
                </a:ext>
              </a:extLst>
            </p:cNvPr>
            <p:cNvSpPr/>
            <p:nvPr/>
          </p:nvSpPr>
          <p:spPr>
            <a:xfrm>
              <a:off x="6748862" y="1908118"/>
              <a:ext cx="3880702" cy="457200"/>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r>
                <a:rPr lang="en-US" sz="3200" dirty="0" err="1">
                  <a:solidFill>
                    <a:srgbClr val="002060"/>
                  </a:solidFill>
                  <a:latin typeface="UTM Avo" panose="02040603050506020204" pitchFamily="18" charset="0"/>
                  <a:cs typeface="Times New Roman" panose="02020603050405020304" pitchFamily="18" charset="0"/>
                </a:rPr>
                <a:t>Từ</a:t>
              </a:r>
              <a:r>
                <a:rPr lang="en-US" sz="3200" dirty="0">
                  <a:solidFill>
                    <a:srgbClr val="002060"/>
                  </a:solidFill>
                  <a:latin typeface="UTM Avo" panose="02040603050506020204" pitchFamily="18" charset="0"/>
                  <a:cs typeface="Times New Roman" panose="02020603050405020304" pitchFamily="18" charset="0"/>
                </a:rPr>
                <a:t> </a:t>
              </a:r>
              <a:r>
                <a:rPr lang="en-US" sz="3200" dirty="0" err="1">
                  <a:solidFill>
                    <a:srgbClr val="002060"/>
                  </a:solidFill>
                  <a:latin typeface="UTM Avo" panose="02040603050506020204" pitchFamily="18" charset="0"/>
                  <a:cs typeface="Times New Roman" panose="02020603050405020304" pitchFamily="18" charset="0"/>
                </a:rPr>
                <a:t>đầu</a:t>
              </a:r>
              <a:r>
                <a:rPr lang="en-US" sz="3200" dirty="0">
                  <a:solidFill>
                    <a:srgbClr val="002060"/>
                  </a:solidFill>
                  <a:latin typeface="UTM Avo" panose="02040603050506020204" pitchFamily="18" charset="0"/>
                  <a:cs typeface="Times New Roman" panose="02020603050405020304" pitchFamily="18" charset="0"/>
                </a:rPr>
                <a:t> </a:t>
              </a:r>
              <a:r>
                <a:rPr lang="en-US" sz="3200" dirty="0" err="1">
                  <a:solidFill>
                    <a:srgbClr val="002060"/>
                  </a:solidFill>
                  <a:latin typeface="UTM Avo" panose="02040603050506020204" pitchFamily="18" charset="0"/>
                  <a:cs typeface="Times New Roman" panose="02020603050405020304" pitchFamily="18" charset="0"/>
                </a:rPr>
                <a:t>đến</a:t>
              </a:r>
              <a:r>
                <a:rPr lang="en-US" sz="3200" dirty="0">
                  <a:solidFill>
                    <a:srgbClr val="002060"/>
                  </a:solidFill>
                  <a:latin typeface="UTM Avo" panose="02040603050506020204" pitchFamily="18" charset="0"/>
                  <a:cs typeface="Times New Roman" panose="02020603050405020304" pitchFamily="18" charset="0"/>
                </a:rPr>
                <a:t> “…</a:t>
              </a:r>
              <a:r>
                <a:rPr lang="vi-VN" sz="3200" dirty="0">
                  <a:solidFill>
                    <a:srgbClr val="002060"/>
                  </a:solidFill>
                  <a:latin typeface="UTM Avo" panose="02040603050506020204" pitchFamily="18" charset="0"/>
                  <a:cs typeface="Times New Roman" panose="02020603050405020304" pitchFamily="18" charset="0"/>
                </a:rPr>
                <a:t>gần gũi đồng bào..</a:t>
              </a:r>
              <a:r>
                <a:rPr lang="en-US" sz="3200" dirty="0">
                  <a:solidFill>
                    <a:srgbClr val="002060"/>
                  </a:solidFill>
                  <a:latin typeface="UTM Avo" panose="02040603050506020204" pitchFamily="18" charset="0"/>
                  <a:cs typeface="Times New Roman" panose="02020603050405020304" pitchFamily="18" charset="0"/>
                </a:rPr>
                <a:t>"</a:t>
              </a:r>
              <a:r>
                <a:rPr lang="vi-VN" sz="3200" dirty="0">
                  <a:solidFill>
                    <a:srgbClr val="002060"/>
                  </a:solidFill>
                  <a:latin typeface="UTM Avo" panose="02040603050506020204" pitchFamily="18" charset="0"/>
                  <a:cs typeface="Times New Roman" panose="02020603050405020304" pitchFamily="18" charset="0"/>
                </a:rPr>
                <a:t> </a:t>
              </a:r>
              <a:endParaRPr lang="en-US" sz="3200" dirty="0">
                <a:solidFill>
                  <a:srgbClr val="002060"/>
                </a:solidFill>
                <a:latin typeface="UTM Avo" panose="02040603050506020204" pitchFamily="18" charset="0"/>
                <a:cs typeface="Times New Roman" panose="02020603050405020304" pitchFamily="18" charset="0"/>
              </a:endParaRPr>
            </a:p>
          </p:txBody>
        </p:sp>
      </p:grpSp>
      <p:sp>
        <p:nvSpPr>
          <p:cNvPr id="8" name="Hexagon 7">
            <a:extLst>
              <a:ext uri="{FF2B5EF4-FFF2-40B4-BE49-F238E27FC236}">
                <a16:creationId xmlns:a16="http://schemas.microsoft.com/office/drawing/2014/main" id="{DA2FA103-49B7-775F-3414-78D452918DE6}"/>
              </a:ext>
            </a:extLst>
          </p:cNvPr>
          <p:cNvSpPr/>
          <p:nvPr/>
        </p:nvSpPr>
        <p:spPr>
          <a:xfrm>
            <a:off x="51814" y="1757071"/>
            <a:ext cx="2360575" cy="726565"/>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solidFill>
                <a:srgbClr val="002060"/>
              </a:solidFill>
              <a:latin typeface="UVF Salome" panose="02000503040000020003" pitchFamily="50" charset="0"/>
            </a:endParaRPr>
          </a:p>
        </p:txBody>
      </p:sp>
      <p:sp>
        <p:nvSpPr>
          <p:cNvPr id="9" name="Hexagon 8">
            <a:extLst>
              <a:ext uri="{FF2B5EF4-FFF2-40B4-BE49-F238E27FC236}">
                <a16:creationId xmlns:a16="http://schemas.microsoft.com/office/drawing/2014/main" id="{08C93064-E08E-D6A8-87A9-5D416A2D5DA9}"/>
              </a:ext>
            </a:extLst>
          </p:cNvPr>
          <p:cNvSpPr/>
          <p:nvPr/>
        </p:nvSpPr>
        <p:spPr>
          <a:xfrm>
            <a:off x="124763" y="1824156"/>
            <a:ext cx="2146901" cy="559926"/>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a:solidFill>
                  <a:srgbClr val="002060"/>
                </a:solidFill>
                <a:latin typeface="UTM Avo" panose="02040603050506020204" pitchFamily="18" charset="0"/>
                <a:cs typeface="Times New Roman" panose="02020603050405020304" pitchFamily="18" charset="0"/>
              </a:rPr>
              <a:t>Đoạn 1</a:t>
            </a:r>
            <a:endParaRPr lang="en-US" sz="3200" b="1" dirty="0">
              <a:solidFill>
                <a:srgbClr val="002060"/>
              </a:solidFill>
              <a:latin typeface="UTM Avo" panose="02040603050506020204" pitchFamily="18" charset="0"/>
              <a:cs typeface="Times New Roman" panose="02020603050405020304" pitchFamily="18" charset="0"/>
            </a:endParaRPr>
          </a:p>
        </p:txBody>
      </p:sp>
      <p:grpSp>
        <p:nvGrpSpPr>
          <p:cNvPr id="15" name="Group 14">
            <a:extLst>
              <a:ext uri="{FF2B5EF4-FFF2-40B4-BE49-F238E27FC236}">
                <a16:creationId xmlns:a16="http://schemas.microsoft.com/office/drawing/2014/main" id="{35F17D01-BD2C-3EF9-CAA0-3740D7D295C7}"/>
              </a:ext>
            </a:extLst>
          </p:cNvPr>
          <p:cNvGrpSpPr/>
          <p:nvPr/>
        </p:nvGrpSpPr>
        <p:grpSpPr>
          <a:xfrm>
            <a:off x="150464" y="2686611"/>
            <a:ext cx="11737519" cy="1190437"/>
            <a:chOff x="5759641" y="1875237"/>
            <a:chExt cx="4869923" cy="490081"/>
          </a:xfrm>
          <a:solidFill>
            <a:schemeClr val="accent2">
              <a:lumMod val="20000"/>
              <a:lumOff val="80000"/>
              <a:alpha val="67000"/>
            </a:schemeClr>
          </a:solidFill>
        </p:grpSpPr>
        <p:sp>
          <p:nvSpPr>
            <p:cNvPr id="16" name="Hexagon 15">
              <a:extLst>
                <a:ext uri="{FF2B5EF4-FFF2-40B4-BE49-F238E27FC236}">
                  <a16:creationId xmlns:a16="http://schemas.microsoft.com/office/drawing/2014/main" id="{02EE91B3-DF4F-309D-3D40-2CC9033573C0}"/>
                </a:ext>
              </a:extLst>
            </p:cNvPr>
            <p:cNvSpPr/>
            <p:nvPr/>
          </p:nvSpPr>
          <p:spPr>
            <a:xfrm>
              <a:off x="5759641" y="1875237"/>
              <a:ext cx="953468" cy="457200"/>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solidFill>
                  <a:srgbClr val="002060"/>
                </a:solidFill>
                <a:latin typeface="UVF Salome" panose="02000503040000020003" pitchFamily="50" charset="0"/>
              </a:endParaRPr>
            </a:p>
          </p:txBody>
        </p:sp>
        <p:sp>
          <p:nvSpPr>
            <p:cNvPr id="17" name="Rectangle 16">
              <a:extLst>
                <a:ext uri="{FF2B5EF4-FFF2-40B4-BE49-F238E27FC236}">
                  <a16:creationId xmlns:a16="http://schemas.microsoft.com/office/drawing/2014/main" id="{2A98DABD-510B-1DAD-1A0C-AC7B460D5187}"/>
                </a:ext>
              </a:extLst>
            </p:cNvPr>
            <p:cNvSpPr/>
            <p:nvPr/>
          </p:nvSpPr>
          <p:spPr>
            <a:xfrm>
              <a:off x="6748862" y="1908118"/>
              <a:ext cx="3880702" cy="457200"/>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r>
                <a:rPr lang="en-US" sz="3200" dirty="0" err="1">
                  <a:solidFill>
                    <a:srgbClr val="002060"/>
                  </a:solidFill>
                  <a:latin typeface="UTM Avo" panose="02040603050506020204" pitchFamily="18" charset="0"/>
                  <a:cs typeface="Times New Roman" panose="02020603050405020304" pitchFamily="18" charset="0"/>
                </a:rPr>
                <a:t>Từ</a:t>
              </a:r>
              <a:r>
                <a:rPr lang="en-US" sz="3200" dirty="0">
                  <a:solidFill>
                    <a:srgbClr val="002060"/>
                  </a:solidFill>
                  <a:latin typeface="UTM Avo" panose="02040603050506020204" pitchFamily="18" charset="0"/>
                  <a:cs typeface="Times New Roman" panose="02020603050405020304" pitchFamily="18" charset="0"/>
                </a:rPr>
                <a:t> “</a:t>
              </a:r>
              <a:r>
                <a:rPr lang="en-US" sz="3200" dirty="0" err="1">
                  <a:solidFill>
                    <a:srgbClr val="002060"/>
                  </a:solidFill>
                  <a:latin typeface="UTM Avo" panose="02040603050506020204" pitchFamily="18" charset="0"/>
                  <a:cs typeface="Times New Roman" panose="02020603050405020304" pitchFamily="18" charset="0"/>
                </a:rPr>
                <a:t>Đồng</a:t>
              </a:r>
              <a:r>
                <a:rPr lang="en-US" sz="3200" dirty="0">
                  <a:solidFill>
                    <a:srgbClr val="002060"/>
                  </a:solidFill>
                  <a:latin typeface="UTM Avo" panose="02040603050506020204" pitchFamily="18" charset="0"/>
                  <a:cs typeface="Times New Roman" panose="02020603050405020304" pitchFamily="18" charset="0"/>
                </a:rPr>
                <a:t> </a:t>
              </a:r>
              <a:r>
                <a:rPr lang="en-US" sz="3200" dirty="0" err="1">
                  <a:solidFill>
                    <a:srgbClr val="002060"/>
                  </a:solidFill>
                  <a:latin typeface="UTM Avo" panose="02040603050506020204" pitchFamily="18" charset="0"/>
                  <a:cs typeface="Times New Roman" panose="02020603050405020304" pitchFamily="18" charset="0"/>
                </a:rPr>
                <a:t>bào</a:t>
              </a:r>
              <a:r>
                <a:rPr lang="en-US" sz="3200" dirty="0">
                  <a:solidFill>
                    <a:srgbClr val="002060"/>
                  </a:solidFill>
                  <a:latin typeface="UTM Avo" panose="02040603050506020204" pitchFamily="18" charset="0"/>
                  <a:cs typeface="Times New Roman" panose="02020603050405020304" pitchFamily="18" charset="0"/>
                </a:rPr>
                <a:t> </a:t>
              </a:r>
              <a:r>
                <a:rPr lang="en-US" sz="3200" dirty="0" err="1">
                  <a:solidFill>
                    <a:srgbClr val="002060"/>
                  </a:solidFill>
                  <a:latin typeface="UTM Avo" panose="02040603050506020204" pitchFamily="18" charset="0"/>
                  <a:cs typeface="Times New Roman" panose="02020603050405020304" pitchFamily="18" charset="0"/>
                </a:rPr>
                <a:t>Kinh</a:t>
              </a:r>
              <a:r>
                <a:rPr lang="en-US" sz="3200" dirty="0">
                  <a:solidFill>
                    <a:srgbClr val="002060"/>
                  </a:solidFill>
                  <a:latin typeface="UTM Avo" panose="02040603050506020204" pitchFamily="18" charset="0"/>
                  <a:cs typeface="Times New Roman" panose="02020603050405020304" pitchFamily="18" charset="0"/>
                </a:rPr>
                <a:t>… </a:t>
              </a:r>
              <a:r>
                <a:rPr lang="en-US" sz="3200" dirty="0" err="1">
                  <a:solidFill>
                    <a:srgbClr val="002060"/>
                  </a:solidFill>
                  <a:latin typeface="UTM Avo" panose="02040603050506020204" pitchFamily="18" charset="0"/>
                  <a:cs typeface="Times New Roman" panose="02020603050405020304" pitchFamily="18" charset="0"/>
                </a:rPr>
                <a:t>đến</a:t>
              </a:r>
              <a:r>
                <a:rPr lang="en-US" sz="3200" dirty="0">
                  <a:solidFill>
                    <a:srgbClr val="002060"/>
                  </a:solidFill>
                  <a:latin typeface="UTM Avo" panose="02040603050506020204" pitchFamily="18" charset="0"/>
                  <a:cs typeface="Times New Roman" panose="02020603050405020304" pitchFamily="18" charset="0"/>
                </a:rPr>
                <a:t> … no </a:t>
              </a:r>
              <a:r>
                <a:rPr lang="en-US" sz="3200" dirty="0" err="1">
                  <a:solidFill>
                    <a:srgbClr val="002060"/>
                  </a:solidFill>
                  <a:latin typeface="UTM Avo" panose="02040603050506020204" pitchFamily="18" charset="0"/>
                  <a:cs typeface="Times New Roman" panose="02020603050405020304" pitchFamily="18" charset="0"/>
                </a:rPr>
                <a:t>đói</a:t>
              </a:r>
              <a:r>
                <a:rPr lang="en-US" sz="3200" dirty="0">
                  <a:solidFill>
                    <a:srgbClr val="002060"/>
                  </a:solidFill>
                  <a:latin typeface="UTM Avo" panose="02040603050506020204" pitchFamily="18" charset="0"/>
                  <a:cs typeface="Times New Roman" panose="02020603050405020304" pitchFamily="18" charset="0"/>
                </a:rPr>
                <a:t> </a:t>
              </a:r>
              <a:r>
                <a:rPr lang="en-US" sz="3200" dirty="0" err="1">
                  <a:solidFill>
                    <a:srgbClr val="002060"/>
                  </a:solidFill>
                  <a:latin typeface="UTM Avo" panose="02040603050506020204" pitchFamily="18" charset="0"/>
                  <a:cs typeface="Times New Roman" panose="02020603050405020304" pitchFamily="18" charset="0"/>
                </a:rPr>
                <a:t>giúp</a:t>
              </a:r>
              <a:r>
                <a:rPr lang="en-US" sz="3200" dirty="0">
                  <a:solidFill>
                    <a:srgbClr val="002060"/>
                  </a:solidFill>
                  <a:latin typeface="UTM Avo" panose="02040603050506020204" pitchFamily="18" charset="0"/>
                  <a:cs typeface="Times New Roman" panose="02020603050405020304" pitchFamily="18" charset="0"/>
                </a:rPr>
                <a:t> </a:t>
              </a:r>
              <a:r>
                <a:rPr lang="en-US" sz="3200" dirty="0" err="1">
                  <a:solidFill>
                    <a:srgbClr val="002060"/>
                  </a:solidFill>
                  <a:latin typeface="UTM Avo" panose="02040603050506020204" pitchFamily="18" charset="0"/>
                  <a:cs typeface="Times New Roman" panose="02020603050405020304" pitchFamily="18" charset="0"/>
                </a:rPr>
                <a:t>nhau</a:t>
              </a:r>
              <a:r>
                <a:rPr lang="en-US" sz="3200" dirty="0">
                  <a:solidFill>
                    <a:srgbClr val="002060"/>
                  </a:solidFill>
                  <a:latin typeface="UTM Avo" panose="02040603050506020204" pitchFamily="18" charset="0"/>
                  <a:cs typeface="Times New Roman" panose="02020603050405020304" pitchFamily="18" charset="0"/>
                </a:rPr>
                <a:t>..”</a:t>
              </a:r>
            </a:p>
          </p:txBody>
        </p:sp>
      </p:grpSp>
      <p:sp>
        <p:nvSpPr>
          <p:cNvPr id="18" name="Hexagon 17">
            <a:extLst>
              <a:ext uri="{FF2B5EF4-FFF2-40B4-BE49-F238E27FC236}">
                <a16:creationId xmlns:a16="http://schemas.microsoft.com/office/drawing/2014/main" id="{E93D9961-D31D-1E46-BCE5-969991AA87F4}"/>
              </a:ext>
            </a:extLst>
          </p:cNvPr>
          <p:cNvSpPr/>
          <p:nvPr/>
        </p:nvSpPr>
        <p:spPr>
          <a:xfrm>
            <a:off x="-17080" y="2665421"/>
            <a:ext cx="2360575" cy="1110567"/>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solidFill>
                <a:srgbClr val="002060"/>
              </a:solidFill>
              <a:latin typeface="UVF Salome" panose="02000503040000020003" pitchFamily="50" charset="0"/>
            </a:endParaRPr>
          </a:p>
        </p:txBody>
      </p:sp>
      <p:sp>
        <p:nvSpPr>
          <p:cNvPr id="19" name="Hexagon 18">
            <a:extLst>
              <a:ext uri="{FF2B5EF4-FFF2-40B4-BE49-F238E27FC236}">
                <a16:creationId xmlns:a16="http://schemas.microsoft.com/office/drawing/2014/main" id="{A7E39F6C-9E47-876E-D129-F4DBF867941F}"/>
              </a:ext>
            </a:extLst>
          </p:cNvPr>
          <p:cNvSpPr/>
          <p:nvPr/>
        </p:nvSpPr>
        <p:spPr>
          <a:xfrm>
            <a:off x="65805" y="2748742"/>
            <a:ext cx="2146901" cy="855856"/>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a:solidFill>
                  <a:srgbClr val="002060"/>
                </a:solidFill>
                <a:latin typeface="UTM Avo" panose="02040603050506020204" pitchFamily="18" charset="0"/>
                <a:cs typeface="Times New Roman" panose="02020603050405020304" pitchFamily="18" charset="0"/>
              </a:rPr>
              <a:t>Đoạn 2</a:t>
            </a:r>
            <a:endParaRPr lang="en-US" sz="3200" b="1" dirty="0">
              <a:solidFill>
                <a:srgbClr val="002060"/>
              </a:solidFill>
              <a:latin typeface="UTM Avo" panose="02040603050506020204" pitchFamily="18" charset="0"/>
              <a:cs typeface="Times New Roman" panose="02020603050405020304" pitchFamily="18" charset="0"/>
            </a:endParaRPr>
          </a:p>
        </p:txBody>
      </p:sp>
      <p:grpSp>
        <p:nvGrpSpPr>
          <p:cNvPr id="14" name="Group 13">
            <a:extLst>
              <a:ext uri="{FF2B5EF4-FFF2-40B4-BE49-F238E27FC236}">
                <a16:creationId xmlns:a16="http://schemas.microsoft.com/office/drawing/2014/main" id="{2741B4E9-F26B-F052-5033-F0C4646EFCBF}"/>
              </a:ext>
            </a:extLst>
          </p:cNvPr>
          <p:cNvGrpSpPr/>
          <p:nvPr/>
        </p:nvGrpSpPr>
        <p:grpSpPr>
          <a:xfrm>
            <a:off x="219358" y="4072644"/>
            <a:ext cx="11737519" cy="1313542"/>
            <a:chOff x="5759641" y="1875237"/>
            <a:chExt cx="4869923" cy="490081"/>
          </a:xfrm>
          <a:solidFill>
            <a:schemeClr val="accent2">
              <a:lumMod val="20000"/>
              <a:lumOff val="80000"/>
              <a:alpha val="67000"/>
            </a:schemeClr>
          </a:solidFill>
        </p:grpSpPr>
        <p:sp>
          <p:nvSpPr>
            <p:cNvPr id="20" name="Hexagon 19">
              <a:extLst>
                <a:ext uri="{FF2B5EF4-FFF2-40B4-BE49-F238E27FC236}">
                  <a16:creationId xmlns:a16="http://schemas.microsoft.com/office/drawing/2014/main" id="{28161F5E-750A-BD31-094F-C377516375C8}"/>
                </a:ext>
              </a:extLst>
            </p:cNvPr>
            <p:cNvSpPr/>
            <p:nvPr/>
          </p:nvSpPr>
          <p:spPr>
            <a:xfrm>
              <a:off x="5759641" y="1875237"/>
              <a:ext cx="953468" cy="457200"/>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solidFill>
                  <a:srgbClr val="002060"/>
                </a:solidFill>
                <a:latin typeface="UVF Salome" panose="02000503040000020003" pitchFamily="50" charset="0"/>
              </a:endParaRPr>
            </a:p>
          </p:txBody>
        </p:sp>
        <p:sp>
          <p:nvSpPr>
            <p:cNvPr id="21" name="Rectangle 20">
              <a:extLst>
                <a:ext uri="{FF2B5EF4-FFF2-40B4-BE49-F238E27FC236}">
                  <a16:creationId xmlns:a16="http://schemas.microsoft.com/office/drawing/2014/main" id="{AE266D46-0896-2915-55AA-6F0D6232D0EF}"/>
                </a:ext>
              </a:extLst>
            </p:cNvPr>
            <p:cNvSpPr/>
            <p:nvPr/>
          </p:nvSpPr>
          <p:spPr>
            <a:xfrm>
              <a:off x="6748862" y="1908118"/>
              <a:ext cx="3880702" cy="457200"/>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r>
                <a:rPr lang="en-US" sz="3200" dirty="0" err="1">
                  <a:solidFill>
                    <a:srgbClr val="002060"/>
                  </a:solidFill>
                  <a:latin typeface="UTM Avo" panose="02040603050506020204" pitchFamily="18" charset="0"/>
                  <a:cs typeface="Times New Roman" panose="02020603050405020304" pitchFamily="18" charset="0"/>
                </a:rPr>
                <a:t>Từ</a:t>
              </a:r>
              <a:r>
                <a:rPr lang="en-US" sz="3200" dirty="0">
                  <a:solidFill>
                    <a:srgbClr val="002060"/>
                  </a:solidFill>
                  <a:latin typeface="UTM Avo" panose="02040603050506020204" pitchFamily="18" charset="0"/>
                  <a:cs typeface="Times New Roman" panose="02020603050405020304" pitchFamily="18" charset="0"/>
                </a:rPr>
                <a:t> “</a:t>
              </a:r>
              <a:r>
                <a:rPr lang="vi-VN" sz="3200" dirty="0">
                  <a:solidFill>
                    <a:srgbClr val="002060"/>
                  </a:solidFill>
                  <a:latin typeface="UTM Avo" panose="02040603050506020204" pitchFamily="18" charset="0"/>
                  <a:cs typeface="Times New Roman" panose="02020603050405020304" pitchFamily="18" charset="0"/>
                </a:rPr>
                <a:t>Giang sơn và Chính phủ… đến … con cháu chúng ta.</a:t>
              </a:r>
              <a:r>
                <a:rPr lang="en-US" sz="3200" dirty="0">
                  <a:solidFill>
                    <a:srgbClr val="002060"/>
                  </a:solidFill>
                  <a:latin typeface="UTM Avo" panose="02040603050506020204" pitchFamily="18" charset="0"/>
                  <a:cs typeface="Times New Roman" panose="02020603050405020304" pitchFamily="18" charset="0"/>
                </a:rPr>
                <a:t>.”</a:t>
              </a:r>
            </a:p>
          </p:txBody>
        </p:sp>
      </p:grpSp>
      <p:sp>
        <p:nvSpPr>
          <p:cNvPr id="22" name="Hexagon 21">
            <a:extLst>
              <a:ext uri="{FF2B5EF4-FFF2-40B4-BE49-F238E27FC236}">
                <a16:creationId xmlns:a16="http://schemas.microsoft.com/office/drawing/2014/main" id="{50C63B49-44F7-BF7F-C8E9-DF22FDDD3606}"/>
              </a:ext>
            </a:extLst>
          </p:cNvPr>
          <p:cNvSpPr/>
          <p:nvPr/>
        </p:nvSpPr>
        <p:spPr>
          <a:xfrm>
            <a:off x="51814" y="4051454"/>
            <a:ext cx="2360575" cy="1225413"/>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solidFill>
                <a:srgbClr val="002060"/>
              </a:solidFill>
              <a:latin typeface="UVF Salome" panose="02000503040000020003" pitchFamily="50" charset="0"/>
            </a:endParaRPr>
          </a:p>
        </p:txBody>
      </p:sp>
      <p:sp>
        <p:nvSpPr>
          <p:cNvPr id="23" name="Hexagon 22">
            <a:extLst>
              <a:ext uri="{FF2B5EF4-FFF2-40B4-BE49-F238E27FC236}">
                <a16:creationId xmlns:a16="http://schemas.microsoft.com/office/drawing/2014/main" id="{0CB16750-2446-FC2C-C615-1D67A7D0C6BE}"/>
              </a:ext>
            </a:extLst>
          </p:cNvPr>
          <p:cNvSpPr/>
          <p:nvPr/>
        </p:nvSpPr>
        <p:spPr>
          <a:xfrm>
            <a:off x="134699" y="4134774"/>
            <a:ext cx="2146901" cy="944362"/>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dirty="0" err="1">
                <a:solidFill>
                  <a:srgbClr val="002060"/>
                </a:solidFill>
                <a:latin typeface="UTM Avo" panose="02040603050506020204" pitchFamily="18" charset="0"/>
                <a:cs typeface="Times New Roman" panose="02020603050405020304" pitchFamily="18" charset="0"/>
              </a:rPr>
              <a:t>Đoạn</a:t>
            </a:r>
            <a:r>
              <a:rPr lang="en-US" sz="3200" b="1" dirty="0">
                <a:solidFill>
                  <a:srgbClr val="002060"/>
                </a:solidFill>
                <a:latin typeface="UTM Avo" panose="02040603050506020204" pitchFamily="18" charset="0"/>
                <a:cs typeface="Times New Roman" panose="02020603050405020304" pitchFamily="18" charset="0"/>
              </a:rPr>
              <a:t> 3</a:t>
            </a:r>
          </a:p>
        </p:txBody>
      </p:sp>
      <p:grpSp>
        <p:nvGrpSpPr>
          <p:cNvPr id="24" name="Group 23">
            <a:extLst>
              <a:ext uri="{FF2B5EF4-FFF2-40B4-BE49-F238E27FC236}">
                <a16:creationId xmlns:a16="http://schemas.microsoft.com/office/drawing/2014/main" id="{C4AB4359-7574-C184-B310-5FAE7E41A220}"/>
              </a:ext>
            </a:extLst>
          </p:cNvPr>
          <p:cNvGrpSpPr/>
          <p:nvPr/>
        </p:nvGrpSpPr>
        <p:grpSpPr>
          <a:xfrm>
            <a:off x="336913" y="5508436"/>
            <a:ext cx="11737519" cy="778818"/>
            <a:chOff x="5759641" y="1875237"/>
            <a:chExt cx="4869923" cy="490081"/>
          </a:xfrm>
          <a:solidFill>
            <a:schemeClr val="accent2">
              <a:lumMod val="20000"/>
              <a:lumOff val="80000"/>
              <a:alpha val="67000"/>
            </a:schemeClr>
          </a:solidFill>
        </p:grpSpPr>
        <p:sp>
          <p:nvSpPr>
            <p:cNvPr id="25" name="Hexagon 24">
              <a:extLst>
                <a:ext uri="{FF2B5EF4-FFF2-40B4-BE49-F238E27FC236}">
                  <a16:creationId xmlns:a16="http://schemas.microsoft.com/office/drawing/2014/main" id="{96A87524-0091-1E17-D3B9-8981F748BDB6}"/>
                </a:ext>
              </a:extLst>
            </p:cNvPr>
            <p:cNvSpPr/>
            <p:nvPr/>
          </p:nvSpPr>
          <p:spPr>
            <a:xfrm>
              <a:off x="5759641" y="1875237"/>
              <a:ext cx="953468" cy="457200"/>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solidFill>
                  <a:srgbClr val="002060"/>
                </a:solidFill>
                <a:latin typeface="UVF Salome" panose="02000503040000020003" pitchFamily="50" charset="0"/>
              </a:endParaRPr>
            </a:p>
          </p:txBody>
        </p:sp>
        <p:sp>
          <p:nvSpPr>
            <p:cNvPr id="26" name="Rectangle 25">
              <a:extLst>
                <a:ext uri="{FF2B5EF4-FFF2-40B4-BE49-F238E27FC236}">
                  <a16:creationId xmlns:a16="http://schemas.microsoft.com/office/drawing/2014/main" id="{82083911-6CFE-BAD6-7A22-DE0144213D8B}"/>
                </a:ext>
              </a:extLst>
            </p:cNvPr>
            <p:cNvSpPr/>
            <p:nvPr/>
          </p:nvSpPr>
          <p:spPr>
            <a:xfrm>
              <a:off x="6748862" y="1908118"/>
              <a:ext cx="3880702" cy="457200"/>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r>
                <a:rPr lang="en-US" sz="3200" dirty="0" err="1">
                  <a:solidFill>
                    <a:srgbClr val="002060"/>
                  </a:solidFill>
                  <a:latin typeface="UTM Avo" panose="02040603050506020204" pitchFamily="18" charset="0"/>
                  <a:cs typeface="Times New Roman" panose="02020603050405020304" pitchFamily="18" charset="0"/>
                </a:rPr>
                <a:t>Phần</a:t>
              </a:r>
              <a:r>
                <a:rPr lang="en-US" sz="3200" dirty="0">
                  <a:solidFill>
                    <a:srgbClr val="002060"/>
                  </a:solidFill>
                  <a:latin typeface="UTM Avo" panose="02040603050506020204" pitchFamily="18" charset="0"/>
                  <a:cs typeface="Times New Roman" panose="02020603050405020304" pitchFamily="18" charset="0"/>
                </a:rPr>
                <a:t> </a:t>
              </a:r>
              <a:r>
                <a:rPr lang="en-US" sz="3200" dirty="0" err="1">
                  <a:solidFill>
                    <a:srgbClr val="002060"/>
                  </a:solidFill>
                  <a:latin typeface="UTM Avo" panose="02040603050506020204" pitchFamily="18" charset="0"/>
                  <a:cs typeface="Times New Roman" panose="02020603050405020304" pitchFamily="18" charset="0"/>
                </a:rPr>
                <a:t>còn</a:t>
              </a:r>
              <a:r>
                <a:rPr lang="en-US" sz="3200" dirty="0">
                  <a:solidFill>
                    <a:srgbClr val="002060"/>
                  </a:solidFill>
                  <a:latin typeface="UTM Avo" panose="02040603050506020204" pitchFamily="18" charset="0"/>
                  <a:cs typeface="Times New Roman" panose="02020603050405020304" pitchFamily="18" charset="0"/>
                </a:rPr>
                <a:t> </a:t>
              </a:r>
              <a:r>
                <a:rPr lang="en-US" sz="3200" dirty="0" err="1">
                  <a:solidFill>
                    <a:srgbClr val="002060"/>
                  </a:solidFill>
                  <a:latin typeface="UTM Avo" panose="02040603050506020204" pitchFamily="18" charset="0"/>
                  <a:cs typeface="Times New Roman" panose="02020603050405020304" pitchFamily="18" charset="0"/>
                </a:rPr>
                <a:t>lại</a:t>
              </a:r>
              <a:r>
                <a:rPr lang="en-US" sz="3200" dirty="0">
                  <a:solidFill>
                    <a:srgbClr val="002060"/>
                  </a:solidFill>
                  <a:latin typeface="UTM Avo" panose="02040603050506020204" pitchFamily="18" charset="0"/>
                  <a:cs typeface="Times New Roman" panose="02020603050405020304" pitchFamily="18" charset="0"/>
                </a:rPr>
                <a:t>.</a:t>
              </a:r>
            </a:p>
          </p:txBody>
        </p:sp>
      </p:grpSp>
      <p:sp>
        <p:nvSpPr>
          <p:cNvPr id="27" name="Hexagon 26">
            <a:extLst>
              <a:ext uri="{FF2B5EF4-FFF2-40B4-BE49-F238E27FC236}">
                <a16:creationId xmlns:a16="http://schemas.microsoft.com/office/drawing/2014/main" id="{E7AB69BF-3936-E448-AAD0-F2FBB6826789}"/>
              </a:ext>
            </a:extLst>
          </p:cNvPr>
          <p:cNvSpPr/>
          <p:nvPr/>
        </p:nvSpPr>
        <p:spPr>
          <a:xfrm>
            <a:off x="169369" y="5487246"/>
            <a:ext cx="2360575" cy="726565"/>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solidFill>
                <a:srgbClr val="002060"/>
              </a:solidFill>
              <a:latin typeface="UVF Salome" panose="02000503040000020003" pitchFamily="50" charset="0"/>
            </a:endParaRPr>
          </a:p>
        </p:txBody>
      </p:sp>
      <p:sp>
        <p:nvSpPr>
          <p:cNvPr id="28" name="Hexagon 27">
            <a:extLst>
              <a:ext uri="{FF2B5EF4-FFF2-40B4-BE49-F238E27FC236}">
                <a16:creationId xmlns:a16="http://schemas.microsoft.com/office/drawing/2014/main" id="{EE91D1FD-2401-BA99-C8F4-F942F0BCA4FD}"/>
              </a:ext>
            </a:extLst>
          </p:cNvPr>
          <p:cNvSpPr/>
          <p:nvPr/>
        </p:nvSpPr>
        <p:spPr>
          <a:xfrm>
            <a:off x="252254" y="5570566"/>
            <a:ext cx="2146901" cy="559926"/>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dirty="0" err="1">
                <a:solidFill>
                  <a:srgbClr val="002060"/>
                </a:solidFill>
                <a:latin typeface="UTM Avo" panose="02040603050506020204" pitchFamily="18" charset="0"/>
                <a:cs typeface="Times New Roman" panose="02020603050405020304" pitchFamily="18" charset="0"/>
              </a:rPr>
              <a:t>Đoạn</a:t>
            </a:r>
            <a:r>
              <a:rPr lang="en-US" sz="3200" b="1" dirty="0">
                <a:solidFill>
                  <a:srgbClr val="002060"/>
                </a:solidFill>
                <a:latin typeface="UTM Avo" panose="02040603050506020204" pitchFamily="18" charset="0"/>
                <a:cs typeface="Times New Roman" panose="02020603050405020304" pitchFamily="18" charset="0"/>
              </a:rPr>
              <a:t> 4</a:t>
            </a:r>
          </a:p>
        </p:txBody>
      </p:sp>
    </p:spTree>
    <p:extLst>
      <p:ext uri="{BB962C8B-B14F-4D97-AF65-F5344CB8AC3E}">
        <p14:creationId xmlns:p14="http://schemas.microsoft.com/office/powerpoint/2010/main" val="3764728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P spid="9" grpId="0" animBg="1"/>
      <p:bldP spid="18" grpId="0" animBg="1"/>
      <p:bldP spid="19" grpId="0" animBg="1"/>
      <p:bldP spid="22" grpId="0" animBg="1"/>
      <p:bldP spid="23" grpId="0" animBg="1"/>
      <p:bldP spid="27" grpId="0" animBg="1"/>
      <p:bldP spid="2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532E75E3-CF02-35C2-6811-900FC30CDD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216" y="0"/>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ext Box 14">
            <a:extLst>
              <a:ext uri="{FF2B5EF4-FFF2-40B4-BE49-F238E27FC236}">
                <a16:creationId xmlns:a16="http://schemas.microsoft.com/office/drawing/2014/main" id="{02FAA30D-4948-D5AC-B792-9585FE09469D}"/>
              </a:ext>
            </a:extLst>
          </p:cNvPr>
          <p:cNvSpPr txBox="1">
            <a:spLocks noChangeArrowheads="1"/>
          </p:cNvSpPr>
          <p:nvPr/>
        </p:nvSpPr>
        <p:spPr bwMode="auto">
          <a:xfrm>
            <a:off x="1781503" y="734037"/>
            <a:ext cx="8576441" cy="939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5400" b="1">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rPr>
              <a:t>LUYỆN ĐỌC THEO NHÓM</a:t>
            </a:r>
            <a:endParaRPr lang="en-US" sz="5400" dirty="0">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endParaRPr>
          </a:p>
        </p:txBody>
      </p:sp>
      <p:pic>
        <p:nvPicPr>
          <p:cNvPr id="7" name="Picture 6" descr="A group of dolls&#10;&#10;Description automatically generated with low confidence">
            <a:extLst>
              <a:ext uri="{FF2B5EF4-FFF2-40B4-BE49-F238E27FC236}">
                <a16:creationId xmlns:a16="http://schemas.microsoft.com/office/drawing/2014/main" id="{6F464680-90FC-7CC1-640B-8BD8B697697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706" b="94767" l="3074" r="96002">
                        <a14:foregroundMark x1="51056" y1="7892" x2="51056" y2="7892"/>
                        <a14:foregroundMark x1="41003" y1="7892" x2="48642" y2="7217"/>
                        <a14:foregroundMark x1="7431" y1="38574" x2="8035" y2="44440"/>
                        <a14:foregroundMark x1="62599" y1="82507" x2="51358" y2="86706"/>
                        <a14:foregroundMark x1="51358" y1="86706" x2="51358" y2="86706"/>
                        <a14:foregroundMark x1="93474" y1="32876" x2="93474" y2="32876"/>
                        <a14:foregroundMark x1="63033" y1="87888" x2="55545" y2="89892"/>
                        <a14:foregroundMark x1="96020" y1="35387" x2="96020" y2="35387"/>
                        <a14:foregroundMark x1="4131" y1="42266" x2="4131" y2="42266"/>
                        <a14:foregroundMark x1="46398" y1="4706" x2="46398" y2="4706"/>
                        <a14:foregroundMark x1="48642" y1="88225" x2="46398" y2="87550"/>
                        <a14:foregroundMark x1="71728" y1="87719" x2="73387" y2="90230"/>
                        <a14:foregroundMark x1="63636" y1="94429" x2="61392" y2="94767"/>
                        <a14:foregroundMark x1="3074" y1="88711" x2="3074" y2="88711"/>
                        <a14:foregroundMark x1="3074" y1="88711" x2="3074" y2="88711"/>
                        <a14:backgroundMark x1="50000" y1="78666" x2="50000" y2="78666"/>
                        <a14:backgroundMark x1="38910" y1="81177" x2="38910" y2="81177"/>
                        <a14:backgroundMark x1="81479" y1="71618" x2="81479" y2="71618"/>
                        <a14:backgroundMark x1="53452" y1="80333" x2="53452" y2="80333"/>
                      </a14:backgroundRemoval>
                    </a14:imgEffect>
                  </a14:imgLayer>
                </a14:imgProps>
              </a:ext>
            </a:extLst>
          </a:blip>
          <a:stretch>
            <a:fillRect/>
          </a:stretch>
        </p:blipFill>
        <p:spPr>
          <a:xfrm>
            <a:off x="80124" y="1905000"/>
            <a:ext cx="3404056" cy="4379298"/>
          </a:xfrm>
          <a:prstGeom prst="rect">
            <a:avLst/>
          </a:prstGeom>
          <a:effectLst>
            <a:outerShdw blurRad="76200" dir="13500000" sy="23000" kx="1200000" algn="br" rotWithShape="0">
              <a:prstClr val="black">
                <a:alpha val="20000"/>
              </a:prstClr>
            </a:outerShdw>
          </a:effectLst>
        </p:spPr>
      </p:pic>
      <p:sp>
        <p:nvSpPr>
          <p:cNvPr id="10" name="Rectangle: Rounded Corners 34">
            <a:extLst>
              <a:ext uri="{FF2B5EF4-FFF2-40B4-BE49-F238E27FC236}">
                <a16:creationId xmlns:a16="http://schemas.microsoft.com/office/drawing/2014/main" id="{DDE22D18-D7F0-6B4F-3D53-66B11D020E0D}"/>
              </a:ext>
            </a:extLst>
          </p:cNvPr>
          <p:cNvSpPr/>
          <p:nvPr/>
        </p:nvSpPr>
        <p:spPr>
          <a:xfrm>
            <a:off x="3600520" y="2267607"/>
            <a:ext cx="8328152" cy="2824655"/>
          </a:xfrm>
          <a:custGeom>
            <a:avLst/>
            <a:gdLst>
              <a:gd name="connsiteX0" fmla="*/ 0 w 8328152"/>
              <a:gd name="connsiteY0" fmla="*/ 569789 h 2824655"/>
              <a:gd name="connsiteX1" fmla="*/ 794270 w 8328152"/>
              <a:gd name="connsiteY1" fmla="*/ 0 h 2824655"/>
              <a:gd name="connsiteX2" fmla="*/ 1757072 w 8328152"/>
              <a:gd name="connsiteY2" fmla="*/ 0 h 2824655"/>
              <a:gd name="connsiteX3" fmla="*/ 2585081 w 8328152"/>
              <a:gd name="connsiteY3" fmla="*/ 0 h 2824655"/>
              <a:gd name="connsiteX4" fmla="*/ 3413091 w 8328152"/>
              <a:gd name="connsiteY4" fmla="*/ 0 h 2824655"/>
              <a:gd name="connsiteX5" fmla="*/ 4443288 w 8328152"/>
              <a:gd name="connsiteY5" fmla="*/ 0 h 2824655"/>
              <a:gd name="connsiteX6" fmla="*/ 5203901 w 8328152"/>
              <a:gd name="connsiteY6" fmla="*/ 0 h 2824655"/>
              <a:gd name="connsiteX7" fmla="*/ 6031910 w 8328152"/>
              <a:gd name="connsiteY7" fmla="*/ 0 h 2824655"/>
              <a:gd name="connsiteX8" fmla="*/ 7533881 w 8328152"/>
              <a:gd name="connsiteY8" fmla="*/ 0 h 2824655"/>
              <a:gd name="connsiteX9" fmla="*/ 8328152 w 8328152"/>
              <a:gd name="connsiteY9" fmla="*/ 569789 h 2824655"/>
              <a:gd name="connsiteX10" fmla="*/ 8328152 w 8328152"/>
              <a:gd name="connsiteY10" fmla="*/ 1148332 h 2824655"/>
              <a:gd name="connsiteX11" fmla="*/ 8328152 w 8328152"/>
              <a:gd name="connsiteY11" fmla="*/ 1710024 h 2824655"/>
              <a:gd name="connsiteX12" fmla="*/ 8328152 w 8328152"/>
              <a:gd name="connsiteY12" fmla="*/ 2254865 h 2824655"/>
              <a:gd name="connsiteX13" fmla="*/ 7533881 w 8328152"/>
              <a:gd name="connsiteY13" fmla="*/ 2824655 h 2824655"/>
              <a:gd name="connsiteX14" fmla="*/ 6571079 w 8328152"/>
              <a:gd name="connsiteY14" fmla="*/ 2824655 h 2824655"/>
              <a:gd name="connsiteX15" fmla="*/ 5608279 w 8328152"/>
              <a:gd name="connsiteY15" fmla="*/ 2824655 h 2824655"/>
              <a:gd name="connsiteX16" fmla="*/ 4578079 w 8328152"/>
              <a:gd name="connsiteY16" fmla="*/ 2824655 h 2824655"/>
              <a:gd name="connsiteX17" fmla="*/ 4087051 w 8328152"/>
              <a:gd name="connsiteY17" fmla="*/ 2824655 h 2824655"/>
              <a:gd name="connsiteX18" fmla="*/ 3615279 w 8328152"/>
              <a:gd name="connsiteY18" fmla="*/ 2824655 h 2824655"/>
              <a:gd name="connsiteX19" fmla="*/ 2719872 w 8328152"/>
              <a:gd name="connsiteY19" fmla="*/ 2824655 h 2824655"/>
              <a:gd name="connsiteX20" fmla="*/ 1824467 w 8328152"/>
              <a:gd name="connsiteY20" fmla="*/ 2824655 h 2824655"/>
              <a:gd name="connsiteX21" fmla="*/ 794270 w 8328152"/>
              <a:gd name="connsiteY21" fmla="*/ 2824655 h 2824655"/>
              <a:gd name="connsiteX22" fmla="*/ 0 w 8328152"/>
              <a:gd name="connsiteY22" fmla="*/ 2254865 h 2824655"/>
              <a:gd name="connsiteX23" fmla="*/ 0 w 8328152"/>
              <a:gd name="connsiteY23" fmla="*/ 1693173 h 2824655"/>
              <a:gd name="connsiteX24" fmla="*/ 0 w 8328152"/>
              <a:gd name="connsiteY24" fmla="*/ 1097779 h 2824655"/>
              <a:gd name="connsiteX25" fmla="*/ 0 w 8328152"/>
              <a:gd name="connsiteY25" fmla="*/ 569789 h 2824655"/>
              <a:gd name="connsiteX0" fmla="*/ 0 w 8328152"/>
              <a:gd name="connsiteY0" fmla="*/ 569789 h 2824655"/>
              <a:gd name="connsiteX1" fmla="*/ 794270 w 8328152"/>
              <a:gd name="connsiteY1" fmla="*/ 0 h 2824655"/>
              <a:gd name="connsiteX2" fmla="*/ 1824467 w 8328152"/>
              <a:gd name="connsiteY2" fmla="*/ 0 h 2824655"/>
              <a:gd name="connsiteX3" fmla="*/ 2652477 w 8328152"/>
              <a:gd name="connsiteY3" fmla="*/ 0 h 2824655"/>
              <a:gd name="connsiteX4" fmla="*/ 3480486 w 8328152"/>
              <a:gd name="connsiteY4" fmla="*/ 0 h 2824655"/>
              <a:gd name="connsiteX5" fmla="*/ 4510684 w 8328152"/>
              <a:gd name="connsiteY5" fmla="*/ 0 h 2824655"/>
              <a:gd name="connsiteX6" fmla="*/ 5406089 w 8328152"/>
              <a:gd name="connsiteY6" fmla="*/ 0 h 2824655"/>
              <a:gd name="connsiteX7" fmla="*/ 6503684 w 8328152"/>
              <a:gd name="connsiteY7" fmla="*/ 0 h 2824655"/>
              <a:gd name="connsiteX8" fmla="*/ 7533881 w 8328152"/>
              <a:gd name="connsiteY8" fmla="*/ 0 h 2824655"/>
              <a:gd name="connsiteX9" fmla="*/ 8328152 w 8328152"/>
              <a:gd name="connsiteY9" fmla="*/ 569789 h 2824655"/>
              <a:gd name="connsiteX10" fmla="*/ 8328152 w 8328152"/>
              <a:gd name="connsiteY10" fmla="*/ 1097779 h 2824655"/>
              <a:gd name="connsiteX11" fmla="*/ 8328152 w 8328152"/>
              <a:gd name="connsiteY11" fmla="*/ 1693173 h 2824655"/>
              <a:gd name="connsiteX12" fmla="*/ 8328152 w 8328152"/>
              <a:gd name="connsiteY12" fmla="*/ 2254865 h 2824655"/>
              <a:gd name="connsiteX13" fmla="*/ 7533881 w 8328152"/>
              <a:gd name="connsiteY13" fmla="*/ 2824655 h 2824655"/>
              <a:gd name="connsiteX14" fmla="*/ 6773267 w 8328152"/>
              <a:gd name="connsiteY14" fmla="*/ 2824655 h 2824655"/>
              <a:gd name="connsiteX15" fmla="*/ 5675674 w 8328152"/>
              <a:gd name="connsiteY15" fmla="*/ 2824655 h 2824655"/>
              <a:gd name="connsiteX16" fmla="*/ 4780269 w 8328152"/>
              <a:gd name="connsiteY16" fmla="*/ 2824655 h 2824655"/>
              <a:gd name="connsiteX17" fmla="*/ 3884863 w 8328152"/>
              <a:gd name="connsiteY17" fmla="*/ 2824655 h 2824655"/>
              <a:gd name="connsiteX18" fmla="*/ 2787269 w 8328152"/>
              <a:gd name="connsiteY18" fmla="*/ 2824655 h 2824655"/>
              <a:gd name="connsiteX19" fmla="*/ 1757072 w 8328152"/>
              <a:gd name="connsiteY19" fmla="*/ 2824655 h 2824655"/>
              <a:gd name="connsiteX20" fmla="*/ 794270 w 8328152"/>
              <a:gd name="connsiteY20" fmla="*/ 2824655 h 2824655"/>
              <a:gd name="connsiteX21" fmla="*/ 0 w 8328152"/>
              <a:gd name="connsiteY21" fmla="*/ 2254865 h 2824655"/>
              <a:gd name="connsiteX22" fmla="*/ 0 w 8328152"/>
              <a:gd name="connsiteY22" fmla="*/ 1693173 h 2824655"/>
              <a:gd name="connsiteX23" fmla="*/ 0 w 8328152"/>
              <a:gd name="connsiteY23" fmla="*/ 1148332 h 2824655"/>
              <a:gd name="connsiteX24" fmla="*/ 0 w 8328152"/>
              <a:gd name="connsiteY24" fmla="*/ 569789 h 2824655"/>
              <a:gd name="connsiteX0" fmla="*/ 0 w 8328152"/>
              <a:gd name="connsiteY0" fmla="*/ 569789 h 2824655"/>
              <a:gd name="connsiteX1" fmla="*/ 794270 w 8328152"/>
              <a:gd name="connsiteY1" fmla="*/ 0 h 2824655"/>
              <a:gd name="connsiteX2" fmla="*/ 1757072 w 8328152"/>
              <a:gd name="connsiteY2" fmla="*/ 0 h 2824655"/>
              <a:gd name="connsiteX3" fmla="*/ 2585081 w 8328152"/>
              <a:gd name="connsiteY3" fmla="*/ 0 h 2824655"/>
              <a:gd name="connsiteX4" fmla="*/ 3413091 w 8328152"/>
              <a:gd name="connsiteY4" fmla="*/ 0 h 2824655"/>
              <a:gd name="connsiteX5" fmla="*/ 4443288 w 8328152"/>
              <a:gd name="connsiteY5" fmla="*/ 0 h 2824655"/>
              <a:gd name="connsiteX6" fmla="*/ 5203901 w 8328152"/>
              <a:gd name="connsiteY6" fmla="*/ 0 h 2824655"/>
              <a:gd name="connsiteX7" fmla="*/ 6031910 w 8328152"/>
              <a:gd name="connsiteY7" fmla="*/ 0 h 2824655"/>
              <a:gd name="connsiteX8" fmla="*/ 7533881 w 8328152"/>
              <a:gd name="connsiteY8" fmla="*/ 0 h 2824655"/>
              <a:gd name="connsiteX9" fmla="*/ 8328152 w 8328152"/>
              <a:gd name="connsiteY9" fmla="*/ 569789 h 2824655"/>
              <a:gd name="connsiteX10" fmla="*/ 8328152 w 8328152"/>
              <a:gd name="connsiteY10" fmla="*/ 1148332 h 2824655"/>
              <a:gd name="connsiteX11" fmla="*/ 8328152 w 8328152"/>
              <a:gd name="connsiteY11" fmla="*/ 1710024 h 2824655"/>
              <a:gd name="connsiteX12" fmla="*/ 8328152 w 8328152"/>
              <a:gd name="connsiteY12" fmla="*/ 2254865 h 2824655"/>
              <a:gd name="connsiteX13" fmla="*/ 7533881 w 8328152"/>
              <a:gd name="connsiteY13" fmla="*/ 2824655 h 2824655"/>
              <a:gd name="connsiteX14" fmla="*/ 6571079 w 8328152"/>
              <a:gd name="connsiteY14" fmla="*/ 2824655 h 2824655"/>
              <a:gd name="connsiteX15" fmla="*/ 5608279 w 8328152"/>
              <a:gd name="connsiteY15" fmla="*/ 2824655 h 2824655"/>
              <a:gd name="connsiteX16" fmla="*/ 4578079 w 8328152"/>
              <a:gd name="connsiteY16" fmla="*/ 2824655 h 2824655"/>
              <a:gd name="connsiteX17" fmla="*/ 3615279 w 8328152"/>
              <a:gd name="connsiteY17" fmla="*/ 2824655 h 2824655"/>
              <a:gd name="connsiteX18" fmla="*/ 2719872 w 8328152"/>
              <a:gd name="connsiteY18" fmla="*/ 2824655 h 2824655"/>
              <a:gd name="connsiteX19" fmla="*/ 1824467 w 8328152"/>
              <a:gd name="connsiteY19" fmla="*/ 2824655 h 2824655"/>
              <a:gd name="connsiteX20" fmla="*/ 794270 w 8328152"/>
              <a:gd name="connsiteY20" fmla="*/ 2824655 h 2824655"/>
              <a:gd name="connsiteX21" fmla="*/ 0 w 8328152"/>
              <a:gd name="connsiteY21" fmla="*/ 2254865 h 2824655"/>
              <a:gd name="connsiteX22" fmla="*/ 0 w 8328152"/>
              <a:gd name="connsiteY22" fmla="*/ 1693173 h 2824655"/>
              <a:gd name="connsiteX23" fmla="*/ 0 w 8328152"/>
              <a:gd name="connsiteY23" fmla="*/ 1097779 h 2824655"/>
              <a:gd name="connsiteX24" fmla="*/ 0 w 8328152"/>
              <a:gd name="connsiteY24" fmla="*/ 569789 h 2824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328152" h="2824655" fill="none" extrusionOk="0">
                <a:moveTo>
                  <a:pt x="0" y="569789"/>
                </a:moveTo>
                <a:cubicBezTo>
                  <a:pt x="39348" y="233944"/>
                  <a:pt x="382938" y="28481"/>
                  <a:pt x="794270" y="0"/>
                </a:cubicBezTo>
                <a:cubicBezTo>
                  <a:pt x="1040769" y="1422"/>
                  <a:pt x="1444198" y="-12643"/>
                  <a:pt x="1757072" y="0"/>
                </a:cubicBezTo>
                <a:cubicBezTo>
                  <a:pt x="2119653" y="23080"/>
                  <a:pt x="2194318" y="22234"/>
                  <a:pt x="2585081" y="0"/>
                </a:cubicBezTo>
                <a:cubicBezTo>
                  <a:pt x="2979472" y="-37518"/>
                  <a:pt x="3122971" y="55112"/>
                  <a:pt x="3413091" y="0"/>
                </a:cubicBezTo>
                <a:cubicBezTo>
                  <a:pt x="3772337" y="-24429"/>
                  <a:pt x="4197602" y="48373"/>
                  <a:pt x="4443288" y="0"/>
                </a:cubicBezTo>
                <a:cubicBezTo>
                  <a:pt x="4666497" y="5915"/>
                  <a:pt x="5010282" y="-39465"/>
                  <a:pt x="5203901" y="0"/>
                </a:cubicBezTo>
                <a:cubicBezTo>
                  <a:pt x="5310510" y="9967"/>
                  <a:pt x="5735140" y="-49105"/>
                  <a:pt x="6031910" y="0"/>
                </a:cubicBezTo>
                <a:cubicBezTo>
                  <a:pt x="6261049" y="-96973"/>
                  <a:pt x="7185236" y="31892"/>
                  <a:pt x="7533881" y="0"/>
                </a:cubicBezTo>
                <a:cubicBezTo>
                  <a:pt x="7967092" y="-73230"/>
                  <a:pt x="8221313" y="250204"/>
                  <a:pt x="8328152" y="569789"/>
                </a:cubicBezTo>
                <a:cubicBezTo>
                  <a:pt x="8360801" y="848341"/>
                  <a:pt x="8343091" y="938631"/>
                  <a:pt x="8328152" y="1148332"/>
                </a:cubicBezTo>
                <a:cubicBezTo>
                  <a:pt x="8284957" y="1342879"/>
                  <a:pt x="8349048" y="1469200"/>
                  <a:pt x="8328152" y="1710024"/>
                </a:cubicBezTo>
                <a:cubicBezTo>
                  <a:pt x="8272569" y="1957337"/>
                  <a:pt x="8353163" y="2054537"/>
                  <a:pt x="8328152" y="2254865"/>
                </a:cubicBezTo>
                <a:cubicBezTo>
                  <a:pt x="8358363" y="2590354"/>
                  <a:pt x="7986183" y="2773184"/>
                  <a:pt x="7533881" y="2824655"/>
                </a:cubicBezTo>
                <a:cubicBezTo>
                  <a:pt x="7095033" y="2803473"/>
                  <a:pt x="6944375" y="2834681"/>
                  <a:pt x="6571079" y="2824655"/>
                </a:cubicBezTo>
                <a:cubicBezTo>
                  <a:pt x="6142160" y="2777586"/>
                  <a:pt x="5891133" y="2828464"/>
                  <a:pt x="5608279" y="2824655"/>
                </a:cubicBezTo>
                <a:cubicBezTo>
                  <a:pt x="5242598" y="2829321"/>
                  <a:pt x="5063828" y="2862330"/>
                  <a:pt x="4578079" y="2824655"/>
                </a:cubicBezTo>
                <a:cubicBezTo>
                  <a:pt x="4367870" y="2841948"/>
                  <a:pt x="4235937" y="2824366"/>
                  <a:pt x="4087051" y="2824655"/>
                </a:cubicBezTo>
                <a:cubicBezTo>
                  <a:pt x="3938165" y="2824944"/>
                  <a:pt x="3769784" y="2812042"/>
                  <a:pt x="3615279" y="2824655"/>
                </a:cubicBezTo>
                <a:cubicBezTo>
                  <a:pt x="3370020" y="2869440"/>
                  <a:pt x="2923854" y="2833505"/>
                  <a:pt x="2719872" y="2824655"/>
                </a:cubicBezTo>
                <a:cubicBezTo>
                  <a:pt x="2526738" y="2795309"/>
                  <a:pt x="2116541" y="2820746"/>
                  <a:pt x="1824467" y="2824655"/>
                </a:cubicBezTo>
                <a:cubicBezTo>
                  <a:pt x="1621500" y="2843217"/>
                  <a:pt x="1297657" y="2876649"/>
                  <a:pt x="794270" y="2824655"/>
                </a:cubicBezTo>
                <a:cubicBezTo>
                  <a:pt x="419219" y="2752048"/>
                  <a:pt x="150068" y="2564796"/>
                  <a:pt x="0" y="2254865"/>
                </a:cubicBezTo>
                <a:cubicBezTo>
                  <a:pt x="73058" y="2064459"/>
                  <a:pt x="-32795" y="1885641"/>
                  <a:pt x="0" y="1693173"/>
                </a:cubicBezTo>
                <a:cubicBezTo>
                  <a:pt x="51761" y="1499237"/>
                  <a:pt x="21350" y="1318373"/>
                  <a:pt x="0" y="1097779"/>
                </a:cubicBezTo>
                <a:cubicBezTo>
                  <a:pt x="-10103" y="860248"/>
                  <a:pt x="-65887" y="703058"/>
                  <a:pt x="0" y="569789"/>
                </a:cubicBezTo>
                <a:close/>
              </a:path>
              <a:path w="8328152" h="2824655" stroke="0" extrusionOk="0">
                <a:moveTo>
                  <a:pt x="0" y="569789"/>
                </a:moveTo>
                <a:cubicBezTo>
                  <a:pt x="32550" y="207208"/>
                  <a:pt x="411602" y="-106709"/>
                  <a:pt x="794270" y="0"/>
                </a:cubicBezTo>
                <a:cubicBezTo>
                  <a:pt x="1080818" y="-23663"/>
                  <a:pt x="1600010" y="-24450"/>
                  <a:pt x="1824467" y="0"/>
                </a:cubicBezTo>
                <a:cubicBezTo>
                  <a:pt x="2025499" y="-10540"/>
                  <a:pt x="2359770" y="-50547"/>
                  <a:pt x="2652477" y="0"/>
                </a:cubicBezTo>
                <a:cubicBezTo>
                  <a:pt x="2939049" y="46615"/>
                  <a:pt x="3278929" y="-4422"/>
                  <a:pt x="3480486" y="0"/>
                </a:cubicBezTo>
                <a:cubicBezTo>
                  <a:pt x="3650321" y="-2480"/>
                  <a:pt x="4176160" y="50788"/>
                  <a:pt x="4510684" y="0"/>
                </a:cubicBezTo>
                <a:cubicBezTo>
                  <a:pt x="4846424" y="47079"/>
                  <a:pt x="5146990" y="-9021"/>
                  <a:pt x="5406089" y="0"/>
                </a:cubicBezTo>
                <a:cubicBezTo>
                  <a:pt x="5678159" y="38923"/>
                  <a:pt x="6250332" y="-5555"/>
                  <a:pt x="6503684" y="0"/>
                </a:cubicBezTo>
                <a:cubicBezTo>
                  <a:pt x="6796718" y="39747"/>
                  <a:pt x="7196392" y="33125"/>
                  <a:pt x="7533881" y="0"/>
                </a:cubicBezTo>
                <a:cubicBezTo>
                  <a:pt x="7893363" y="-35320"/>
                  <a:pt x="8404216" y="251005"/>
                  <a:pt x="8328152" y="569789"/>
                </a:cubicBezTo>
                <a:cubicBezTo>
                  <a:pt x="8349373" y="739371"/>
                  <a:pt x="8293966" y="955731"/>
                  <a:pt x="8328152" y="1097779"/>
                </a:cubicBezTo>
                <a:cubicBezTo>
                  <a:pt x="8369185" y="1179594"/>
                  <a:pt x="8279851" y="1520158"/>
                  <a:pt x="8328152" y="1693173"/>
                </a:cubicBezTo>
                <a:cubicBezTo>
                  <a:pt x="8367880" y="1929393"/>
                  <a:pt x="8311002" y="1993392"/>
                  <a:pt x="8328152" y="2254865"/>
                </a:cubicBezTo>
                <a:cubicBezTo>
                  <a:pt x="8288666" y="2492034"/>
                  <a:pt x="7864805" y="2817090"/>
                  <a:pt x="7533881" y="2824655"/>
                </a:cubicBezTo>
                <a:cubicBezTo>
                  <a:pt x="7407275" y="2794670"/>
                  <a:pt x="6944113" y="2824820"/>
                  <a:pt x="6773267" y="2824655"/>
                </a:cubicBezTo>
                <a:cubicBezTo>
                  <a:pt x="6502511" y="2837463"/>
                  <a:pt x="6094395" y="2943199"/>
                  <a:pt x="5675674" y="2824655"/>
                </a:cubicBezTo>
                <a:cubicBezTo>
                  <a:pt x="5277896" y="2783228"/>
                  <a:pt x="5115180" y="2790458"/>
                  <a:pt x="4780269" y="2824655"/>
                </a:cubicBezTo>
                <a:cubicBezTo>
                  <a:pt x="4458226" y="2865360"/>
                  <a:pt x="4130174" y="2865860"/>
                  <a:pt x="3884863" y="2824655"/>
                </a:cubicBezTo>
                <a:cubicBezTo>
                  <a:pt x="3655472" y="2778052"/>
                  <a:pt x="3352160" y="2819681"/>
                  <a:pt x="2787269" y="2824655"/>
                </a:cubicBezTo>
                <a:cubicBezTo>
                  <a:pt x="2253170" y="2824698"/>
                  <a:pt x="2261146" y="2856477"/>
                  <a:pt x="1757072" y="2824655"/>
                </a:cubicBezTo>
                <a:cubicBezTo>
                  <a:pt x="1259354" y="2775843"/>
                  <a:pt x="963305" y="2888989"/>
                  <a:pt x="794270" y="2824655"/>
                </a:cubicBezTo>
                <a:cubicBezTo>
                  <a:pt x="349231" y="2856638"/>
                  <a:pt x="21487" y="2615462"/>
                  <a:pt x="0" y="2254865"/>
                </a:cubicBezTo>
                <a:cubicBezTo>
                  <a:pt x="26158" y="2076045"/>
                  <a:pt x="-38850" y="2007877"/>
                  <a:pt x="0" y="1693173"/>
                </a:cubicBezTo>
                <a:cubicBezTo>
                  <a:pt x="20228" y="1417003"/>
                  <a:pt x="9367" y="1420099"/>
                  <a:pt x="0" y="1148332"/>
                </a:cubicBezTo>
                <a:cubicBezTo>
                  <a:pt x="19149" y="873715"/>
                  <a:pt x="-7371" y="723358"/>
                  <a:pt x="0" y="569789"/>
                </a:cubicBezTo>
                <a:close/>
              </a:path>
              <a:path w="8328152" h="2824655" fill="none" stroke="0" extrusionOk="0">
                <a:moveTo>
                  <a:pt x="0" y="569789"/>
                </a:moveTo>
                <a:cubicBezTo>
                  <a:pt x="-38725" y="159982"/>
                  <a:pt x="439060" y="63655"/>
                  <a:pt x="794270" y="0"/>
                </a:cubicBezTo>
                <a:cubicBezTo>
                  <a:pt x="952342" y="26690"/>
                  <a:pt x="1292970" y="65929"/>
                  <a:pt x="1757072" y="0"/>
                </a:cubicBezTo>
                <a:cubicBezTo>
                  <a:pt x="2140175" y="24277"/>
                  <a:pt x="2178992" y="17902"/>
                  <a:pt x="2585081" y="0"/>
                </a:cubicBezTo>
                <a:cubicBezTo>
                  <a:pt x="2955155" y="-29975"/>
                  <a:pt x="3159843" y="-23132"/>
                  <a:pt x="3413091" y="0"/>
                </a:cubicBezTo>
                <a:cubicBezTo>
                  <a:pt x="3716066" y="-38169"/>
                  <a:pt x="4175284" y="18409"/>
                  <a:pt x="4443288" y="0"/>
                </a:cubicBezTo>
                <a:cubicBezTo>
                  <a:pt x="4674852" y="-31985"/>
                  <a:pt x="4935955" y="8330"/>
                  <a:pt x="5203901" y="0"/>
                </a:cubicBezTo>
                <a:cubicBezTo>
                  <a:pt x="5404689" y="-37822"/>
                  <a:pt x="5676511" y="4000"/>
                  <a:pt x="6031910" y="0"/>
                </a:cubicBezTo>
                <a:cubicBezTo>
                  <a:pt x="6356614" y="12569"/>
                  <a:pt x="7155231" y="58223"/>
                  <a:pt x="7533881" y="0"/>
                </a:cubicBezTo>
                <a:cubicBezTo>
                  <a:pt x="7860323" y="-92878"/>
                  <a:pt x="8348631" y="114970"/>
                  <a:pt x="8328152" y="569789"/>
                </a:cubicBezTo>
                <a:cubicBezTo>
                  <a:pt x="8365807" y="824271"/>
                  <a:pt x="8364497" y="960661"/>
                  <a:pt x="8328152" y="1148332"/>
                </a:cubicBezTo>
                <a:cubicBezTo>
                  <a:pt x="8295270" y="1366683"/>
                  <a:pt x="8320351" y="1458750"/>
                  <a:pt x="8328152" y="1710024"/>
                </a:cubicBezTo>
                <a:cubicBezTo>
                  <a:pt x="8315866" y="1911040"/>
                  <a:pt x="8338339" y="2046506"/>
                  <a:pt x="8328152" y="2254865"/>
                </a:cubicBezTo>
                <a:cubicBezTo>
                  <a:pt x="8403580" y="2619570"/>
                  <a:pt x="7955678" y="2792289"/>
                  <a:pt x="7533881" y="2824655"/>
                </a:cubicBezTo>
                <a:cubicBezTo>
                  <a:pt x="7111656" y="2794513"/>
                  <a:pt x="6951716" y="2861564"/>
                  <a:pt x="6571079" y="2824655"/>
                </a:cubicBezTo>
                <a:cubicBezTo>
                  <a:pt x="6239828" y="2814278"/>
                  <a:pt x="5967986" y="2807967"/>
                  <a:pt x="5608279" y="2824655"/>
                </a:cubicBezTo>
                <a:cubicBezTo>
                  <a:pt x="5246935" y="2789326"/>
                  <a:pt x="5075208" y="2759309"/>
                  <a:pt x="4578079" y="2824655"/>
                </a:cubicBezTo>
                <a:cubicBezTo>
                  <a:pt x="4069808" y="2843111"/>
                  <a:pt x="3879450" y="2762236"/>
                  <a:pt x="3615279" y="2824655"/>
                </a:cubicBezTo>
                <a:cubicBezTo>
                  <a:pt x="3418027" y="2872627"/>
                  <a:pt x="2902209" y="2787470"/>
                  <a:pt x="2719872" y="2824655"/>
                </a:cubicBezTo>
                <a:cubicBezTo>
                  <a:pt x="2553154" y="2818691"/>
                  <a:pt x="2049007" y="2813330"/>
                  <a:pt x="1824467" y="2824655"/>
                </a:cubicBezTo>
                <a:cubicBezTo>
                  <a:pt x="1582564" y="2817349"/>
                  <a:pt x="1243877" y="2808535"/>
                  <a:pt x="794270" y="2824655"/>
                </a:cubicBezTo>
                <a:cubicBezTo>
                  <a:pt x="368247" y="2809403"/>
                  <a:pt x="160929" y="2569111"/>
                  <a:pt x="0" y="2254865"/>
                </a:cubicBezTo>
                <a:cubicBezTo>
                  <a:pt x="49842" y="2031358"/>
                  <a:pt x="18907" y="1850553"/>
                  <a:pt x="0" y="1693173"/>
                </a:cubicBezTo>
                <a:cubicBezTo>
                  <a:pt x="14163" y="1537523"/>
                  <a:pt x="43405" y="1279071"/>
                  <a:pt x="0" y="1097779"/>
                </a:cubicBezTo>
                <a:cubicBezTo>
                  <a:pt x="-12541" y="890969"/>
                  <a:pt x="-87416" y="701880"/>
                  <a:pt x="0" y="569789"/>
                </a:cubicBezTo>
                <a:close/>
              </a:path>
              <a:path w="8328152" h="2824655" fill="none" stroke="0" extrusionOk="0">
                <a:moveTo>
                  <a:pt x="0" y="569789"/>
                </a:moveTo>
                <a:cubicBezTo>
                  <a:pt x="-18976" y="315204"/>
                  <a:pt x="362263" y="12209"/>
                  <a:pt x="794270" y="0"/>
                </a:cubicBezTo>
                <a:cubicBezTo>
                  <a:pt x="974412" y="11908"/>
                  <a:pt x="1358671" y="39341"/>
                  <a:pt x="1757072" y="0"/>
                </a:cubicBezTo>
                <a:cubicBezTo>
                  <a:pt x="2135450" y="17458"/>
                  <a:pt x="2188731" y="18658"/>
                  <a:pt x="2585081" y="0"/>
                </a:cubicBezTo>
                <a:cubicBezTo>
                  <a:pt x="2947574" y="-26483"/>
                  <a:pt x="3149066" y="27443"/>
                  <a:pt x="3413091" y="0"/>
                </a:cubicBezTo>
                <a:cubicBezTo>
                  <a:pt x="3794668" y="-61438"/>
                  <a:pt x="4222111" y="19425"/>
                  <a:pt x="4443288" y="0"/>
                </a:cubicBezTo>
                <a:cubicBezTo>
                  <a:pt x="4677310" y="-36209"/>
                  <a:pt x="4976752" y="24192"/>
                  <a:pt x="5203901" y="0"/>
                </a:cubicBezTo>
                <a:cubicBezTo>
                  <a:pt x="5390748" y="-8182"/>
                  <a:pt x="5716221" y="-22950"/>
                  <a:pt x="6031910" y="0"/>
                </a:cubicBezTo>
                <a:cubicBezTo>
                  <a:pt x="6280241" y="-51091"/>
                  <a:pt x="7165629" y="-4126"/>
                  <a:pt x="7533881" y="0"/>
                </a:cubicBezTo>
                <a:cubicBezTo>
                  <a:pt x="7893821" y="-121327"/>
                  <a:pt x="8307460" y="207650"/>
                  <a:pt x="8328152" y="569789"/>
                </a:cubicBezTo>
                <a:cubicBezTo>
                  <a:pt x="8371767" y="844531"/>
                  <a:pt x="8363723" y="947543"/>
                  <a:pt x="8328152" y="1148332"/>
                </a:cubicBezTo>
                <a:cubicBezTo>
                  <a:pt x="8285759" y="1340917"/>
                  <a:pt x="8338618" y="1449563"/>
                  <a:pt x="8328152" y="1710024"/>
                </a:cubicBezTo>
                <a:cubicBezTo>
                  <a:pt x="8296692" y="1946952"/>
                  <a:pt x="8342616" y="2074512"/>
                  <a:pt x="8328152" y="2254865"/>
                </a:cubicBezTo>
                <a:cubicBezTo>
                  <a:pt x="8419192" y="2549663"/>
                  <a:pt x="7966202" y="2878453"/>
                  <a:pt x="7533881" y="2824655"/>
                </a:cubicBezTo>
                <a:cubicBezTo>
                  <a:pt x="7085816" y="2836116"/>
                  <a:pt x="6960117" y="2816548"/>
                  <a:pt x="6571079" y="2824655"/>
                </a:cubicBezTo>
                <a:cubicBezTo>
                  <a:pt x="6215399" y="2793509"/>
                  <a:pt x="5877828" y="2828896"/>
                  <a:pt x="5608279" y="2824655"/>
                </a:cubicBezTo>
                <a:cubicBezTo>
                  <a:pt x="5231413" y="2817730"/>
                  <a:pt x="5076120" y="2817388"/>
                  <a:pt x="4578079" y="2824655"/>
                </a:cubicBezTo>
                <a:cubicBezTo>
                  <a:pt x="4439762" y="2816887"/>
                  <a:pt x="4334447" y="2828725"/>
                  <a:pt x="4096679" y="2824655"/>
                </a:cubicBezTo>
                <a:cubicBezTo>
                  <a:pt x="3858911" y="2820585"/>
                  <a:pt x="3854107" y="2823681"/>
                  <a:pt x="3615279" y="2824655"/>
                </a:cubicBezTo>
                <a:cubicBezTo>
                  <a:pt x="3420145" y="2907406"/>
                  <a:pt x="2870717" y="2784509"/>
                  <a:pt x="2719872" y="2824655"/>
                </a:cubicBezTo>
                <a:cubicBezTo>
                  <a:pt x="2497749" y="2852911"/>
                  <a:pt x="2106317" y="2869281"/>
                  <a:pt x="1824467" y="2824655"/>
                </a:cubicBezTo>
                <a:cubicBezTo>
                  <a:pt x="1572885" y="2824028"/>
                  <a:pt x="1351006" y="2832104"/>
                  <a:pt x="794270" y="2824655"/>
                </a:cubicBezTo>
                <a:cubicBezTo>
                  <a:pt x="390477" y="2727333"/>
                  <a:pt x="187159" y="2603443"/>
                  <a:pt x="0" y="2254865"/>
                </a:cubicBezTo>
                <a:cubicBezTo>
                  <a:pt x="29330" y="2068534"/>
                  <a:pt x="-48324" y="1858279"/>
                  <a:pt x="0" y="1693173"/>
                </a:cubicBezTo>
                <a:cubicBezTo>
                  <a:pt x="26033" y="1564725"/>
                  <a:pt x="9379" y="1339113"/>
                  <a:pt x="0" y="1097779"/>
                </a:cubicBezTo>
                <a:cubicBezTo>
                  <a:pt x="-24929" y="902948"/>
                  <a:pt x="-55586" y="692444"/>
                  <a:pt x="0" y="569789"/>
                </a:cubicBezTo>
                <a:close/>
              </a:path>
            </a:pathLst>
          </a:custGeom>
          <a:solidFill>
            <a:srgbClr val="FFFF00">
              <a:alpha val="94902"/>
            </a:srgbClr>
          </a:solidFill>
          <a:ln w="38100">
            <a:solidFill>
              <a:srgbClr val="002060"/>
            </a:solidFill>
            <a:extLst>
              <a:ext uri="{C807C97D-BFC1-408E-A445-0C87EB9F89A2}">
                <ask:lineSketchStyleProps xmlns:ask="http://schemas.microsoft.com/office/drawing/2018/sketchyshapes" sd="2129858240">
                  <a:custGeom>
                    <a:avLst/>
                    <a:gdLst>
                      <a:gd name="connsiteX0" fmla="*/ 0 w 8328152"/>
                      <a:gd name="connsiteY0" fmla="*/ 569789 h 2824655"/>
                      <a:gd name="connsiteX1" fmla="*/ 794270 w 8328152"/>
                      <a:gd name="connsiteY1" fmla="*/ 0 h 2824655"/>
                      <a:gd name="connsiteX2" fmla="*/ 1757072 w 8328152"/>
                      <a:gd name="connsiteY2" fmla="*/ 0 h 2824655"/>
                      <a:gd name="connsiteX3" fmla="*/ 2585081 w 8328152"/>
                      <a:gd name="connsiteY3" fmla="*/ 0 h 2824655"/>
                      <a:gd name="connsiteX4" fmla="*/ 3413091 w 8328152"/>
                      <a:gd name="connsiteY4" fmla="*/ 0 h 2824655"/>
                      <a:gd name="connsiteX5" fmla="*/ 4443288 w 8328152"/>
                      <a:gd name="connsiteY5" fmla="*/ 0 h 2824655"/>
                      <a:gd name="connsiteX6" fmla="*/ 5203901 w 8328152"/>
                      <a:gd name="connsiteY6" fmla="*/ 0 h 2824655"/>
                      <a:gd name="connsiteX7" fmla="*/ 6031910 w 8328152"/>
                      <a:gd name="connsiteY7" fmla="*/ 0 h 2824655"/>
                      <a:gd name="connsiteX8" fmla="*/ 7533881 w 8328152"/>
                      <a:gd name="connsiteY8" fmla="*/ 0 h 2824655"/>
                      <a:gd name="connsiteX9" fmla="*/ 8328152 w 8328152"/>
                      <a:gd name="connsiteY9" fmla="*/ 569789 h 2824655"/>
                      <a:gd name="connsiteX10" fmla="*/ 8328152 w 8328152"/>
                      <a:gd name="connsiteY10" fmla="*/ 1148332 h 2824655"/>
                      <a:gd name="connsiteX11" fmla="*/ 8328152 w 8328152"/>
                      <a:gd name="connsiteY11" fmla="*/ 1710024 h 2824655"/>
                      <a:gd name="connsiteX12" fmla="*/ 8328152 w 8328152"/>
                      <a:gd name="connsiteY12" fmla="*/ 2254865 h 2824655"/>
                      <a:gd name="connsiteX13" fmla="*/ 7533881 w 8328152"/>
                      <a:gd name="connsiteY13" fmla="*/ 2824655 h 2824655"/>
                      <a:gd name="connsiteX14" fmla="*/ 6571079 w 8328152"/>
                      <a:gd name="connsiteY14" fmla="*/ 2824655 h 2824655"/>
                      <a:gd name="connsiteX15" fmla="*/ 5608279 w 8328152"/>
                      <a:gd name="connsiteY15" fmla="*/ 2824655 h 2824655"/>
                      <a:gd name="connsiteX16" fmla="*/ 4578079 w 8328152"/>
                      <a:gd name="connsiteY16" fmla="*/ 2824655 h 2824655"/>
                      <a:gd name="connsiteX17" fmla="*/ 3615279 w 8328152"/>
                      <a:gd name="connsiteY17" fmla="*/ 2824655 h 2824655"/>
                      <a:gd name="connsiteX18" fmla="*/ 2719872 w 8328152"/>
                      <a:gd name="connsiteY18" fmla="*/ 2824655 h 2824655"/>
                      <a:gd name="connsiteX19" fmla="*/ 1824467 w 8328152"/>
                      <a:gd name="connsiteY19" fmla="*/ 2824655 h 2824655"/>
                      <a:gd name="connsiteX20" fmla="*/ 794270 w 8328152"/>
                      <a:gd name="connsiteY20" fmla="*/ 2824655 h 2824655"/>
                      <a:gd name="connsiteX21" fmla="*/ 0 w 8328152"/>
                      <a:gd name="connsiteY21" fmla="*/ 2254865 h 2824655"/>
                      <a:gd name="connsiteX22" fmla="*/ 0 w 8328152"/>
                      <a:gd name="connsiteY22" fmla="*/ 1693173 h 2824655"/>
                      <a:gd name="connsiteX23" fmla="*/ 0 w 8328152"/>
                      <a:gd name="connsiteY23" fmla="*/ 1097779 h 2824655"/>
                      <a:gd name="connsiteX24" fmla="*/ 0 w 8328152"/>
                      <a:gd name="connsiteY24" fmla="*/ 569789 h 2824655"/>
                      <a:gd name="connsiteX0" fmla="*/ 0 w 8328152"/>
                      <a:gd name="connsiteY0" fmla="*/ 569789 h 2824655"/>
                      <a:gd name="connsiteX1" fmla="*/ 794270 w 8328152"/>
                      <a:gd name="connsiteY1" fmla="*/ 0 h 2824655"/>
                      <a:gd name="connsiteX2" fmla="*/ 1824467 w 8328152"/>
                      <a:gd name="connsiteY2" fmla="*/ 0 h 2824655"/>
                      <a:gd name="connsiteX3" fmla="*/ 2652477 w 8328152"/>
                      <a:gd name="connsiteY3" fmla="*/ 0 h 2824655"/>
                      <a:gd name="connsiteX4" fmla="*/ 3480486 w 8328152"/>
                      <a:gd name="connsiteY4" fmla="*/ 0 h 2824655"/>
                      <a:gd name="connsiteX5" fmla="*/ 4510684 w 8328152"/>
                      <a:gd name="connsiteY5" fmla="*/ 0 h 2824655"/>
                      <a:gd name="connsiteX6" fmla="*/ 5406089 w 8328152"/>
                      <a:gd name="connsiteY6" fmla="*/ 0 h 2824655"/>
                      <a:gd name="connsiteX7" fmla="*/ 6503684 w 8328152"/>
                      <a:gd name="connsiteY7" fmla="*/ 0 h 2824655"/>
                      <a:gd name="connsiteX8" fmla="*/ 7533881 w 8328152"/>
                      <a:gd name="connsiteY8" fmla="*/ 0 h 2824655"/>
                      <a:gd name="connsiteX9" fmla="*/ 8328152 w 8328152"/>
                      <a:gd name="connsiteY9" fmla="*/ 569789 h 2824655"/>
                      <a:gd name="connsiteX10" fmla="*/ 8328152 w 8328152"/>
                      <a:gd name="connsiteY10" fmla="*/ 1097779 h 2824655"/>
                      <a:gd name="connsiteX11" fmla="*/ 8328152 w 8328152"/>
                      <a:gd name="connsiteY11" fmla="*/ 1693173 h 2824655"/>
                      <a:gd name="connsiteX12" fmla="*/ 8328152 w 8328152"/>
                      <a:gd name="connsiteY12" fmla="*/ 2254865 h 2824655"/>
                      <a:gd name="connsiteX13" fmla="*/ 7533881 w 8328152"/>
                      <a:gd name="connsiteY13" fmla="*/ 2824655 h 2824655"/>
                      <a:gd name="connsiteX14" fmla="*/ 6773267 w 8328152"/>
                      <a:gd name="connsiteY14" fmla="*/ 2824655 h 2824655"/>
                      <a:gd name="connsiteX15" fmla="*/ 5675674 w 8328152"/>
                      <a:gd name="connsiteY15" fmla="*/ 2824655 h 2824655"/>
                      <a:gd name="connsiteX16" fmla="*/ 4780269 w 8328152"/>
                      <a:gd name="connsiteY16" fmla="*/ 2824655 h 2824655"/>
                      <a:gd name="connsiteX17" fmla="*/ 3884863 w 8328152"/>
                      <a:gd name="connsiteY17" fmla="*/ 2824655 h 2824655"/>
                      <a:gd name="connsiteX18" fmla="*/ 2787269 w 8328152"/>
                      <a:gd name="connsiteY18" fmla="*/ 2824655 h 2824655"/>
                      <a:gd name="connsiteX19" fmla="*/ 1757072 w 8328152"/>
                      <a:gd name="connsiteY19" fmla="*/ 2824655 h 2824655"/>
                      <a:gd name="connsiteX20" fmla="*/ 794270 w 8328152"/>
                      <a:gd name="connsiteY20" fmla="*/ 2824655 h 2824655"/>
                      <a:gd name="connsiteX21" fmla="*/ 0 w 8328152"/>
                      <a:gd name="connsiteY21" fmla="*/ 2254865 h 2824655"/>
                      <a:gd name="connsiteX22" fmla="*/ 0 w 8328152"/>
                      <a:gd name="connsiteY22" fmla="*/ 1693173 h 2824655"/>
                      <a:gd name="connsiteX23" fmla="*/ 0 w 8328152"/>
                      <a:gd name="connsiteY23" fmla="*/ 1148332 h 2824655"/>
                      <a:gd name="connsiteX24" fmla="*/ 0 w 8328152"/>
                      <a:gd name="connsiteY24" fmla="*/ 569789 h 2824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328152" h="2824655" fill="none" extrusionOk="0">
                        <a:moveTo>
                          <a:pt x="0" y="569789"/>
                        </a:moveTo>
                        <a:cubicBezTo>
                          <a:pt x="-21173" y="248015"/>
                          <a:pt x="350344" y="-9090"/>
                          <a:pt x="794270" y="0"/>
                        </a:cubicBezTo>
                        <a:cubicBezTo>
                          <a:pt x="1032902" y="10698"/>
                          <a:pt x="1423440" y="-4390"/>
                          <a:pt x="1757072" y="0"/>
                        </a:cubicBezTo>
                        <a:cubicBezTo>
                          <a:pt x="2122947" y="24800"/>
                          <a:pt x="2193602" y="16728"/>
                          <a:pt x="2585081" y="0"/>
                        </a:cubicBezTo>
                        <a:cubicBezTo>
                          <a:pt x="2966687" y="-27930"/>
                          <a:pt x="3134466" y="40816"/>
                          <a:pt x="3413091" y="0"/>
                        </a:cubicBezTo>
                        <a:cubicBezTo>
                          <a:pt x="3736167" y="-46266"/>
                          <a:pt x="4192265" y="44495"/>
                          <a:pt x="4443288" y="0"/>
                        </a:cubicBezTo>
                        <a:cubicBezTo>
                          <a:pt x="4693118" y="-6120"/>
                          <a:pt x="5003799" y="-8121"/>
                          <a:pt x="5203901" y="0"/>
                        </a:cubicBezTo>
                        <a:cubicBezTo>
                          <a:pt x="5374082" y="42398"/>
                          <a:pt x="5696635" y="-42277"/>
                          <a:pt x="6031910" y="0"/>
                        </a:cubicBezTo>
                        <a:cubicBezTo>
                          <a:pt x="6304211" y="-51668"/>
                          <a:pt x="7195172" y="9147"/>
                          <a:pt x="7533881" y="0"/>
                        </a:cubicBezTo>
                        <a:cubicBezTo>
                          <a:pt x="7926784" y="-121037"/>
                          <a:pt x="8300925" y="212482"/>
                          <a:pt x="8328152" y="569789"/>
                        </a:cubicBezTo>
                        <a:cubicBezTo>
                          <a:pt x="8369739" y="857797"/>
                          <a:pt x="8345508" y="943735"/>
                          <a:pt x="8328152" y="1148332"/>
                        </a:cubicBezTo>
                        <a:cubicBezTo>
                          <a:pt x="8289250" y="1339501"/>
                          <a:pt x="8336594" y="1475806"/>
                          <a:pt x="8328152" y="1710024"/>
                        </a:cubicBezTo>
                        <a:cubicBezTo>
                          <a:pt x="8299854" y="1952954"/>
                          <a:pt x="8346878" y="2054940"/>
                          <a:pt x="8328152" y="2254865"/>
                        </a:cubicBezTo>
                        <a:cubicBezTo>
                          <a:pt x="8366639" y="2565017"/>
                          <a:pt x="7961120" y="2792378"/>
                          <a:pt x="7533881" y="2824655"/>
                        </a:cubicBezTo>
                        <a:cubicBezTo>
                          <a:pt x="7108471" y="2822375"/>
                          <a:pt x="6950721" y="2836035"/>
                          <a:pt x="6571079" y="2824655"/>
                        </a:cubicBezTo>
                        <a:cubicBezTo>
                          <a:pt x="6187562" y="2757023"/>
                          <a:pt x="5882839" y="2838391"/>
                          <a:pt x="5608279" y="2824655"/>
                        </a:cubicBezTo>
                        <a:cubicBezTo>
                          <a:pt x="5257301" y="2801491"/>
                          <a:pt x="5075371" y="2827093"/>
                          <a:pt x="4578079" y="2824655"/>
                        </a:cubicBezTo>
                        <a:cubicBezTo>
                          <a:pt x="4084837" y="2821269"/>
                          <a:pt x="3841667" y="2829443"/>
                          <a:pt x="3615279" y="2824655"/>
                        </a:cubicBezTo>
                        <a:cubicBezTo>
                          <a:pt x="3403042" y="2870273"/>
                          <a:pt x="2912631" y="2800265"/>
                          <a:pt x="2719872" y="2824655"/>
                        </a:cubicBezTo>
                        <a:cubicBezTo>
                          <a:pt x="2518682" y="2810346"/>
                          <a:pt x="2082604" y="2835693"/>
                          <a:pt x="1824467" y="2824655"/>
                        </a:cubicBezTo>
                        <a:cubicBezTo>
                          <a:pt x="1598074" y="2800973"/>
                          <a:pt x="1313564" y="2861756"/>
                          <a:pt x="794270" y="2824655"/>
                        </a:cubicBezTo>
                        <a:cubicBezTo>
                          <a:pt x="410074" y="2785777"/>
                          <a:pt x="151877" y="2551791"/>
                          <a:pt x="0" y="2254865"/>
                        </a:cubicBezTo>
                        <a:cubicBezTo>
                          <a:pt x="46874" y="2058585"/>
                          <a:pt x="-26974" y="1860053"/>
                          <a:pt x="0" y="1693173"/>
                        </a:cubicBezTo>
                        <a:cubicBezTo>
                          <a:pt x="13242" y="1528939"/>
                          <a:pt x="24445" y="1327176"/>
                          <a:pt x="0" y="1097779"/>
                        </a:cubicBezTo>
                        <a:cubicBezTo>
                          <a:pt x="-21818" y="877607"/>
                          <a:pt x="-37698" y="712246"/>
                          <a:pt x="0" y="569789"/>
                        </a:cubicBezTo>
                        <a:close/>
                      </a:path>
                      <a:path w="8328152" h="2824655" stroke="0" extrusionOk="0">
                        <a:moveTo>
                          <a:pt x="0" y="569789"/>
                        </a:moveTo>
                        <a:cubicBezTo>
                          <a:pt x="34415" y="275985"/>
                          <a:pt x="348985" y="-53183"/>
                          <a:pt x="794270" y="0"/>
                        </a:cubicBezTo>
                        <a:cubicBezTo>
                          <a:pt x="1082723" y="-34369"/>
                          <a:pt x="1578243" y="-34258"/>
                          <a:pt x="1824467" y="0"/>
                        </a:cubicBezTo>
                        <a:cubicBezTo>
                          <a:pt x="2051421" y="-2579"/>
                          <a:pt x="2399427" y="-48796"/>
                          <a:pt x="2652477" y="0"/>
                        </a:cubicBezTo>
                        <a:cubicBezTo>
                          <a:pt x="2944535" y="32276"/>
                          <a:pt x="3296586" y="7314"/>
                          <a:pt x="3480486" y="0"/>
                        </a:cubicBezTo>
                        <a:cubicBezTo>
                          <a:pt x="3622670" y="-15082"/>
                          <a:pt x="4166589" y="29412"/>
                          <a:pt x="4510684" y="0"/>
                        </a:cubicBezTo>
                        <a:cubicBezTo>
                          <a:pt x="4818115" y="18466"/>
                          <a:pt x="5147218" y="-16320"/>
                          <a:pt x="5406089" y="0"/>
                        </a:cubicBezTo>
                        <a:cubicBezTo>
                          <a:pt x="5707135" y="31899"/>
                          <a:pt x="6244562" y="36736"/>
                          <a:pt x="6503684" y="0"/>
                        </a:cubicBezTo>
                        <a:cubicBezTo>
                          <a:pt x="6812881" y="35646"/>
                          <a:pt x="7187069" y="38439"/>
                          <a:pt x="7533881" y="0"/>
                        </a:cubicBezTo>
                        <a:cubicBezTo>
                          <a:pt x="7877295" y="31761"/>
                          <a:pt x="8401388" y="161441"/>
                          <a:pt x="8328152" y="569789"/>
                        </a:cubicBezTo>
                        <a:cubicBezTo>
                          <a:pt x="8332545" y="713122"/>
                          <a:pt x="8295783" y="968102"/>
                          <a:pt x="8328152" y="1097779"/>
                        </a:cubicBezTo>
                        <a:cubicBezTo>
                          <a:pt x="8371827" y="1190391"/>
                          <a:pt x="8307772" y="1512969"/>
                          <a:pt x="8328152" y="1693173"/>
                        </a:cubicBezTo>
                        <a:cubicBezTo>
                          <a:pt x="8358573" y="1930417"/>
                          <a:pt x="8327272" y="1994917"/>
                          <a:pt x="8328152" y="2254865"/>
                        </a:cubicBezTo>
                        <a:cubicBezTo>
                          <a:pt x="8327817" y="2471685"/>
                          <a:pt x="7886114" y="2768397"/>
                          <a:pt x="7533881" y="2824655"/>
                        </a:cubicBezTo>
                        <a:cubicBezTo>
                          <a:pt x="7404336" y="2800848"/>
                          <a:pt x="6943392" y="2828713"/>
                          <a:pt x="6773267" y="2824655"/>
                        </a:cubicBezTo>
                        <a:cubicBezTo>
                          <a:pt x="6511970" y="2848596"/>
                          <a:pt x="6051666" y="2909113"/>
                          <a:pt x="5675674" y="2824655"/>
                        </a:cubicBezTo>
                        <a:cubicBezTo>
                          <a:pt x="5272624" y="2803444"/>
                          <a:pt x="5099847" y="2804585"/>
                          <a:pt x="4780269" y="2824655"/>
                        </a:cubicBezTo>
                        <a:cubicBezTo>
                          <a:pt x="4443722" y="2818938"/>
                          <a:pt x="4152954" y="2859352"/>
                          <a:pt x="3884863" y="2824655"/>
                        </a:cubicBezTo>
                        <a:cubicBezTo>
                          <a:pt x="3639990" y="2763942"/>
                          <a:pt x="3345889" y="2806915"/>
                          <a:pt x="2787269" y="2824655"/>
                        </a:cubicBezTo>
                        <a:cubicBezTo>
                          <a:pt x="2248853" y="2828114"/>
                          <a:pt x="2266690" y="2851637"/>
                          <a:pt x="1757072" y="2824655"/>
                        </a:cubicBezTo>
                        <a:cubicBezTo>
                          <a:pt x="1264520" y="2816040"/>
                          <a:pt x="997560" y="2861455"/>
                          <a:pt x="794270" y="2824655"/>
                        </a:cubicBezTo>
                        <a:cubicBezTo>
                          <a:pt x="368098" y="2772367"/>
                          <a:pt x="8740" y="2610462"/>
                          <a:pt x="0" y="2254865"/>
                        </a:cubicBezTo>
                        <a:cubicBezTo>
                          <a:pt x="13735" y="2078112"/>
                          <a:pt x="-42837" y="1987533"/>
                          <a:pt x="0" y="1693173"/>
                        </a:cubicBezTo>
                        <a:cubicBezTo>
                          <a:pt x="20169" y="1417708"/>
                          <a:pt x="8293" y="1420339"/>
                          <a:pt x="0" y="1148332"/>
                        </a:cubicBezTo>
                        <a:cubicBezTo>
                          <a:pt x="11665" y="873472"/>
                          <a:pt x="-816" y="731187"/>
                          <a:pt x="0" y="569789"/>
                        </a:cubicBezTo>
                        <a:close/>
                      </a:path>
                      <a:path w="8328152" h="2824655" fill="none" stroke="0" extrusionOk="0">
                        <a:moveTo>
                          <a:pt x="0" y="569789"/>
                        </a:moveTo>
                        <a:cubicBezTo>
                          <a:pt x="-17066" y="229733"/>
                          <a:pt x="435984" y="101292"/>
                          <a:pt x="794270" y="0"/>
                        </a:cubicBezTo>
                        <a:cubicBezTo>
                          <a:pt x="951837" y="16931"/>
                          <a:pt x="1335097" y="9457"/>
                          <a:pt x="1757072" y="0"/>
                        </a:cubicBezTo>
                        <a:cubicBezTo>
                          <a:pt x="2130699" y="24501"/>
                          <a:pt x="2177339" y="23180"/>
                          <a:pt x="2585081" y="0"/>
                        </a:cubicBezTo>
                        <a:cubicBezTo>
                          <a:pt x="2949801" y="-16818"/>
                          <a:pt x="3150624" y="-2419"/>
                          <a:pt x="3413091" y="0"/>
                        </a:cubicBezTo>
                        <a:cubicBezTo>
                          <a:pt x="3719670" y="-21802"/>
                          <a:pt x="4226532" y="7168"/>
                          <a:pt x="4443288" y="0"/>
                        </a:cubicBezTo>
                        <a:cubicBezTo>
                          <a:pt x="4649804" y="-62610"/>
                          <a:pt x="4951204" y="20889"/>
                          <a:pt x="5203901" y="0"/>
                        </a:cubicBezTo>
                        <a:cubicBezTo>
                          <a:pt x="5442205" y="-41593"/>
                          <a:pt x="5691790" y="20272"/>
                          <a:pt x="6031910" y="0"/>
                        </a:cubicBezTo>
                        <a:cubicBezTo>
                          <a:pt x="6301828" y="-11789"/>
                          <a:pt x="7044373" y="8744"/>
                          <a:pt x="7533881" y="0"/>
                        </a:cubicBezTo>
                        <a:cubicBezTo>
                          <a:pt x="7915480" y="-67307"/>
                          <a:pt x="8319901" y="188843"/>
                          <a:pt x="8328152" y="569789"/>
                        </a:cubicBezTo>
                        <a:cubicBezTo>
                          <a:pt x="8359585" y="826763"/>
                          <a:pt x="8369103" y="944493"/>
                          <a:pt x="8328152" y="1148332"/>
                        </a:cubicBezTo>
                        <a:cubicBezTo>
                          <a:pt x="8292525" y="1360758"/>
                          <a:pt x="8339417" y="1475148"/>
                          <a:pt x="8328152" y="1710024"/>
                        </a:cubicBezTo>
                        <a:cubicBezTo>
                          <a:pt x="8306592" y="1918834"/>
                          <a:pt x="8326359" y="2070763"/>
                          <a:pt x="8328152" y="2254865"/>
                        </a:cubicBezTo>
                        <a:cubicBezTo>
                          <a:pt x="8401186" y="2556341"/>
                          <a:pt x="7935224" y="2846357"/>
                          <a:pt x="7533881" y="2824655"/>
                        </a:cubicBezTo>
                        <a:cubicBezTo>
                          <a:pt x="7096916" y="2811548"/>
                          <a:pt x="6939729" y="2828243"/>
                          <a:pt x="6571079" y="2824655"/>
                        </a:cubicBezTo>
                        <a:cubicBezTo>
                          <a:pt x="6232958" y="2819139"/>
                          <a:pt x="5943116" y="2841464"/>
                          <a:pt x="5608279" y="2824655"/>
                        </a:cubicBezTo>
                        <a:cubicBezTo>
                          <a:pt x="5247843" y="2809223"/>
                          <a:pt x="5068993" y="2796212"/>
                          <a:pt x="4578079" y="2824655"/>
                        </a:cubicBezTo>
                        <a:cubicBezTo>
                          <a:pt x="4067407" y="2850349"/>
                          <a:pt x="3864857" y="2803602"/>
                          <a:pt x="3615279" y="2824655"/>
                        </a:cubicBezTo>
                        <a:cubicBezTo>
                          <a:pt x="3422035" y="2861759"/>
                          <a:pt x="2927009" y="2832508"/>
                          <a:pt x="2719872" y="2824655"/>
                        </a:cubicBezTo>
                        <a:cubicBezTo>
                          <a:pt x="2543651" y="2863435"/>
                          <a:pt x="2009563" y="2836182"/>
                          <a:pt x="1824467" y="2824655"/>
                        </a:cubicBezTo>
                        <a:cubicBezTo>
                          <a:pt x="1588703" y="2839814"/>
                          <a:pt x="1305414" y="2823569"/>
                          <a:pt x="794270" y="2824655"/>
                        </a:cubicBezTo>
                        <a:cubicBezTo>
                          <a:pt x="354245" y="2866136"/>
                          <a:pt x="144588" y="2532945"/>
                          <a:pt x="0" y="2254865"/>
                        </a:cubicBezTo>
                        <a:cubicBezTo>
                          <a:pt x="24290" y="2006971"/>
                          <a:pt x="-1622" y="1855306"/>
                          <a:pt x="0" y="1693173"/>
                        </a:cubicBezTo>
                        <a:cubicBezTo>
                          <a:pt x="-16225" y="1557229"/>
                          <a:pt x="9283" y="1317445"/>
                          <a:pt x="0" y="1097779"/>
                        </a:cubicBezTo>
                        <a:cubicBezTo>
                          <a:pt x="-16805" y="901394"/>
                          <a:pt x="-56029" y="721660"/>
                          <a:pt x="0" y="569789"/>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757748" algn="just" defTabSz="1219170">
              <a:lnSpc>
                <a:spcPct val="150000"/>
              </a:lnSpc>
              <a:buClr>
                <a:srgbClr val="000000"/>
              </a:buClr>
            </a:pP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Mỗi</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nhóm</a:t>
            </a:r>
            <a:r>
              <a:rPr lang="en-US" sz="3200" kern="0" dirty="0">
                <a:solidFill>
                  <a:srgbClr val="000000"/>
                </a:solidFill>
                <a:latin typeface="UTM Avo" panose="02040603050506020204" pitchFamily="18" charset="0"/>
                <a:cs typeface="Calibri" panose="020F0502020204030204" pitchFamily="34" charset="0"/>
                <a:sym typeface="Arial"/>
              </a:rPr>
              <a:t> 4 </a:t>
            </a:r>
            <a:r>
              <a:rPr lang="en-US" sz="3200" kern="0" dirty="0" err="1">
                <a:solidFill>
                  <a:srgbClr val="000000"/>
                </a:solidFill>
                <a:latin typeface="UTM Avo" panose="02040603050506020204" pitchFamily="18" charset="0"/>
                <a:cs typeface="Calibri" panose="020F0502020204030204" pitchFamily="34" charset="0"/>
                <a:sym typeface="Arial"/>
              </a:rPr>
              <a:t>bạn</a:t>
            </a:r>
            <a:r>
              <a:rPr lang="en-US" sz="3200" kern="0" dirty="0">
                <a:solidFill>
                  <a:srgbClr val="000000"/>
                </a:solidFill>
                <a:latin typeface="UTM Avo" panose="02040603050506020204" pitchFamily="18" charset="0"/>
                <a:cs typeface="Calibri" panose="020F0502020204030204" pitchFamily="34" charset="0"/>
                <a:sym typeface="Arial"/>
              </a:rPr>
              <a:t>.</a:t>
            </a:r>
          </a:p>
          <a:p>
            <a:pPr marL="757748" algn="just" defTabSz="1219170">
              <a:lnSpc>
                <a:spcPct val="150000"/>
              </a:lnSpc>
              <a:buClr>
                <a:srgbClr val="000000"/>
              </a:buClr>
            </a:pP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Đọc</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nối</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tiếp</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trong</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nhóm</a:t>
            </a:r>
            <a:r>
              <a:rPr lang="en-US" sz="3200" kern="0" dirty="0">
                <a:solidFill>
                  <a:srgbClr val="000000"/>
                </a:solidFill>
                <a:latin typeface="UTM Avo" panose="02040603050506020204" pitchFamily="18" charset="0"/>
                <a:cs typeface="Calibri" panose="020F0502020204030204" pitchFamily="34" charset="0"/>
                <a:sym typeface="Arial"/>
              </a:rPr>
              <a:t>.</a:t>
            </a:r>
          </a:p>
          <a:p>
            <a:pPr marL="757748" algn="just" defTabSz="1219170">
              <a:lnSpc>
                <a:spcPct val="150000"/>
              </a:lnSpc>
              <a:buClr>
                <a:srgbClr val="000000"/>
              </a:buClr>
            </a:pP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Một</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số</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nhóm</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đọc</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nối</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tiếp</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trước</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lớp</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theo</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yêu</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cầu</a:t>
            </a:r>
            <a:r>
              <a:rPr lang="en-US" sz="3200" kern="0" dirty="0">
                <a:solidFill>
                  <a:srgbClr val="000000"/>
                </a:solidFill>
                <a:latin typeface="UTM Avo" panose="02040603050506020204" pitchFamily="18" charset="0"/>
                <a:cs typeface="Calibri" panose="020F0502020204030204" pitchFamily="34" charset="0"/>
                <a:sym typeface="Arial"/>
              </a:rPr>
              <a:t>.</a:t>
            </a:r>
          </a:p>
        </p:txBody>
      </p:sp>
    </p:spTree>
    <p:extLst>
      <p:ext uri="{BB962C8B-B14F-4D97-AF65-F5344CB8AC3E}">
        <p14:creationId xmlns:p14="http://schemas.microsoft.com/office/powerpoint/2010/main" val="19393941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2A3A4-C5A0-5C92-338F-7DB468F239D8}"/>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1C3E4819-73D5-5180-83DB-D4470928479B}"/>
              </a:ext>
            </a:extLst>
          </p:cNvPr>
          <p:cNvSpPr>
            <a:spLocks noGrp="1"/>
          </p:cNvSpPr>
          <p:nvPr>
            <p:ph type="body" idx="1"/>
          </p:nvPr>
        </p:nvSpPr>
        <p:spPr/>
        <p:txBody>
          <a:bodyPr/>
          <a:lstStyle/>
          <a:p>
            <a:endParaRPr lang="en-US"/>
          </a:p>
        </p:txBody>
      </p:sp>
      <p:sp>
        <p:nvSpPr>
          <p:cNvPr id="4" name="Content Placeholder 3">
            <a:extLst>
              <a:ext uri="{FF2B5EF4-FFF2-40B4-BE49-F238E27FC236}">
                <a16:creationId xmlns:a16="http://schemas.microsoft.com/office/drawing/2014/main" id="{9AFA98C0-74A1-AD7B-44AB-618A5FADCB9C}"/>
              </a:ext>
            </a:extLst>
          </p:cNvPr>
          <p:cNvSpPr>
            <a:spLocks noGrp="1"/>
          </p:cNvSpPr>
          <p:nvPr>
            <p:ph sz="half" idx="2"/>
          </p:nvPr>
        </p:nvSpPr>
        <p:spPr/>
        <p:txBody>
          <a:bodyPr/>
          <a:lstStyle/>
          <a:p>
            <a:endParaRPr lang="en-US"/>
          </a:p>
        </p:txBody>
      </p:sp>
      <p:sp>
        <p:nvSpPr>
          <p:cNvPr id="5" name="Text Placeholder 4">
            <a:extLst>
              <a:ext uri="{FF2B5EF4-FFF2-40B4-BE49-F238E27FC236}">
                <a16:creationId xmlns:a16="http://schemas.microsoft.com/office/drawing/2014/main" id="{8308F02E-C7E3-343B-2CF0-1D1B96AB0C4A}"/>
              </a:ext>
            </a:extLst>
          </p:cNvPr>
          <p:cNvSpPr>
            <a:spLocks noGrp="1"/>
          </p:cNvSpPr>
          <p:nvPr>
            <p:ph type="body" sz="quarter" idx="3"/>
          </p:nvPr>
        </p:nvSpPr>
        <p:spPr/>
        <p:txBody>
          <a:bodyPr/>
          <a:lstStyle/>
          <a:p>
            <a:endParaRPr lang="en-US"/>
          </a:p>
        </p:txBody>
      </p:sp>
      <p:sp>
        <p:nvSpPr>
          <p:cNvPr id="6" name="Content Placeholder 5">
            <a:extLst>
              <a:ext uri="{FF2B5EF4-FFF2-40B4-BE49-F238E27FC236}">
                <a16:creationId xmlns:a16="http://schemas.microsoft.com/office/drawing/2014/main" id="{7428E4FF-7887-060D-43B0-38D28701A64C}"/>
              </a:ext>
            </a:extLst>
          </p:cNvPr>
          <p:cNvSpPr>
            <a:spLocks noGrp="1"/>
          </p:cNvSpPr>
          <p:nvPr>
            <p:ph sz="quarter" idx="4"/>
          </p:nvPr>
        </p:nvSpPr>
        <p:spPr/>
        <p:txBody>
          <a:bodyPr/>
          <a:lstStyle/>
          <a:p>
            <a:endParaRPr lang="en-US"/>
          </a:p>
        </p:txBody>
      </p:sp>
      <p:pic>
        <p:nvPicPr>
          <p:cNvPr id="7" name="Picture 2">
            <a:extLst>
              <a:ext uri="{FF2B5EF4-FFF2-40B4-BE49-F238E27FC236}">
                <a16:creationId xmlns:a16="http://schemas.microsoft.com/office/drawing/2014/main" id="{6C60A982-EDF5-8D73-DF10-9C3D68AE51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14">
            <a:extLst>
              <a:ext uri="{FF2B5EF4-FFF2-40B4-BE49-F238E27FC236}">
                <a16:creationId xmlns:a16="http://schemas.microsoft.com/office/drawing/2014/main" id="{0FF22054-E947-76FC-184F-ECE8B83408FA}"/>
              </a:ext>
            </a:extLst>
          </p:cNvPr>
          <p:cNvSpPr txBox="1">
            <a:spLocks noChangeArrowheads="1"/>
          </p:cNvSpPr>
          <p:nvPr/>
        </p:nvSpPr>
        <p:spPr bwMode="auto">
          <a:xfrm>
            <a:off x="1765787" y="1550567"/>
            <a:ext cx="8857280" cy="1878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11500" b="1">
                <a:solidFill>
                  <a:srgbClr val="FF0000"/>
                </a:solidFill>
                <a:effectLst>
                  <a:outerShdw blurRad="38100" dist="38100" dir="2700000" algn="tl">
                    <a:srgbClr val="000000">
                      <a:alpha val="43137"/>
                    </a:srgbClr>
                  </a:outerShdw>
                </a:effectLst>
                <a:latin typeface="UTM Bienvenue" panose="02040603050506020204" pitchFamily="18" charset="0"/>
                <a:cs typeface="Times New Roman" panose="02020603050405020304" pitchFamily="18" charset="0"/>
              </a:rPr>
              <a:t>Tìm hiểu bài</a:t>
            </a:r>
            <a:endParaRPr lang="en-US" sz="11500" dirty="0">
              <a:solidFill>
                <a:srgbClr val="0070C0"/>
              </a:solidFill>
              <a:effectLst>
                <a:outerShdw blurRad="38100" dist="38100" dir="2700000" algn="tl">
                  <a:srgbClr val="000000">
                    <a:alpha val="43137"/>
                  </a:srgbClr>
                </a:outerShdw>
              </a:effectLst>
              <a:latin typeface="UTM Bienvenue"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37728834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78BA5F19-D5E1-4ECC-BEC2-DF7AEDFD7C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4" name="Freeform: Shape 23">
            <a:extLst>
              <a:ext uri="{FF2B5EF4-FFF2-40B4-BE49-F238E27FC236}">
                <a16:creationId xmlns:a16="http://schemas.microsoft.com/office/drawing/2014/main" id="{BB4D578A-F2C4-4EA9-A811-B48E66D636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4940493"/>
            <a:ext cx="9144000" cy="1924333"/>
          </a:xfrm>
          <a:custGeom>
            <a:avLst/>
            <a:gdLst>
              <a:gd name="connsiteX0" fmla="*/ 6189199 w 12192000"/>
              <a:gd name="connsiteY0" fmla="*/ 588 h 1924333"/>
              <a:gd name="connsiteX1" fmla="*/ 6207079 w 12192000"/>
              <a:gd name="connsiteY1" fmla="*/ 2850 h 1924333"/>
              <a:gd name="connsiteX2" fmla="*/ 6285610 w 12192000"/>
              <a:gd name="connsiteY2" fmla="*/ 18131 h 1924333"/>
              <a:gd name="connsiteX3" fmla="*/ 6378008 w 12192000"/>
              <a:gd name="connsiteY3" fmla="*/ 24625 h 1924333"/>
              <a:gd name="connsiteX4" fmla="*/ 6466340 w 12192000"/>
              <a:gd name="connsiteY4" fmla="*/ 21366 h 1924333"/>
              <a:gd name="connsiteX5" fmla="*/ 6553334 w 12192000"/>
              <a:gd name="connsiteY5" fmla="*/ 35307 h 1924333"/>
              <a:gd name="connsiteX6" fmla="*/ 6626068 w 12192000"/>
              <a:gd name="connsiteY6" fmla="*/ 58045 h 1924333"/>
              <a:gd name="connsiteX7" fmla="*/ 6692303 w 12192000"/>
              <a:gd name="connsiteY7" fmla="*/ 91487 h 1924333"/>
              <a:gd name="connsiteX8" fmla="*/ 6733670 w 12192000"/>
              <a:gd name="connsiteY8" fmla="*/ 118130 h 1924333"/>
              <a:gd name="connsiteX9" fmla="*/ 6798016 w 12192000"/>
              <a:gd name="connsiteY9" fmla="*/ 112271 h 1924333"/>
              <a:gd name="connsiteX10" fmla="*/ 6801081 w 12192000"/>
              <a:gd name="connsiteY10" fmla="*/ 114963 h 1924333"/>
              <a:gd name="connsiteX11" fmla="*/ 6819351 w 12192000"/>
              <a:gd name="connsiteY11" fmla="*/ 128825 h 1924333"/>
              <a:gd name="connsiteX12" fmla="*/ 6852732 w 12192000"/>
              <a:gd name="connsiteY12" fmla="*/ 123321 h 1924333"/>
              <a:gd name="connsiteX13" fmla="*/ 6865247 w 12192000"/>
              <a:gd name="connsiteY13" fmla="*/ 128836 h 1924333"/>
              <a:gd name="connsiteX14" fmla="*/ 6905517 w 12192000"/>
              <a:gd name="connsiteY14" fmla="*/ 129265 h 1924333"/>
              <a:gd name="connsiteX15" fmla="*/ 6950286 w 12192000"/>
              <a:gd name="connsiteY15" fmla="*/ 150104 h 1924333"/>
              <a:gd name="connsiteX16" fmla="*/ 7003442 w 12192000"/>
              <a:gd name="connsiteY16" fmla="*/ 136136 h 1924333"/>
              <a:gd name="connsiteX17" fmla="*/ 7160047 w 12192000"/>
              <a:gd name="connsiteY17" fmla="*/ 166721 h 1924333"/>
              <a:gd name="connsiteX18" fmla="*/ 7325604 w 12192000"/>
              <a:gd name="connsiteY18" fmla="*/ 215867 h 1924333"/>
              <a:gd name="connsiteX19" fmla="*/ 7540522 w 12192000"/>
              <a:gd name="connsiteY19" fmla="*/ 239374 h 1924333"/>
              <a:gd name="connsiteX20" fmla="*/ 7612071 w 12192000"/>
              <a:gd name="connsiteY20" fmla="*/ 229553 h 1924333"/>
              <a:gd name="connsiteX21" fmla="*/ 7651995 w 12192000"/>
              <a:gd name="connsiteY21" fmla="*/ 244567 h 1924333"/>
              <a:gd name="connsiteX22" fmla="*/ 7725761 w 12192000"/>
              <a:gd name="connsiteY22" fmla="*/ 258638 h 1924333"/>
              <a:gd name="connsiteX23" fmla="*/ 7823038 w 12192000"/>
              <a:gd name="connsiteY23" fmla="*/ 287078 h 1924333"/>
              <a:gd name="connsiteX24" fmla="*/ 7866405 w 12192000"/>
              <a:gd name="connsiteY24" fmla="*/ 287288 h 1924333"/>
              <a:gd name="connsiteX25" fmla="*/ 7875021 w 12192000"/>
              <a:gd name="connsiteY25" fmla="*/ 288224 h 1924333"/>
              <a:gd name="connsiteX26" fmla="*/ 7875146 w 12192000"/>
              <a:gd name="connsiteY26" fmla="*/ 288614 h 1924333"/>
              <a:gd name="connsiteX27" fmla="*/ 7907443 w 12192000"/>
              <a:gd name="connsiteY27" fmla="*/ 291752 h 1924333"/>
              <a:gd name="connsiteX28" fmla="*/ 7912892 w 12192000"/>
              <a:gd name="connsiteY28" fmla="*/ 294833 h 1924333"/>
              <a:gd name="connsiteX29" fmla="*/ 7946345 w 12192000"/>
              <a:gd name="connsiteY29" fmla="*/ 319359 h 1924333"/>
              <a:gd name="connsiteX30" fmla="*/ 8021238 w 12192000"/>
              <a:gd name="connsiteY30" fmla="*/ 315159 h 1924333"/>
              <a:gd name="connsiteX31" fmla="*/ 8094697 w 12192000"/>
              <a:gd name="connsiteY31" fmla="*/ 351819 h 1924333"/>
              <a:gd name="connsiteX32" fmla="*/ 8155208 w 12192000"/>
              <a:gd name="connsiteY32" fmla="*/ 371168 h 1924333"/>
              <a:gd name="connsiteX33" fmla="*/ 8248472 w 12192000"/>
              <a:gd name="connsiteY33" fmla="*/ 400489 h 1924333"/>
              <a:gd name="connsiteX34" fmla="*/ 8300068 w 12192000"/>
              <a:gd name="connsiteY34" fmla="*/ 405531 h 1924333"/>
              <a:gd name="connsiteX35" fmla="*/ 8356293 w 12192000"/>
              <a:gd name="connsiteY35" fmla="*/ 403328 h 1924333"/>
              <a:gd name="connsiteX36" fmla="*/ 8475838 w 12192000"/>
              <a:gd name="connsiteY36" fmla="*/ 435524 h 1924333"/>
              <a:gd name="connsiteX37" fmla="*/ 8575216 w 12192000"/>
              <a:gd name="connsiteY37" fmla="*/ 450198 h 1924333"/>
              <a:gd name="connsiteX38" fmla="*/ 8588650 w 12192000"/>
              <a:gd name="connsiteY38" fmla="*/ 447070 h 1924333"/>
              <a:gd name="connsiteX39" fmla="*/ 8612184 w 12192000"/>
              <a:gd name="connsiteY39" fmla="*/ 439577 h 1924333"/>
              <a:gd name="connsiteX40" fmla="*/ 8630713 w 12192000"/>
              <a:gd name="connsiteY40" fmla="*/ 433015 h 1924333"/>
              <a:gd name="connsiteX41" fmla="*/ 8704240 w 12192000"/>
              <a:gd name="connsiteY41" fmla="*/ 422865 h 1924333"/>
              <a:gd name="connsiteX42" fmla="*/ 8829513 w 12192000"/>
              <a:gd name="connsiteY42" fmla="*/ 429389 h 1924333"/>
              <a:gd name="connsiteX43" fmla="*/ 9083651 w 12192000"/>
              <a:gd name="connsiteY43" fmla="*/ 390744 h 1924333"/>
              <a:gd name="connsiteX44" fmla="*/ 9371402 w 12192000"/>
              <a:gd name="connsiteY44" fmla="*/ 371809 h 1924333"/>
              <a:gd name="connsiteX45" fmla="*/ 9429586 w 12192000"/>
              <a:gd name="connsiteY45" fmla="*/ 369213 h 1924333"/>
              <a:gd name="connsiteX46" fmla="*/ 9489757 w 12192000"/>
              <a:gd name="connsiteY46" fmla="*/ 377814 h 1924333"/>
              <a:gd name="connsiteX47" fmla="*/ 9516954 w 12192000"/>
              <a:gd name="connsiteY47" fmla="*/ 376991 h 1924333"/>
              <a:gd name="connsiteX48" fmla="*/ 9645588 w 12192000"/>
              <a:gd name="connsiteY48" fmla="*/ 363590 h 1924333"/>
              <a:gd name="connsiteX49" fmla="*/ 9722896 w 12192000"/>
              <a:gd name="connsiteY49" fmla="*/ 360983 h 1924333"/>
              <a:gd name="connsiteX50" fmla="*/ 9752803 w 12192000"/>
              <a:gd name="connsiteY50" fmla="*/ 368492 h 1924333"/>
              <a:gd name="connsiteX51" fmla="*/ 9890305 w 12192000"/>
              <a:gd name="connsiteY51" fmla="*/ 380736 h 1924333"/>
              <a:gd name="connsiteX52" fmla="*/ 9939767 w 12192000"/>
              <a:gd name="connsiteY52" fmla="*/ 377776 h 1924333"/>
              <a:gd name="connsiteX53" fmla="*/ 9944355 w 12192000"/>
              <a:gd name="connsiteY53" fmla="*/ 377352 h 1924333"/>
              <a:gd name="connsiteX54" fmla="*/ 9953719 w 12192000"/>
              <a:gd name="connsiteY54" fmla="*/ 375642 h 1924333"/>
              <a:gd name="connsiteX55" fmla="*/ 9955809 w 12192000"/>
              <a:gd name="connsiteY55" fmla="*/ 376294 h 1924333"/>
              <a:gd name="connsiteX56" fmla="*/ 10032710 w 12192000"/>
              <a:gd name="connsiteY56" fmla="*/ 394940 h 1924333"/>
              <a:gd name="connsiteX57" fmla="*/ 10049925 w 12192000"/>
              <a:gd name="connsiteY57" fmla="*/ 404971 h 1924333"/>
              <a:gd name="connsiteX58" fmla="*/ 10112671 w 12192000"/>
              <a:gd name="connsiteY58" fmla="*/ 414549 h 1924333"/>
              <a:gd name="connsiteX59" fmla="*/ 10170853 w 12192000"/>
              <a:gd name="connsiteY59" fmla="*/ 435168 h 1924333"/>
              <a:gd name="connsiteX60" fmla="*/ 10290184 w 12192000"/>
              <a:gd name="connsiteY60" fmla="*/ 448123 h 1924333"/>
              <a:gd name="connsiteX61" fmla="*/ 10320158 w 12192000"/>
              <a:gd name="connsiteY61" fmla="*/ 458352 h 1924333"/>
              <a:gd name="connsiteX62" fmla="*/ 10321815 w 12192000"/>
              <a:gd name="connsiteY62" fmla="*/ 463087 h 1924333"/>
              <a:gd name="connsiteX63" fmla="*/ 10373742 w 12192000"/>
              <a:gd name="connsiteY63" fmla="*/ 464538 h 1924333"/>
              <a:gd name="connsiteX64" fmla="*/ 10428532 w 12192000"/>
              <a:gd name="connsiteY64" fmla="*/ 492504 h 1924333"/>
              <a:gd name="connsiteX65" fmla="*/ 10466490 w 12192000"/>
              <a:gd name="connsiteY65" fmla="*/ 517759 h 1924333"/>
              <a:gd name="connsiteX66" fmla="*/ 10466675 w 12192000"/>
              <a:gd name="connsiteY66" fmla="*/ 522076 h 1924333"/>
              <a:gd name="connsiteX67" fmla="*/ 10470309 w 12192000"/>
              <a:gd name="connsiteY67" fmla="*/ 522792 h 1924333"/>
              <a:gd name="connsiteX68" fmla="*/ 10474138 w 12192000"/>
              <a:gd name="connsiteY68" fmla="*/ 519761 h 1924333"/>
              <a:gd name="connsiteX69" fmla="*/ 10501100 w 12192000"/>
              <a:gd name="connsiteY69" fmla="*/ 528263 h 1924333"/>
              <a:gd name="connsiteX70" fmla="*/ 10502395 w 12192000"/>
              <a:gd name="connsiteY70" fmla="*/ 536393 h 1924333"/>
              <a:gd name="connsiteX71" fmla="*/ 10689496 w 12192000"/>
              <a:gd name="connsiteY71" fmla="*/ 560233 h 1924333"/>
              <a:gd name="connsiteX72" fmla="*/ 10788736 w 12192000"/>
              <a:gd name="connsiteY72" fmla="*/ 613188 h 1924333"/>
              <a:gd name="connsiteX73" fmla="*/ 10819747 w 12192000"/>
              <a:gd name="connsiteY73" fmla="*/ 621351 h 1924333"/>
              <a:gd name="connsiteX74" fmla="*/ 10864632 w 12192000"/>
              <a:gd name="connsiteY74" fmla="*/ 644858 h 1924333"/>
              <a:gd name="connsiteX75" fmla="*/ 10929407 w 12192000"/>
              <a:gd name="connsiteY75" fmla="*/ 652945 h 1924333"/>
              <a:gd name="connsiteX76" fmla="*/ 10979412 w 12192000"/>
              <a:gd name="connsiteY76" fmla="*/ 654217 h 1924333"/>
              <a:gd name="connsiteX77" fmla="*/ 11006959 w 12192000"/>
              <a:gd name="connsiteY77" fmla="*/ 657017 h 1924333"/>
              <a:gd name="connsiteX78" fmla="*/ 11077038 w 12192000"/>
              <a:gd name="connsiteY78" fmla="*/ 668487 h 1924333"/>
              <a:gd name="connsiteX79" fmla="*/ 11157850 w 12192000"/>
              <a:gd name="connsiteY79" fmla="*/ 693164 h 1924333"/>
              <a:gd name="connsiteX80" fmla="*/ 11175276 w 12192000"/>
              <a:gd name="connsiteY80" fmla="*/ 697243 h 1924333"/>
              <a:gd name="connsiteX81" fmla="*/ 11191131 w 12192000"/>
              <a:gd name="connsiteY81" fmla="*/ 696085 h 1924333"/>
              <a:gd name="connsiteX82" fmla="*/ 11195573 w 12192000"/>
              <a:gd name="connsiteY82" fmla="*/ 691751 h 1924333"/>
              <a:gd name="connsiteX83" fmla="*/ 11205299 w 12192000"/>
              <a:gd name="connsiteY83" fmla="*/ 693247 h 1924333"/>
              <a:gd name="connsiteX84" fmla="*/ 11223770 w 12192000"/>
              <a:gd name="connsiteY84" fmla="*/ 690335 h 1924333"/>
              <a:gd name="connsiteX85" fmla="*/ 11292119 w 12192000"/>
              <a:gd name="connsiteY85" fmla="*/ 713311 h 1924333"/>
              <a:gd name="connsiteX86" fmla="*/ 11435379 w 12192000"/>
              <a:gd name="connsiteY86" fmla="*/ 758519 h 1924333"/>
              <a:gd name="connsiteX87" fmla="*/ 11604406 w 12192000"/>
              <a:gd name="connsiteY87" fmla="*/ 810476 h 1924333"/>
              <a:gd name="connsiteX88" fmla="*/ 11652155 w 12192000"/>
              <a:gd name="connsiteY88" fmla="*/ 825109 h 1924333"/>
              <a:gd name="connsiteX89" fmla="*/ 11654192 w 12192000"/>
              <a:gd name="connsiteY89" fmla="*/ 827301 h 1924333"/>
              <a:gd name="connsiteX90" fmla="*/ 11676599 w 12192000"/>
              <a:gd name="connsiteY90" fmla="*/ 846628 h 1924333"/>
              <a:gd name="connsiteX91" fmla="*/ 11775168 w 12192000"/>
              <a:gd name="connsiteY91" fmla="*/ 890664 h 1924333"/>
              <a:gd name="connsiteX92" fmla="*/ 11826341 w 12192000"/>
              <a:gd name="connsiteY92" fmla="*/ 877558 h 1924333"/>
              <a:gd name="connsiteX93" fmla="*/ 11879068 w 12192000"/>
              <a:gd name="connsiteY93" fmla="*/ 874038 h 1924333"/>
              <a:gd name="connsiteX94" fmla="*/ 11889563 w 12192000"/>
              <a:gd name="connsiteY94" fmla="*/ 878619 h 1924333"/>
              <a:gd name="connsiteX95" fmla="*/ 12016613 w 12192000"/>
              <a:gd name="connsiteY95" fmla="*/ 886111 h 1924333"/>
              <a:gd name="connsiteX96" fmla="*/ 12108292 w 12192000"/>
              <a:gd name="connsiteY96" fmla="*/ 868500 h 1924333"/>
              <a:gd name="connsiteX97" fmla="*/ 12182910 w 12192000"/>
              <a:gd name="connsiteY97" fmla="*/ 882003 h 1924333"/>
              <a:gd name="connsiteX98" fmla="*/ 12192000 w 12192000"/>
              <a:gd name="connsiteY98" fmla="*/ 884778 h 1924333"/>
              <a:gd name="connsiteX99" fmla="*/ 12192000 w 12192000"/>
              <a:gd name="connsiteY99" fmla="*/ 1610315 h 1924333"/>
              <a:gd name="connsiteX100" fmla="*/ 12191998 w 12192000"/>
              <a:gd name="connsiteY100" fmla="*/ 1610315 h 1924333"/>
              <a:gd name="connsiteX101" fmla="*/ 12191998 w 12192000"/>
              <a:gd name="connsiteY101" fmla="*/ 1924333 h 1924333"/>
              <a:gd name="connsiteX102" fmla="*/ 0 w 12192000"/>
              <a:gd name="connsiteY102" fmla="*/ 1924333 h 1924333"/>
              <a:gd name="connsiteX103" fmla="*/ 0 w 12192000"/>
              <a:gd name="connsiteY103" fmla="*/ 505159 h 1924333"/>
              <a:gd name="connsiteX104" fmla="*/ 5722 w 12192000"/>
              <a:gd name="connsiteY104" fmla="*/ 508889 h 1924333"/>
              <a:gd name="connsiteX105" fmla="*/ 38476 w 12192000"/>
              <a:gd name="connsiteY105" fmla="*/ 524137 h 1924333"/>
              <a:gd name="connsiteX106" fmla="*/ 192883 w 12192000"/>
              <a:gd name="connsiteY106" fmla="*/ 545272 h 1924333"/>
              <a:gd name="connsiteX107" fmla="*/ 343710 w 12192000"/>
              <a:gd name="connsiteY107" fmla="*/ 565029 h 1924333"/>
              <a:gd name="connsiteX108" fmla="*/ 471066 w 12192000"/>
              <a:gd name="connsiteY108" fmla="*/ 549837 h 1924333"/>
              <a:gd name="connsiteX109" fmla="*/ 617333 w 12192000"/>
              <a:gd name="connsiteY109" fmla="*/ 526428 h 1924333"/>
              <a:gd name="connsiteX110" fmla="*/ 725203 w 12192000"/>
              <a:gd name="connsiteY110" fmla="*/ 523793 h 1924333"/>
              <a:gd name="connsiteX111" fmla="*/ 788494 w 12192000"/>
              <a:gd name="connsiteY111" fmla="*/ 505799 h 1924333"/>
              <a:gd name="connsiteX112" fmla="*/ 885977 w 12192000"/>
              <a:gd name="connsiteY112" fmla="*/ 526585 h 1924333"/>
              <a:gd name="connsiteX113" fmla="*/ 932142 w 12192000"/>
              <a:gd name="connsiteY113" fmla="*/ 528005 h 1924333"/>
              <a:gd name="connsiteX114" fmla="*/ 1090404 w 12192000"/>
              <a:gd name="connsiteY114" fmla="*/ 498299 h 1924333"/>
              <a:gd name="connsiteX115" fmla="*/ 1188628 w 12192000"/>
              <a:gd name="connsiteY115" fmla="*/ 483151 h 1924333"/>
              <a:gd name="connsiteX116" fmla="*/ 1316247 w 12192000"/>
              <a:gd name="connsiteY116" fmla="*/ 425979 h 1924333"/>
              <a:gd name="connsiteX117" fmla="*/ 1357712 w 12192000"/>
              <a:gd name="connsiteY117" fmla="*/ 416549 h 1924333"/>
              <a:gd name="connsiteX118" fmla="*/ 1425921 w 12192000"/>
              <a:gd name="connsiteY118" fmla="*/ 413953 h 1924333"/>
              <a:gd name="connsiteX119" fmla="*/ 1503817 w 12192000"/>
              <a:gd name="connsiteY119" fmla="*/ 380457 h 1924333"/>
              <a:gd name="connsiteX120" fmla="*/ 1639196 w 12192000"/>
              <a:gd name="connsiteY120" fmla="*/ 372785 h 1924333"/>
              <a:gd name="connsiteX121" fmla="*/ 1705606 w 12192000"/>
              <a:gd name="connsiteY121" fmla="*/ 359023 h 1924333"/>
              <a:gd name="connsiteX122" fmla="*/ 1813011 w 12192000"/>
              <a:gd name="connsiteY122" fmla="*/ 331023 h 1924333"/>
              <a:gd name="connsiteX123" fmla="*/ 1831380 w 12192000"/>
              <a:gd name="connsiteY123" fmla="*/ 341307 h 1924333"/>
              <a:gd name="connsiteX124" fmla="*/ 1858612 w 12192000"/>
              <a:gd name="connsiteY124" fmla="*/ 326777 h 1924333"/>
              <a:gd name="connsiteX125" fmla="*/ 1880661 w 12192000"/>
              <a:gd name="connsiteY125" fmla="*/ 335987 h 1924333"/>
              <a:gd name="connsiteX126" fmla="*/ 1941495 w 12192000"/>
              <a:gd name="connsiteY126" fmla="*/ 310792 h 1924333"/>
              <a:gd name="connsiteX127" fmla="*/ 1995402 w 12192000"/>
              <a:gd name="connsiteY127" fmla="*/ 305480 h 1924333"/>
              <a:gd name="connsiteX128" fmla="*/ 2223864 w 12192000"/>
              <a:gd name="connsiteY128" fmla="*/ 266118 h 1924333"/>
              <a:gd name="connsiteX129" fmla="*/ 2418043 w 12192000"/>
              <a:gd name="connsiteY129" fmla="*/ 215314 h 1924333"/>
              <a:gd name="connsiteX130" fmla="*/ 2558461 w 12192000"/>
              <a:gd name="connsiteY130" fmla="*/ 168193 h 1924333"/>
              <a:gd name="connsiteX131" fmla="*/ 2595535 w 12192000"/>
              <a:gd name="connsiteY131" fmla="*/ 158548 h 1924333"/>
              <a:gd name="connsiteX132" fmla="*/ 2626942 w 12192000"/>
              <a:gd name="connsiteY132" fmla="*/ 130400 h 1924333"/>
              <a:gd name="connsiteX133" fmla="*/ 2632225 w 12192000"/>
              <a:gd name="connsiteY133" fmla="*/ 130446 h 1924333"/>
              <a:gd name="connsiteX134" fmla="*/ 2696856 w 12192000"/>
              <a:gd name="connsiteY134" fmla="*/ 128498 h 1924333"/>
              <a:gd name="connsiteX135" fmla="*/ 2759767 w 12192000"/>
              <a:gd name="connsiteY135" fmla="*/ 127784 h 1924333"/>
              <a:gd name="connsiteX136" fmla="*/ 2792685 w 12192000"/>
              <a:gd name="connsiteY136" fmla="*/ 115710 h 1924333"/>
              <a:gd name="connsiteX137" fmla="*/ 2799767 w 12192000"/>
              <a:gd name="connsiteY137" fmla="*/ 113754 h 1924333"/>
              <a:gd name="connsiteX138" fmla="*/ 2829799 w 12192000"/>
              <a:gd name="connsiteY138" fmla="*/ 120042 h 1924333"/>
              <a:gd name="connsiteX139" fmla="*/ 2890704 w 12192000"/>
              <a:gd name="connsiteY139" fmla="*/ 121493 h 1924333"/>
              <a:gd name="connsiteX140" fmla="*/ 3042646 w 12192000"/>
              <a:gd name="connsiteY140" fmla="*/ 112273 h 1924333"/>
              <a:gd name="connsiteX141" fmla="*/ 3146630 w 12192000"/>
              <a:gd name="connsiteY141" fmla="*/ 100898 h 1924333"/>
              <a:gd name="connsiteX142" fmla="*/ 3233163 w 12192000"/>
              <a:gd name="connsiteY142" fmla="*/ 120200 h 1924333"/>
              <a:gd name="connsiteX143" fmla="*/ 3372699 w 12192000"/>
              <a:gd name="connsiteY143" fmla="*/ 129394 h 1924333"/>
              <a:gd name="connsiteX144" fmla="*/ 3394352 w 12192000"/>
              <a:gd name="connsiteY144" fmla="*/ 131671 h 1924333"/>
              <a:gd name="connsiteX145" fmla="*/ 3448218 w 12192000"/>
              <a:gd name="connsiteY145" fmla="*/ 118229 h 1924333"/>
              <a:gd name="connsiteX146" fmla="*/ 3505047 w 12192000"/>
              <a:gd name="connsiteY146" fmla="*/ 115412 h 1924333"/>
              <a:gd name="connsiteX147" fmla="*/ 3521767 w 12192000"/>
              <a:gd name="connsiteY147" fmla="*/ 111071 h 1924333"/>
              <a:gd name="connsiteX148" fmla="*/ 3585137 w 12192000"/>
              <a:gd name="connsiteY148" fmla="*/ 114371 h 1924333"/>
              <a:gd name="connsiteX149" fmla="*/ 3690293 w 12192000"/>
              <a:gd name="connsiteY149" fmla="*/ 98301 h 1924333"/>
              <a:gd name="connsiteX150" fmla="*/ 3867818 w 12192000"/>
              <a:gd name="connsiteY150" fmla="*/ 88985 h 1924333"/>
              <a:gd name="connsiteX151" fmla="*/ 4091337 w 12192000"/>
              <a:gd name="connsiteY151" fmla="*/ 70813 h 1924333"/>
              <a:gd name="connsiteX152" fmla="*/ 4246332 w 12192000"/>
              <a:gd name="connsiteY152" fmla="*/ 41697 h 1924333"/>
              <a:gd name="connsiteX153" fmla="*/ 4266975 w 12192000"/>
              <a:gd name="connsiteY153" fmla="*/ 46592 h 1924333"/>
              <a:gd name="connsiteX154" fmla="*/ 4270566 w 12192000"/>
              <a:gd name="connsiteY154" fmla="*/ 47620 h 1924333"/>
              <a:gd name="connsiteX155" fmla="*/ 4288964 w 12192000"/>
              <a:gd name="connsiteY155" fmla="*/ 52766 h 1924333"/>
              <a:gd name="connsiteX156" fmla="*/ 4365137 w 12192000"/>
              <a:gd name="connsiteY156" fmla="*/ 51783 h 1924333"/>
              <a:gd name="connsiteX157" fmla="*/ 4430546 w 12192000"/>
              <a:gd name="connsiteY157" fmla="*/ 44555 h 1924333"/>
              <a:gd name="connsiteX158" fmla="*/ 4444136 w 12192000"/>
              <a:gd name="connsiteY158" fmla="*/ 39567 h 1924333"/>
              <a:gd name="connsiteX159" fmla="*/ 4534039 w 12192000"/>
              <a:gd name="connsiteY159" fmla="*/ 31604 h 1924333"/>
              <a:gd name="connsiteX160" fmla="*/ 4560448 w 12192000"/>
              <a:gd name="connsiteY160" fmla="*/ 25231 h 1924333"/>
              <a:gd name="connsiteX161" fmla="*/ 4568006 w 12192000"/>
              <a:gd name="connsiteY161" fmla="*/ 25970 h 1924333"/>
              <a:gd name="connsiteX162" fmla="*/ 4595497 w 12192000"/>
              <a:gd name="connsiteY162" fmla="*/ 22958 h 1924333"/>
              <a:gd name="connsiteX163" fmla="*/ 4608623 w 12192000"/>
              <a:gd name="connsiteY163" fmla="*/ 18108 h 1924333"/>
              <a:gd name="connsiteX164" fmla="*/ 4623942 w 12192000"/>
              <a:gd name="connsiteY164" fmla="*/ 22251 h 1924333"/>
              <a:gd name="connsiteX165" fmla="*/ 4664336 w 12192000"/>
              <a:gd name="connsiteY165" fmla="*/ 23306 h 1924333"/>
              <a:gd name="connsiteX166" fmla="*/ 4677385 w 12192000"/>
              <a:gd name="connsiteY166" fmla="*/ 18246 h 1924333"/>
              <a:gd name="connsiteX167" fmla="*/ 4698143 w 12192000"/>
              <a:gd name="connsiteY167" fmla="*/ 18036 h 1924333"/>
              <a:gd name="connsiteX168" fmla="*/ 4750609 w 12192000"/>
              <a:gd name="connsiteY168" fmla="*/ 23611 h 1924333"/>
              <a:gd name="connsiteX169" fmla="*/ 4784658 w 12192000"/>
              <a:gd name="connsiteY169" fmla="*/ 25057 h 1924333"/>
              <a:gd name="connsiteX170" fmla="*/ 4847558 w 12192000"/>
              <a:gd name="connsiteY170" fmla="*/ 38726 h 1924333"/>
              <a:gd name="connsiteX171" fmla="*/ 4909134 w 12192000"/>
              <a:gd name="connsiteY171" fmla="*/ 50659 h 1924333"/>
              <a:gd name="connsiteX172" fmla="*/ 5099219 w 12192000"/>
              <a:gd name="connsiteY172" fmla="*/ 55050 h 1924333"/>
              <a:gd name="connsiteX173" fmla="*/ 5184992 w 12192000"/>
              <a:gd name="connsiteY173" fmla="*/ 67596 h 1924333"/>
              <a:gd name="connsiteX174" fmla="*/ 5229637 w 12192000"/>
              <a:gd name="connsiteY174" fmla="*/ 67789 h 1924333"/>
              <a:gd name="connsiteX175" fmla="*/ 5389346 w 12192000"/>
              <a:gd name="connsiteY175" fmla="*/ 80211 h 1924333"/>
              <a:gd name="connsiteX176" fmla="*/ 5494414 w 12192000"/>
              <a:gd name="connsiteY176" fmla="*/ 75926 h 1924333"/>
              <a:gd name="connsiteX177" fmla="*/ 5528443 w 12192000"/>
              <a:gd name="connsiteY177" fmla="*/ 77206 h 1924333"/>
              <a:gd name="connsiteX178" fmla="*/ 5684939 w 12192000"/>
              <a:gd name="connsiteY178" fmla="*/ 50269 h 1924333"/>
              <a:gd name="connsiteX179" fmla="*/ 5765146 w 12192000"/>
              <a:gd name="connsiteY179" fmla="*/ 50414 h 1924333"/>
              <a:gd name="connsiteX180" fmla="*/ 5848655 w 12192000"/>
              <a:gd name="connsiteY180" fmla="*/ 35257 h 1924333"/>
              <a:gd name="connsiteX181" fmla="*/ 5930656 w 12192000"/>
              <a:gd name="connsiteY181" fmla="*/ 30131 h 1924333"/>
              <a:gd name="connsiteX182" fmla="*/ 6124150 w 12192000"/>
              <a:gd name="connsiteY182" fmla="*/ 31679 h 1924333"/>
              <a:gd name="connsiteX183" fmla="*/ 6189199 w 12192000"/>
              <a:gd name="connsiteY183" fmla="*/ 588 h 1924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12192000" h="1924333">
                <a:moveTo>
                  <a:pt x="6189199" y="588"/>
                </a:moveTo>
                <a:cubicBezTo>
                  <a:pt x="6196356" y="-574"/>
                  <a:pt x="6202609" y="-108"/>
                  <a:pt x="6207079" y="2850"/>
                </a:cubicBezTo>
                <a:cubicBezTo>
                  <a:pt x="6222026" y="2749"/>
                  <a:pt x="6273489" y="3767"/>
                  <a:pt x="6285610" y="18131"/>
                </a:cubicBezTo>
                <a:cubicBezTo>
                  <a:pt x="6307255" y="18685"/>
                  <a:pt x="6357141" y="23793"/>
                  <a:pt x="6378008" y="24625"/>
                </a:cubicBezTo>
                <a:cubicBezTo>
                  <a:pt x="6409946" y="30645"/>
                  <a:pt x="6438307" y="10375"/>
                  <a:pt x="6466340" y="21366"/>
                </a:cubicBezTo>
                <a:cubicBezTo>
                  <a:pt x="6488276" y="31229"/>
                  <a:pt x="6529854" y="28110"/>
                  <a:pt x="6553334" y="35307"/>
                </a:cubicBezTo>
                <a:cubicBezTo>
                  <a:pt x="6561737" y="48059"/>
                  <a:pt x="6609188" y="62087"/>
                  <a:pt x="6626068" y="58045"/>
                </a:cubicBezTo>
                <a:cubicBezTo>
                  <a:pt x="6660952" y="66570"/>
                  <a:pt x="6666277" y="84716"/>
                  <a:pt x="6692303" y="91487"/>
                </a:cubicBezTo>
                <a:lnTo>
                  <a:pt x="6733670" y="118130"/>
                </a:lnTo>
                <a:lnTo>
                  <a:pt x="6798016" y="112271"/>
                </a:lnTo>
                <a:lnTo>
                  <a:pt x="6801081" y="114963"/>
                </a:lnTo>
                <a:cubicBezTo>
                  <a:pt x="6806919" y="120140"/>
                  <a:pt x="6812832" y="125016"/>
                  <a:pt x="6819351" y="128825"/>
                </a:cubicBezTo>
                <a:cubicBezTo>
                  <a:pt x="6825742" y="109997"/>
                  <a:pt x="6840132" y="116541"/>
                  <a:pt x="6852732" y="123321"/>
                </a:cubicBezTo>
                <a:lnTo>
                  <a:pt x="6865247" y="128836"/>
                </a:lnTo>
                <a:lnTo>
                  <a:pt x="6905517" y="129265"/>
                </a:lnTo>
                <a:cubicBezTo>
                  <a:pt x="6934052" y="140042"/>
                  <a:pt x="6939773" y="141556"/>
                  <a:pt x="6950286" y="150104"/>
                </a:cubicBezTo>
                <a:lnTo>
                  <a:pt x="7003442" y="136136"/>
                </a:lnTo>
                <a:lnTo>
                  <a:pt x="7160047" y="166721"/>
                </a:lnTo>
                <a:cubicBezTo>
                  <a:pt x="7207281" y="179911"/>
                  <a:pt x="7280644" y="210197"/>
                  <a:pt x="7325604" y="215867"/>
                </a:cubicBezTo>
                <a:cubicBezTo>
                  <a:pt x="7460113" y="233904"/>
                  <a:pt x="7393081" y="242880"/>
                  <a:pt x="7540522" y="239374"/>
                </a:cubicBezTo>
                <a:cubicBezTo>
                  <a:pt x="7545714" y="234872"/>
                  <a:pt x="7605972" y="231727"/>
                  <a:pt x="7612071" y="229553"/>
                </a:cubicBezTo>
                <a:lnTo>
                  <a:pt x="7651995" y="244567"/>
                </a:lnTo>
                <a:lnTo>
                  <a:pt x="7725761" y="258638"/>
                </a:lnTo>
                <a:lnTo>
                  <a:pt x="7823038" y="287078"/>
                </a:lnTo>
                <a:cubicBezTo>
                  <a:pt x="7837080" y="286482"/>
                  <a:pt x="7851647" y="286498"/>
                  <a:pt x="7866405" y="287288"/>
                </a:cubicBezTo>
                <a:lnTo>
                  <a:pt x="7875021" y="288224"/>
                </a:lnTo>
                <a:cubicBezTo>
                  <a:pt x="7875062" y="288354"/>
                  <a:pt x="7875105" y="288483"/>
                  <a:pt x="7875146" y="288614"/>
                </a:cubicBezTo>
                <a:cubicBezTo>
                  <a:pt x="7880550" y="289202"/>
                  <a:pt x="7901153" y="290716"/>
                  <a:pt x="7907443" y="291752"/>
                </a:cubicBezTo>
                <a:lnTo>
                  <a:pt x="7912892" y="294833"/>
                </a:lnTo>
                <a:lnTo>
                  <a:pt x="7946345" y="319359"/>
                </a:lnTo>
                <a:cubicBezTo>
                  <a:pt x="7958657" y="312776"/>
                  <a:pt x="7996513" y="309749"/>
                  <a:pt x="8021238" y="315159"/>
                </a:cubicBezTo>
                <a:cubicBezTo>
                  <a:pt x="8045964" y="320570"/>
                  <a:pt x="8058169" y="340462"/>
                  <a:pt x="8094697" y="351819"/>
                </a:cubicBezTo>
                <a:cubicBezTo>
                  <a:pt x="8129587" y="361154"/>
                  <a:pt x="8116181" y="360544"/>
                  <a:pt x="8155208" y="371168"/>
                </a:cubicBezTo>
                <a:cubicBezTo>
                  <a:pt x="8196217" y="383300"/>
                  <a:pt x="8205468" y="391801"/>
                  <a:pt x="8248472" y="400489"/>
                </a:cubicBezTo>
                <a:cubicBezTo>
                  <a:pt x="8283932" y="419791"/>
                  <a:pt x="8278617" y="392031"/>
                  <a:pt x="8300068" y="405531"/>
                </a:cubicBezTo>
                <a:lnTo>
                  <a:pt x="8356293" y="403328"/>
                </a:lnTo>
                <a:cubicBezTo>
                  <a:pt x="8377247" y="404463"/>
                  <a:pt x="8438442" y="433194"/>
                  <a:pt x="8475838" y="435524"/>
                </a:cubicBezTo>
                <a:cubicBezTo>
                  <a:pt x="8510241" y="438037"/>
                  <a:pt x="8545511" y="449840"/>
                  <a:pt x="8575216" y="450198"/>
                </a:cubicBezTo>
                <a:lnTo>
                  <a:pt x="8588650" y="447070"/>
                </a:lnTo>
                <a:lnTo>
                  <a:pt x="8612184" y="439577"/>
                </a:lnTo>
                <a:lnTo>
                  <a:pt x="8630713" y="433015"/>
                </a:lnTo>
                <a:cubicBezTo>
                  <a:pt x="8635870" y="429519"/>
                  <a:pt x="8700685" y="428411"/>
                  <a:pt x="8704240" y="422865"/>
                </a:cubicBezTo>
                <a:cubicBezTo>
                  <a:pt x="8761777" y="429549"/>
                  <a:pt x="8768302" y="427178"/>
                  <a:pt x="8829513" y="429389"/>
                </a:cubicBezTo>
                <a:cubicBezTo>
                  <a:pt x="8922895" y="444672"/>
                  <a:pt x="8924579" y="401507"/>
                  <a:pt x="9083651" y="390744"/>
                </a:cubicBezTo>
                <a:cubicBezTo>
                  <a:pt x="9138403" y="388032"/>
                  <a:pt x="9315003" y="378647"/>
                  <a:pt x="9371402" y="371809"/>
                </a:cubicBezTo>
                <a:cubicBezTo>
                  <a:pt x="9358632" y="337502"/>
                  <a:pt x="9402842" y="379364"/>
                  <a:pt x="9429586" y="369213"/>
                </a:cubicBezTo>
                <a:cubicBezTo>
                  <a:pt x="9449312" y="370213"/>
                  <a:pt x="9473938" y="373270"/>
                  <a:pt x="9489757" y="377814"/>
                </a:cubicBezTo>
                <a:cubicBezTo>
                  <a:pt x="9498164" y="379256"/>
                  <a:pt x="9507139" y="379272"/>
                  <a:pt x="9516954" y="376991"/>
                </a:cubicBezTo>
                <a:cubicBezTo>
                  <a:pt x="9548430" y="354766"/>
                  <a:pt x="9591874" y="370315"/>
                  <a:pt x="9645588" y="363590"/>
                </a:cubicBezTo>
                <a:cubicBezTo>
                  <a:pt x="9660487" y="368814"/>
                  <a:pt x="9710817" y="350550"/>
                  <a:pt x="9722896" y="360983"/>
                </a:cubicBezTo>
                <a:cubicBezTo>
                  <a:pt x="9733918" y="362239"/>
                  <a:pt x="9745201" y="356679"/>
                  <a:pt x="9752803" y="368492"/>
                </a:cubicBezTo>
                <a:cubicBezTo>
                  <a:pt x="9793268" y="374490"/>
                  <a:pt x="9843313" y="380978"/>
                  <a:pt x="9890305" y="380736"/>
                </a:cubicBezTo>
                <a:cubicBezTo>
                  <a:pt x="9912701" y="380083"/>
                  <a:pt x="9926523" y="379037"/>
                  <a:pt x="9939767" y="377776"/>
                </a:cubicBezTo>
                <a:lnTo>
                  <a:pt x="9944355" y="377352"/>
                </a:lnTo>
                <a:lnTo>
                  <a:pt x="9953719" y="375642"/>
                </a:lnTo>
                <a:lnTo>
                  <a:pt x="9955809" y="376294"/>
                </a:lnTo>
                <a:lnTo>
                  <a:pt x="10032710" y="394940"/>
                </a:lnTo>
                <a:lnTo>
                  <a:pt x="10049925" y="404971"/>
                </a:lnTo>
                <a:lnTo>
                  <a:pt x="10112671" y="414549"/>
                </a:lnTo>
                <a:cubicBezTo>
                  <a:pt x="10169643" y="412125"/>
                  <a:pt x="10132220" y="425358"/>
                  <a:pt x="10170853" y="435168"/>
                </a:cubicBezTo>
                <a:cubicBezTo>
                  <a:pt x="10206088" y="442020"/>
                  <a:pt x="10240809" y="454081"/>
                  <a:pt x="10290184" y="448123"/>
                </a:cubicBezTo>
                <a:cubicBezTo>
                  <a:pt x="10301813" y="444919"/>
                  <a:pt x="10315233" y="449499"/>
                  <a:pt x="10320158" y="458352"/>
                </a:cubicBezTo>
                <a:cubicBezTo>
                  <a:pt x="10321006" y="459876"/>
                  <a:pt x="10321565" y="461470"/>
                  <a:pt x="10321815" y="463087"/>
                </a:cubicBezTo>
                <a:cubicBezTo>
                  <a:pt x="10354058" y="457158"/>
                  <a:pt x="10355176" y="470634"/>
                  <a:pt x="10373742" y="464538"/>
                </a:cubicBezTo>
                <a:cubicBezTo>
                  <a:pt x="10403060" y="475292"/>
                  <a:pt x="10411841" y="497597"/>
                  <a:pt x="10428532" y="492504"/>
                </a:cubicBezTo>
                <a:cubicBezTo>
                  <a:pt x="10440561" y="500742"/>
                  <a:pt x="10446267" y="521930"/>
                  <a:pt x="10466490" y="517759"/>
                </a:cubicBezTo>
                <a:cubicBezTo>
                  <a:pt x="10464622" y="519986"/>
                  <a:pt x="10465013" y="521261"/>
                  <a:pt x="10466675" y="522076"/>
                </a:cubicBezTo>
                <a:lnTo>
                  <a:pt x="10470309" y="522792"/>
                </a:lnTo>
                <a:lnTo>
                  <a:pt x="10474138" y="519761"/>
                </a:lnTo>
                <a:cubicBezTo>
                  <a:pt x="10488888" y="509612"/>
                  <a:pt x="10484914" y="524734"/>
                  <a:pt x="10501100" y="528263"/>
                </a:cubicBezTo>
                <a:cubicBezTo>
                  <a:pt x="10508412" y="530705"/>
                  <a:pt x="10505426" y="533743"/>
                  <a:pt x="10502395" y="536393"/>
                </a:cubicBezTo>
                <a:lnTo>
                  <a:pt x="10689496" y="560233"/>
                </a:lnTo>
                <a:cubicBezTo>
                  <a:pt x="10721441" y="573640"/>
                  <a:pt x="10757547" y="582937"/>
                  <a:pt x="10788736" y="613188"/>
                </a:cubicBezTo>
                <a:cubicBezTo>
                  <a:pt x="10794510" y="621641"/>
                  <a:pt x="10807098" y="616073"/>
                  <a:pt x="10819747" y="621351"/>
                </a:cubicBezTo>
                <a:cubicBezTo>
                  <a:pt x="10832398" y="626630"/>
                  <a:pt x="10846356" y="639592"/>
                  <a:pt x="10864632" y="644858"/>
                </a:cubicBezTo>
                <a:cubicBezTo>
                  <a:pt x="10895617" y="652290"/>
                  <a:pt x="10921550" y="640451"/>
                  <a:pt x="10929407" y="652945"/>
                </a:cubicBezTo>
                <a:cubicBezTo>
                  <a:pt x="10945460" y="653176"/>
                  <a:pt x="10968148" y="640553"/>
                  <a:pt x="10979412" y="654217"/>
                </a:cubicBezTo>
                <a:cubicBezTo>
                  <a:pt x="10981679" y="643737"/>
                  <a:pt x="10997287" y="663414"/>
                  <a:pt x="11006959" y="657017"/>
                </a:cubicBezTo>
                <a:cubicBezTo>
                  <a:pt x="11023230" y="659396"/>
                  <a:pt x="11051890" y="662462"/>
                  <a:pt x="11077038" y="668487"/>
                </a:cubicBezTo>
                <a:cubicBezTo>
                  <a:pt x="11097000" y="690299"/>
                  <a:pt x="11141286" y="676399"/>
                  <a:pt x="11157850" y="693164"/>
                </a:cubicBezTo>
                <a:cubicBezTo>
                  <a:pt x="11163800" y="695757"/>
                  <a:pt x="11169599" y="696942"/>
                  <a:pt x="11175276" y="697243"/>
                </a:cubicBezTo>
                <a:lnTo>
                  <a:pt x="11191131" y="696085"/>
                </a:lnTo>
                <a:lnTo>
                  <a:pt x="11195573" y="691751"/>
                </a:lnTo>
                <a:lnTo>
                  <a:pt x="11205299" y="693247"/>
                </a:lnTo>
                <a:lnTo>
                  <a:pt x="11223770" y="690335"/>
                </a:lnTo>
                <a:cubicBezTo>
                  <a:pt x="11237778" y="693777"/>
                  <a:pt x="11256852" y="701947"/>
                  <a:pt x="11292119" y="713311"/>
                </a:cubicBezTo>
                <a:cubicBezTo>
                  <a:pt x="11334878" y="733451"/>
                  <a:pt x="11401662" y="729175"/>
                  <a:pt x="11435379" y="758519"/>
                </a:cubicBezTo>
                <a:lnTo>
                  <a:pt x="11604406" y="810476"/>
                </a:lnTo>
                <a:lnTo>
                  <a:pt x="11652155" y="825109"/>
                </a:lnTo>
                <a:lnTo>
                  <a:pt x="11654192" y="827301"/>
                </a:lnTo>
                <a:cubicBezTo>
                  <a:pt x="11661650" y="834729"/>
                  <a:pt x="11669215" y="841480"/>
                  <a:pt x="11676599" y="846628"/>
                </a:cubicBezTo>
                <a:cubicBezTo>
                  <a:pt x="11688258" y="861760"/>
                  <a:pt x="11752266" y="896888"/>
                  <a:pt x="11775168" y="890664"/>
                </a:cubicBezTo>
                <a:cubicBezTo>
                  <a:pt x="11790977" y="883819"/>
                  <a:pt x="11808364" y="879901"/>
                  <a:pt x="11826341" y="877558"/>
                </a:cubicBezTo>
                <a:lnTo>
                  <a:pt x="11879068" y="874038"/>
                </a:lnTo>
                <a:lnTo>
                  <a:pt x="11889563" y="878619"/>
                </a:lnTo>
                <a:lnTo>
                  <a:pt x="12016613" y="886111"/>
                </a:lnTo>
                <a:lnTo>
                  <a:pt x="12108292" y="868500"/>
                </a:lnTo>
                <a:cubicBezTo>
                  <a:pt x="12129725" y="867311"/>
                  <a:pt x="12157891" y="874537"/>
                  <a:pt x="12182910" y="882003"/>
                </a:cubicBezTo>
                <a:lnTo>
                  <a:pt x="12192000" y="884778"/>
                </a:lnTo>
                <a:lnTo>
                  <a:pt x="12192000" y="1610315"/>
                </a:lnTo>
                <a:lnTo>
                  <a:pt x="12191998" y="1610315"/>
                </a:lnTo>
                <a:lnTo>
                  <a:pt x="12191998" y="1924333"/>
                </a:lnTo>
                <a:lnTo>
                  <a:pt x="0" y="1924333"/>
                </a:lnTo>
                <a:lnTo>
                  <a:pt x="0" y="505159"/>
                </a:lnTo>
                <a:lnTo>
                  <a:pt x="5722" y="508889"/>
                </a:lnTo>
                <a:cubicBezTo>
                  <a:pt x="21614" y="518548"/>
                  <a:pt x="33814" y="524781"/>
                  <a:pt x="38476" y="524137"/>
                </a:cubicBezTo>
                <a:cubicBezTo>
                  <a:pt x="99229" y="544180"/>
                  <a:pt x="142010" y="538457"/>
                  <a:pt x="192883" y="545272"/>
                </a:cubicBezTo>
                <a:cubicBezTo>
                  <a:pt x="277629" y="525210"/>
                  <a:pt x="293434" y="558443"/>
                  <a:pt x="343710" y="565029"/>
                </a:cubicBezTo>
                <a:cubicBezTo>
                  <a:pt x="383094" y="555729"/>
                  <a:pt x="425462" y="556271"/>
                  <a:pt x="471066" y="549837"/>
                </a:cubicBezTo>
                <a:cubicBezTo>
                  <a:pt x="513583" y="544428"/>
                  <a:pt x="569194" y="531004"/>
                  <a:pt x="617333" y="526428"/>
                </a:cubicBezTo>
                <a:cubicBezTo>
                  <a:pt x="660031" y="520760"/>
                  <a:pt x="696675" y="523882"/>
                  <a:pt x="725203" y="523793"/>
                </a:cubicBezTo>
                <a:cubicBezTo>
                  <a:pt x="736650" y="521695"/>
                  <a:pt x="780513" y="502146"/>
                  <a:pt x="788494" y="505799"/>
                </a:cubicBezTo>
                <a:lnTo>
                  <a:pt x="885977" y="526585"/>
                </a:lnTo>
                <a:cubicBezTo>
                  <a:pt x="906140" y="522837"/>
                  <a:pt x="917203" y="532232"/>
                  <a:pt x="932142" y="528005"/>
                </a:cubicBezTo>
                <a:cubicBezTo>
                  <a:pt x="963701" y="524128"/>
                  <a:pt x="1061555" y="499582"/>
                  <a:pt x="1090404" y="498299"/>
                </a:cubicBezTo>
                <a:cubicBezTo>
                  <a:pt x="1132840" y="494057"/>
                  <a:pt x="1148476" y="496041"/>
                  <a:pt x="1188628" y="483151"/>
                </a:cubicBezTo>
                <a:cubicBezTo>
                  <a:pt x="1230397" y="468408"/>
                  <a:pt x="1278711" y="457638"/>
                  <a:pt x="1316247" y="425979"/>
                </a:cubicBezTo>
                <a:cubicBezTo>
                  <a:pt x="1322662" y="417251"/>
                  <a:pt x="1339433" y="418553"/>
                  <a:pt x="1357712" y="416549"/>
                </a:cubicBezTo>
                <a:cubicBezTo>
                  <a:pt x="1375991" y="414544"/>
                  <a:pt x="1423507" y="412949"/>
                  <a:pt x="1425921" y="413953"/>
                </a:cubicBezTo>
                <a:cubicBezTo>
                  <a:pt x="1450272" y="407937"/>
                  <a:pt x="1458223" y="388156"/>
                  <a:pt x="1503817" y="380457"/>
                </a:cubicBezTo>
                <a:cubicBezTo>
                  <a:pt x="1541095" y="377398"/>
                  <a:pt x="1605565" y="376357"/>
                  <a:pt x="1639196" y="372785"/>
                </a:cubicBezTo>
                <a:cubicBezTo>
                  <a:pt x="1653280" y="376736"/>
                  <a:pt x="1695289" y="365766"/>
                  <a:pt x="1705606" y="359023"/>
                </a:cubicBezTo>
                <a:cubicBezTo>
                  <a:pt x="1729169" y="336295"/>
                  <a:pt x="1793207" y="348537"/>
                  <a:pt x="1813011" y="331023"/>
                </a:cubicBezTo>
                <a:cubicBezTo>
                  <a:pt x="1820772" y="328179"/>
                  <a:pt x="1823566" y="341833"/>
                  <a:pt x="1831380" y="341307"/>
                </a:cubicBezTo>
                <a:lnTo>
                  <a:pt x="1858612" y="326777"/>
                </a:lnTo>
                <a:lnTo>
                  <a:pt x="1880661" y="335987"/>
                </a:lnTo>
                <a:lnTo>
                  <a:pt x="1941495" y="310792"/>
                </a:lnTo>
                <a:cubicBezTo>
                  <a:pt x="1978970" y="307223"/>
                  <a:pt x="1947391" y="291714"/>
                  <a:pt x="1995402" y="305480"/>
                </a:cubicBezTo>
                <a:cubicBezTo>
                  <a:pt x="2042464" y="298034"/>
                  <a:pt x="2153424" y="281146"/>
                  <a:pt x="2223864" y="266118"/>
                </a:cubicBezTo>
                <a:cubicBezTo>
                  <a:pt x="2261296" y="256300"/>
                  <a:pt x="2360518" y="238323"/>
                  <a:pt x="2418043" y="215314"/>
                </a:cubicBezTo>
                <a:cubicBezTo>
                  <a:pt x="2472088" y="206823"/>
                  <a:pt x="2499422" y="162612"/>
                  <a:pt x="2558461" y="168193"/>
                </a:cubicBezTo>
                <a:cubicBezTo>
                  <a:pt x="2559660" y="164506"/>
                  <a:pt x="2592244" y="161337"/>
                  <a:pt x="2595535" y="158548"/>
                </a:cubicBezTo>
                <a:lnTo>
                  <a:pt x="2626942" y="130400"/>
                </a:lnTo>
                <a:lnTo>
                  <a:pt x="2632225" y="130446"/>
                </a:lnTo>
                <a:lnTo>
                  <a:pt x="2696856" y="128498"/>
                </a:lnTo>
                <a:lnTo>
                  <a:pt x="2759767" y="127784"/>
                </a:lnTo>
                <a:cubicBezTo>
                  <a:pt x="2770024" y="123546"/>
                  <a:pt x="2781047" y="119463"/>
                  <a:pt x="2792685" y="115710"/>
                </a:cubicBezTo>
                <a:lnTo>
                  <a:pt x="2799767" y="113754"/>
                </a:lnTo>
                <a:lnTo>
                  <a:pt x="2829799" y="120042"/>
                </a:lnTo>
                <a:lnTo>
                  <a:pt x="2890704" y="121493"/>
                </a:lnTo>
                <a:cubicBezTo>
                  <a:pt x="2935390" y="121035"/>
                  <a:pt x="2990780" y="113193"/>
                  <a:pt x="3042646" y="112273"/>
                </a:cubicBezTo>
                <a:cubicBezTo>
                  <a:pt x="3077119" y="111474"/>
                  <a:pt x="3124089" y="100414"/>
                  <a:pt x="3146630" y="100898"/>
                </a:cubicBezTo>
                <a:cubicBezTo>
                  <a:pt x="3169381" y="117699"/>
                  <a:pt x="3224695" y="125864"/>
                  <a:pt x="3233163" y="120200"/>
                </a:cubicBezTo>
                <a:lnTo>
                  <a:pt x="3372699" y="129394"/>
                </a:lnTo>
                <a:cubicBezTo>
                  <a:pt x="3389020" y="126586"/>
                  <a:pt x="3397563" y="116804"/>
                  <a:pt x="3394352" y="131671"/>
                </a:cubicBezTo>
                <a:cubicBezTo>
                  <a:pt x="3406102" y="131485"/>
                  <a:pt x="3429770" y="120938"/>
                  <a:pt x="3448218" y="118229"/>
                </a:cubicBezTo>
                <a:lnTo>
                  <a:pt x="3505047" y="115412"/>
                </a:lnTo>
                <a:lnTo>
                  <a:pt x="3521767" y="111071"/>
                </a:lnTo>
                <a:cubicBezTo>
                  <a:pt x="3526335" y="108877"/>
                  <a:pt x="3582156" y="117732"/>
                  <a:pt x="3585137" y="114371"/>
                </a:cubicBezTo>
                <a:cubicBezTo>
                  <a:pt x="3638265" y="102098"/>
                  <a:pt x="3633789" y="98565"/>
                  <a:pt x="3690293" y="98301"/>
                </a:cubicBezTo>
                <a:cubicBezTo>
                  <a:pt x="3782197" y="112746"/>
                  <a:pt x="3826738" y="92943"/>
                  <a:pt x="3867818" y="88985"/>
                </a:cubicBezTo>
                <a:cubicBezTo>
                  <a:pt x="3943777" y="81477"/>
                  <a:pt x="3990501" y="75194"/>
                  <a:pt x="4091337" y="70813"/>
                </a:cubicBezTo>
                <a:cubicBezTo>
                  <a:pt x="4154422" y="62932"/>
                  <a:pt x="4217060" y="45734"/>
                  <a:pt x="4246332" y="41697"/>
                </a:cubicBezTo>
                <a:cubicBezTo>
                  <a:pt x="4253308" y="42804"/>
                  <a:pt x="4260125" y="44606"/>
                  <a:pt x="4266975" y="46592"/>
                </a:cubicBezTo>
                <a:lnTo>
                  <a:pt x="4270566" y="47620"/>
                </a:lnTo>
                <a:lnTo>
                  <a:pt x="4288964" y="52766"/>
                </a:lnTo>
                <a:lnTo>
                  <a:pt x="4365137" y="51783"/>
                </a:lnTo>
                <a:lnTo>
                  <a:pt x="4430546" y="44555"/>
                </a:lnTo>
                <a:lnTo>
                  <a:pt x="4444136" y="39567"/>
                </a:lnTo>
                <a:lnTo>
                  <a:pt x="4534039" y="31604"/>
                </a:lnTo>
                <a:lnTo>
                  <a:pt x="4560448" y="25231"/>
                </a:lnTo>
                <a:lnTo>
                  <a:pt x="4568006" y="25970"/>
                </a:lnTo>
                <a:cubicBezTo>
                  <a:pt x="4580278" y="23866"/>
                  <a:pt x="4594878" y="14904"/>
                  <a:pt x="4595497" y="22958"/>
                </a:cubicBezTo>
                <a:lnTo>
                  <a:pt x="4608623" y="18108"/>
                </a:lnTo>
                <a:lnTo>
                  <a:pt x="4623942" y="22251"/>
                </a:lnTo>
                <a:cubicBezTo>
                  <a:pt x="4633227" y="23117"/>
                  <a:pt x="4655429" y="23973"/>
                  <a:pt x="4664336" y="23306"/>
                </a:cubicBezTo>
                <a:lnTo>
                  <a:pt x="4677385" y="18246"/>
                </a:lnTo>
                <a:lnTo>
                  <a:pt x="4698143" y="18036"/>
                </a:lnTo>
                <a:cubicBezTo>
                  <a:pt x="4710347" y="18931"/>
                  <a:pt x="4736189" y="22441"/>
                  <a:pt x="4750609" y="23611"/>
                </a:cubicBezTo>
                <a:cubicBezTo>
                  <a:pt x="4764270" y="27424"/>
                  <a:pt x="4774858" y="29782"/>
                  <a:pt x="4784658" y="25057"/>
                </a:cubicBezTo>
                <a:cubicBezTo>
                  <a:pt x="4804708" y="29613"/>
                  <a:pt x="4822811" y="48263"/>
                  <a:pt x="4847558" y="38726"/>
                </a:cubicBezTo>
                <a:cubicBezTo>
                  <a:pt x="4868304" y="42993"/>
                  <a:pt x="4867190" y="47939"/>
                  <a:pt x="4909134" y="50659"/>
                </a:cubicBezTo>
                <a:cubicBezTo>
                  <a:pt x="4945026" y="52455"/>
                  <a:pt x="5063406" y="54096"/>
                  <a:pt x="5099219" y="55050"/>
                </a:cubicBezTo>
                <a:cubicBezTo>
                  <a:pt x="5145195" y="57873"/>
                  <a:pt x="5163254" y="65473"/>
                  <a:pt x="5184992" y="67596"/>
                </a:cubicBezTo>
                <a:cubicBezTo>
                  <a:pt x="5206728" y="69720"/>
                  <a:pt x="5195578" y="65687"/>
                  <a:pt x="5229637" y="67789"/>
                </a:cubicBezTo>
                <a:cubicBezTo>
                  <a:pt x="5263695" y="69892"/>
                  <a:pt x="5345217" y="78854"/>
                  <a:pt x="5389346" y="80211"/>
                </a:cubicBezTo>
                <a:cubicBezTo>
                  <a:pt x="5425889" y="83191"/>
                  <a:pt x="5461943" y="84751"/>
                  <a:pt x="5494414" y="75926"/>
                </a:cubicBezTo>
                <a:lnTo>
                  <a:pt x="5528443" y="77206"/>
                </a:lnTo>
                <a:cubicBezTo>
                  <a:pt x="5582723" y="71370"/>
                  <a:pt x="5638917" y="68385"/>
                  <a:pt x="5684939" y="50269"/>
                </a:cubicBezTo>
                <a:cubicBezTo>
                  <a:pt x="5724389" y="45804"/>
                  <a:pt x="5737860" y="52916"/>
                  <a:pt x="5765146" y="50414"/>
                </a:cubicBezTo>
                <a:cubicBezTo>
                  <a:pt x="5792695" y="43060"/>
                  <a:pt x="5827352" y="38097"/>
                  <a:pt x="5848655" y="35257"/>
                </a:cubicBezTo>
                <a:lnTo>
                  <a:pt x="5930656" y="30131"/>
                </a:lnTo>
                <a:lnTo>
                  <a:pt x="6124150" y="31679"/>
                </a:lnTo>
                <a:cubicBezTo>
                  <a:pt x="6138131" y="22216"/>
                  <a:pt x="6167730" y="4075"/>
                  <a:pt x="6189199" y="588"/>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8" name="Picture 3">
            <a:extLst>
              <a:ext uri="{FF2B5EF4-FFF2-40B4-BE49-F238E27FC236}">
                <a16:creationId xmlns:a16="http://schemas.microsoft.com/office/drawing/2014/main" id="{D6795029-8356-AC34-D8CF-4EBEEC0997E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8795115">
            <a:off x="2918159" y="4741397"/>
            <a:ext cx="2132931" cy="2322524"/>
          </a:xfrm>
          <a:prstGeom prst="rect">
            <a:avLst/>
          </a:prstGeom>
        </p:spPr>
      </p:pic>
      <p:pic>
        <p:nvPicPr>
          <p:cNvPr id="9" name="Picture 4">
            <a:extLst>
              <a:ext uri="{FF2B5EF4-FFF2-40B4-BE49-F238E27FC236}">
                <a16:creationId xmlns:a16="http://schemas.microsoft.com/office/drawing/2014/main" id="{248A4BF7-6B6A-4E94-B790-E56BF4A0BAF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2872636" flipH="1">
            <a:off x="7595333" y="4711985"/>
            <a:ext cx="2132931" cy="2322524"/>
          </a:xfrm>
          <a:prstGeom prst="rect">
            <a:avLst/>
          </a:prstGeom>
        </p:spPr>
      </p:pic>
      <p:sp>
        <p:nvSpPr>
          <p:cNvPr id="6" name="Subtitle 5">
            <a:extLst>
              <a:ext uri="{FF2B5EF4-FFF2-40B4-BE49-F238E27FC236}">
                <a16:creationId xmlns:a16="http://schemas.microsoft.com/office/drawing/2014/main" id="{282B3DCF-B0E0-96FE-CE7B-CE69312B7AD1}"/>
              </a:ext>
            </a:extLst>
          </p:cNvPr>
          <p:cNvSpPr>
            <a:spLocks/>
          </p:cNvSpPr>
          <p:nvPr/>
        </p:nvSpPr>
        <p:spPr>
          <a:xfrm>
            <a:off x="2895600" y="3886200"/>
            <a:ext cx="6400800" cy="1752600"/>
          </a:xfrm>
          <a:prstGeom prst="rect">
            <a:avLst/>
          </a:prstGeom>
        </p:spPr>
        <p:txBody>
          <a:bodyPr/>
          <a:lstStyle/>
          <a:p>
            <a:endParaRPr lang="en-US">
              <a:solidFill>
                <a:prstClr val="black"/>
              </a:solidFill>
              <a:latin typeface="Calibri"/>
            </a:endParaRPr>
          </a:p>
        </p:txBody>
      </p:sp>
      <p:sp>
        <p:nvSpPr>
          <p:cNvPr id="7" name="TextBox 6">
            <a:extLst>
              <a:ext uri="{FF2B5EF4-FFF2-40B4-BE49-F238E27FC236}">
                <a16:creationId xmlns:a16="http://schemas.microsoft.com/office/drawing/2014/main" id="{7F0EFDEE-D78E-C577-68F6-AEBA56EDACFF}"/>
              </a:ext>
            </a:extLst>
          </p:cNvPr>
          <p:cNvSpPr txBox="1"/>
          <p:nvPr/>
        </p:nvSpPr>
        <p:spPr>
          <a:xfrm>
            <a:off x="34413" y="129600"/>
            <a:ext cx="12192000" cy="5509200"/>
          </a:xfrm>
          <a:prstGeom prst="rect">
            <a:avLst/>
          </a:prstGeom>
          <a:noFill/>
        </p:spPr>
        <p:txBody>
          <a:bodyPr wrap="square">
            <a:spAutoFit/>
          </a:bodyPr>
          <a:lstStyle/>
          <a:p>
            <a:pPr algn="just">
              <a:tabLst>
                <a:tab pos="925195" algn="l"/>
              </a:tabLst>
            </a:pPr>
            <a:r>
              <a:rPr lang="vi-VN" sz="3200" i="1" dirty="0">
                <a:effectLst/>
                <a:latin typeface="Times New Roman" panose="02020603050405020304" pitchFamily="18" charset="0"/>
                <a:ea typeface="Times New Roman" panose="02020603050405020304" pitchFamily="18" charset="0"/>
                <a:cs typeface="Times New Roman" panose="02020603050405020304" pitchFamily="18" charset="0"/>
              </a:rPr>
              <a:t>1. Đoạn mở đầu bức thư thể hiện tình cảm của Chủ tịch Hồ Chí Minh với đồng bào các dân tộc thiểu số như thế nào?</a:t>
            </a:r>
          </a:p>
          <a:p>
            <a:pPr algn="just">
              <a:tabLst>
                <a:tab pos="925195" algn="l"/>
              </a:tabLst>
            </a:pPr>
            <a:r>
              <a:rPr lang="vi-VN" sz="3200" i="1" dirty="0">
                <a:effectLst/>
                <a:latin typeface="Times New Roman" panose="02020603050405020304" pitchFamily="18" charset="0"/>
                <a:ea typeface="Times New Roman" panose="02020603050405020304" pitchFamily="18" charset="0"/>
                <a:cs typeface="Times New Roman" panose="02020603050405020304" pitchFamily="18" charset="0"/>
              </a:rPr>
              <a:t>2.	Tìm các đoạn văn thể hiện những ý sau:</a:t>
            </a:r>
          </a:p>
          <a:p>
            <a:pPr algn="just">
              <a:tabLst>
                <a:tab pos="925195" algn="l"/>
              </a:tabLst>
            </a:pPr>
            <a:r>
              <a:rPr lang="vi-VN" sz="3200" i="1" dirty="0">
                <a:effectLst/>
                <a:latin typeface="Times New Roman" panose="02020603050405020304" pitchFamily="18" charset="0"/>
                <a:ea typeface="Times New Roman" panose="02020603050405020304" pitchFamily="18" charset="0"/>
                <a:cs typeface="Times New Roman" panose="02020603050405020304" pitchFamily="18" charset="0"/>
              </a:rPr>
              <a:t>a)	Các dân tộc trên đất nước ta là anh em một nhà, gắn bó với nhau.</a:t>
            </a:r>
          </a:p>
          <a:p>
            <a:pPr algn="just">
              <a:tabLst>
                <a:tab pos="925195" algn="l"/>
              </a:tabLst>
            </a:pPr>
            <a:r>
              <a:rPr lang="vi-VN" sz="3200" i="1" dirty="0">
                <a:effectLst/>
                <a:latin typeface="Times New Roman" panose="02020603050405020304" pitchFamily="18" charset="0"/>
                <a:ea typeface="Times New Roman" panose="02020603050405020304" pitchFamily="18" charset="0"/>
                <a:cs typeface="Times New Roman" panose="02020603050405020304" pitchFamily="18" charset="0"/>
              </a:rPr>
              <a:t>b)	Các dân tộc anh em cần đoàn kết để giữ gìn độc lập, để được sống hạnh phúc.</a:t>
            </a:r>
          </a:p>
          <a:p>
            <a:pPr algn="just">
              <a:tabLst>
                <a:tab pos="925195" algn="l"/>
              </a:tabLst>
            </a:pPr>
            <a:r>
              <a:rPr lang="vi-VN" sz="3200" i="1" dirty="0">
                <a:effectLst/>
                <a:latin typeface="Times New Roman" panose="02020603050405020304" pitchFamily="18" charset="0"/>
                <a:ea typeface="Times New Roman" panose="02020603050405020304" pitchFamily="18" charset="0"/>
                <a:cs typeface="Times New Roman" panose="02020603050405020304" pitchFamily="18" charset="0"/>
              </a:rPr>
              <a:t>c)	Tình đoàn kết của các dân tộc anh em không bao giờ thay đổi.</a:t>
            </a:r>
          </a:p>
          <a:p>
            <a:pPr algn="just">
              <a:tabLst>
                <a:tab pos="925195" algn="l"/>
              </a:tabLst>
            </a:pPr>
            <a:r>
              <a:rPr lang="vi-VN" sz="3200" i="1" dirty="0">
                <a:effectLst/>
                <a:latin typeface="Times New Roman" panose="02020603050405020304" pitchFamily="18" charset="0"/>
                <a:ea typeface="Times New Roman" panose="02020603050405020304" pitchFamily="18" charset="0"/>
                <a:cs typeface="Times New Roman" panose="02020603050405020304" pitchFamily="18" charset="0"/>
              </a:rPr>
              <a:t>3.	Hình ảnh nào trong đoạn cuối bức thư thể hiện niềm tin tuyệt đối của Bác Hồ vào tình đoàn kết giữa các dân tộc anh em?</a:t>
            </a:r>
          </a:p>
          <a:p>
            <a:pPr algn="just">
              <a:tabLst>
                <a:tab pos="925195" algn="l"/>
              </a:tabLst>
            </a:pPr>
            <a:r>
              <a:rPr lang="vi-VN" sz="3200" i="1" dirty="0">
                <a:effectLst/>
                <a:latin typeface="Times New Roman" panose="02020603050405020304" pitchFamily="18" charset="0"/>
                <a:ea typeface="Times New Roman" panose="02020603050405020304" pitchFamily="18" charset="0"/>
                <a:cs typeface="Times New Roman" panose="02020603050405020304" pitchFamily="18" charset="0"/>
              </a:rPr>
              <a:t>4.	Theo em, điều mà Bác Hồ tha thiết mong muốn qua bức thư này là gì?</a:t>
            </a:r>
          </a:p>
        </p:txBody>
      </p:sp>
    </p:spTree>
    <p:extLst>
      <p:ext uri="{BB962C8B-B14F-4D97-AF65-F5344CB8AC3E}">
        <p14:creationId xmlns:p14="http://schemas.microsoft.com/office/powerpoint/2010/main" val="42888022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78BA5F19-D5E1-4ECC-BEC2-DF7AEDFD7C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4" name="Freeform: Shape 23">
            <a:extLst>
              <a:ext uri="{FF2B5EF4-FFF2-40B4-BE49-F238E27FC236}">
                <a16:creationId xmlns:a16="http://schemas.microsoft.com/office/drawing/2014/main" id="{BB4D578A-F2C4-4EA9-A811-B48E66D636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4940493"/>
            <a:ext cx="9144000" cy="1924333"/>
          </a:xfrm>
          <a:custGeom>
            <a:avLst/>
            <a:gdLst>
              <a:gd name="connsiteX0" fmla="*/ 6189199 w 12192000"/>
              <a:gd name="connsiteY0" fmla="*/ 588 h 1924333"/>
              <a:gd name="connsiteX1" fmla="*/ 6207079 w 12192000"/>
              <a:gd name="connsiteY1" fmla="*/ 2850 h 1924333"/>
              <a:gd name="connsiteX2" fmla="*/ 6285610 w 12192000"/>
              <a:gd name="connsiteY2" fmla="*/ 18131 h 1924333"/>
              <a:gd name="connsiteX3" fmla="*/ 6378008 w 12192000"/>
              <a:gd name="connsiteY3" fmla="*/ 24625 h 1924333"/>
              <a:gd name="connsiteX4" fmla="*/ 6466340 w 12192000"/>
              <a:gd name="connsiteY4" fmla="*/ 21366 h 1924333"/>
              <a:gd name="connsiteX5" fmla="*/ 6553334 w 12192000"/>
              <a:gd name="connsiteY5" fmla="*/ 35307 h 1924333"/>
              <a:gd name="connsiteX6" fmla="*/ 6626068 w 12192000"/>
              <a:gd name="connsiteY6" fmla="*/ 58045 h 1924333"/>
              <a:gd name="connsiteX7" fmla="*/ 6692303 w 12192000"/>
              <a:gd name="connsiteY7" fmla="*/ 91487 h 1924333"/>
              <a:gd name="connsiteX8" fmla="*/ 6733670 w 12192000"/>
              <a:gd name="connsiteY8" fmla="*/ 118130 h 1924333"/>
              <a:gd name="connsiteX9" fmla="*/ 6798016 w 12192000"/>
              <a:gd name="connsiteY9" fmla="*/ 112271 h 1924333"/>
              <a:gd name="connsiteX10" fmla="*/ 6801081 w 12192000"/>
              <a:gd name="connsiteY10" fmla="*/ 114963 h 1924333"/>
              <a:gd name="connsiteX11" fmla="*/ 6819351 w 12192000"/>
              <a:gd name="connsiteY11" fmla="*/ 128825 h 1924333"/>
              <a:gd name="connsiteX12" fmla="*/ 6852732 w 12192000"/>
              <a:gd name="connsiteY12" fmla="*/ 123321 h 1924333"/>
              <a:gd name="connsiteX13" fmla="*/ 6865247 w 12192000"/>
              <a:gd name="connsiteY13" fmla="*/ 128836 h 1924333"/>
              <a:gd name="connsiteX14" fmla="*/ 6905517 w 12192000"/>
              <a:gd name="connsiteY14" fmla="*/ 129265 h 1924333"/>
              <a:gd name="connsiteX15" fmla="*/ 6950286 w 12192000"/>
              <a:gd name="connsiteY15" fmla="*/ 150104 h 1924333"/>
              <a:gd name="connsiteX16" fmla="*/ 7003442 w 12192000"/>
              <a:gd name="connsiteY16" fmla="*/ 136136 h 1924333"/>
              <a:gd name="connsiteX17" fmla="*/ 7160047 w 12192000"/>
              <a:gd name="connsiteY17" fmla="*/ 166721 h 1924333"/>
              <a:gd name="connsiteX18" fmla="*/ 7325604 w 12192000"/>
              <a:gd name="connsiteY18" fmla="*/ 215867 h 1924333"/>
              <a:gd name="connsiteX19" fmla="*/ 7540522 w 12192000"/>
              <a:gd name="connsiteY19" fmla="*/ 239374 h 1924333"/>
              <a:gd name="connsiteX20" fmla="*/ 7612071 w 12192000"/>
              <a:gd name="connsiteY20" fmla="*/ 229553 h 1924333"/>
              <a:gd name="connsiteX21" fmla="*/ 7651995 w 12192000"/>
              <a:gd name="connsiteY21" fmla="*/ 244567 h 1924333"/>
              <a:gd name="connsiteX22" fmla="*/ 7725761 w 12192000"/>
              <a:gd name="connsiteY22" fmla="*/ 258638 h 1924333"/>
              <a:gd name="connsiteX23" fmla="*/ 7823038 w 12192000"/>
              <a:gd name="connsiteY23" fmla="*/ 287078 h 1924333"/>
              <a:gd name="connsiteX24" fmla="*/ 7866405 w 12192000"/>
              <a:gd name="connsiteY24" fmla="*/ 287288 h 1924333"/>
              <a:gd name="connsiteX25" fmla="*/ 7875021 w 12192000"/>
              <a:gd name="connsiteY25" fmla="*/ 288224 h 1924333"/>
              <a:gd name="connsiteX26" fmla="*/ 7875146 w 12192000"/>
              <a:gd name="connsiteY26" fmla="*/ 288614 h 1924333"/>
              <a:gd name="connsiteX27" fmla="*/ 7907443 w 12192000"/>
              <a:gd name="connsiteY27" fmla="*/ 291752 h 1924333"/>
              <a:gd name="connsiteX28" fmla="*/ 7912892 w 12192000"/>
              <a:gd name="connsiteY28" fmla="*/ 294833 h 1924333"/>
              <a:gd name="connsiteX29" fmla="*/ 7946345 w 12192000"/>
              <a:gd name="connsiteY29" fmla="*/ 319359 h 1924333"/>
              <a:gd name="connsiteX30" fmla="*/ 8021238 w 12192000"/>
              <a:gd name="connsiteY30" fmla="*/ 315159 h 1924333"/>
              <a:gd name="connsiteX31" fmla="*/ 8094697 w 12192000"/>
              <a:gd name="connsiteY31" fmla="*/ 351819 h 1924333"/>
              <a:gd name="connsiteX32" fmla="*/ 8155208 w 12192000"/>
              <a:gd name="connsiteY32" fmla="*/ 371168 h 1924333"/>
              <a:gd name="connsiteX33" fmla="*/ 8248472 w 12192000"/>
              <a:gd name="connsiteY33" fmla="*/ 400489 h 1924333"/>
              <a:gd name="connsiteX34" fmla="*/ 8300068 w 12192000"/>
              <a:gd name="connsiteY34" fmla="*/ 405531 h 1924333"/>
              <a:gd name="connsiteX35" fmla="*/ 8356293 w 12192000"/>
              <a:gd name="connsiteY35" fmla="*/ 403328 h 1924333"/>
              <a:gd name="connsiteX36" fmla="*/ 8475838 w 12192000"/>
              <a:gd name="connsiteY36" fmla="*/ 435524 h 1924333"/>
              <a:gd name="connsiteX37" fmla="*/ 8575216 w 12192000"/>
              <a:gd name="connsiteY37" fmla="*/ 450198 h 1924333"/>
              <a:gd name="connsiteX38" fmla="*/ 8588650 w 12192000"/>
              <a:gd name="connsiteY38" fmla="*/ 447070 h 1924333"/>
              <a:gd name="connsiteX39" fmla="*/ 8612184 w 12192000"/>
              <a:gd name="connsiteY39" fmla="*/ 439577 h 1924333"/>
              <a:gd name="connsiteX40" fmla="*/ 8630713 w 12192000"/>
              <a:gd name="connsiteY40" fmla="*/ 433015 h 1924333"/>
              <a:gd name="connsiteX41" fmla="*/ 8704240 w 12192000"/>
              <a:gd name="connsiteY41" fmla="*/ 422865 h 1924333"/>
              <a:gd name="connsiteX42" fmla="*/ 8829513 w 12192000"/>
              <a:gd name="connsiteY42" fmla="*/ 429389 h 1924333"/>
              <a:gd name="connsiteX43" fmla="*/ 9083651 w 12192000"/>
              <a:gd name="connsiteY43" fmla="*/ 390744 h 1924333"/>
              <a:gd name="connsiteX44" fmla="*/ 9371402 w 12192000"/>
              <a:gd name="connsiteY44" fmla="*/ 371809 h 1924333"/>
              <a:gd name="connsiteX45" fmla="*/ 9429586 w 12192000"/>
              <a:gd name="connsiteY45" fmla="*/ 369213 h 1924333"/>
              <a:gd name="connsiteX46" fmla="*/ 9489757 w 12192000"/>
              <a:gd name="connsiteY46" fmla="*/ 377814 h 1924333"/>
              <a:gd name="connsiteX47" fmla="*/ 9516954 w 12192000"/>
              <a:gd name="connsiteY47" fmla="*/ 376991 h 1924333"/>
              <a:gd name="connsiteX48" fmla="*/ 9645588 w 12192000"/>
              <a:gd name="connsiteY48" fmla="*/ 363590 h 1924333"/>
              <a:gd name="connsiteX49" fmla="*/ 9722896 w 12192000"/>
              <a:gd name="connsiteY49" fmla="*/ 360983 h 1924333"/>
              <a:gd name="connsiteX50" fmla="*/ 9752803 w 12192000"/>
              <a:gd name="connsiteY50" fmla="*/ 368492 h 1924333"/>
              <a:gd name="connsiteX51" fmla="*/ 9890305 w 12192000"/>
              <a:gd name="connsiteY51" fmla="*/ 380736 h 1924333"/>
              <a:gd name="connsiteX52" fmla="*/ 9939767 w 12192000"/>
              <a:gd name="connsiteY52" fmla="*/ 377776 h 1924333"/>
              <a:gd name="connsiteX53" fmla="*/ 9944355 w 12192000"/>
              <a:gd name="connsiteY53" fmla="*/ 377352 h 1924333"/>
              <a:gd name="connsiteX54" fmla="*/ 9953719 w 12192000"/>
              <a:gd name="connsiteY54" fmla="*/ 375642 h 1924333"/>
              <a:gd name="connsiteX55" fmla="*/ 9955809 w 12192000"/>
              <a:gd name="connsiteY55" fmla="*/ 376294 h 1924333"/>
              <a:gd name="connsiteX56" fmla="*/ 10032710 w 12192000"/>
              <a:gd name="connsiteY56" fmla="*/ 394940 h 1924333"/>
              <a:gd name="connsiteX57" fmla="*/ 10049925 w 12192000"/>
              <a:gd name="connsiteY57" fmla="*/ 404971 h 1924333"/>
              <a:gd name="connsiteX58" fmla="*/ 10112671 w 12192000"/>
              <a:gd name="connsiteY58" fmla="*/ 414549 h 1924333"/>
              <a:gd name="connsiteX59" fmla="*/ 10170853 w 12192000"/>
              <a:gd name="connsiteY59" fmla="*/ 435168 h 1924333"/>
              <a:gd name="connsiteX60" fmla="*/ 10290184 w 12192000"/>
              <a:gd name="connsiteY60" fmla="*/ 448123 h 1924333"/>
              <a:gd name="connsiteX61" fmla="*/ 10320158 w 12192000"/>
              <a:gd name="connsiteY61" fmla="*/ 458352 h 1924333"/>
              <a:gd name="connsiteX62" fmla="*/ 10321815 w 12192000"/>
              <a:gd name="connsiteY62" fmla="*/ 463087 h 1924333"/>
              <a:gd name="connsiteX63" fmla="*/ 10373742 w 12192000"/>
              <a:gd name="connsiteY63" fmla="*/ 464538 h 1924333"/>
              <a:gd name="connsiteX64" fmla="*/ 10428532 w 12192000"/>
              <a:gd name="connsiteY64" fmla="*/ 492504 h 1924333"/>
              <a:gd name="connsiteX65" fmla="*/ 10466490 w 12192000"/>
              <a:gd name="connsiteY65" fmla="*/ 517759 h 1924333"/>
              <a:gd name="connsiteX66" fmla="*/ 10466675 w 12192000"/>
              <a:gd name="connsiteY66" fmla="*/ 522076 h 1924333"/>
              <a:gd name="connsiteX67" fmla="*/ 10470309 w 12192000"/>
              <a:gd name="connsiteY67" fmla="*/ 522792 h 1924333"/>
              <a:gd name="connsiteX68" fmla="*/ 10474138 w 12192000"/>
              <a:gd name="connsiteY68" fmla="*/ 519761 h 1924333"/>
              <a:gd name="connsiteX69" fmla="*/ 10501100 w 12192000"/>
              <a:gd name="connsiteY69" fmla="*/ 528263 h 1924333"/>
              <a:gd name="connsiteX70" fmla="*/ 10502395 w 12192000"/>
              <a:gd name="connsiteY70" fmla="*/ 536393 h 1924333"/>
              <a:gd name="connsiteX71" fmla="*/ 10689496 w 12192000"/>
              <a:gd name="connsiteY71" fmla="*/ 560233 h 1924333"/>
              <a:gd name="connsiteX72" fmla="*/ 10788736 w 12192000"/>
              <a:gd name="connsiteY72" fmla="*/ 613188 h 1924333"/>
              <a:gd name="connsiteX73" fmla="*/ 10819747 w 12192000"/>
              <a:gd name="connsiteY73" fmla="*/ 621351 h 1924333"/>
              <a:gd name="connsiteX74" fmla="*/ 10864632 w 12192000"/>
              <a:gd name="connsiteY74" fmla="*/ 644858 h 1924333"/>
              <a:gd name="connsiteX75" fmla="*/ 10929407 w 12192000"/>
              <a:gd name="connsiteY75" fmla="*/ 652945 h 1924333"/>
              <a:gd name="connsiteX76" fmla="*/ 10979412 w 12192000"/>
              <a:gd name="connsiteY76" fmla="*/ 654217 h 1924333"/>
              <a:gd name="connsiteX77" fmla="*/ 11006959 w 12192000"/>
              <a:gd name="connsiteY77" fmla="*/ 657017 h 1924333"/>
              <a:gd name="connsiteX78" fmla="*/ 11077038 w 12192000"/>
              <a:gd name="connsiteY78" fmla="*/ 668487 h 1924333"/>
              <a:gd name="connsiteX79" fmla="*/ 11157850 w 12192000"/>
              <a:gd name="connsiteY79" fmla="*/ 693164 h 1924333"/>
              <a:gd name="connsiteX80" fmla="*/ 11175276 w 12192000"/>
              <a:gd name="connsiteY80" fmla="*/ 697243 h 1924333"/>
              <a:gd name="connsiteX81" fmla="*/ 11191131 w 12192000"/>
              <a:gd name="connsiteY81" fmla="*/ 696085 h 1924333"/>
              <a:gd name="connsiteX82" fmla="*/ 11195573 w 12192000"/>
              <a:gd name="connsiteY82" fmla="*/ 691751 h 1924333"/>
              <a:gd name="connsiteX83" fmla="*/ 11205299 w 12192000"/>
              <a:gd name="connsiteY83" fmla="*/ 693247 h 1924333"/>
              <a:gd name="connsiteX84" fmla="*/ 11223770 w 12192000"/>
              <a:gd name="connsiteY84" fmla="*/ 690335 h 1924333"/>
              <a:gd name="connsiteX85" fmla="*/ 11292119 w 12192000"/>
              <a:gd name="connsiteY85" fmla="*/ 713311 h 1924333"/>
              <a:gd name="connsiteX86" fmla="*/ 11435379 w 12192000"/>
              <a:gd name="connsiteY86" fmla="*/ 758519 h 1924333"/>
              <a:gd name="connsiteX87" fmla="*/ 11604406 w 12192000"/>
              <a:gd name="connsiteY87" fmla="*/ 810476 h 1924333"/>
              <a:gd name="connsiteX88" fmla="*/ 11652155 w 12192000"/>
              <a:gd name="connsiteY88" fmla="*/ 825109 h 1924333"/>
              <a:gd name="connsiteX89" fmla="*/ 11654192 w 12192000"/>
              <a:gd name="connsiteY89" fmla="*/ 827301 h 1924333"/>
              <a:gd name="connsiteX90" fmla="*/ 11676599 w 12192000"/>
              <a:gd name="connsiteY90" fmla="*/ 846628 h 1924333"/>
              <a:gd name="connsiteX91" fmla="*/ 11775168 w 12192000"/>
              <a:gd name="connsiteY91" fmla="*/ 890664 h 1924333"/>
              <a:gd name="connsiteX92" fmla="*/ 11826341 w 12192000"/>
              <a:gd name="connsiteY92" fmla="*/ 877558 h 1924333"/>
              <a:gd name="connsiteX93" fmla="*/ 11879068 w 12192000"/>
              <a:gd name="connsiteY93" fmla="*/ 874038 h 1924333"/>
              <a:gd name="connsiteX94" fmla="*/ 11889563 w 12192000"/>
              <a:gd name="connsiteY94" fmla="*/ 878619 h 1924333"/>
              <a:gd name="connsiteX95" fmla="*/ 12016613 w 12192000"/>
              <a:gd name="connsiteY95" fmla="*/ 886111 h 1924333"/>
              <a:gd name="connsiteX96" fmla="*/ 12108292 w 12192000"/>
              <a:gd name="connsiteY96" fmla="*/ 868500 h 1924333"/>
              <a:gd name="connsiteX97" fmla="*/ 12182910 w 12192000"/>
              <a:gd name="connsiteY97" fmla="*/ 882003 h 1924333"/>
              <a:gd name="connsiteX98" fmla="*/ 12192000 w 12192000"/>
              <a:gd name="connsiteY98" fmla="*/ 884778 h 1924333"/>
              <a:gd name="connsiteX99" fmla="*/ 12192000 w 12192000"/>
              <a:gd name="connsiteY99" fmla="*/ 1610315 h 1924333"/>
              <a:gd name="connsiteX100" fmla="*/ 12191998 w 12192000"/>
              <a:gd name="connsiteY100" fmla="*/ 1610315 h 1924333"/>
              <a:gd name="connsiteX101" fmla="*/ 12191998 w 12192000"/>
              <a:gd name="connsiteY101" fmla="*/ 1924333 h 1924333"/>
              <a:gd name="connsiteX102" fmla="*/ 0 w 12192000"/>
              <a:gd name="connsiteY102" fmla="*/ 1924333 h 1924333"/>
              <a:gd name="connsiteX103" fmla="*/ 0 w 12192000"/>
              <a:gd name="connsiteY103" fmla="*/ 505159 h 1924333"/>
              <a:gd name="connsiteX104" fmla="*/ 5722 w 12192000"/>
              <a:gd name="connsiteY104" fmla="*/ 508889 h 1924333"/>
              <a:gd name="connsiteX105" fmla="*/ 38476 w 12192000"/>
              <a:gd name="connsiteY105" fmla="*/ 524137 h 1924333"/>
              <a:gd name="connsiteX106" fmla="*/ 192883 w 12192000"/>
              <a:gd name="connsiteY106" fmla="*/ 545272 h 1924333"/>
              <a:gd name="connsiteX107" fmla="*/ 343710 w 12192000"/>
              <a:gd name="connsiteY107" fmla="*/ 565029 h 1924333"/>
              <a:gd name="connsiteX108" fmla="*/ 471066 w 12192000"/>
              <a:gd name="connsiteY108" fmla="*/ 549837 h 1924333"/>
              <a:gd name="connsiteX109" fmla="*/ 617333 w 12192000"/>
              <a:gd name="connsiteY109" fmla="*/ 526428 h 1924333"/>
              <a:gd name="connsiteX110" fmla="*/ 725203 w 12192000"/>
              <a:gd name="connsiteY110" fmla="*/ 523793 h 1924333"/>
              <a:gd name="connsiteX111" fmla="*/ 788494 w 12192000"/>
              <a:gd name="connsiteY111" fmla="*/ 505799 h 1924333"/>
              <a:gd name="connsiteX112" fmla="*/ 885977 w 12192000"/>
              <a:gd name="connsiteY112" fmla="*/ 526585 h 1924333"/>
              <a:gd name="connsiteX113" fmla="*/ 932142 w 12192000"/>
              <a:gd name="connsiteY113" fmla="*/ 528005 h 1924333"/>
              <a:gd name="connsiteX114" fmla="*/ 1090404 w 12192000"/>
              <a:gd name="connsiteY114" fmla="*/ 498299 h 1924333"/>
              <a:gd name="connsiteX115" fmla="*/ 1188628 w 12192000"/>
              <a:gd name="connsiteY115" fmla="*/ 483151 h 1924333"/>
              <a:gd name="connsiteX116" fmla="*/ 1316247 w 12192000"/>
              <a:gd name="connsiteY116" fmla="*/ 425979 h 1924333"/>
              <a:gd name="connsiteX117" fmla="*/ 1357712 w 12192000"/>
              <a:gd name="connsiteY117" fmla="*/ 416549 h 1924333"/>
              <a:gd name="connsiteX118" fmla="*/ 1425921 w 12192000"/>
              <a:gd name="connsiteY118" fmla="*/ 413953 h 1924333"/>
              <a:gd name="connsiteX119" fmla="*/ 1503817 w 12192000"/>
              <a:gd name="connsiteY119" fmla="*/ 380457 h 1924333"/>
              <a:gd name="connsiteX120" fmla="*/ 1639196 w 12192000"/>
              <a:gd name="connsiteY120" fmla="*/ 372785 h 1924333"/>
              <a:gd name="connsiteX121" fmla="*/ 1705606 w 12192000"/>
              <a:gd name="connsiteY121" fmla="*/ 359023 h 1924333"/>
              <a:gd name="connsiteX122" fmla="*/ 1813011 w 12192000"/>
              <a:gd name="connsiteY122" fmla="*/ 331023 h 1924333"/>
              <a:gd name="connsiteX123" fmla="*/ 1831380 w 12192000"/>
              <a:gd name="connsiteY123" fmla="*/ 341307 h 1924333"/>
              <a:gd name="connsiteX124" fmla="*/ 1858612 w 12192000"/>
              <a:gd name="connsiteY124" fmla="*/ 326777 h 1924333"/>
              <a:gd name="connsiteX125" fmla="*/ 1880661 w 12192000"/>
              <a:gd name="connsiteY125" fmla="*/ 335987 h 1924333"/>
              <a:gd name="connsiteX126" fmla="*/ 1941495 w 12192000"/>
              <a:gd name="connsiteY126" fmla="*/ 310792 h 1924333"/>
              <a:gd name="connsiteX127" fmla="*/ 1995402 w 12192000"/>
              <a:gd name="connsiteY127" fmla="*/ 305480 h 1924333"/>
              <a:gd name="connsiteX128" fmla="*/ 2223864 w 12192000"/>
              <a:gd name="connsiteY128" fmla="*/ 266118 h 1924333"/>
              <a:gd name="connsiteX129" fmla="*/ 2418043 w 12192000"/>
              <a:gd name="connsiteY129" fmla="*/ 215314 h 1924333"/>
              <a:gd name="connsiteX130" fmla="*/ 2558461 w 12192000"/>
              <a:gd name="connsiteY130" fmla="*/ 168193 h 1924333"/>
              <a:gd name="connsiteX131" fmla="*/ 2595535 w 12192000"/>
              <a:gd name="connsiteY131" fmla="*/ 158548 h 1924333"/>
              <a:gd name="connsiteX132" fmla="*/ 2626942 w 12192000"/>
              <a:gd name="connsiteY132" fmla="*/ 130400 h 1924333"/>
              <a:gd name="connsiteX133" fmla="*/ 2632225 w 12192000"/>
              <a:gd name="connsiteY133" fmla="*/ 130446 h 1924333"/>
              <a:gd name="connsiteX134" fmla="*/ 2696856 w 12192000"/>
              <a:gd name="connsiteY134" fmla="*/ 128498 h 1924333"/>
              <a:gd name="connsiteX135" fmla="*/ 2759767 w 12192000"/>
              <a:gd name="connsiteY135" fmla="*/ 127784 h 1924333"/>
              <a:gd name="connsiteX136" fmla="*/ 2792685 w 12192000"/>
              <a:gd name="connsiteY136" fmla="*/ 115710 h 1924333"/>
              <a:gd name="connsiteX137" fmla="*/ 2799767 w 12192000"/>
              <a:gd name="connsiteY137" fmla="*/ 113754 h 1924333"/>
              <a:gd name="connsiteX138" fmla="*/ 2829799 w 12192000"/>
              <a:gd name="connsiteY138" fmla="*/ 120042 h 1924333"/>
              <a:gd name="connsiteX139" fmla="*/ 2890704 w 12192000"/>
              <a:gd name="connsiteY139" fmla="*/ 121493 h 1924333"/>
              <a:gd name="connsiteX140" fmla="*/ 3042646 w 12192000"/>
              <a:gd name="connsiteY140" fmla="*/ 112273 h 1924333"/>
              <a:gd name="connsiteX141" fmla="*/ 3146630 w 12192000"/>
              <a:gd name="connsiteY141" fmla="*/ 100898 h 1924333"/>
              <a:gd name="connsiteX142" fmla="*/ 3233163 w 12192000"/>
              <a:gd name="connsiteY142" fmla="*/ 120200 h 1924333"/>
              <a:gd name="connsiteX143" fmla="*/ 3372699 w 12192000"/>
              <a:gd name="connsiteY143" fmla="*/ 129394 h 1924333"/>
              <a:gd name="connsiteX144" fmla="*/ 3394352 w 12192000"/>
              <a:gd name="connsiteY144" fmla="*/ 131671 h 1924333"/>
              <a:gd name="connsiteX145" fmla="*/ 3448218 w 12192000"/>
              <a:gd name="connsiteY145" fmla="*/ 118229 h 1924333"/>
              <a:gd name="connsiteX146" fmla="*/ 3505047 w 12192000"/>
              <a:gd name="connsiteY146" fmla="*/ 115412 h 1924333"/>
              <a:gd name="connsiteX147" fmla="*/ 3521767 w 12192000"/>
              <a:gd name="connsiteY147" fmla="*/ 111071 h 1924333"/>
              <a:gd name="connsiteX148" fmla="*/ 3585137 w 12192000"/>
              <a:gd name="connsiteY148" fmla="*/ 114371 h 1924333"/>
              <a:gd name="connsiteX149" fmla="*/ 3690293 w 12192000"/>
              <a:gd name="connsiteY149" fmla="*/ 98301 h 1924333"/>
              <a:gd name="connsiteX150" fmla="*/ 3867818 w 12192000"/>
              <a:gd name="connsiteY150" fmla="*/ 88985 h 1924333"/>
              <a:gd name="connsiteX151" fmla="*/ 4091337 w 12192000"/>
              <a:gd name="connsiteY151" fmla="*/ 70813 h 1924333"/>
              <a:gd name="connsiteX152" fmla="*/ 4246332 w 12192000"/>
              <a:gd name="connsiteY152" fmla="*/ 41697 h 1924333"/>
              <a:gd name="connsiteX153" fmla="*/ 4266975 w 12192000"/>
              <a:gd name="connsiteY153" fmla="*/ 46592 h 1924333"/>
              <a:gd name="connsiteX154" fmla="*/ 4270566 w 12192000"/>
              <a:gd name="connsiteY154" fmla="*/ 47620 h 1924333"/>
              <a:gd name="connsiteX155" fmla="*/ 4288964 w 12192000"/>
              <a:gd name="connsiteY155" fmla="*/ 52766 h 1924333"/>
              <a:gd name="connsiteX156" fmla="*/ 4365137 w 12192000"/>
              <a:gd name="connsiteY156" fmla="*/ 51783 h 1924333"/>
              <a:gd name="connsiteX157" fmla="*/ 4430546 w 12192000"/>
              <a:gd name="connsiteY157" fmla="*/ 44555 h 1924333"/>
              <a:gd name="connsiteX158" fmla="*/ 4444136 w 12192000"/>
              <a:gd name="connsiteY158" fmla="*/ 39567 h 1924333"/>
              <a:gd name="connsiteX159" fmla="*/ 4534039 w 12192000"/>
              <a:gd name="connsiteY159" fmla="*/ 31604 h 1924333"/>
              <a:gd name="connsiteX160" fmla="*/ 4560448 w 12192000"/>
              <a:gd name="connsiteY160" fmla="*/ 25231 h 1924333"/>
              <a:gd name="connsiteX161" fmla="*/ 4568006 w 12192000"/>
              <a:gd name="connsiteY161" fmla="*/ 25970 h 1924333"/>
              <a:gd name="connsiteX162" fmla="*/ 4595497 w 12192000"/>
              <a:gd name="connsiteY162" fmla="*/ 22958 h 1924333"/>
              <a:gd name="connsiteX163" fmla="*/ 4608623 w 12192000"/>
              <a:gd name="connsiteY163" fmla="*/ 18108 h 1924333"/>
              <a:gd name="connsiteX164" fmla="*/ 4623942 w 12192000"/>
              <a:gd name="connsiteY164" fmla="*/ 22251 h 1924333"/>
              <a:gd name="connsiteX165" fmla="*/ 4664336 w 12192000"/>
              <a:gd name="connsiteY165" fmla="*/ 23306 h 1924333"/>
              <a:gd name="connsiteX166" fmla="*/ 4677385 w 12192000"/>
              <a:gd name="connsiteY166" fmla="*/ 18246 h 1924333"/>
              <a:gd name="connsiteX167" fmla="*/ 4698143 w 12192000"/>
              <a:gd name="connsiteY167" fmla="*/ 18036 h 1924333"/>
              <a:gd name="connsiteX168" fmla="*/ 4750609 w 12192000"/>
              <a:gd name="connsiteY168" fmla="*/ 23611 h 1924333"/>
              <a:gd name="connsiteX169" fmla="*/ 4784658 w 12192000"/>
              <a:gd name="connsiteY169" fmla="*/ 25057 h 1924333"/>
              <a:gd name="connsiteX170" fmla="*/ 4847558 w 12192000"/>
              <a:gd name="connsiteY170" fmla="*/ 38726 h 1924333"/>
              <a:gd name="connsiteX171" fmla="*/ 4909134 w 12192000"/>
              <a:gd name="connsiteY171" fmla="*/ 50659 h 1924333"/>
              <a:gd name="connsiteX172" fmla="*/ 5099219 w 12192000"/>
              <a:gd name="connsiteY172" fmla="*/ 55050 h 1924333"/>
              <a:gd name="connsiteX173" fmla="*/ 5184992 w 12192000"/>
              <a:gd name="connsiteY173" fmla="*/ 67596 h 1924333"/>
              <a:gd name="connsiteX174" fmla="*/ 5229637 w 12192000"/>
              <a:gd name="connsiteY174" fmla="*/ 67789 h 1924333"/>
              <a:gd name="connsiteX175" fmla="*/ 5389346 w 12192000"/>
              <a:gd name="connsiteY175" fmla="*/ 80211 h 1924333"/>
              <a:gd name="connsiteX176" fmla="*/ 5494414 w 12192000"/>
              <a:gd name="connsiteY176" fmla="*/ 75926 h 1924333"/>
              <a:gd name="connsiteX177" fmla="*/ 5528443 w 12192000"/>
              <a:gd name="connsiteY177" fmla="*/ 77206 h 1924333"/>
              <a:gd name="connsiteX178" fmla="*/ 5684939 w 12192000"/>
              <a:gd name="connsiteY178" fmla="*/ 50269 h 1924333"/>
              <a:gd name="connsiteX179" fmla="*/ 5765146 w 12192000"/>
              <a:gd name="connsiteY179" fmla="*/ 50414 h 1924333"/>
              <a:gd name="connsiteX180" fmla="*/ 5848655 w 12192000"/>
              <a:gd name="connsiteY180" fmla="*/ 35257 h 1924333"/>
              <a:gd name="connsiteX181" fmla="*/ 5930656 w 12192000"/>
              <a:gd name="connsiteY181" fmla="*/ 30131 h 1924333"/>
              <a:gd name="connsiteX182" fmla="*/ 6124150 w 12192000"/>
              <a:gd name="connsiteY182" fmla="*/ 31679 h 1924333"/>
              <a:gd name="connsiteX183" fmla="*/ 6189199 w 12192000"/>
              <a:gd name="connsiteY183" fmla="*/ 588 h 1924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12192000" h="1924333">
                <a:moveTo>
                  <a:pt x="6189199" y="588"/>
                </a:moveTo>
                <a:cubicBezTo>
                  <a:pt x="6196356" y="-574"/>
                  <a:pt x="6202609" y="-108"/>
                  <a:pt x="6207079" y="2850"/>
                </a:cubicBezTo>
                <a:cubicBezTo>
                  <a:pt x="6222026" y="2749"/>
                  <a:pt x="6273489" y="3767"/>
                  <a:pt x="6285610" y="18131"/>
                </a:cubicBezTo>
                <a:cubicBezTo>
                  <a:pt x="6307255" y="18685"/>
                  <a:pt x="6357141" y="23793"/>
                  <a:pt x="6378008" y="24625"/>
                </a:cubicBezTo>
                <a:cubicBezTo>
                  <a:pt x="6409946" y="30645"/>
                  <a:pt x="6438307" y="10375"/>
                  <a:pt x="6466340" y="21366"/>
                </a:cubicBezTo>
                <a:cubicBezTo>
                  <a:pt x="6488276" y="31229"/>
                  <a:pt x="6529854" y="28110"/>
                  <a:pt x="6553334" y="35307"/>
                </a:cubicBezTo>
                <a:cubicBezTo>
                  <a:pt x="6561737" y="48059"/>
                  <a:pt x="6609188" y="62087"/>
                  <a:pt x="6626068" y="58045"/>
                </a:cubicBezTo>
                <a:cubicBezTo>
                  <a:pt x="6660952" y="66570"/>
                  <a:pt x="6666277" y="84716"/>
                  <a:pt x="6692303" y="91487"/>
                </a:cubicBezTo>
                <a:lnTo>
                  <a:pt x="6733670" y="118130"/>
                </a:lnTo>
                <a:lnTo>
                  <a:pt x="6798016" y="112271"/>
                </a:lnTo>
                <a:lnTo>
                  <a:pt x="6801081" y="114963"/>
                </a:lnTo>
                <a:cubicBezTo>
                  <a:pt x="6806919" y="120140"/>
                  <a:pt x="6812832" y="125016"/>
                  <a:pt x="6819351" y="128825"/>
                </a:cubicBezTo>
                <a:cubicBezTo>
                  <a:pt x="6825742" y="109997"/>
                  <a:pt x="6840132" y="116541"/>
                  <a:pt x="6852732" y="123321"/>
                </a:cubicBezTo>
                <a:lnTo>
                  <a:pt x="6865247" y="128836"/>
                </a:lnTo>
                <a:lnTo>
                  <a:pt x="6905517" y="129265"/>
                </a:lnTo>
                <a:cubicBezTo>
                  <a:pt x="6934052" y="140042"/>
                  <a:pt x="6939773" y="141556"/>
                  <a:pt x="6950286" y="150104"/>
                </a:cubicBezTo>
                <a:lnTo>
                  <a:pt x="7003442" y="136136"/>
                </a:lnTo>
                <a:lnTo>
                  <a:pt x="7160047" y="166721"/>
                </a:lnTo>
                <a:cubicBezTo>
                  <a:pt x="7207281" y="179911"/>
                  <a:pt x="7280644" y="210197"/>
                  <a:pt x="7325604" y="215867"/>
                </a:cubicBezTo>
                <a:cubicBezTo>
                  <a:pt x="7460113" y="233904"/>
                  <a:pt x="7393081" y="242880"/>
                  <a:pt x="7540522" y="239374"/>
                </a:cubicBezTo>
                <a:cubicBezTo>
                  <a:pt x="7545714" y="234872"/>
                  <a:pt x="7605972" y="231727"/>
                  <a:pt x="7612071" y="229553"/>
                </a:cubicBezTo>
                <a:lnTo>
                  <a:pt x="7651995" y="244567"/>
                </a:lnTo>
                <a:lnTo>
                  <a:pt x="7725761" y="258638"/>
                </a:lnTo>
                <a:lnTo>
                  <a:pt x="7823038" y="287078"/>
                </a:lnTo>
                <a:cubicBezTo>
                  <a:pt x="7837080" y="286482"/>
                  <a:pt x="7851647" y="286498"/>
                  <a:pt x="7866405" y="287288"/>
                </a:cubicBezTo>
                <a:lnTo>
                  <a:pt x="7875021" y="288224"/>
                </a:lnTo>
                <a:cubicBezTo>
                  <a:pt x="7875062" y="288354"/>
                  <a:pt x="7875105" y="288483"/>
                  <a:pt x="7875146" y="288614"/>
                </a:cubicBezTo>
                <a:cubicBezTo>
                  <a:pt x="7880550" y="289202"/>
                  <a:pt x="7901153" y="290716"/>
                  <a:pt x="7907443" y="291752"/>
                </a:cubicBezTo>
                <a:lnTo>
                  <a:pt x="7912892" y="294833"/>
                </a:lnTo>
                <a:lnTo>
                  <a:pt x="7946345" y="319359"/>
                </a:lnTo>
                <a:cubicBezTo>
                  <a:pt x="7958657" y="312776"/>
                  <a:pt x="7996513" y="309749"/>
                  <a:pt x="8021238" y="315159"/>
                </a:cubicBezTo>
                <a:cubicBezTo>
                  <a:pt x="8045964" y="320570"/>
                  <a:pt x="8058169" y="340462"/>
                  <a:pt x="8094697" y="351819"/>
                </a:cubicBezTo>
                <a:cubicBezTo>
                  <a:pt x="8129587" y="361154"/>
                  <a:pt x="8116181" y="360544"/>
                  <a:pt x="8155208" y="371168"/>
                </a:cubicBezTo>
                <a:cubicBezTo>
                  <a:pt x="8196217" y="383300"/>
                  <a:pt x="8205468" y="391801"/>
                  <a:pt x="8248472" y="400489"/>
                </a:cubicBezTo>
                <a:cubicBezTo>
                  <a:pt x="8283932" y="419791"/>
                  <a:pt x="8278617" y="392031"/>
                  <a:pt x="8300068" y="405531"/>
                </a:cubicBezTo>
                <a:lnTo>
                  <a:pt x="8356293" y="403328"/>
                </a:lnTo>
                <a:cubicBezTo>
                  <a:pt x="8377247" y="404463"/>
                  <a:pt x="8438442" y="433194"/>
                  <a:pt x="8475838" y="435524"/>
                </a:cubicBezTo>
                <a:cubicBezTo>
                  <a:pt x="8510241" y="438037"/>
                  <a:pt x="8545511" y="449840"/>
                  <a:pt x="8575216" y="450198"/>
                </a:cubicBezTo>
                <a:lnTo>
                  <a:pt x="8588650" y="447070"/>
                </a:lnTo>
                <a:lnTo>
                  <a:pt x="8612184" y="439577"/>
                </a:lnTo>
                <a:lnTo>
                  <a:pt x="8630713" y="433015"/>
                </a:lnTo>
                <a:cubicBezTo>
                  <a:pt x="8635870" y="429519"/>
                  <a:pt x="8700685" y="428411"/>
                  <a:pt x="8704240" y="422865"/>
                </a:cubicBezTo>
                <a:cubicBezTo>
                  <a:pt x="8761777" y="429549"/>
                  <a:pt x="8768302" y="427178"/>
                  <a:pt x="8829513" y="429389"/>
                </a:cubicBezTo>
                <a:cubicBezTo>
                  <a:pt x="8922895" y="444672"/>
                  <a:pt x="8924579" y="401507"/>
                  <a:pt x="9083651" y="390744"/>
                </a:cubicBezTo>
                <a:cubicBezTo>
                  <a:pt x="9138403" y="388032"/>
                  <a:pt x="9315003" y="378647"/>
                  <a:pt x="9371402" y="371809"/>
                </a:cubicBezTo>
                <a:cubicBezTo>
                  <a:pt x="9358632" y="337502"/>
                  <a:pt x="9402842" y="379364"/>
                  <a:pt x="9429586" y="369213"/>
                </a:cubicBezTo>
                <a:cubicBezTo>
                  <a:pt x="9449312" y="370213"/>
                  <a:pt x="9473938" y="373270"/>
                  <a:pt x="9489757" y="377814"/>
                </a:cubicBezTo>
                <a:cubicBezTo>
                  <a:pt x="9498164" y="379256"/>
                  <a:pt x="9507139" y="379272"/>
                  <a:pt x="9516954" y="376991"/>
                </a:cubicBezTo>
                <a:cubicBezTo>
                  <a:pt x="9548430" y="354766"/>
                  <a:pt x="9591874" y="370315"/>
                  <a:pt x="9645588" y="363590"/>
                </a:cubicBezTo>
                <a:cubicBezTo>
                  <a:pt x="9660487" y="368814"/>
                  <a:pt x="9710817" y="350550"/>
                  <a:pt x="9722896" y="360983"/>
                </a:cubicBezTo>
                <a:cubicBezTo>
                  <a:pt x="9733918" y="362239"/>
                  <a:pt x="9745201" y="356679"/>
                  <a:pt x="9752803" y="368492"/>
                </a:cubicBezTo>
                <a:cubicBezTo>
                  <a:pt x="9793268" y="374490"/>
                  <a:pt x="9843313" y="380978"/>
                  <a:pt x="9890305" y="380736"/>
                </a:cubicBezTo>
                <a:cubicBezTo>
                  <a:pt x="9912701" y="380083"/>
                  <a:pt x="9926523" y="379037"/>
                  <a:pt x="9939767" y="377776"/>
                </a:cubicBezTo>
                <a:lnTo>
                  <a:pt x="9944355" y="377352"/>
                </a:lnTo>
                <a:lnTo>
                  <a:pt x="9953719" y="375642"/>
                </a:lnTo>
                <a:lnTo>
                  <a:pt x="9955809" y="376294"/>
                </a:lnTo>
                <a:lnTo>
                  <a:pt x="10032710" y="394940"/>
                </a:lnTo>
                <a:lnTo>
                  <a:pt x="10049925" y="404971"/>
                </a:lnTo>
                <a:lnTo>
                  <a:pt x="10112671" y="414549"/>
                </a:lnTo>
                <a:cubicBezTo>
                  <a:pt x="10169643" y="412125"/>
                  <a:pt x="10132220" y="425358"/>
                  <a:pt x="10170853" y="435168"/>
                </a:cubicBezTo>
                <a:cubicBezTo>
                  <a:pt x="10206088" y="442020"/>
                  <a:pt x="10240809" y="454081"/>
                  <a:pt x="10290184" y="448123"/>
                </a:cubicBezTo>
                <a:cubicBezTo>
                  <a:pt x="10301813" y="444919"/>
                  <a:pt x="10315233" y="449499"/>
                  <a:pt x="10320158" y="458352"/>
                </a:cubicBezTo>
                <a:cubicBezTo>
                  <a:pt x="10321006" y="459876"/>
                  <a:pt x="10321565" y="461470"/>
                  <a:pt x="10321815" y="463087"/>
                </a:cubicBezTo>
                <a:cubicBezTo>
                  <a:pt x="10354058" y="457158"/>
                  <a:pt x="10355176" y="470634"/>
                  <a:pt x="10373742" y="464538"/>
                </a:cubicBezTo>
                <a:cubicBezTo>
                  <a:pt x="10403060" y="475292"/>
                  <a:pt x="10411841" y="497597"/>
                  <a:pt x="10428532" y="492504"/>
                </a:cubicBezTo>
                <a:cubicBezTo>
                  <a:pt x="10440561" y="500742"/>
                  <a:pt x="10446267" y="521930"/>
                  <a:pt x="10466490" y="517759"/>
                </a:cubicBezTo>
                <a:cubicBezTo>
                  <a:pt x="10464622" y="519986"/>
                  <a:pt x="10465013" y="521261"/>
                  <a:pt x="10466675" y="522076"/>
                </a:cubicBezTo>
                <a:lnTo>
                  <a:pt x="10470309" y="522792"/>
                </a:lnTo>
                <a:lnTo>
                  <a:pt x="10474138" y="519761"/>
                </a:lnTo>
                <a:cubicBezTo>
                  <a:pt x="10488888" y="509612"/>
                  <a:pt x="10484914" y="524734"/>
                  <a:pt x="10501100" y="528263"/>
                </a:cubicBezTo>
                <a:cubicBezTo>
                  <a:pt x="10508412" y="530705"/>
                  <a:pt x="10505426" y="533743"/>
                  <a:pt x="10502395" y="536393"/>
                </a:cubicBezTo>
                <a:lnTo>
                  <a:pt x="10689496" y="560233"/>
                </a:lnTo>
                <a:cubicBezTo>
                  <a:pt x="10721441" y="573640"/>
                  <a:pt x="10757547" y="582937"/>
                  <a:pt x="10788736" y="613188"/>
                </a:cubicBezTo>
                <a:cubicBezTo>
                  <a:pt x="10794510" y="621641"/>
                  <a:pt x="10807098" y="616073"/>
                  <a:pt x="10819747" y="621351"/>
                </a:cubicBezTo>
                <a:cubicBezTo>
                  <a:pt x="10832398" y="626630"/>
                  <a:pt x="10846356" y="639592"/>
                  <a:pt x="10864632" y="644858"/>
                </a:cubicBezTo>
                <a:cubicBezTo>
                  <a:pt x="10895617" y="652290"/>
                  <a:pt x="10921550" y="640451"/>
                  <a:pt x="10929407" y="652945"/>
                </a:cubicBezTo>
                <a:cubicBezTo>
                  <a:pt x="10945460" y="653176"/>
                  <a:pt x="10968148" y="640553"/>
                  <a:pt x="10979412" y="654217"/>
                </a:cubicBezTo>
                <a:cubicBezTo>
                  <a:pt x="10981679" y="643737"/>
                  <a:pt x="10997287" y="663414"/>
                  <a:pt x="11006959" y="657017"/>
                </a:cubicBezTo>
                <a:cubicBezTo>
                  <a:pt x="11023230" y="659396"/>
                  <a:pt x="11051890" y="662462"/>
                  <a:pt x="11077038" y="668487"/>
                </a:cubicBezTo>
                <a:cubicBezTo>
                  <a:pt x="11097000" y="690299"/>
                  <a:pt x="11141286" y="676399"/>
                  <a:pt x="11157850" y="693164"/>
                </a:cubicBezTo>
                <a:cubicBezTo>
                  <a:pt x="11163800" y="695757"/>
                  <a:pt x="11169599" y="696942"/>
                  <a:pt x="11175276" y="697243"/>
                </a:cubicBezTo>
                <a:lnTo>
                  <a:pt x="11191131" y="696085"/>
                </a:lnTo>
                <a:lnTo>
                  <a:pt x="11195573" y="691751"/>
                </a:lnTo>
                <a:lnTo>
                  <a:pt x="11205299" y="693247"/>
                </a:lnTo>
                <a:lnTo>
                  <a:pt x="11223770" y="690335"/>
                </a:lnTo>
                <a:cubicBezTo>
                  <a:pt x="11237778" y="693777"/>
                  <a:pt x="11256852" y="701947"/>
                  <a:pt x="11292119" y="713311"/>
                </a:cubicBezTo>
                <a:cubicBezTo>
                  <a:pt x="11334878" y="733451"/>
                  <a:pt x="11401662" y="729175"/>
                  <a:pt x="11435379" y="758519"/>
                </a:cubicBezTo>
                <a:lnTo>
                  <a:pt x="11604406" y="810476"/>
                </a:lnTo>
                <a:lnTo>
                  <a:pt x="11652155" y="825109"/>
                </a:lnTo>
                <a:lnTo>
                  <a:pt x="11654192" y="827301"/>
                </a:lnTo>
                <a:cubicBezTo>
                  <a:pt x="11661650" y="834729"/>
                  <a:pt x="11669215" y="841480"/>
                  <a:pt x="11676599" y="846628"/>
                </a:cubicBezTo>
                <a:cubicBezTo>
                  <a:pt x="11688258" y="861760"/>
                  <a:pt x="11752266" y="896888"/>
                  <a:pt x="11775168" y="890664"/>
                </a:cubicBezTo>
                <a:cubicBezTo>
                  <a:pt x="11790977" y="883819"/>
                  <a:pt x="11808364" y="879901"/>
                  <a:pt x="11826341" y="877558"/>
                </a:cubicBezTo>
                <a:lnTo>
                  <a:pt x="11879068" y="874038"/>
                </a:lnTo>
                <a:lnTo>
                  <a:pt x="11889563" y="878619"/>
                </a:lnTo>
                <a:lnTo>
                  <a:pt x="12016613" y="886111"/>
                </a:lnTo>
                <a:lnTo>
                  <a:pt x="12108292" y="868500"/>
                </a:lnTo>
                <a:cubicBezTo>
                  <a:pt x="12129725" y="867311"/>
                  <a:pt x="12157891" y="874537"/>
                  <a:pt x="12182910" y="882003"/>
                </a:cubicBezTo>
                <a:lnTo>
                  <a:pt x="12192000" y="884778"/>
                </a:lnTo>
                <a:lnTo>
                  <a:pt x="12192000" y="1610315"/>
                </a:lnTo>
                <a:lnTo>
                  <a:pt x="12191998" y="1610315"/>
                </a:lnTo>
                <a:lnTo>
                  <a:pt x="12191998" y="1924333"/>
                </a:lnTo>
                <a:lnTo>
                  <a:pt x="0" y="1924333"/>
                </a:lnTo>
                <a:lnTo>
                  <a:pt x="0" y="505159"/>
                </a:lnTo>
                <a:lnTo>
                  <a:pt x="5722" y="508889"/>
                </a:lnTo>
                <a:cubicBezTo>
                  <a:pt x="21614" y="518548"/>
                  <a:pt x="33814" y="524781"/>
                  <a:pt x="38476" y="524137"/>
                </a:cubicBezTo>
                <a:cubicBezTo>
                  <a:pt x="99229" y="544180"/>
                  <a:pt x="142010" y="538457"/>
                  <a:pt x="192883" y="545272"/>
                </a:cubicBezTo>
                <a:cubicBezTo>
                  <a:pt x="277629" y="525210"/>
                  <a:pt x="293434" y="558443"/>
                  <a:pt x="343710" y="565029"/>
                </a:cubicBezTo>
                <a:cubicBezTo>
                  <a:pt x="383094" y="555729"/>
                  <a:pt x="425462" y="556271"/>
                  <a:pt x="471066" y="549837"/>
                </a:cubicBezTo>
                <a:cubicBezTo>
                  <a:pt x="513583" y="544428"/>
                  <a:pt x="569194" y="531004"/>
                  <a:pt x="617333" y="526428"/>
                </a:cubicBezTo>
                <a:cubicBezTo>
                  <a:pt x="660031" y="520760"/>
                  <a:pt x="696675" y="523882"/>
                  <a:pt x="725203" y="523793"/>
                </a:cubicBezTo>
                <a:cubicBezTo>
                  <a:pt x="736650" y="521695"/>
                  <a:pt x="780513" y="502146"/>
                  <a:pt x="788494" y="505799"/>
                </a:cubicBezTo>
                <a:lnTo>
                  <a:pt x="885977" y="526585"/>
                </a:lnTo>
                <a:cubicBezTo>
                  <a:pt x="906140" y="522837"/>
                  <a:pt x="917203" y="532232"/>
                  <a:pt x="932142" y="528005"/>
                </a:cubicBezTo>
                <a:cubicBezTo>
                  <a:pt x="963701" y="524128"/>
                  <a:pt x="1061555" y="499582"/>
                  <a:pt x="1090404" y="498299"/>
                </a:cubicBezTo>
                <a:cubicBezTo>
                  <a:pt x="1132840" y="494057"/>
                  <a:pt x="1148476" y="496041"/>
                  <a:pt x="1188628" y="483151"/>
                </a:cubicBezTo>
                <a:cubicBezTo>
                  <a:pt x="1230397" y="468408"/>
                  <a:pt x="1278711" y="457638"/>
                  <a:pt x="1316247" y="425979"/>
                </a:cubicBezTo>
                <a:cubicBezTo>
                  <a:pt x="1322662" y="417251"/>
                  <a:pt x="1339433" y="418553"/>
                  <a:pt x="1357712" y="416549"/>
                </a:cubicBezTo>
                <a:cubicBezTo>
                  <a:pt x="1375991" y="414544"/>
                  <a:pt x="1423507" y="412949"/>
                  <a:pt x="1425921" y="413953"/>
                </a:cubicBezTo>
                <a:cubicBezTo>
                  <a:pt x="1450272" y="407937"/>
                  <a:pt x="1458223" y="388156"/>
                  <a:pt x="1503817" y="380457"/>
                </a:cubicBezTo>
                <a:cubicBezTo>
                  <a:pt x="1541095" y="377398"/>
                  <a:pt x="1605565" y="376357"/>
                  <a:pt x="1639196" y="372785"/>
                </a:cubicBezTo>
                <a:cubicBezTo>
                  <a:pt x="1653280" y="376736"/>
                  <a:pt x="1695289" y="365766"/>
                  <a:pt x="1705606" y="359023"/>
                </a:cubicBezTo>
                <a:cubicBezTo>
                  <a:pt x="1729169" y="336295"/>
                  <a:pt x="1793207" y="348537"/>
                  <a:pt x="1813011" y="331023"/>
                </a:cubicBezTo>
                <a:cubicBezTo>
                  <a:pt x="1820772" y="328179"/>
                  <a:pt x="1823566" y="341833"/>
                  <a:pt x="1831380" y="341307"/>
                </a:cubicBezTo>
                <a:lnTo>
                  <a:pt x="1858612" y="326777"/>
                </a:lnTo>
                <a:lnTo>
                  <a:pt x="1880661" y="335987"/>
                </a:lnTo>
                <a:lnTo>
                  <a:pt x="1941495" y="310792"/>
                </a:lnTo>
                <a:cubicBezTo>
                  <a:pt x="1978970" y="307223"/>
                  <a:pt x="1947391" y="291714"/>
                  <a:pt x="1995402" y="305480"/>
                </a:cubicBezTo>
                <a:cubicBezTo>
                  <a:pt x="2042464" y="298034"/>
                  <a:pt x="2153424" y="281146"/>
                  <a:pt x="2223864" y="266118"/>
                </a:cubicBezTo>
                <a:cubicBezTo>
                  <a:pt x="2261296" y="256300"/>
                  <a:pt x="2360518" y="238323"/>
                  <a:pt x="2418043" y="215314"/>
                </a:cubicBezTo>
                <a:cubicBezTo>
                  <a:pt x="2472088" y="206823"/>
                  <a:pt x="2499422" y="162612"/>
                  <a:pt x="2558461" y="168193"/>
                </a:cubicBezTo>
                <a:cubicBezTo>
                  <a:pt x="2559660" y="164506"/>
                  <a:pt x="2592244" y="161337"/>
                  <a:pt x="2595535" y="158548"/>
                </a:cubicBezTo>
                <a:lnTo>
                  <a:pt x="2626942" y="130400"/>
                </a:lnTo>
                <a:lnTo>
                  <a:pt x="2632225" y="130446"/>
                </a:lnTo>
                <a:lnTo>
                  <a:pt x="2696856" y="128498"/>
                </a:lnTo>
                <a:lnTo>
                  <a:pt x="2759767" y="127784"/>
                </a:lnTo>
                <a:cubicBezTo>
                  <a:pt x="2770024" y="123546"/>
                  <a:pt x="2781047" y="119463"/>
                  <a:pt x="2792685" y="115710"/>
                </a:cubicBezTo>
                <a:lnTo>
                  <a:pt x="2799767" y="113754"/>
                </a:lnTo>
                <a:lnTo>
                  <a:pt x="2829799" y="120042"/>
                </a:lnTo>
                <a:lnTo>
                  <a:pt x="2890704" y="121493"/>
                </a:lnTo>
                <a:cubicBezTo>
                  <a:pt x="2935390" y="121035"/>
                  <a:pt x="2990780" y="113193"/>
                  <a:pt x="3042646" y="112273"/>
                </a:cubicBezTo>
                <a:cubicBezTo>
                  <a:pt x="3077119" y="111474"/>
                  <a:pt x="3124089" y="100414"/>
                  <a:pt x="3146630" y="100898"/>
                </a:cubicBezTo>
                <a:cubicBezTo>
                  <a:pt x="3169381" y="117699"/>
                  <a:pt x="3224695" y="125864"/>
                  <a:pt x="3233163" y="120200"/>
                </a:cubicBezTo>
                <a:lnTo>
                  <a:pt x="3372699" y="129394"/>
                </a:lnTo>
                <a:cubicBezTo>
                  <a:pt x="3389020" y="126586"/>
                  <a:pt x="3397563" y="116804"/>
                  <a:pt x="3394352" y="131671"/>
                </a:cubicBezTo>
                <a:cubicBezTo>
                  <a:pt x="3406102" y="131485"/>
                  <a:pt x="3429770" y="120938"/>
                  <a:pt x="3448218" y="118229"/>
                </a:cubicBezTo>
                <a:lnTo>
                  <a:pt x="3505047" y="115412"/>
                </a:lnTo>
                <a:lnTo>
                  <a:pt x="3521767" y="111071"/>
                </a:lnTo>
                <a:cubicBezTo>
                  <a:pt x="3526335" y="108877"/>
                  <a:pt x="3582156" y="117732"/>
                  <a:pt x="3585137" y="114371"/>
                </a:cubicBezTo>
                <a:cubicBezTo>
                  <a:pt x="3638265" y="102098"/>
                  <a:pt x="3633789" y="98565"/>
                  <a:pt x="3690293" y="98301"/>
                </a:cubicBezTo>
                <a:cubicBezTo>
                  <a:pt x="3782197" y="112746"/>
                  <a:pt x="3826738" y="92943"/>
                  <a:pt x="3867818" y="88985"/>
                </a:cubicBezTo>
                <a:cubicBezTo>
                  <a:pt x="3943777" y="81477"/>
                  <a:pt x="3990501" y="75194"/>
                  <a:pt x="4091337" y="70813"/>
                </a:cubicBezTo>
                <a:cubicBezTo>
                  <a:pt x="4154422" y="62932"/>
                  <a:pt x="4217060" y="45734"/>
                  <a:pt x="4246332" y="41697"/>
                </a:cubicBezTo>
                <a:cubicBezTo>
                  <a:pt x="4253308" y="42804"/>
                  <a:pt x="4260125" y="44606"/>
                  <a:pt x="4266975" y="46592"/>
                </a:cubicBezTo>
                <a:lnTo>
                  <a:pt x="4270566" y="47620"/>
                </a:lnTo>
                <a:lnTo>
                  <a:pt x="4288964" y="52766"/>
                </a:lnTo>
                <a:lnTo>
                  <a:pt x="4365137" y="51783"/>
                </a:lnTo>
                <a:lnTo>
                  <a:pt x="4430546" y="44555"/>
                </a:lnTo>
                <a:lnTo>
                  <a:pt x="4444136" y="39567"/>
                </a:lnTo>
                <a:lnTo>
                  <a:pt x="4534039" y="31604"/>
                </a:lnTo>
                <a:lnTo>
                  <a:pt x="4560448" y="25231"/>
                </a:lnTo>
                <a:lnTo>
                  <a:pt x="4568006" y="25970"/>
                </a:lnTo>
                <a:cubicBezTo>
                  <a:pt x="4580278" y="23866"/>
                  <a:pt x="4594878" y="14904"/>
                  <a:pt x="4595497" y="22958"/>
                </a:cubicBezTo>
                <a:lnTo>
                  <a:pt x="4608623" y="18108"/>
                </a:lnTo>
                <a:lnTo>
                  <a:pt x="4623942" y="22251"/>
                </a:lnTo>
                <a:cubicBezTo>
                  <a:pt x="4633227" y="23117"/>
                  <a:pt x="4655429" y="23973"/>
                  <a:pt x="4664336" y="23306"/>
                </a:cubicBezTo>
                <a:lnTo>
                  <a:pt x="4677385" y="18246"/>
                </a:lnTo>
                <a:lnTo>
                  <a:pt x="4698143" y="18036"/>
                </a:lnTo>
                <a:cubicBezTo>
                  <a:pt x="4710347" y="18931"/>
                  <a:pt x="4736189" y="22441"/>
                  <a:pt x="4750609" y="23611"/>
                </a:cubicBezTo>
                <a:cubicBezTo>
                  <a:pt x="4764270" y="27424"/>
                  <a:pt x="4774858" y="29782"/>
                  <a:pt x="4784658" y="25057"/>
                </a:cubicBezTo>
                <a:cubicBezTo>
                  <a:pt x="4804708" y="29613"/>
                  <a:pt x="4822811" y="48263"/>
                  <a:pt x="4847558" y="38726"/>
                </a:cubicBezTo>
                <a:cubicBezTo>
                  <a:pt x="4868304" y="42993"/>
                  <a:pt x="4867190" y="47939"/>
                  <a:pt x="4909134" y="50659"/>
                </a:cubicBezTo>
                <a:cubicBezTo>
                  <a:pt x="4945026" y="52455"/>
                  <a:pt x="5063406" y="54096"/>
                  <a:pt x="5099219" y="55050"/>
                </a:cubicBezTo>
                <a:cubicBezTo>
                  <a:pt x="5145195" y="57873"/>
                  <a:pt x="5163254" y="65473"/>
                  <a:pt x="5184992" y="67596"/>
                </a:cubicBezTo>
                <a:cubicBezTo>
                  <a:pt x="5206728" y="69720"/>
                  <a:pt x="5195578" y="65687"/>
                  <a:pt x="5229637" y="67789"/>
                </a:cubicBezTo>
                <a:cubicBezTo>
                  <a:pt x="5263695" y="69892"/>
                  <a:pt x="5345217" y="78854"/>
                  <a:pt x="5389346" y="80211"/>
                </a:cubicBezTo>
                <a:cubicBezTo>
                  <a:pt x="5425889" y="83191"/>
                  <a:pt x="5461943" y="84751"/>
                  <a:pt x="5494414" y="75926"/>
                </a:cubicBezTo>
                <a:lnTo>
                  <a:pt x="5528443" y="77206"/>
                </a:lnTo>
                <a:cubicBezTo>
                  <a:pt x="5582723" y="71370"/>
                  <a:pt x="5638917" y="68385"/>
                  <a:pt x="5684939" y="50269"/>
                </a:cubicBezTo>
                <a:cubicBezTo>
                  <a:pt x="5724389" y="45804"/>
                  <a:pt x="5737860" y="52916"/>
                  <a:pt x="5765146" y="50414"/>
                </a:cubicBezTo>
                <a:cubicBezTo>
                  <a:pt x="5792695" y="43060"/>
                  <a:pt x="5827352" y="38097"/>
                  <a:pt x="5848655" y="35257"/>
                </a:cubicBezTo>
                <a:lnTo>
                  <a:pt x="5930656" y="30131"/>
                </a:lnTo>
                <a:lnTo>
                  <a:pt x="6124150" y="31679"/>
                </a:lnTo>
                <a:cubicBezTo>
                  <a:pt x="6138131" y="22216"/>
                  <a:pt x="6167730" y="4075"/>
                  <a:pt x="6189199" y="588"/>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 name="TextBox 1"/>
          <p:cNvSpPr txBox="1"/>
          <p:nvPr/>
        </p:nvSpPr>
        <p:spPr>
          <a:xfrm>
            <a:off x="2257875" y="4933668"/>
            <a:ext cx="7280934" cy="739881"/>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3100" b="1" dirty="0" err="1">
                <a:solidFill>
                  <a:prstClr val="black"/>
                </a:solidFill>
                <a:latin typeface="Calibri"/>
              </a:rPr>
              <a:t>Vòng</a:t>
            </a:r>
            <a:r>
              <a:rPr lang="en-US" sz="3100" b="1" dirty="0">
                <a:solidFill>
                  <a:prstClr val="black"/>
                </a:solidFill>
                <a:latin typeface="Calibri"/>
              </a:rPr>
              <a:t> 1. </a:t>
            </a:r>
            <a:r>
              <a:rPr lang="en-US" sz="3100" b="1" dirty="0" err="1">
                <a:solidFill>
                  <a:prstClr val="black"/>
                </a:solidFill>
                <a:latin typeface="Calibri"/>
              </a:rPr>
              <a:t>Vòng</a:t>
            </a:r>
            <a:r>
              <a:rPr lang="en-US" sz="3100" b="1" dirty="0">
                <a:solidFill>
                  <a:prstClr val="black"/>
                </a:solidFill>
                <a:latin typeface="Calibri"/>
              </a:rPr>
              <a:t> </a:t>
            </a:r>
            <a:r>
              <a:rPr lang="en-US" sz="3100" b="1" dirty="0" err="1">
                <a:solidFill>
                  <a:prstClr val="black"/>
                </a:solidFill>
                <a:latin typeface="Calibri"/>
              </a:rPr>
              <a:t>chuyên</a:t>
            </a:r>
            <a:r>
              <a:rPr lang="en-US" sz="3100" b="1" dirty="0">
                <a:solidFill>
                  <a:prstClr val="black"/>
                </a:solidFill>
                <a:latin typeface="Calibri"/>
              </a:rPr>
              <a:t> </a:t>
            </a:r>
            <a:r>
              <a:rPr lang="en-US" sz="3100" b="1" dirty="0" err="1">
                <a:solidFill>
                  <a:prstClr val="black"/>
                </a:solidFill>
                <a:latin typeface="Calibri"/>
              </a:rPr>
              <a:t>gia</a:t>
            </a:r>
            <a:endParaRPr lang="en-US" sz="3100" b="1" dirty="0">
              <a:solidFill>
                <a:prstClr val="black"/>
              </a:solidFill>
              <a:latin typeface="Calibri"/>
            </a:endParaRPr>
          </a:p>
        </p:txBody>
      </p:sp>
      <p:sp>
        <p:nvSpPr>
          <p:cNvPr id="3" name="TextBox 2">
            <a:extLst>
              <a:ext uri="{FF2B5EF4-FFF2-40B4-BE49-F238E27FC236}">
                <a16:creationId xmlns:a16="http://schemas.microsoft.com/office/drawing/2014/main" id="{B79A1C0A-D4CA-C4CB-69CA-A75B83C8EE56}"/>
              </a:ext>
            </a:extLst>
          </p:cNvPr>
          <p:cNvSpPr txBox="1"/>
          <p:nvPr/>
        </p:nvSpPr>
        <p:spPr>
          <a:xfrm>
            <a:off x="2791637" y="5627021"/>
            <a:ext cx="6213410" cy="336959"/>
          </a:xfrm>
          <a:prstGeom prst="rect">
            <a:avLst/>
          </a:prstGeom>
        </p:spPr>
        <p:txBody>
          <a:bodyPr vert="horz" lIns="91440" tIns="45720" rIns="91440" bIns="45720" rtlCol="0">
            <a:noAutofit/>
          </a:bodyPr>
          <a:lstStyle/>
          <a:p>
            <a:pPr algn="ctr">
              <a:lnSpc>
                <a:spcPct val="90000"/>
              </a:lnSpc>
              <a:spcBef>
                <a:spcPts val="1000"/>
              </a:spcBef>
            </a:pPr>
            <a:r>
              <a:rPr lang="en-US" sz="2400" dirty="0" err="1">
                <a:solidFill>
                  <a:prstClr val="black"/>
                </a:solidFill>
                <a:latin typeface="Calibri"/>
              </a:rPr>
              <a:t>Lớp</a:t>
            </a:r>
            <a:r>
              <a:rPr lang="en-US" sz="2400" dirty="0">
                <a:solidFill>
                  <a:prstClr val="black"/>
                </a:solidFill>
                <a:latin typeface="Calibri"/>
              </a:rPr>
              <a:t> chia </a:t>
            </a:r>
            <a:r>
              <a:rPr lang="en-US" sz="2400" dirty="0" err="1">
                <a:solidFill>
                  <a:prstClr val="black"/>
                </a:solidFill>
                <a:latin typeface="Calibri"/>
              </a:rPr>
              <a:t>thành</a:t>
            </a:r>
            <a:r>
              <a:rPr lang="en-US" sz="2400" dirty="0">
                <a:solidFill>
                  <a:prstClr val="black"/>
                </a:solidFill>
                <a:latin typeface="Calibri"/>
              </a:rPr>
              <a:t> 4 </a:t>
            </a:r>
            <a:r>
              <a:rPr lang="en-US" sz="2400" dirty="0" err="1">
                <a:solidFill>
                  <a:prstClr val="black"/>
                </a:solidFill>
                <a:latin typeface="Calibri"/>
              </a:rPr>
              <a:t>nhóm</a:t>
            </a:r>
            <a:endParaRPr lang="en-US" sz="2400" dirty="0">
              <a:solidFill>
                <a:prstClr val="black"/>
              </a:solidFill>
              <a:latin typeface="Calibri"/>
            </a:endParaRPr>
          </a:p>
          <a:p>
            <a:pPr algn="ctr">
              <a:lnSpc>
                <a:spcPct val="90000"/>
              </a:lnSpc>
              <a:spcBef>
                <a:spcPts val="1000"/>
              </a:spcBef>
            </a:pPr>
            <a:r>
              <a:rPr lang="en-US" sz="2400" dirty="0" err="1">
                <a:solidFill>
                  <a:prstClr val="black"/>
                </a:solidFill>
                <a:latin typeface="Calibri"/>
              </a:rPr>
              <a:t>Mỗi</a:t>
            </a:r>
            <a:r>
              <a:rPr lang="en-US" sz="2400" dirty="0">
                <a:solidFill>
                  <a:prstClr val="black"/>
                </a:solidFill>
                <a:latin typeface="Calibri"/>
              </a:rPr>
              <a:t> </a:t>
            </a:r>
            <a:r>
              <a:rPr lang="en-US" sz="2400" dirty="0" err="1">
                <a:solidFill>
                  <a:prstClr val="black"/>
                </a:solidFill>
                <a:latin typeface="Calibri"/>
              </a:rPr>
              <a:t>nhóm</a:t>
            </a:r>
            <a:r>
              <a:rPr lang="en-US" sz="2400" dirty="0">
                <a:solidFill>
                  <a:prstClr val="black"/>
                </a:solidFill>
                <a:latin typeface="Calibri"/>
              </a:rPr>
              <a:t> </a:t>
            </a:r>
            <a:r>
              <a:rPr lang="en-US" sz="2400" dirty="0" err="1">
                <a:solidFill>
                  <a:prstClr val="black"/>
                </a:solidFill>
                <a:latin typeface="Calibri"/>
              </a:rPr>
              <a:t>thảo</a:t>
            </a:r>
            <a:r>
              <a:rPr lang="en-US" sz="2400" dirty="0">
                <a:solidFill>
                  <a:prstClr val="black"/>
                </a:solidFill>
                <a:latin typeface="Calibri"/>
              </a:rPr>
              <a:t> </a:t>
            </a:r>
            <a:r>
              <a:rPr lang="en-US" sz="2400" dirty="0" err="1">
                <a:solidFill>
                  <a:prstClr val="black"/>
                </a:solidFill>
                <a:latin typeface="Calibri"/>
              </a:rPr>
              <a:t>luận</a:t>
            </a:r>
            <a:r>
              <a:rPr lang="en-US" sz="2400" dirty="0">
                <a:solidFill>
                  <a:prstClr val="black"/>
                </a:solidFill>
                <a:latin typeface="Calibri"/>
              </a:rPr>
              <a:t>, </a:t>
            </a:r>
            <a:r>
              <a:rPr lang="en-US" sz="2400" dirty="0" err="1">
                <a:solidFill>
                  <a:prstClr val="black"/>
                </a:solidFill>
                <a:latin typeface="Calibri"/>
              </a:rPr>
              <a:t>trao</a:t>
            </a:r>
            <a:r>
              <a:rPr lang="en-US" sz="2400" dirty="0">
                <a:solidFill>
                  <a:prstClr val="black"/>
                </a:solidFill>
                <a:latin typeface="Calibri"/>
              </a:rPr>
              <a:t> </a:t>
            </a:r>
            <a:r>
              <a:rPr lang="en-US" sz="2400" dirty="0" err="1">
                <a:solidFill>
                  <a:prstClr val="black"/>
                </a:solidFill>
                <a:latin typeface="Calibri"/>
              </a:rPr>
              <a:t>đổi</a:t>
            </a:r>
            <a:r>
              <a:rPr lang="en-US" sz="2400" dirty="0">
                <a:solidFill>
                  <a:prstClr val="black"/>
                </a:solidFill>
                <a:latin typeface="Calibri"/>
              </a:rPr>
              <a:t> 1 </a:t>
            </a:r>
            <a:r>
              <a:rPr lang="en-US" sz="2400" dirty="0" err="1">
                <a:solidFill>
                  <a:prstClr val="black"/>
                </a:solidFill>
                <a:latin typeface="Calibri"/>
              </a:rPr>
              <a:t>câu</a:t>
            </a:r>
            <a:r>
              <a:rPr lang="en-US" sz="2400" dirty="0">
                <a:solidFill>
                  <a:prstClr val="black"/>
                </a:solidFill>
                <a:latin typeface="Calibri"/>
              </a:rPr>
              <a:t> </a:t>
            </a:r>
            <a:r>
              <a:rPr lang="en-US" sz="2400" dirty="0" err="1">
                <a:solidFill>
                  <a:prstClr val="black"/>
                </a:solidFill>
                <a:latin typeface="Calibri"/>
              </a:rPr>
              <a:t>hỏi</a:t>
            </a:r>
            <a:r>
              <a:rPr lang="en-US" sz="2400" dirty="0">
                <a:solidFill>
                  <a:prstClr val="black"/>
                </a:solidFill>
                <a:latin typeface="Calibri"/>
              </a:rPr>
              <a:t>.</a:t>
            </a:r>
          </a:p>
        </p:txBody>
      </p:sp>
      <p:pic>
        <p:nvPicPr>
          <p:cNvPr id="8" name="Picture 3">
            <a:extLst>
              <a:ext uri="{FF2B5EF4-FFF2-40B4-BE49-F238E27FC236}">
                <a16:creationId xmlns:a16="http://schemas.microsoft.com/office/drawing/2014/main" id="{D6795029-8356-AC34-D8CF-4EBEEC0997E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2427" y="2999051"/>
            <a:ext cx="2132931" cy="2322524"/>
          </a:xfrm>
          <a:prstGeom prst="rect">
            <a:avLst/>
          </a:prstGeom>
        </p:spPr>
      </p:pic>
      <p:pic>
        <p:nvPicPr>
          <p:cNvPr id="9" name="Picture 4">
            <a:extLst>
              <a:ext uri="{FF2B5EF4-FFF2-40B4-BE49-F238E27FC236}">
                <a16:creationId xmlns:a16="http://schemas.microsoft.com/office/drawing/2014/main" id="{248A4BF7-6B6A-4E94-B790-E56BF4A0BAF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flipH="1">
            <a:off x="9866000" y="3601238"/>
            <a:ext cx="2132931" cy="2322524"/>
          </a:xfrm>
          <a:prstGeom prst="rect">
            <a:avLst/>
          </a:prstGeom>
        </p:spPr>
      </p:pic>
      <p:pic>
        <p:nvPicPr>
          <p:cNvPr id="10" name="Picture 5">
            <a:extLst>
              <a:ext uri="{FF2B5EF4-FFF2-40B4-BE49-F238E27FC236}">
                <a16:creationId xmlns:a16="http://schemas.microsoft.com/office/drawing/2014/main" id="{8CDB0C69-B509-21E5-3049-AD5EEF68C94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136961" y="-86109"/>
            <a:ext cx="2132931" cy="1701962"/>
          </a:xfrm>
          <a:prstGeom prst="rect">
            <a:avLst/>
          </a:prstGeom>
        </p:spPr>
      </p:pic>
      <p:sp>
        <p:nvSpPr>
          <p:cNvPr id="6" name="Subtitle 5">
            <a:extLst>
              <a:ext uri="{FF2B5EF4-FFF2-40B4-BE49-F238E27FC236}">
                <a16:creationId xmlns:a16="http://schemas.microsoft.com/office/drawing/2014/main" id="{282B3DCF-B0E0-96FE-CE7B-CE69312B7AD1}"/>
              </a:ext>
            </a:extLst>
          </p:cNvPr>
          <p:cNvSpPr>
            <a:spLocks/>
          </p:cNvSpPr>
          <p:nvPr/>
        </p:nvSpPr>
        <p:spPr>
          <a:xfrm>
            <a:off x="2895600" y="3886200"/>
            <a:ext cx="6400800" cy="1752600"/>
          </a:xfrm>
          <a:prstGeom prst="rect">
            <a:avLst/>
          </a:prstGeom>
        </p:spPr>
        <p:txBody>
          <a:bodyPr/>
          <a:lstStyle/>
          <a:p>
            <a:endParaRPr lang="en-US">
              <a:solidFill>
                <a:prstClr val="black"/>
              </a:solidFill>
              <a:latin typeface="Calibri"/>
            </a:endParaRPr>
          </a:p>
        </p:txBody>
      </p:sp>
      <p:sp>
        <p:nvSpPr>
          <p:cNvPr id="11" name="5-Point Star 4">
            <a:extLst>
              <a:ext uri="{FF2B5EF4-FFF2-40B4-BE49-F238E27FC236}">
                <a16:creationId xmlns:a16="http://schemas.microsoft.com/office/drawing/2014/main" id="{3924C323-A723-4AB0-29F0-FB853BBC602E}"/>
              </a:ext>
            </a:extLst>
          </p:cNvPr>
          <p:cNvSpPr/>
          <p:nvPr/>
        </p:nvSpPr>
        <p:spPr>
          <a:xfrm>
            <a:off x="2715659" y="1384342"/>
            <a:ext cx="570016" cy="552203"/>
          </a:xfrm>
          <a:prstGeom prst="star5">
            <a:avLst/>
          </a:prstGeom>
          <a:solidFill>
            <a:srgbClr val="FFFF00"/>
          </a:solidFill>
          <a:ln w="12700" cap="flat" cmpd="sng" algn="ctr">
            <a:solidFill>
              <a:srgbClr val="4472C4">
                <a:shade val="50000"/>
              </a:srgbClr>
            </a:solidFill>
            <a:prstDash val="solid"/>
            <a:miter lim="800000"/>
          </a:ln>
          <a:effectLst/>
        </p:spPr>
        <p:txBody>
          <a:bodyPr rtlCol="0" anchor="ctr"/>
          <a:lstStyle/>
          <a:p>
            <a:pPr algn="ctr" defTabSz="685800">
              <a:defRPr/>
            </a:pPr>
            <a:endParaRPr lang="en-US" sz="1350" kern="0">
              <a:solidFill>
                <a:prstClr val="white"/>
              </a:solidFill>
              <a:latin typeface="Calibri"/>
            </a:endParaRPr>
          </a:p>
        </p:txBody>
      </p:sp>
      <p:sp>
        <p:nvSpPr>
          <p:cNvPr id="12" name="5-Point Star 5">
            <a:extLst>
              <a:ext uri="{FF2B5EF4-FFF2-40B4-BE49-F238E27FC236}">
                <a16:creationId xmlns:a16="http://schemas.microsoft.com/office/drawing/2014/main" id="{AC2FB2CC-AD80-A2BD-9C14-4D9EDC6B275F}"/>
              </a:ext>
            </a:extLst>
          </p:cNvPr>
          <p:cNvSpPr/>
          <p:nvPr/>
        </p:nvSpPr>
        <p:spPr>
          <a:xfrm>
            <a:off x="1966649" y="1384342"/>
            <a:ext cx="570016" cy="552203"/>
          </a:xfrm>
          <a:prstGeom prst="star5">
            <a:avLst/>
          </a:prstGeom>
          <a:solidFill>
            <a:srgbClr val="FFFF00"/>
          </a:solidFill>
          <a:ln w="12700" cap="flat" cmpd="sng" algn="ctr">
            <a:solidFill>
              <a:srgbClr val="4472C4">
                <a:shade val="50000"/>
              </a:srgbClr>
            </a:solidFill>
            <a:prstDash val="solid"/>
            <a:miter lim="800000"/>
          </a:ln>
          <a:effectLst/>
        </p:spPr>
        <p:txBody>
          <a:bodyPr rtlCol="0" anchor="ctr"/>
          <a:lstStyle/>
          <a:p>
            <a:pPr algn="ctr" defTabSz="685800">
              <a:defRPr/>
            </a:pPr>
            <a:endParaRPr lang="en-US" sz="1350" kern="0">
              <a:solidFill>
                <a:prstClr val="white"/>
              </a:solidFill>
              <a:latin typeface="Calibri"/>
            </a:endParaRPr>
          </a:p>
        </p:txBody>
      </p:sp>
      <p:grpSp>
        <p:nvGrpSpPr>
          <p:cNvPr id="13" name="Group 12">
            <a:extLst>
              <a:ext uri="{FF2B5EF4-FFF2-40B4-BE49-F238E27FC236}">
                <a16:creationId xmlns:a16="http://schemas.microsoft.com/office/drawing/2014/main" id="{5EB87B3E-2A47-015D-1AE4-0F235BCADB79}"/>
              </a:ext>
            </a:extLst>
          </p:cNvPr>
          <p:cNvGrpSpPr/>
          <p:nvPr/>
        </p:nvGrpSpPr>
        <p:grpSpPr>
          <a:xfrm>
            <a:off x="1966649" y="1936544"/>
            <a:ext cx="1278082" cy="552203"/>
            <a:chOff x="867885" y="3158835"/>
            <a:chExt cx="1704109" cy="736270"/>
          </a:xfrm>
        </p:grpSpPr>
        <p:sp>
          <p:nvSpPr>
            <p:cNvPr id="14" name="5-Point Star 3">
              <a:extLst>
                <a:ext uri="{FF2B5EF4-FFF2-40B4-BE49-F238E27FC236}">
                  <a16:creationId xmlns:a16="http://schemas.microsoft.com/office/drawing/2014/main" id="{30725C21-3F46-05A6-BC44-4579E041BC91}"/>
                </a:ext>
              </a:extLst>
            </p:cNvPr>
            <p:cNvSpPr/>
            <p:nvPr/>
          </p:nvSpPr>
          <p:spPr>
            <a:xfrm>
              <a:off x="1811973" y="3158835"/>
              <a:ext cx="760021" cy="736270"/>
            </a:xfrm>
            <a:prstGeom prst="star5">
              <a:avLst/>
            </a:prstGeom>
            <a:solidFill>
              <a:srgbClr val="FFFF00"/>
            </a:solidFill>
            <a:ln w="12700" cap="flat" cmpd="sng" algn="ctr">
              <a:solidFill>
                <a:srgbClr val="4472C4">
                  <a:shade val="50000"/>
                </a:srgbClr>
              </a:solidFill>
              <a:prstDash val="solid"/>
              <a:miter lim="800000"/>
            </a:ln>
            <a:effectLst/>
          </p:spPr>
          <p:txBody>
            <a:bodyPr rtlCol="0" anchor="ctr"/>
            <a:lstStyle/>
            <a:p>
              <a:pPr algn="ctr" defTabSz="685800">
                <a:defRPr/>
              </a:pPr>
              <a:endParaRPr lang="en-US" sz="1350" kern="0">
                <a:solidFill>
                  <a:prstClr val="white"/>
                </a:solidFill>
                <a:latin typeface="Calibri"/>
              </a:endParaRPr>
            </a:p>
          </p:txBody>
        </p:sp>
        <p:sp>
          <p:nvSpPr>
            <p:cNvPr id="16" name="5-Point Star 6">
              <a:extLst>
                <a:ext uri="{FF2B5EF4-FFF2-40B4-BE49-F238E27FC236}">
                  <a16:creationId xmlns:a16="http://schemas.microsoft.com/office/drawing/2014/main" id="{982AB6D5-B545-11CC-1AB4-57F0F3D7BE95}"/>
                </a:ext>
              </a:extLst>
            </p:cNvPr>
            <p:cNvSpPr/>
            <p:nvPr/>
          </p:nvSpPr>
          <p:spPr>
            <a:xfrm>
              <a:off x="867885" y="3158835"/>
              <a:ext cx="760021" cy="736270"/>
            </a:xfrm>
            <a:prstGeom prst="star5">
              <a:avLst/>
            </a:prstGeom>
            <a:solidFill>
              <a:srgbClr val="FFFF00"/>
            </a:solidFill>
            <a:ln w="12700" cap="flat" cmpd="sng" algn="ctr">
              <a:solidFill>
                <a:srgbClr val="4472C4">
                  <a:shade val="50000"/>
                </a:srgbClr>
              </a:solidFill>
              <a:prstDash val="solid"/>
              <a:miter lim="800000"/>
            </a:ln>
            <a:effectLst/>
          </p:spPr>
          <p:txBody>
            <a:bodyPr rtlCol="0" anchor="ctr"/>
            <a:lstStyle/>
            <a:p>
              <a:pPr algn="ctr" defTabSz="685800">
                <a:defRPr/>
              </a:pPr>
              <a:endParaRPr lang="en-US" sz="1350" kern="0">
                <a:solidFill>
                  <a:prstClr val="white"/>
                </a:solidFill>
                <a:latin typeface="Calibri"/>
              </a:endParaRPr>
            </a:p>
          </p:txBody>
        </p:sp>
      </p:grpSp>
      <p:sp>
        <p:nvSpPr>
          <p:cNvPr id="18" name="5-Point Star 52">
            <a:extLst>
              <a:ext uri="{FF2B5EF4-FFF2-40B4-BE49-F238E27FC236}">
                <a16:creationId xmlns:a16="http://schemas.microsoft.com/office/drawing/2014/main" id="{F6A93257-7EFC-2D99-DFB7-DCE17F5CE0CA}"/>
              </a:ext>
            </a:extLst>
          </p:cNvPr>
          <p:cNvSpPr/>
          <p:nvPr/>
        </p:nvSpPr>
        <p:spPr>
          <a:xfrm>
            <a:off x="2687427" y="3414667"/>
            <a:ext cx="570016" cy="552203"/>
          </a:xfrm>
          <a:prstGeom prst="star5">
            <a:avLst/>
          </a:prstGeom>
          <a:solidFill>
            <a:srgbClr val="FFFF00"/>
          </a:solidFill>
          <a:ln w="12700" cap="flat" cmpd="sng" algn="ctr">
            <a:solidFill>
              <a:srgbClr val="4472C4">
                <a:shade val="50000"/>
              </a:srgbClr>
            </a:solidFill>
            <a:prstDash val="solid"/>
            <a:miter lim="800000"/>
          </a:ln>
          <a:effectLst/>
        </p:spPr>
        <p:txBody>
          <a:bodyPr rtlCol="0" anchor="ctr"/>
          <a:lstStyle/>
          <a:p>
            <a:pPr algn="ctr" defTabSz="685800">
              <a:defRPr/>
            </a:pPr>
            <a:endParaRPr lang="en-US" sz="1350" kern="0">
              <a:solidFill>
                <a:prstClr val="white"/>
              </a:solidFill>
              <a:latin typeface="Calibri"/>
            </a:endParaRPr>
          </a:p>
        </p:txBody>
      </p:sp>
      <p:grpSp>
        <p:nvGrpSpPr>
          <p:cNvPr id="19" name="Group 18">
            <a:extLst>
              <a:ext uri="{FF2B5EF4-FFF2-40B4-BE49-F238E27FC236}">
                <a16:creationId xmlns:a16="http://schemas.microsoft.com/office/drawing/2014/main" id="{29B488EA-FAF9-A803-6DD6-AFC4045A0C47}"/>
              </a:ext>
            </a:extLst>
          </p:cNvPr>
          <p:cNvGrpSpPr/>
          <p:nvPr/>
        </p:nvGrpSpPr>
        <p:grpSpPr>
          <a:xfrm>
            <a:off x="1938724" y="2655647"/>
            <a:ext cx="1278082" cy="552203"/>
            <a:chOff x="959919" y="4870861"/>
            <a:chExt cx="1704109" cy="736270"/>
          </a:xfrm>
          <a:solidFill>
            <a:srgbClr val="FFFF00"/>
          </a:solidFill>
        </p:grpSpPr>
        <p:sp>
          <p:nvSpPr>
            <p:cNvPr id="20" name="5-Point Star 53">
              <a:extLst>
                <a:ext uri="{FF2B5EF4-FFF2-40B4-BE49-F238E27FC236}">
                  <a16:creationId xmlns:a16="http://schemas.microsoft.com/office/drawing/2014/main" id="{85AD06AC-4CBA-E3DB-E035-13F642B8C3C3}"/>
                </a:ext>
              </a:extLst>
            </p:cNvPr>
            <p:cNvSpPr/>
            <p:nvPr/>
          </p:nvSpPr>
          <p:spPr>
            <a:xfrm>
              <a:off x="1904007" y="4870861"/>
              <a:ext cx="760021" cy="736270"/>
            </a:xfrm>
            <a:prstGeom prst="star5">
              <a:avLst/>
            </a:prstGeom>
            <a:grpFill/>
            <a:ln w="12700" cap="flat" cmpd="sng" algn="ctr">
              <a:solidFill>
                <a:srgbClr val="4472C4">
                  <a:shade val="50000"/>
                </a:srgbClr>
              </a:solidFill>
              <a:prstDash val="solid"/>
              <a:miter lim="800000"/>
            </a:ln>
            <a:effectLst/>
          </p:spPr>
          <p:txBody>
            <a:bodyPr rtlCol="0" anchor="ctr"/>
            <a:lstStyle/>
            <a:p>
              <a:pPr algn="ctr" defTabSz="685800">
                <a:defRPr/>
              </a:pPr>
              <a:endParaRPr lang="en-US" sz="1350" kern="0">
                <a:solidFill>
                  <a:prstClr val="white"/>
                </a:solidFill>
                <a:latin typeface="Calibri"/>
              </a:endParaRPr>
            </a:p>
          </p:txBody>
        </p:sp>
        <p:sp>
          <p:nvSpPr>
            <p:cNvPr id="21" name="5-Point Star 54">
              <a:extLst>
                <a:ext uri="{FF2B5EF4-FFF2-40B4-BE49-F238E27FC236}">
                  <a16:creationId xmlns:a16="http://schemas.microsoft.com/office/drawing/2014/main" id="{424B2715-2D41-E994-ED60-28AB388F89A6}"/>
                </a:ext>
              </a:extLst>
            </p:cNvPr>
            <p:cNvSpPr/>
            <p:nvPr/>
          </p:nvSpPr>
          <p:spPr>
            <a:xfrm>
              <a:off x="959919" y="4870861"/>
              <a:ext cx="760021" cy="736270"/>
            </a:xfrm>
            <a:prstGeom prst="star5">
              <a:avLst/>
            </a:prstGeom>
            <a:grpFill/>
            <a:ln w="12700" cap="flat" cmpd="sng" algn="ctr">
              <a:solidFill>
                <a:srgbClr val="4472C4">
                  <a:shade val="50000"/>
                </a:srgbClr>
              </a:solidFill>
              <a:prstDash val="solid"/>
              <a:miter lim="800000"/>
            </a:ln>
            <a:effectLst/>
          </p:spPr>
          <p:txBody>
            <a:bodyPr rtlCol="0" anchor="ctr"/>
            <a:lstStyle/>
            <a:p>
              <a:pPr algn="ctr" defTabSz="685800">
                <a:defRPr/>
              </a:pPr>
              <a:endParaRPr lang="en-US" sz="1350" kern="0">
                <a:solidFill>
                  <a:prstClr val="white"/>
                </a:solidFill>
                <a:latin typeface="Calibri"/>
              </a:endParaRPr>
            </a:p>
          </p:txBody>
        </p:sp>
      </p:grpSp>
      <p:sp>
        <p:nvSpPr>
          <p:cNvPr id="23" name="5-Point Star 55">
            <a:extLst>
              <a:ext uri="{FF2B5EF4-FFF2-40B4-BE49-F238E27FC236}">
                <a16:creationId xmlns:a16="http://schemas.microsoft.com/office/drawing/2014/main" id="{35172BBD-2CC1-CDBD-7288-DDF41FF0BCC4}"/>
              </a:ext>
            </a:extLst>
          </p:cNvPr>
          <p:cNvSpPr/>
          <p:nvPr/>
        </p:nvSpPr>
        <p:spPr>
          <a:xfrm>
            <a:off x="1966649" y="3396277"/>
            <a:ext cx="570016" cy="552203"/>
          </a:xfrm>
          <a:prstGeom prst="star5">
            <a:avLst/>
          </a:prstGeom>
          <a:solidFill>
            <a:srgbClr val="FFFF00"/>
          </a:solidFill>
          <a:ln w="12700" cap="flat" cmpd="sng" algn="ctr">
            <a:solidFill>
              <a:srgbClr val="4472C4">
                <a:shade val="50000"/>
              </a:srgbClr>
            </a:solidFill>
            <a:prstDash val="solid"/>
            <a:miter lim="800000"/>
          </a:ln>
          <a:effectLst/>
        </p:spPr>
        <p:txBody>
          <a:bodyPr rtlCol="0" anchor="ctr"/>
          <a:lstStyle/>
          <a:p>
            <a:pPr algn="ctr" defTabSz="685800">
              <a:defRPr/>
            </a:pPr>
            <a:endParaRPr lang="en-US" sz="1350" kern="0">
              <a:solidFill>
                <a:prstClr val="white"/>
              </a:solidFill>
              <a:latin typeface="Calibri"/>
            </a:endParaRPr>
          </a:p>
        </p:txBody>
      </p:sp>
      <p:grpSp>
        <p:nvGrpSpPr>
          <p:cNvPr id="25" name="Group 24">
            <a:extLst>
              <a:ext uri="{FF2B5EF4-FFF2-40B4-BE49-F238E27FC236}">
                <a16:creationId xmlns:a16="http://schemas.microsoft.com/office/drawing/2014/main" id="{69186A28-3BBE-4D2D-3B1B-2563923A51FF}"/>
              </a:ext>
            </a:extLst>
          </p:cNvPr>
          <p:cNvGrpSpPr/>
          <p:nvPr/>
        </p:nvGrpSpPr>
        <p:grpSpPr>
          <a:xfrm>
            <a:off x="4340972" y="1384342"/>
            <a:ext cx="1278082" cy="1104405"/>
            <a:chOff x="878774" y="1217220"/>
            <a:chExt cx="1704109" cy="1472540"/>
          </a:xfrm>
        </p:grpSpPr>
        <p:sp>
          <p:nvSpPr>
            <p:cNvPr id="26" name="5-Point Star 58">
              <a:extLst>
                <a:ext uri="{FF2B5EF4-FFF2-40B4-BE49-F238E27FC236}">
                  <a16:creationId xmlns:a16="http://schemas.microsoft.com/office/drawing/2014/main" id="{FC9CAE99-D13F-FE00-9E04-17BD379E2C13}"/>
                </a:ext>
              </a:extLst>
            </p:cNvPr>
            <p:cNvSpPr/>
            <p:nvPr/>
          </p:nvSpPr>
          <p:spPr>
            <a:xfrm>
              <a:off x="1822862" y="1953490"/>
              <a:ext cx="760021" cy="736270"/>
            </a:xfrm>
            <a:prstGeom prst="star5">
              <a:avLst/>
            </a:prstGeom>
            <a:solidFill>
              <a:srgbClr val="00B050"/>
            </a:solidFill>
            <a:ln w="12700" cap="flat" cmpd="sng" algn="ctr">
              <a:solidFill>
                <a:srgbClr val="4472C4">
                  <a:shade val="50000"/>
                </a:srgbClr>
              </a:solidFill>
              <a:prstDash val="solid"/>
              <a:miter lim="800000"/>
            </a:ln>
            <a:effectLst/>
          </p:spPr>
          <p:txBody>
            <a:bodyPr rtlCol="0" anchor="ctr"/>
            <a:lstStyle/>
            <a:p>
              <a:pPr algn="ctr" defTabSz="685800">
                <a:defRPr/>
              </a:pPr>
              <a:endParaRPr lang="en-US" sz="1350" kern="0">
                <a:solidFill>
                  <a:prstClr val="white"/>
                </a:solidFill>
                <a:latin typeface="Calibri"/>
              </a:endParaRPr>
            </a:p>
          </p:txBody>
        </p:sp>
        <p:sp>
          <p:nvSpPr>
            <p:cNvPr id="27" name="5-Point Star 59">
              <a:extLst>
                <a:ext uri="{FF2B5EF4-FFF2-40B4-BE49-F238E27FC236}">
                  <a16:creationId xmlns:a16="http://schemas.microsoft.com/office/drawing/2014/main" id="{5C62181B-03D3-16EA-6E3E-99A412A4AEDB}"/>
                </a:ext>
              </a:extLst>
            </p:cNvPr>
            <p:cNvSpPr/>
            <p:nvPr/>
          </p:nvSpPr>
          <p:spPr>
            <a:xfrm>
              <a:off x="1822862" y="1217220"/>
              <a:ext cx="760021" cy="736270"/>
            </a:xfrm>
            <a:prstGeom prst="star5">
              <a:avLst/>
            </a:prstGeom>
            <a:solidFill>
              <a:srgbClr val="00B050"/>
            </a:solidFill>
            <a:ln w="12700" cap="flat" cmpd="sng" algn="ctr">
              <a:solidFill>
                <a:srgbClr val="4472C4">
                  <a:shade val="50000"/>
                </a:srgbClr>
              </a:solidFill>
              <a:prstDash val="solid"/>
              <a:miter lim="800000"/>
            </a:ln>
            <a:effectLst/>
          </p:spPr>
          <p:txBody>
            <a:bodyPr rtlCol="0" anchor="ctr"/>
            <a:lstStyle/>
            <a:p>
              <a:pPr algn="ctr" defTabSz="685800">
                <a:defRPr/>
              </a:pPr>
              <a:endParaRPr lang="en-US" sz="1350" kern="0">
                <a:solidFill>
                  <a:prstClr val="white"/>
                </a:solidFill>
                <a:latin typeface="Calibri"/>
              </a:endParaRPr>
            </a:p>
          </p:txBody>
        </p:sp>
        <p:sp>
          <p:nvSpPr>
            <p:cNvPr id="28" name="5-Point Star 60">
              <a:extLst>
                <a:ext uri="{FF2B5EF4-FFF2-40B4-BE49-F238E27FC236}">
                  <a16:creationId xmlns:a16="http://schemas.microsoft.com/office/drawing/2014/main" id="{0D2AA2C8-0B90-59E6-E852-AE4788CEC9AC}"/>
                </a:ext>
              </a:extLst>
            </p:cNvPr>
            <p:cNvSpPr/>
            <p:nvPr/>
          </p:nvSpPr>
          <p:spPr>
            <a:xfrm>
              <a:off x="878774" y="1217220"/>
              <a:ext cx="760021" cy="736270"/>
            </a:xfrm>
            <a:prstGeom prst="star5">
              <a:avLst/>
            </a:prstGeom>
            <a:solidFill>
              <a:srgbClr val="00B050"/>
            </a:solidFill>
            <a:ln w="12700" cap="flat" cmpd="sng" algn="ctr">
              <a:solidFill>
                <a:srgbClr val="4472C4">
                  <a:shade val="50000"/>
                </a:srgbClr>
              </a:solidFill>
              <a:prstDash val="solid"/>
              <a:miter lim="800000"/>
            </a:ln>
            <a:effectLst/>
          </p:spPr>
          <p:txBody>
            <a:bodyPr rtlCol="0" anchor="ctr"/>
            <a:lstStyle/>
            <a:p>
              <a:pPr algn="ctr" defTabSz="685800">
                <a:defRPr/>
              </a:pPr>
              <a:endParaRPr lang="en-US" sz="1350" kern="0">
                <a:solidFill>
                  <a:prstClr val="white"/>
                </a:solidFill>
                <a:latin typeface="Calibri"/>
              </a:endParaRPr>
            </a:p>
          </p:txBody>
        </p:sp>
        <p:sp>
          <p:nvSpPr>
            <p:cNvPr id="29" name="5-Point Star 61">
              <a:extLst>
                <a:ext uri="{FF2B5EF4-FFF2-40B4-BE49-F238E27FC236}">
                  <a16:creationId xmlns:a16="http://schemas.microsoft.com/office/drawing/2014/main" id="{9F28F320-32A1-341B-C943-408A3A88A586}"/>
                </a:ext>
              </a:extLst>
            </p:cNvPr>
            <p:cNvSpPr/>
            <p:nvPr/>
          </p:nvSpPr>
          <p:spPr>
            <a:xfrm>
              <a:off x="878774" y="1953490"/>
              <a:ext cx="760021" cy="736270"/>
            </a:xfrm>
            <a:prstGeom prst="star5">
              <a:avLst/>
            </a:prstGeom>
            <a:solidFill>
              <a:srgbClr val="00B050"/>
            </a:solidFill>
            <a:ln w="12700" cap="flat" cmpd="sng" algn="ctr">
              <a:solidFill>
                <a:srgbClr val="4472C4">
                  <a:shade val="50000"/>
                </a:srgbClr>
              </a:solidFill>
              <a:prstDash val="solid"/>
              <a:miter lim="800000"/>
            </a:ln>
            <a:effectLst/>
          </p:spPr>
          <p:txBody>
            <a:bodyPr rtlCol="0" anchor="ctr"/>
            <a:lstStyle/>
            <a:p>
              <a:pPr algn="ctr" defTabSz="685800">
                <a:defRPr/>
              </a:pPr>
              <a:endParaRPr lang="en-US" sz="1350" kern="0">
                <a:solidFill>
                  <a:prstClr val="white"/>
                </a:solidFill>
                <a:latin typeface="Calibri"/>
              </a:endParaRPr>
            </a:p>
          </p:txBody>
        </p:sp>
      </p:grpSp>
      <p:grpSp>
        <p:nvGrpSpPr>
          <p:cNvPr id="30" name="Group 29">
            <a:extLst>
              <a:ext uri="{FF2B5EF4-FFF2-40B4-BE49-F238E27FC236}">
                <a16:creationId xmlns:a16="http://schemas.microsoft.com/office/drawing/2014/main" id="{2B584D08-DF61-EFD8-4769-2E5A7645AE89}"/>
              </a:ext>
            </a:extLst>
          </p:cNvPr>
          <p:cNvGrpSpPr/>
          <p:nvPr/>
        </p:nvGrpSpPr>
        <p:grpSpPr>
          <a:xfrm>
            <a:off x="4343400" y="2876798"/>
            <a:ext cx="1278082" cy="1104405"/>
            <a:chOff x="878774" y="1217220"/>
            <a:chExt cx="1704109" cy="1472540"/>
          </a:xfrm>
        </p:grpSpPr>
        <p:sp>
          <p:nvSpPr>
            <p:cNvPr id="31" name="5-Point Star 64">
              <a:extLst>
                <a:ext uri="{FF2B5EF4-FFF2-40B4-BE49-F238E27FC236}">
                  <a16:creationId xmlns:a16="http://schemas.microsoft.com/office/drawing/2014/main" id="{15C48442-61C7-CFA8-F943-A3E39CEC40C8}"/>
                </a:ext>
              </a:extLst>
            </p:cNvPr>
            <p:cNvSpPr/>
            <p:nvPr/>
          </p:nvSpPr>
          <p:spPr>
            <a:xfrm>
              <a:off x="1822862" y="1953490"/>
              <a:ext cx="760021" cy="736270"/>
            </a:xfrm>
            <a:prstGeom prst="star5">
              <a:avLst/>
            </a:prstGeom>
            <a:solidFill>
              <a:srgbClr val="00B050"/>
            </a:solidFill>
            <a:ln w="12700" cap="flat" cmpd="sng" algn="ctr">
              <a:solidFill>
                <a:srgbClr val="4472C4">
                  <a:shade val="50000"/>
                </a:srgbClr>
              </a:solidFill>
              <a:prstDash val="solid"/>
              <a:miter lim="800000"/>
            </a:ln>
            <a:effectLst/>
          </p:spPr>
          <p:txBody>
            <a:bodyPr rtlCol="0" anchor="ctr"/>
            <a:lstStyle/>
            <a:p>
              <a:pPr algn="ctr" defTabSz="685800">
                <a:defRPr/>
              </a:pPr>
              <a:endParaRPr lang="en-US" sz="1350" kern="0">
                <a:solidFill>
                  <a:prstClr val="white"/>
                </a:solidFill>
                <a:latin typeface="Calibri"/>
              </a:endParaRPr>
            </a:p>
          </p:txBody>
        </p:sp>
        <p:sp>
          <p:nvSpPr>
            <p:cNvPr id="32" name="5-Point Star 65">
              <a:extLst>
                <a:ext uri="{FF2B5EF4-FFF2-40B4-BE49-F238E27FC236}">
                  <a16:creationId xmlns:a16="http://schemas.microsoft.com/office/drawing/2014/main" id="{0348F2BC-4303-F55F-66B7-05444A4C2222}"/>
                </a:ext>
              </a:extLst>
            </p:cNvPr>
            <p:cNvSpPr/>
            <p:nvPr/>
          </p:nvSpPr>
          <p:spPr>
            <a:xfrm>
              <a:off x="1822862" y="1217220"/>
              <a:ext cx="760021" cy="736270"/>
            </a:xfrm>
            <a:prstGeom prst="star5">
              <a:avLst/>
            </a:prstGeom>
            <a:solidFill>
              <a:srgbClr val="00B050"/>
            </a:solidFill>
            <a:ln w="12700" cap="flat" cmpd="sng" algn="ctr">
              <a:solidFill>
                <a:srgbClr val="4472C4">
                  <a:shade val="50000"/>
                </a:srgbClr>
              </a:solidFill>
              <a:prstDash val="solid"/>
              <a:miter lim="800000"/>
            </a:ln>
            <a:effectLst/>
          </p:spPr>
          <p:txBody>
            <a:bodyPr rtlCol="0" anchor="ctr"/>
            <a:lstStyle/>
            <a:p>
              <a:pPr algn="ctr" defTabSz="685800">
                <a:defRPr/>
              </a:pPr>
              <a:endParaRPr lang="en-US" sz="1350" kern="0">
                <a:solidFill>
                  <a:prstClr val="white"/>
                </a:solidFill>
                <a:latin typeface="Calibri"/>
              </a:endParaRPr>
            </a:p>
          </p:txBody>
        </p:sp>
        <p:sp>
          <p:nvSpPr>
            <p:cNvPr id="33" name="5-Point Star 66">
              <a:extLst>
                <a:ext uri="{FF2B5EF4-FFF2-40B4-BE49-F238E27FC236}">
                  <a16:creationId xmlns:a16="http://schemas.microsoft.com/office/drawing/2014/main" id="{CFCA911B-6E17-3C3A-D34C-4F668089EA67}"/>
                </a:ext>
              </a:extLst>
            </p:cNvPr>
            <p:cNvSpPr/>
            <p:nvPr/>
          </p:nvSpPr>
          <p:spPr>
            <a:xfrm>
              <a:off x="878774" y="1217220"/>
              <a:ext cx="760021" cy="736270"/>
            </a:xfrm>
            <a:prstGeom prst="star5">
              <a:avLst/>
            </a:prstGeom>
            <a:solidFill>
              <a:srgbClr val="00B050"/>
            </a:solidFill>
            <a:ln w="12700" cap="flat" cmpd="sng" algn="ctr">
              <a:solidFill>
                <a:srgbClr val="4472C4">
                  <a:shade val="50000"/>
                </a:srgbClr>
              </a:solidFill>
              <a:prstDash val="solid"/>
              <a:miter lim="800000"/>
            </a:ln>
            <a:effectLst/>
          </p:spPr>
          <p:txBody>
            <a:bodyPr rtlCol="0" anchor="ctr"/>
            <a:lstStyle/>
            <a:p>
              <a:pPr algn="ctr" defTabSz="685800">
                <a:defRPr/>
              </a:pPr>
              <a:endParaRPr lang="en-US" sz="1350" kern="0">
                <a:solidFill>
                  <a:prstClr val="white"/>
                </a:solidFill>
                <a:latin typeface="Calibri"/>
              </a:endParaRPr>
            </a:p>
          </p:txBody>
        </p:sp>
        <p:sp>
          <p:nvSpPr>
            <p:cNvPr id="34" name="5-Point Star 67">
              <a:extLst>
                <a:ext uri="{FF2B5EF4-FFF2-40B4-BE49-F238E27FC236}">
                  <a16:creationId xmlns:a16="http://schemas.microsoft.com/office/drawing/2014/main" id="{B035231B-103B-D071-986B-B9F054841C1A}"/>
                </a:ext>
              </a:extLst>
            </p:cNvPr>
            <p:cNvSpPr/>
            <p:nvPr/>
          </p:nvSpPr>
          <p:spPr>
            <a:xfrm>
              <a:off x="878774" y="1953490"/>
              <a:ext cx="760021" cy="736270"/>
            </a:xfrm>
            <a:prstGeom prst="star5">
              <a:avLst/>
            </a:prstGeom>
            <a:solidFill>
              <a:srgbClr val="00B050"/>
            </a:solidFill>
            <a:ln w="12700" cap="flat" cmpd="sng" algn="ctr">
              <a:solidFill>
                <a:srgbClr val="4472C4">
                  <a:shade val="50000"/>
                </a:srgbClr>
              </a:solidFill>
              <a:prstDash val="solid"/>
              <a:miter lim="800000"/>
            </a:ln>
            <a:effectLst/>
          </p:spPr>
          <p:txBody>
            <a:bodyPr rtlCol="0" anchor="ctr"/>
            <a:lstStyle/>
            <a:p>
              <a:pPr algn="ctr" defTabSz="685800">
                <a:defRPr/>
              </a:pPr>
              <a:endParaRPr lang="en-US" sz="1350" kern="0">
                <a:solidFill>
                  <a:prstClr val="white"/>
                </a:solidFill>
                <a:latin typeface="Calibri"/>
              </a:endParaRPr>
            </a:p>
          </p:txBody>
        </p:sp>
      </p:grpSp>
      <p:grpSp>
        <p:nvGrpSpPr>
          <p:cNvPr id="35" name="Group 34">
            <a:extLst>
              <a:ext uri="{FF2B5EF4-FFF2-40B4-BE49-F238E27FC236}">
                <a16:creationId xmlns:a16="http://schemas.microsoft.com/office/drawing/2014/main" id="{1CA33639-5040-D90E-2BB3-599D3A744DBF}"/>
              </a:ext>
            </a:extLst>
          </p:cNvPr>
          <p:cNvGrpSpPr/>
          <p:nvPr/>
        </p:nvGrpSpPr>
        <p:grpSpPr>
          <a:xfrm>
            <a:off x="6376687" y="2876799"/>
            <a:ext cx="1278082" cy="1104405"/>
            <a:chOff x="878774" y="1217220"/>
            <a:chExt cx="1704109" cy="1472540"/>
          </a:xfrm>
        </p:grpSpPr>
        <p:sp>
          <p:nvSpPr>
            <p:cNvPr id="36" name="5-Point Star 70">
              <a:extLst>
                <a:ext uri="{FF2B5EF4-FFF2-40B4-BE49-F238E27FC236}">
                  <a16:creationId xmlns:a16="http://schemas.microsoft.com/office/drawing/2014/main" id="{E30F994D-FC6E-1B8A-796A-719185A2B23E}"/>
                </a:ext>
              </a:extLst>
            </p:cNvPr>
            <p:cNvSpPr/>
            <p:nvPr/>
          </p:nvSpPr>
          <p:spPr>
            <a:xfrm>
              <a:off x="1822862" y="1953490"/>
              <a:ext cx="760021" cy="736270"/>
            </a:xfrm>
            <a:prstGeom prst="star5">
              <a:avLst/>
            </a:prstGeom>
            <a:solidFill>
              <a:srgbClr val="FF0000"/>
            </a:solidFill>
            <a:ln w="12700" cap="flat" cmpd="sng" algn="ctr">
              <a:solidFill>
                <a:srgbClr val="4472C4">
                  <a:shade val="50000"/>
                </a:srgbClr>
              </a:solidFill>
              <a:prstDash val="solid"/>
              <a:miter lim="800000"/>
            </a:ln>
            <a:effectLst/>
          </p:spPr>
          <p:txBody>
            <a:bodyPr rtlCol="0" anchor="ctr"/>
            <a:lstStyle/>
            <a:p>
              <a:pPr algn="ctr" defTabSz="685800">
                <a:defRPr/>
              </a:pPr>
              <a:endParaRPr lang="en-US" sz="1350" kern="0">
                <a:solidFill>
                  <a:prstClr val="white"/>
                </a:solidFill>
                <a:latin typeface="Calibri"/>
              </a:endParaRPr>
            </a:p>
          </p:txBody>
        </p:sp>
        <p:sp>
          <p:nvSpPr>
            <p:cNvPr id="37" name="5-Point Star 71">
              <a:extLst>
                <a:ext uri="{FF2B5EF4-FFF2-40B4-BE49-F238E27FC236}">
                  <a16:creationId xmlns:a16="http://schemas.microsoft.com/office/drawing/2014/main" id="{FC5697E3-CF78-D8F3-E306-E3CDAB93051C}"/>
                </a:ext>
              </a:extLst>
            </p:cNvPr>
            <p:cNvSpPr/>
            <p:nvPr/>
          </p:nvSpPr>
          <p:spPr>
            <a:xfrm>
              <a:off x="1822862" y="1217220"/>
              <a:ext cx="760021" cy="736270"/>
            </a:xfrm>
            <a:prstGeom prst="star5">
              <a:avLst/>
            </a:prstGeom>
            <a:solidFill>
              <a:srgbClr val="FF0000"/>
            </a:solidFill>
            <a:ln w="12700" cap="flat" cmpd="sng" algn="ctr">
              <a:solidFill>
                <a:srgbClr val="4472C4">
                  <a:shade val="50000"/>
                </a:srgbClr>
              </a:solidFill>
              <a:prstDash val="solid"/>
              <a:miter lim="800000"/>
            </a:ln>
            <a:effectLst/>
          </p:spPr>
          <p:txBody>
            <a:bodyPr rtlCol="0" anchor="ctr"/>
            <a:lstStyle/>
            <a:p>
              <a:pPr algn="ctr" defTabSz="685800">
                <a:defRPr/>
              </a:pPr>
              <a:endParaRPr lang="en-US" sz="1350" kern="0">
                <a:solidFill>
                  <a:prstClr val="white"/>
                </a:solidFill>
                <a:latin typeface="Calibri"/>
              </a:endParaRPr>
            </a:p>
          </p:txBody>
        </p:sp>
        <p:sp>
          <p:nvSpPr>
            <p:cNvPr id="38" name="5-Point Star 72">
              <a:extLst>
                <a:ext uri="{FF2B5EF4-FFF2-40B4-BE49-F238E27FC236}">
                  <a16:creationId xmlns:a16="http://schemas.microsoft.com/office/drawing/2014/main" id="{D37A4E2E-F679-9FB7-077A-606F3F17F6C0}"/>
                </a:ext>
              </a:extLst>
            </p:cNvPr>
            <p:cNvSpPr/>
            <p:nvPr/>
          </p:nvSpPr>
          <p:spPr>
            <a:xfrm>
              <a:off x="878774" y="1217220"/>
              <a:ext cx="760021" cy="736270"/>
            </a:xfrm>
            <a:prstGeom prst="star5">
              <a:avLst/>
            </a:prstGeom>
            <a:solidFill>
              <a:srgbClr val="FF0000"/>
            </a:solidFill>
            <a:ln w="12700" cap="flat" cmpd="sng" algn="ctr">
              <a:solidFill>
                <a:srgbClr val="4472C4">
                  <a:shade val="50000"/>
                </a:srgbClr>
              </a:solidFill>
              <a:prstDash val="solid"/>
              <a:miter lim="800000"/>
            </a:ln>
            <a:effectLst/>
          </p:spPr>
          <p:txBody>
            <a:bodyPr rtlCol="0" anchor="ctr"/>
            <a:lstStyle/>
            <a:p>
              <a:pPr algn="ctr" defTabSz="685800">
                <a:defRPr/>
              </a:pPr>
              <a:endParaRPr lang="en-US" sz="1350" kern="0">
                <a:solidFill>
                  <a:prstClr val="white"/>
                </a:solidFill>
                <a:latin typeface="Calibri"/>
              </a:endParaRPr>
            </a:p>
          </p:txBody>
        </p:sp>
        <p:sp>
          <p:nvSpPr>
            <p:cNvPr id="39" name="5-Point Star 73">
              <a:extLst>
                <a:ext uri="{FF2B5EF4-FFF2-40B4-BE49-F238E27FC236}">
                  <a16:creationId xmlns:a16="http://schemas.microsoft.com/office/drawing/2014/main" id="{4294C749-A360-02B2-2C04-39A4627D6F40}"/>
                </a:ext>
              </a:extLst>
            </p:cNvPr>
            <p:cNvSpPr/>
            <p:nvPr/>
          </p:nvSpPr>
          <p:spPr>
            <a:xfrm>
              <a:off x="878774" y="1953490"/>
              <a:ext cx="760021" cy="736270"/>
            </a:xfrm>
            <a:prstGeom prst="star5">
              <a:avLst/>
            </a:prstGeom>
            <a:solidFill>
              <a:srgbClr val="FF0000"/>
            </a:solidFill>
            <a:ln w="12700" cap="flat" cmpd="sng" algn="ctr">
              <a:solidFill>
                <a:srgbClr val="4472C4">
                  <a:shade val="50000"/>
                </a:srgbClr>
              </a:solidFill>
              <a:prstDash val="solid"/>
              <a:miter lim="800000"/>
            </a:ln>
            <a:effectLst/>
          </p:spPr>
          <p:txBody>
            <a:bodyPr rtlCol="0" anchor="ctr"/>
            <a:lstStyle/>
            <a:p>
              <a:pPr algn="ctr" defTabSz="685800">
                <a:defRPr/>
              </a:pPr>
              <a:endParaRPr lang="en-US" sz="1350" kern="0">
                <a:solidFill>
                  <a:prstClr val="white"/>
                </a:solidFill>
                <a:latin typeface="Calibri"/>
              </a:endParaRPr>
            </a:p>
          </p:txBody>
        </p:sp>
      </p:grpSp>
      <p:grpSp>
        <p:nvGrpSpPr>
          <p:cNvPr id="40" name="Group 39">
            <a:extLst>
              <a:ext uri="{FF2B5EF4-FFF2-40B4-BE49-F238E27FC236}">
                <a16:creationId xmlns:a16="http://schemas.microsoft.com/office/drawing/2014/main" id="{06900514-C5F4-3FF9-77DD-F3B400081A51}"/>
              </a:ext>
            </a:extLst>
          </p:cNvPr>
          <p:cNvGrpSpPr/>
          <p:nvPr/>
        </p:nvGrpSpPr>
        <p:grpSpPr>
          <a:xfrm>
            <a:off x="8615366" y="2899864"/>
            <a:ext cx="1370206" cy="1124877"/>
            <a:chOff x="878774" y="1189924"/>
            <a:chExt cx="1826941" cy="1499836"/>
          </a:xfrm>
        </p:grpSpPr>
        <p:sp>
          <p:nvSpPr>
            <p:cNvPr id="41" name="5-Point Star 76">
              <a:extLst>
                <a:ext uri="{FF2B5EF4-FFF2-40B4-BE49-F238E27FC236}">
                  <a16:creationId xmlns:a16="http://schemas.microsoft.com/office/drawing/2014/main" id="{CF1448D5-08C3-FCCD-DD9A-1ACD90BC552B}"/>
                </a:ext>
              </a:extLst>
            </p:cNvPr>
            <p:cNvSpPr/>
            <p:nvPr/>
          </p:nvSpPr>
          <p:spPr>
            <a:xfrm>
              <a:off x="1822862" y="1953490"/>
              <a:ext cx="760021" cy="736270"/>
            </a:xfrm>
            <a:prstGeom prst="star5">
              <a:avLst/>
            </a:prstGeom>
            <a:solidFill>
              <a:srgbClr val="3333FF"/>
            </a:solidFill>
            <a:ln w="12700" cap="flat" cmpd="sng" algn="ctr">
              <a:solidFill>
                <a:srgbClr val="4472C4">
                  <a:shade val="50000"/>
                </a:srgbClr>
              </a:solidFill>
              <a:prstDash val="solid"/>
              <a:miter lim="800000"/>
            </a:ln>
            <a:effectLst/>
          </p:spPr>
          <p:txBody>
            <a:bodyPr rtlCol="0" anchor="ctr"/>
            <a:lstStyle/>
            <a:p>
              <a:pPr algn="ctr" defTabSz="685800">
                <a:defRPr/>
              </a:pPr>
              <a:endParaRPr lang="en-US" sz="1350" kern="0">
                <a:solidFill>
                  <a:prstClr val="white"/>
                </a:solidFill>
                <a:latin typeface="Calibri"/>
              </a:endParaRPr>
            </a:p>
          </p:txBody>
        </p:sp>
        <p:sp>
          <p:nvSpPr>
            <p:cNvPr id="42" name="5-Point Star 77">
              <a:extLst>
                <a:ext uri="{FF2B5EF4-FFF2-40B4-BE49-F238E27FC236}">
                  <a16:creationId xmlns:a16="http://schemas.microsoft.com/office/drawing/2014/main" id="{9B27BA8B-0140-8A41-A903-6D89C6510B85}"/>
                </a:ext>
              </a:extLst>
            </p:cNvPr>
            <p:cNvSpPr/>
            <p:nvPr/>
          </p:nvSpPr>
          <p:spPr>
            <a:xfrm>
              <a:off x="1945694" y="1189924"/>
              <a:ext cx="760021" cy="736270"/>
            </a:xfrm>
            <a:prstGeom prst="star5">
              <a:avLst/>
            </a:prstGeom>
            <a:solidFill>
              <a:srgbClr val="3333FF"/>
            </a:solidFill>
            <a:ln w="12700" cap="flat" cmpd="sng" algn="ctr">
              <a:solidFill>
                <a:srgbClr val="4472C4">
                  <a:shade val="50000"/>
                </a:srgbClr>
              </a:solidFill>
              <a:prstDash val="solid"/>
              <a:miter lim="800000"/>
            </a:ln>
            <a:effectLst/>
          </p:spPr>
          <p:txBody>
            <a:bodyPr rtlCol="0" anchor="ctr"/>
            <a:lstStyle/>
            <a:p>
              <a:pPr algn="ctr" defTabSz="685800">
                <a:defRPr/>
              </a:pPr>
              <a:endParaRPr lang="en-US" sz="1350" kern="0">
                <a:solidFill>
                  <a:prstClr val="white"/>
                </a:solidFill>
                <a:latin typeface="Calibri"/>
              </a:endParaRPr>
            </a:p>
          </p:txBody>
        </p:sp>
        <p:sp>
          <p:nvSpPr>
            <p:cNvPr id="43" name="5-Point Star 78">
              <a:extLst>
                <a:ext uri="{FF2B5EF4-FFF2-40B4-BE49-F238E27FC236}">
                  <a16:creationId xmlns:a16="http://schemas.microsoft.com/office/drawing/2014/main" id="{5E132A89-08DF-0F55-199D-C8396B8D7674}"/>
                </a:ext>
              </a:extLst>
            </p:cNvPr>
            <p:cNvSpPr/>
            <p:nvPr/>
          </p:nvSpPr>
          <p:spPr>
            <a:xfrm>
              <a:off x="878774" y="1217220"/>
              <a:ext cx="760021" cy="736270"/>
            </a:xfrm>
            <a:prstGeom prst="star5">
              <a:avLst/>
            </a:prstGeom>
            <a:solidFill>
              <a:srgbClr val="3333FF"/>
            </a:solidFill>
            <a:ln w="12700" cap="flat" cmpd="sng" algn="ctr">
              <a:solidFill>
                <a:srgbClr val="4472C4">
                  <a:shade val="50000"/>
                </a:srgbClr>
              </a:solidFill>
              <a:prstDash val="solid"/>
              <a:miter lim="800000"/>
            </a:ln>
            <a:effectLst/>
          </p:spPr>
          <p:txBody>
            <a:bodyPr rtlCol="0" anchor="ctr"/>
            <a:lstStyle/>
            <a:p>
              <a:pPr algn="ctr" defTabSz="685800">
                <a:defRPr/>
              </a:pPr>
              <a:endParaRPr lang="en-US" sz="1350" kern="0">
                <a:solidFill>
                  <a:prstClr val="white"/>
                </a:solidFill>
                <a:latin typeface="Calibri"/>
              </a:endParaRPr>
            </a:p>
          </p:txBody>
        </p:sp>
        <p:sp>
          <p:nvSpPr>
            <p:cNvPr id="44" name="5-Point Star 79">
              <a:extLst>
                <a:ext uri="{FF2B5EF4-FFF2-40B4-BE49-F238E27FC236}">
                  <a16:creationId xmlns:a16="http://schemas.microsoft.com/office/drawing/2014/main" id="{B5B76623-E13E-9F57-979F-74E875624F74}"/>
                </a:ext>
              </a:extLst>
            </p:cNvPr>
            <p:cNvSpPr/>
            <p:nvPr/>
          </p:nvSpPr>
          <p:spPr>
            <a:xfrm>
              <a:off x="878774" y="1953490"/>
              <a:ext cx="760021" cy="736270"/>
            </a:xfrm>
            <a:prstGeom prst="star5">
              <a:avLst/>
            </a:prstGeom>
            <a:solidFill>
              <a:srgbClr val="3333FF"/>
            </a:solidFill>
            <a:ln w="12700" cap="flat" cmpd="sng" algn="ctr">
              <a:solidFill>
                <a:srgbClr val="4472C4">
                  <a:shade val="50000"/>
                </a:srgbClr>
              </a:solidFill>
              <a:prstDash val="solid"/>
              <a:miter lim="800000"/>
            </a:ln>
            <a:effectLst/>
          </p:spPr>
          <p:txBody>
            <a:bodyPr rtlCol="0" anchor="ctr"/>
            <a:lstStyle/>
            <a:p>
              <a:pPr algn="ctr" defTabSz="685800">
                <a:defRPr/>
              </a:pPr>
              <a:endParaRPr lang="en-US" sz="1350" kern="0">
                <a:solidFill>
                  <a:prstClr val="white"/>
                </a:solidFill>
                <a:latin typeface="Calibri"/>
              </a:endParaRPr>
            </a:p>
          </p:txBody>
        </p:sp>
      </p:grpSp>
      <p:grpSp>
        <p:nvGrpSpPr>
          <p:cNvPr id="45" name="Group 44">
            <a:extLst>
              <a:ext uri="{FF2B5EF4-FFF2-40B4-BE49-F238E27FC236}">
                <a16:creationId xmlns:a16="http://schemas.microsoft.com/office/drawing/2014/main" id="{7D95B11A-975A-48AD-5034-42A1936FF244}"/>
              </a:ext>
            </a:extLst>
          </p:cNvPr>
          <p:cNvGrpSpPr/>
          <p:nvPr/>
        </p:nvGrpSpPr>
        <p:grpSpPr>
          <a:xfrm>
            <a:off x="6341221" y="1384342"/>
            <a:ext cx="1278082" cy="1104405"/>
            <a:chOff x="878774" y="1217220"/>
            <a:chExt cx="1704109" cy="1472540"/>
          </a:xfrm>
        </p:grpSpPr>
        <p:sp>
          <p:nvSpPr>
            <p:cNvPr id="46" name="5-Point Star 82">
              <a:extLst>
                <a:ext uri="{FF2B5EF4-FFF2-40B4-BE49-F238E27FC236}">
                  <a16:creationId xmlns:a16="http://schemas.microsoft.com/office/drawing/2014/main" id="{EDD41954-2263-926A-D6F8-714EE6603615}"/>
                </a:ext>
              </a:extLst>
            </p:cNvPr>
            <p:cNvSpPr/>
            <p:nvPr/>
          </p:nvSpPr>
          <p:spPr>
            <a:xfrm>
              <a:off x="1822862" y="1953490"/>
              <a:ext cx="760021" cy="736270"/>
            </a:xfrm>
            <a:prstGeom prst="star5">
              <a:avLst/>
            </a:prstGeom>
            <a:solidFill>
              <a:srgbClr val="FF0000"/>
            </a:solidFill>
            <a:ln w="12700" cap="flat" cmpd="sng" algn="ctr">
              <a:solidFill>
                <a:srgbClr val="4472C4">
                  <a:shade val="50000"/>
                </a:srgbClr>
              </a:solidFill>
              <a:prstDash val="solid"/>
              <a:miter lim="800000"/>
            </a:ln>
            <a:effectLst/>
          </p:spPr>
          <p:txBody>
            <a:bodyPr rtlCol="0" anchor="ctr"/>
            <a:lstStyle/>
            <a:p>
              <a:pPr algn="ctr" defTabSz="685800">
                <a:defRPr/>
              </a:pPr>
              <a:endParaRPr lang="en-US" sz="1350" kern="0">
                <a:solidFill>
                  <a:prstClr val="white"/>
                </a:solidFill>
                <a:latin typeface="Calibri"/>
              </a:endParaRPr>
            </a:p>
          </p:txBody>
        </p:sp>
        <p:sp>
          <p:nvSpPr>
            <p:cNvPr id="47" name="5-Point Star 83">
              <a:extLst>
                <a:ext uri="{FF2B5EF4-FFF2-40B4-BE49-F238E27FC236}">
                  <a16:creationId xmlns:a16="http://schemas.microsoft.com/office/drawing/2014/main" id="{B0A36F21-CEB5-9D24-AB66-6817F858B671}"/>
                </a:ext>
              </a:extLst>
            </p:cNvPr>
            <p:cNvSpPr/>
            <p:nvPr/>
          </p:nvSpPr>
          <p:spPr>
            <a:xfrm>
              <a:off x="1822862" y="1217220"/>
              <a:ext cx="760021" cy="736270"/>
            </a:xfrm>
            <a:prstGeom prst="star5">
              <a:avLst/>
            </a:prstGeom>
            <a:solidFill>
              <a:srgbClr val="FF0000"/>
            </a:solidFill>
            <a:ln w="12700" cap="flat" cmpd="sng" algn="ctr">
              <a:solidFill>
                <a:srgbClr val="4472C4">
                  <a:shade val="50000"/>
                </a:srgbClr>
              </a:solidFill>
              <a:prstDash val="solid"/>
              <a:miter lim="800000"/>
            </a:ln>
            <a:effectLst/>
          </p:spPr>
          <p:txBody>
            <a:bodyPr rtlCol="0" anchor="ctr"/>
            <a:lstStyle/>
            <a:p>
              <a:pPr algn="ctr" defTabSz="685800">
                <a:defRPr/>
              </a:pPr>
              <a:endParaRPr lang="en-US" sz="1350" kern="0">
                <a:solidFill>
                  <a:prstClr val="white"/>
                </a:solidFill>
                <a:latin typeface="Calibri"/>
              </a:endParaRPr>
            </a:p>
          </p:txBody>
        </p:sp>
        <p:sp>
          <p:nvSpPr>
            <p:cNvPr id="48" name="5-Point Star 84">
              <a:extLst>
                <a:ext uri="{FF2B5EF4-FFF2-40B4-BE49-F238E27FC236}">
                  <a16:creationId xmlns:a16="http://schemas.microsoft.com/office/drawing/2014/main" id="{F5D6FE45-4AF9-448D-7A20-7DD9CADB31A9}"/>
                </a:ext>
              </a:extLst>
            </p:cNvPr>
            <p:cNvSpPr/>
            <p:nvPr/>
          </p:nvSpPr>
          <p:spPr>
            <a:xfrm>
              <a:off x="878774" y="1217220"/>
              <a:ext cx="760021" cy="736270"/>
            </a:xfrm>
            <a:prstGeom prst="star5">
              <a:avLst/>
            </a:prstGeom>
            <a:solidFill>
              <a:srgbClr val="FF0000"/>
            </a:solidFill>
            <a:ln w="12700" cap="flat" cmpd="sng" algn="ctr">
              <a:solidFill>
                <a:srgbClr val="4472C4">
                  <a:shade val="50000"/>
                </a:srgbClr>
              </a:solidFill>
              <a:prstDash val="solid"/>
              <a:miter lim="800000"/>
            </a:ln>
            <a:effectLst/>
          </p:spPr>
          <p:txBody>
            <a:bodyPr rtlCol="0" anchor="ctr"/>
            <a:lstStyle/>
            <a:p>
              <a:pPr algn="ctr" defTabSz="685800">
                <a:defRPr/>
              </a:pPr>
              <a:endParaRPr lang="en-US" sz="1350" kern="0">
                <a:solidFill>
                  <a:prstClr val="white"/>
                </a:solidFill>
                <a:latin typeface="Calibri"/>
              </a:endParaRPr>
            </a:p>
          </p:txBody>
        </p:sp>
        <p:sp>
          <p:nvSpPr>
            <p:cNvPr id="49" name="5-Point Star 85">
              <a:extLst>
                <a:ext uri="{FF2B5EF4-FFF2-40B4-BE49-F238E27FC236}">
                  <a16:creationId xmlns:a16="http://schemas.microsoft.com/office/drawing/2014/main" id="{46BCDF9D-9094-F781-A130-84C2E7562DFF}"/>
                </a:ext>
              </a:extLst>
            </p:cNvPr>
            <p:cNvSpPr/>
            <p:nvPr/>
          </p:nvSpPr>
          <p:spPr>
            <a:xfrm>
              <a:off x="878774" y="1953490"/>
              <a:ext cx="760021" cy="736270"/>
            </a:xfrm>
            <a:prstGeom prst="star5">
              <a:avLst/>
            </a:prstGeom>
            <a:solidFill>
              <a:srgbClr val="FF0000"/>
            </a:solidFill>
            <a:ln w="12700" cap="flat" cmpd="sng" algn="ctr">
              <a:solidFill>
                <a:srgbClr val="4472C4">
                  <a:shade val="50000"/>
                </a:srgbClr>
              </a:solidFill>
              <a:prstDash val="solid"/>
              <a:miter lim="800000"/>
            </a:ln>
            <a:effectLst/>
          </p:spPr>
          <p:txBody>
            <a:bodyPr rtlCol="0" anchor="ctr"/>
            <a:lstStyle/>
            <a:p>
              <a:pPr algn="ctr" defTabSz="685800">
                <a:defRPr/>
              </a:pPr>
              <a:endParaRPr lang="en-US" sz="1350" kern="0">
                <a:solidFill>
                  <a:prstClr val="white"/>
                </a:solidFill>
                <a:latin typeface="Calibri"/>
              </a:endParaRPr>
            </a:p>
          </p:txBody>
        </p:sp>
      </p:grpSp>
      <p:grpSp>
        <p:nvGrpSpPr>
          <p:cNvPr id="50" name="Group 49">
            <a:extLst>
              <a:ext uri="{FF2B5EF4-FFF2-40B4-BE49-F238E27FC236}">
                <a16:creationId xmlns:a16="http://schemas.microsoft.com/office/drawing/2014/main" id="{46BE54B1-1584-69B6-0DFC-2FCE2CD3D1F2}"/>
              </a:ext>
            </a:extLst>
          </p:cNvPr>
          <p:cNvGrpSpPr/>
          <p:nvPr/>
        </p:nvGrpSpPr>
        <p:grpSpPr>
          <a:xfrm>
            <a:off x="8636491" y="1407408"/>
            <a:ext cx="1271410" cy="1104405"/>
            <a:chOff x="887670" y="1217220"/>
            <a:chExt cx="1695213" cy="1472540"/>
          </a:xfrm>
        </p:grpSpPr>
        <p:sp>
          <p:nvSpPr>
            <p:cNvPr id="51" name="5-Point Star 88">
              <a:extLst>
                <a:ext uri="{FF2B5EF4-FFF2-40B4-BE49-F238E27FC236}">
                  <a16:creationId xmlns:a16="http://schemas.microsoft.com/office/drawing/2014/main" id="{CA75E73E-B03F-F954-4CAD-0910D800ED0D}"/>
                </a:ext>
              </a:extLst>
            </p:cNvPr>
            <p:cNvSpPr/>
            <p:nvPr/>
          </p:nvSpPr>
          <p:spPr>
            <a:xfrm>
              <a:off x="1822862" y="1953490"/>
              <a:ext cx="760021" cy="736270"/>
            </a:xfrm>
            <a:prstGeom prst="star5">
              <a:avLst/>
            </a:prstGeom>
            <a:solidFill>
              <a:srgbClr val="3333FF"/>
            </a:solidFill>
            <a:ln w="12700" cap="flat" cmpd="sng" algn="ctr">
              <a:solidFill>
                <a:srgbClr val="4472C4">
                  <a:shade val="50000"/>
                </a:srgbClr>
              </a:solidFill>
              <a:prstDash val="solid"/>
              <a:miter lim="800000"/>
            </a:ln>
            <a:effectLst/>
          </p:spPr>
          <p:txBody>
            <a:bodyPr rtlCol="0" anchor="ctr"/>
            <a:lstStyle/>
            <a:p>
              <a:pPr algn="ctr" defTabSz="685800">
                <a:defRPr/>
              </a:pPr>
              <a:endParaRPr lang="en-US" sz="1350" kern="0">
                <a:solidFill>
                  <a:prstClr val="white"/>
                </a:solidFill>
                <a:latin typeface="Calibri"/>
              </a:endParaRPr>
            </a:p>
          </p:txBody>
        </p:sp>
        <p:sp>
          <p:nvSpPr>
            <p:cNvPr id="52" name="5-Point Star 89">
              <a:extLst>
                <a:ext uri="{FF2B5EF4-FFF2-40B4-BE49-F238E27FC236}">
                  <a16:creationId xmlns:a16="http://schemas.microsoft.com/office/drawing/2014/main" id="{644BB3E7-D03F-0D6D-A285-61704A8F1479}"/>
                </a:ext>
              </a:extLst>
            </p:cNvPr>
            <p:cNvSpPr/>
            <p:nvPr/>
          </p:nvSpPr>
          <p:spPr>
            <a:xfrm>
              <a:off x="1822862" y="1217220"/>
              <a:ext cx="760021" cy="736270"/>
            </a:xfrm>
            <a:prstGeom prst="star5">
              <a:avLst/>
            </a:prstGeom>
            <a:solidFill>
              <a:srgbClr val="3333FF"/>
            </a:solidFill>
            <a:ln w="12700" cap="flat" cmpd="sng" algn="ctr">
              <a:solidFill>
                <a:srgbClr val="4472C4">
                  <a:shade val="50000"/>
                </a:srgbClr>
              </a:solidFill>
              <a:prstDash val="solid"/>
              <a:miter lim="800000"/>
            </a:ln>
            <a:effectLst/>
          </p:spPr>
          <p:txBody>
            <a:bodyPr rtlCol="0" anchor="ctr"/>
            <a:lstStyle/>
            <a:p>
              <a:pPr algn="ctr" defTabSz="685800">
                <a:defRPr/>
              </a:pPr>
              <a:endParaRPr lang="en-US" sz="1350" kern="0">
                <a:solidFill>
                  <a:prstClr val="white"/>
                </a:solidFill>
                <a:latin typeface="Calibri"/>
              </a:endParaRPr>
            </a:p>
          </p:txBody>
        </p:sp>
        <p:sp>
          <p:nvSpPr>
            <p:cNvPr id="53" name="5-Point Star 109">
              <a:extLst>
                <a:ext uri="{FF2B5EF4-FFF2-40B4-BE49-F238E27FC236}">
                  <a16:creationId xmlns:a16="http://schemas.microsoft.com/office/drawing/2014/main" id="{A32FA1E9-5324-1499-4AC2-46E9AE5D1AA1}"/>
                </a:ext>
              </a:extLst>
            </p:cNvPr>
            <p:cNvSpPr/>
            <p:nvPr/>
          </p:nvSpPr>
          <p:spPr>
            <a:xfrm>
              <a:off x="887670" y="1217222"/>
              <a:ext cx="760021" cy="736270"/>
            </a:xfrm>
            <a:prstGeom prst="star5">
              <a:avLst/>
            </a:prstGeom>
            <a:solidFill>
              <a:srgbClr val="3333FF"/>
            </a:solidFill>
            <a:ln w="12700" cap="flat" cmpd="sng" algn="ctr">
              <a:solidFill>
                <a:srgbClr val="4472C4">
                  <a:shade val="50000"/>
                </a:srgbClr>
              </a:solidFill>
              <a:prstDash val="solid"/>
              <a:miter lim="800000"/>
            </a:ln>
            <a:effectLst/>
          </p:spPr>
          <p:txBody>
            <a:bodyPr rtlCol="0" anchor="ctr"/>
            <a:lstStyle/>
            <a:p>
              <a:pPr algn="ctr" defTabSz="685800">
                <a:defRPr/>
              </a:pPr>
              <a:endParaRPr lang="en-US" sz="1350" kern="0">
                <a:solidFill>
                  <a:prstClr val="white"/>
                </a:solidFill>
                <a:latin typeface="Calibri"/>
              </a:endParaRPr>
            </a:p>
          </p:txBody>
        </p:sp>
        <p:sp>
          <p:nvSpPr>
            <p:cNvPr id="54" name="5-Point Star 110">
              <a:extLst>
                <a:ext uri="{FF2B5EF4-FFF2-40B4-BE49-F238E27FC236}">
                  <a16:creationId xmlns:a16="http://schemas.microsoft.com/office/drawing/2014/main" id="{27FACA73-4A29-6EA3-A9DF-408463729611}"/>
                </a:ext>
              </a:extLst>
            </p:cNvPr>
            <p:cNvSpPr/>
            <p:nvPr/>
          </p:nvSpPr>
          <p:spPr>
            <a:xfrm>
              <a:off x="887670" y="1924787"/>
              <a:ext cx="760021" cy="736270"/>
            </a:xfrm>
            <a:prstGeom prst="star5">
              <a:avLst/>
            </a:prstGeom>
            <a:solidFill>
              <a:srgbClr val="3333FF"/>
            </a:solidFill>
            <a:ln w="12700" cap="flat" cmpd="sng" algn="ctr">
              <a:solidFill>
                <a:srgbClr val="4472C4">
                  <a:shade val="50000"/>
                </a:srgbClr>
              </a:solidFill>
              <a:prstDash val="solid"/>
              <a:miter lim="800000"/>
            </a:ln>
            <a:effectLst/>
          </p:spPr>
          <p:txBody>
            <a:bodyPr rtlCol="0" anchor="ctr"/>
            <a:lstStyle/>
            <a:p>
              <a:pPr algn="ctr" defTabSz="685800">
                <a:defRPr/>
              </a:pPr>
              <a:endParaRPr lang="en-US" sz="1350" kern="0">
                <a:solidFill>
                  <a:prstClr val="white"/>
                </a:solidFill>
                <a:latin typeface="Calibri"/>
              </a:endParaRPr>
            </a:p>
          </p:txBody>
        </p:sp>
      </p:grpSp>
      <p:sp>
        <p:nvSpPr>
          <p:cNvPr id="55" name="Oval 54">
            <a:extLst>
              <a:ext uri="{FF2B5EF4-FFF2-40B4-BE49-F238E27FC236}">
                <a16:creationId xmlns:a16="http://schemas.microsoft.com/office/drawing/2014/main" id="{54CC2BE1-3A88-C05B-56DE-7BABA3E908EB}"/>
              </a:ext>
            </a:extLst>
          </p:cNvPr>
          <p:cNvSpPr/>
          <p:nvPr/>
        </p:nvSpPr>
        <p:spPr>
          <a:xfrm>
            <a:off x="1752601" y="457200"/>
            <a:ext cx="1533075" cy="920316"/>
          </a:xfrm>
          <a:prstGeom prst="ellipse">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prstClr val="black">
                    <a:lumMod val="95000"/>
                    <a:lumOff val="5000"/>
                  </a:prstClr>
                </a:solidFill>
                <a:latin typeface="Arial" panose="020B0604020202020204" pitchFamily="34" charset="0"/>
                <a:cs typeface="Arial" panose="020B0604020202020204" pitchFamily="34" charset="0"/>
              </a:rPr>
              <a:t>CÂU 1</a:t>
            </a:r>
          </a:p>
        </p:txBody>
      </p:sp>
      <p:sp>
        <p:nvSpPr>
          <p:cNvPr id="56" name="Oval 55">
            <a:extLst>
              <a:ext uri="{FF2B5EF4-FFF2-40B4-BE49-F238E27FC236}">
                <a16:creationId xmlns:a16="http://schemas.microsoft.com/office/drawing/2014/main" id="{19C90B2E-B32F-3F6C-9FF0-962DCEA5DA96}"/>
              </a:ext>
            </a:extLst>
          </p:cNvPr>
          <p:cNvSpPr/>
          <p:nvPr/>
        </p:nvSpPr>
        <p:spPr>
          <a:xfrm>
            <a:off x="4160243" y="428177"/>
            <a:ext cx="1533075" cy="920316"/>
          </a:xfrm>
          <a:prstGeom prst="ellipse">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prstClr val="black">
                    <a:lumMod val="95000"/>
                    <a:lumOff val="5000"/>
                  </a:prstClr>
                </a:solidFill>
                <a:latin typeface="Arial" panose="020B0604020202020204" pitchFamily="34" charset="0"/>
                <a:cs typeface="Arial" panose="020B0604020202020204" pitchFamily="34" charset="0"/>
              </a:rPr>
              <a:t>CÂU 2</a:t>
            </a:r>
          </a:p>
        </p:txBody>
      </p:sp>
      <p:sp>
        <p:nvSpPr>
          <p:cNvPr id="57" name="Oval 56">
            <a:extLst>
              <a:ext uri="{FF2B5EF4-FFF2-40B4-BE49-F238E27FC236}">
                <a16:creationId xmlns:a16="http://schemas.microsoft.com/office/drawing/2014/main" id="{3CEC8B73-CD27-4374-C45A-1D9F4EC037D7}"/>
              </a:ext>
            </a:extLst>
          </p:cNvPr>
          <p:cNvSpPr/>
          <p:nvPr/>
        </p:nvSpPr>
        <p:spPr>
          <a:xfrm>
            <a:off x="6144700" y="475552"/>
            <a:ext cx="1533075" cy="920316"/>
          </a:xfrm>
          <a:prstGeom prst="ellipse">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prstClr val="black">
                    <a:lumMod val="95000"/>
                    <a:lumOff val="5000"/>
                  </a:prstClr>
                </a:solidFill>
                <a:latin typeface="Arial" panose="020B0604020202020204" pitchFamily="34" charset="0"/>
                <a:cs typeface="Arial" panose="020B0604020202020204" pitchFamily="34" charset="0"/>
              </a:rPr>
              <a:t>CÂU 3</a:t>
            </a:r>
          </a:p>
        </p:txBody>
      </p:sp>
      <p:sp>
        <p:nvSpPr>
          <p:cNvPr id="58" name="Oval 57">
            <a:extLst>
              <a:ext uri="{FF2B5EF4-FFF2-40B4-BE49-F238E27FC236}">
                <a16:creationId xmlns:a16="http://schemas.microsoft.com/office/drawing/2014/main" id="{3146CD5E-EFC2-7690-2885-D325A9B3D8F9}"/>
              </a:ext>
            </a:extLst>
          </p:cNvPr>
          <p:cNvSpPr/>
          <p:nvPr/>
        </p:nvSpPr>
        <p:spPr>
          <a:xfrm>
            <a:off x="8455263" y="429745"/>
            <a:ext cx="1533075" cy="920316"/>
          </a:xfrm>
          <a:prstGeom prst="ellipse">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prstClr val="black">
                    <a:lumMod val="95000"/>
                    <a:lumOff val="5000"/>
                  </a:prstClr>
                </a:solidFill>
                <a:latin typeface="Arial" panose="020B0604020202020204" pitchFamily="34" charset="0"/>
                <a:cs typeface="Arial" panose="020B0604020202020204" pitchFamily="34" charset="0"/>
              </a:rPr>
              <a:t>CÂU 4</a:t>
            </a:r>
          </a:p>
        </p:txBody>
      </p:sp>
      <p:sp>
        <p:nvSpPr>
          <p:cNvPr id="4" name="Freeform 6">
            <a:extLst>
              <a:ext uri="{FF2B5EF4-FFF2-40B4-BE49-F238E27FC236}">
                <a16:creationId xmlns:a16="http://schemas.microsoft.com/office/drawing/2014/main" id="{BE04BEDB-D2FE-782B-8038-957313B48030}"/>
              </a:ext>
            </a:extLst>
          </p:cNvPr>
          <p:cNvSpPr/>
          <p:nvPr/>
        </p:nvSpPr>
        <p:spPr>
          <a:xfrm rot="-2351199">
            <a:off x="427000" y="5296153"/>
            <a:ext cx="1525487" cy="1694986"/>
          </a:xfrm>
          <a:custGeom>
            <a:avLst/>
            <a:gdLst/>
            <a:ahLst/>
            <a:cxnLst/>
            <a:rect l="l" t="t" r="r" b="b"/>
            <a:pathLst>
              <a:path w="3050975" h="3389972">
                <a:moveTo>
                  <a:pt x="0" y="0"/>
                </a:moveTo>
                <a:lnTo>
                  <a:pt x="3050975" y="0"/>
                </a:lnTo>
                <a:lnTo>
                  <a:pt x="3050975" y="3389972"/>
                </a:lnTo>
                <a:lnTo>
                  <a:pt x="0" y="338997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85800">
              <a:defRPr/>
            </a:pPr>
            <a:endParaRPr lang="en-VN" sz="1350" kern="0">
              <a:solidFill>
                <a:prstClr val="black"/>
              </a:solidFill>
              <a:latin typeface="Calibri"/>
            </a:endParaRPr>
          </a:p>
        </p:txBody>
      </p:sp>
      <p:sp>
        <p:nvSpPr>
          <p:cNvPr id="5" name="Freeform 9">
            <a:extLst>
              <a:ext uri="{FF2B5EF4-FFF2-40B4-BE49-F238E27FC236}">
                <a16:creationId xmlns:a16="http://schemas.microsoft.com/office/drawing/2014/main" id="{14ED8272-ABDD-020B-F2AA-EE5B275C0151}"/>
              </a:ext>
            </a:extLst>
          </p:cNvPr>
          <p:cNvSpPr/>
          <p:nvPr/>
        </p:nvSpPr>
        <p:spPr>
          <a:xfrm rot="769930">
            <a:off x="10817058" y="6116375"/>
            <a:ext cx="589313" cy="629762"/>
          </a:xfrm>
          <a:custGeom>
            <a:avLst/>
            <a:gdLst/>
            <a:ahLst/>
            <a:cxnLst/>
            <a:rect l="l" t="t" r="r" b="b"/>
            <a:pathLst>
              <a:path w="1178625" h="1259523">
                <a:moveTo>
                  <a:pt x="0" y="0"/>
                </a:moveTo>
                <a:lnTo>
                  <a:pt x="1178624" y="0"/>
                </a:lnTo>
                <a:lnTo>
                  <a:pt x="1178624" y="1259523"/>
                </a:lnTo>
                <a:lnTo>
                  <a:pt x="0" y="125952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685800">
              <a:defRPr/>
            </a:pPr>
            <a:endParaRPr lang="en-VN" sz="1350" kern="0">
              <a:solidFill>
                <a:prstClr val="black"/>
              </a:solidFill>
              <a:latin typeface="Calibri"/>
            </a:endParaRPr>
          </a:p>
        </p:txBody>
      </p:sp>
      <p:sp>
        <p:nvSpPr>
          <p:cNvPr id="7" name="Freeform 12">
            <a:extLst>
              <a:ext uri="{FF2B5EF4-FFF2-40B4-BE49-F238E27FC236}">
                <a16:creationId xmlns:a16="http://schemas.microsoft.com/office/drawing/2014/main" id="{37E43FCA-C6B1-A5C9-B493-324101DCF08E}"/>
              </a:ext>
            </a:extLst>
          </p:cNvPr>
          <p:cNvSpPr/>
          <p:nvPr/>
        </p:nvSpPr>
        <p:spPr>
          <a:xfrm>
            <a:off x="10890106" y="950174"/>
            <a:ext cx="1110764" cy="891388"/>
          </a:xfrm>
          <a:custGeom>
            <a:avLst/>
            <a:gdLst/>
            <a:ahLst/>
            <a:cxnLst/>
            <a:rect l="l" t="t" r="r" b="b"/>
            <a:pathLst>
              <a:path w="2221527" h="1782776">
                <a:moveTo>
                  <a:pt x="0" y="0"/>
                </a:moveTo>
                <a:lnTo>
                  <a:pt x="2221527" y="0"/>
                </a:lnTo>
                <a:lnTo>
                  <a:pt x="2221527" y="1782776"/>
                </a:lnTo>
                <a:lnTo>
                  <a:pt x="0" y="178277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defTabSz="685800">
              <a:defRPr/>
            </a:pPr>
            <a:endParaRPr lang="en-VN" sz="1350" kern="0">
              <a:solidFill>
                <a:prstClr val="black"/>
              </a:solidFill>
              <a:latin typeface="Calibri"/>
            </a:endParaRPr>
          </a:p>
        </p:txBody>
      </p:sp>
    </p:spTree>
    <p:extLst>
      <p:ext uri="{BB962C8B-B14F-4D97-AF65-F5344CB8AC3E}">
        <p14:creationId xmlns:p14="http://schemas.microsoft.com/office/powerpoint/2010/main" val="938316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circle(in)">
                                      <p:cBhvr>
                                        <p:cTn id="10" dur="2000"/>
                                        <p:tgtEl>
                                          <p:spTgt spid="12"/>
                                        </p:tgtEl>
                                      </p:cBhvr>
                                    </p:animEffect>
                                  </p:childTnLst>
                                </p:cTn>
                              </p:par>
                              <p:par>
                                <p:cTn id="11" presetID="6" presetClass="entr" presetSubtype="16"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circle(in)">
                                      <p:cBhvr>
                                        <p:cTn id="13" dur="2000"/>
                                        <p:tgtEl>
                                          <p:spTgt spid="13"/>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circle(in)">
                                      <p:cBhvr>
                                        <p:cTn id="16" dur="2000"/>
                                        <p:tgtEl>
                                          <p:spTgt spid="18"/>
                                        </p:tgtEl>
                                      </p:cBhvr>
                                    </p:animEffect>
                                  </p:childTnLst>
                                </p:cTn>
                              </p:par>
                              <p:par>
                                <p:cTn id="17" presetID="6" presetClass="entr" presetSubtype="16"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circle(in)">
                                      <p:cBhvr>
                                        <p:cTn id="19" dur="2000"/>
                                        <p:tgtEl>
                                          <p:spTgt spid="19"/>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circle(in)">
                                      <p:cBhvr>
                                        <p:cTn id="22" dur="2000"/>
                                        <p:tgtEl>
                                          <p:spTgt spid="23"/>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55"/>
                                        </p:tgtEl>
                                        <p:attrNameLst>
                                          <p:attrName>style.visibility</p:attrName>
                                        </p:attrNameLst>
                                      </p:cBhvr>
                                      <p:to>
                                        <p:strVal val="visible"/>
                                      </p:to>
                                    </p:set>
                                    <p:animEffect transition="in" filter="circle(in)">
                                      <p:cBhvr>
                                        <p:cTn id="25" dur="2000"/>
                                        <p:tgtEl>
                                          <p:spTgt spid="55"/>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circle(in)">
                                      <p:cBhvr>
                                        <p:cTn id="30" dur="2000"/>
                                        <p:tgtEl>
                                          <p:spTgt spid="25"/>
                                        </p:tgtEl>
                                      </p:cBhvr>
                                    </p:animEffect>
                                  </p:childTnLst>
                                </p:cTn>
                              </p:par>
                              <p:par>
                                <p:cTn id="31" presetID="6" presetClass="entr" presetSubtype="16" fill="hold" nodeType="with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circle(in)">
                                      <p:cBhvr>
                                        <p:cTn id="33" dur="2000"/>
                                        <p:tgtEl>
                                          <p:spTgt spid="30"/>
                                        </p:tgtEl>
                                      </p:cBhvr>
                                    </p:animEffect>
                                  </p:childTnLst>
                                </p:cTn>
                              </p:par>
                              <p:par>
                                <p:cTn id="34" presetID="6" presetClass="entr" presetSubtype="16" fill="hold" grpId="0" nodeType="withEffect">
                                  <p:stCondLst>
                                    <p:cond delay="0"/>
                                  </p:stCondLst>
                                  <p:childTnLst>
                                    <p:set>
                                      <p:cBhvr>
                                        <p:cTn id="35" dur="1" fill="hold">
                                          <p:stCondLst>
                                            <p:cond delay="0"/>
                                          </p:stCondLst>
                                        </p:cTn>
                                        <p:tgtEl>
                                          <p:spTgt spid="56"/>
                                        </p:tgtEl>
                                        <p:attrNameLst>
                                          <p:attrName>style.visibility</p:attrName>
                                        </p:attrNameLst>
                                      </p:cBhvr>
                                      <p:to>
                                        <p:strVal val="visible"/>
                                      </p:to>
                                    </p:set>
                                    <p:animEffect transition="in" filter="circle(in)">
                                      <p:cBhvr>
                                        <p:cTn id="36" dur="2000"/>
                                        <p:tgtEl>
                                          <p:spTgt spid="56"/>
                                        </p:tgtEl>
                                      </p:cBhvr>
                                    </p:animEffect>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nodeType="clickEffect">
                                  <p:stCondLst>
                                    <p:cond delay="0"/>
                                  </p:stCondLst>
                                  <p:childTnLst>
                                    <p:set>
                                      <p:cBhvr>
                                        <p:cTn id="40" dur="1" fill="hold">
                                          <p:stCondLst>
                                            <p:cond delay="0"/>
                                          </p:stCondLst>
                                        </p:cTn>
                                        <p:tgtEl>
                                          <p:spTgt spid="35"/>
                                        </p:tgtEl>
                                        <p:attrNameLst>
                                          <p:attrName>style.visibility</p:attrName>
                                        </p:attrNameLst>
                                      </p:cBhvr>
                                      <p:to>
                                        <p:strVal val="visible"/>
                                      </p:to>
                                    </p:set>
                                    <p:animEffect transition="in" filter="circle(in)">
                                      <p:cBhvr>
                                        <p:cTn id="41" dur="2000"/>
                                        <p:tgtEl>
                                          <p:spTgt spid="35"/>
                                        </p:tgtEl>
                                      </p:cBhvr>
                                    </p:animEffect>
                                  </p:childTnLst>
                                </p:cTn>
                              </p:par>
                              <p:par>
                                <p:cTn id="42" presetID="6" presetClass="entr" presetSubtype="16" fill="hold" nodeType="with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circle(in)">
                                      <p:cBhvr>
                                        <p:cTn id="44" dur="2000"/>
                                        <p:tgtEl>
                                          <p:spTgt spid="45"/>
                                        </p:tgtEl>
                                      </p:cBhvr>
                                    </p:animEffect>
                                  </p:childTnLst>
                                </p:cTn>
                              </p:par>
                              <p:par>
                                <p:cTn id="45" presetID="6" presetClass="entr" presetSubtype="16" fill="hold" grpId="0" nodeType="withEffect">
                                  <p:stCondLst>
                                    <p:cond delay="0"/>
                                  </p:stCondLst>
                                  <p:childTnLst>
                                    <p:set>
                                      <p:cBhvr>
                                        <p:cTn id="46" dur="1" fill="hold">
                                          <p:stCondLst>
                                            <p:cond delay="0"/>
                                          </p:stCondLst>
                                        </p:cTn>
                                        <p:tgtEl>
                                          <p:spTgt spid="57"/>
                                        </p:tgtEl>
                                        <p:attrNameLst>
                                          <p:attrName>style.visibility</p:attrName>
                                        </p:attrNameLst>
                                      </p:cBhvr>
                                      <p:to>
                                        <p:strVal val="visible"/>
                                      </p:to>
                                    </p:set>
                                    <p:animEffect transition="in" filter="circle(in)">
                                      <p:cBhvr>
                                        <p:cTn id="47" dur="2000"/>
                                        <p:tgtEl>
                                          <p:spTgt spid="57"/>
                                        </p:tgtEl>
                                      </p:cBhvr>
                                    </p:animEffect>
                                  </p:childTnLst>
                                </p:cTn>
                              </p:par>
                            </p:childTnLst>
                          </p:cTn>
                        </p:par>
                      </p:childTnLst>
                    </p:cTn>
                  </p:par>
                  <p:par>
                    <p:cTn id="48" fill="hold">
                      <p:stCondLst>
                        <p:cond delay="indefinite"/>
                      </p:stCondLst>
                      <p:childTnLst>
                        <p:par>
                          <p:cTn id="49" fill="hold">
                            <p:stCondLst>
                              <p:cond delay="0"/>
                            </p:stCondLst>
                            <p:childTnLst>
                              <p:par>
                                <p:cTn id="50" presetID="6" presetClass="entr" presetSubtype="16" fill="hold" nodeType="clickEffect">
                                  <p:stCondLst>
                                    <p:cond delay="0"/>
                                  </p:stCondLst>
                                  <p:childTnLst>
                                    <p:set>
                                      <p:cBhvr>
                                        <p:cTn id="51" dur="1" fill="hold">
                                          <p:stCondLst>
                                            <p:cond delay="0"/>
                                          </p:stCondLst>
                                        </p:cTn>
                                        <p:tgtEl>
                                          <p:spTgt spid="40"/>
                                        </p:tgtEl>
                                        <p:attrNameLst>
                                          <p:attrName>style.visibility</p:attrName>
                                        </p:attrNameLst>
                                      </p:cBhvr>
                                      <p:to>
                                        <p:strVal val="visible"/>
                                      </p:to>
                                    </p:set>
                                    <p:animEffect transition="in" filter="circle(in)">
                                      <p:cBhvr>
                                        <p:cTn id="52" dur="2000"/>
                                        <p:tgtEl>
                                          <p:spTgt spid="40"/>
                                        </p:tgtEl>
                                      </p:cBhvr>
                                    </p:animEffect>
                                  </p:childTnLst>
                                </p:cTn>
                              </p:par>
                              <p:par>
                                <p:cTn id="53" presetID="6" presetClass="entr" presetSubtype="16" fill="hold" nodeType="withEffect">
                                  <p:stCondLst>
                                    <p:cond delay="0"/>
                                  </p:stCondLst>
                                  <p:childTnLst>
                                    <p:set>
                                      <p:cBhvr>
                                        <p:cTn id="54" dur="1" fill="hold">
                                          <p:stCondLst>
                                            <p:cond delay="0"/>
                                          </p:stCondLst>
                                        </p:cTn>
                                        <p:tgtEl>
                                          <p:spTgt spid="50"/>
                                        </p:tgtEl>
                                        <p:attrNameLst>
                                          <p:attrName>style.visibility</p:attrName>
                                        </p:attrNameLst>
                                      </p:cBhvr>
                                      <p:to>
                                        <p:strVal val="visible"/>
                                      </p:to>
                                    </p:set>
                                    <p:animEffect transition="in" filter="circle(in)">
                                      <p:cBhvr>
                                        <p:cTn id="55" dur="2000"/>
                                        <p:tgtEl>
                                          <p:spTgt spid="50"/>
                                        </p:tgtEl>
                                      </p:cBhvr>
                                    </p:animEffect>
                                  </p:childTnLst>
                                </p:cTn>
                              </p:par>
                              <p:par>
                                <p:cTn id="56" presetID="6" presetClass="entr" presetSubtype="16" fill="hold" grpId="0" nodeType="withEffect">
                                  <p:stCondLst>
                                    <p:cond delay="0"/>
                                  </p:stCondLst>
                                  <p:childTnLst>
                                    <p:set>
                                      <p:cBhvr>
                                        <p:cTn id="57" dur="1" fill="hold">
                                          <p:stCondLst>
                                            <p:cond delay="0"/>
                                          </p:stCondLst>
                                        </p:cTn>
                                        <p:tgtEl>
                                          <p:spTgt spid="58"/>
                                        </p:tgtEl>
                                        <p:attrNameLst>
                                          <p:attrName>style.visibility</p:attrName>
                                        </p:attrNameLst>
                                      </p:cBhvr>
                                      <p:to>
                                        <p:strVal val="visible"/>
                                      </p:to>
                                    </p:set>
                                    <p:animEffect transition="in" filter="circle(in)">
                                      <p:cBhvr>
                                        <p:cTn id="58" dur="20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8" grpId="0" animBg="1"/>
      <p:bldP spid="23" grpId="0" animBg="1"/>
      <p:bldP spid="55" grpId="0" animBg="1"/>
      <p:bldP spid="56" grpId="0" animBg="1"/>
      <p:bldP spid="57" grpId="0" animBg="1"/>
      <p:bldP spid="5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78BA5F19-D5E1-4ECC-BEC2-DF7AEDFD7C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Freeform: Shape 23">
            <a:extLst>
              <a:ext uri="{FF2B5EF4-FFF2-40B4-BE49-F238E27FC236}">
                <a16:creationId xmlns:a16="http://schemas.microsoft.com/office/drawing/2014/main" id="{BB4D578A-F2C4-4EA9-A811-B48E66D636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4940493"/>
            <a:ext cx="9144000" cy="1924333"/>
          </a:xfrm>
          <a:custGeom>
            <a:avLst/>
            <a:gdLst>
              <a:gd name="connsiteX0" fmla="*/ 6189199 w 12192000"/>
              <a:gd name="connsiteY0" fmla="*/ 588 h 1924333"/>
              <a:gd name="connsiteX1" fmla="*/ 6207079 w 12192000"/>
              <a:gd name="connsiteY1" fmla="*/ 2850 h 1924333"/>
              <a:gd name="connsiteX2" fmla="*/ 6285610 w 12192000"/>
              <a:gd name="connsiteY2" fmla="*/ 18131 h 1924333"/>
              <a:gd name="connsiteX3" fmla="*/ 6378008 w 12192000"/>
              <a:gd name="connsiteY3" fmla="*/ 24625 h 1924333"/>
              <a:gd name="connsiteX4" fmla="*/ 6466340 w 12192000"/>
              <a:gd name="connsiteY4" fmla="*/ 21366 h 1924333"/>
              <a:gd name="connsiteX5" fmla="*/ 6553334 w 12192000"/>
              <a:gd name="connsiteY5" fmla="*/ 35307 h 1924333"/>
              <a:gd name="connsiteX6" fmla="*/ 6626068 w 12192000"/>
              <a:gd name="connsiteY6" fmla="*/ 58045 h 1924333"/>
              <a:gd name="connsiteX7" fmla="*/ 6692303 w 12192000"/>
              <a:gd name="connsiteY7" fmla="*/ 91487 h 1924333"/>
              <a:gd name="connsiteX8" fmla="*/ 6733670 w 12192000"/>
              <a:gd name="connsiteY8" fmla="*/ 118130 h 1924333"/>
              <a:gd name="connsiteX9" fmla="*/ 6798016 w 12192000"/>
              <a:gd name="connsiteY9" fmla="*/ 112271 h 1924333"/>
              <a:gd name="connsiteX10" fmla="*/ 6801081 w 12192000"/>
              <a:gd name="connsiteY10" fmla="*/ 114963 h 1924333"/>
              <a:gd name="connsiteX11" fmla="*/ 6819351 w 12192000"/>
              <a:gd name="connsiteY11" fmla="*/ 128825 h 1924333"/>
              <a:gd name="connsiteX12" fmla="*/ 6852732 w 12192000"/>
              <a:gd name="connsiteY12" fmla="*/ 123321 h 1924333"/>
              <a:gd name="connsiteX13" fmla="*/ 6865247 w 12192000"/>
              <a:gd name="connsiteY13" fmla="*/ 128836 h 1924333"/>
              <a:gd name="connsiteX14" fmla="*/ 6905517 w 12192000"/>
              <a:gd name="connsiteY14" fmla="*/ 129265 h 1924333"/>
              <a:gd name="connsiteX15" fmla="*/ 6950286 w 12192000"/>
              <a:gd name="connsiteY15" fmla="*/ 150104 h 1924333"/>
              <a:gd name="connsiteX16" fmla="*/ 7003442 w 12192000"/>
              <a:gd name="connsiteY16" fmla="*/ 136136 h 1924333"/>
              <a:gd name="connsiteX17" fmla="*/ 7160047 w 12192000"/>
              <a:gd name="connsiteY17" fmla="*/ 166721 h 1924333"/>
              <a:gd name="connsiteX18" fmla="*/ 7325604 w 12192000"/>
              <a:gd name="connsiteY18" fmla="*/ 215867 h 1924333"/>
              <a:gd name="connsiteX19" fmla="*/ 7540522 w 12192000"/>
              <a:gd name="connsiteY19" fmla="*/ 239374 h 1924333"/>
              <a:gd name="connsiteX20" fmla="*/ 7612071 w 12192000"/>
              <a:gd name="connsiteY20" fmla="*/ 229553 h 1924333"/>
              <a:gd name="connsiteX21" fmla="*/ 7651995 w 12192000"/>
              <a:gd name="connsiteY21" fmla="*/ 244567 h 1924333"/>
              <a:gd name="connsiteX22" fmla="*/ 7725761 w 12192000"/>
              <a:gd name="connsiteY22" fmla="*/ 258638 h 1924333"/>
              <a:gd name="connsiteX23" fmla="*/ 7823038 w 12192000"/>
              <a:gd name="connsiteY23" fmla="*/ 287078 h 1924333"/>
              <a:gd name="connsiteX24" fmla="*/ 7866405 w 12192000"/>
              <a:gd name="connsiteY24" fmla="*/ 287288 h 1924333"/>
              <a:gd name="connsiteX25" fmla="*/ 7875021 w 12192000"/>
              <a:gd name="connsiteY25" fmla="*/ 288224 h 1924333"/>
              <a:gd name="connsiteX26" fmla="*/ 7875146 w 12192000"/>
              <a:gd name="connsiteY26" fmla="*/ 288614 h 1924333"/>
              <a:gd name="connsiteX27" fmla="*/ 7907443 w 12192000"/>
              <a:gd name="connsiteY27" fmla="*/ 291752 h 1924333"/>
              <a:gd name="connsiteX28" fmla="*/ 7912892 w 12192000"/>
              <a:gd name="connsiteY28" fmla="*/ 294833 h 1924333"/>
              <a:gd name="connsiteX29" fmla="*/ 7946345 w 12192000"/>
              <a:gd name="connsiteY29" fmla="*/ 319359 h 1924333"/>
              <a:gd name="connsiteX30" fmla="*/ 8021238 w 12192000"/>
              <a:gd name="connsiteY30" fmla="*/ 315159 h 1924333"/>
              <a:gd name="connsiteX31" fmla="*/ 8094697 w 12192000"/>
              <a:gd name="connsiteY31" fmla="*/ 351819 h 1924333"/>
              <a:gd name="connsiteX32" fmla="*/ 8155208 w 12192000"/>
              <a:gd name="connsiteY32" fmla="*/ 371168 h 1924333"/>
              <a:gd name="connsiteX33" fmla="*/ 8248472 w 12192000"/>
              <a:gd name="connsiteY33" fmla="*/ 400489 h 1924333"/>
              <a:gd name="connsiteX34" fmla="*/ 8300068 w 12192000"/>
              <a:gd name="connsiteY34" fmla="*/ 405531 h 1924333"/>
              <a:gd name="connsiteX35" fmla="*/ 8356293 w 12192000"/>
              <a:gd name="connsiteY35" fmla="*/ 403328 h 1924333"/>
              <a:gd name="connsiteX36" fmla="*/ 8475838 w 12192000"/>
              <a:gd name="connsiteY36" fmla="*/ 435524 h 1924333"/>
              <a:gd name="connsiteX37" fmla="*/ 8575216 w 12192000"/>
              <a:gd name="connsiteY37" fmla="*/ 450198 h 1924333"/>
              <a:gd name="connsiteX38" fmla="*/ 8588650 w 12192000"/>
              <a:gd name="connsiteY38" fmla="*/ 447070 h 1924333"/>
              <a:gd name="connsiteX39" fmla="*/ 8612184 w 12192000"/>
              <a:gd name="connsiteY39" fmla="*/ 439577 h 1924333"/>
              <a:gd name="connsiteX40" fmla="*/ 8630713 w 12192000"/>
              <a:gd name="connsiteY40" fmla="*/ 433015 h 1924333"/>
              <a:gd name="connsiteX41" fmla="*/ 8704240 w 12192000"/>
              <a:gd name="connsiteY41" fmla="*/ 422865 h 1924333"/>
              <a:gd name="connsiteX42" fmla="*/ 8829513 w 12192000"/>
              <a:gd name="connsiteY42" fmla="*/ 429389 h 1924333"/>
              <a:gd name="connsiteX43" fmla="*/ 9083651 w 12192000"/>
              <a:gd name="connsiteY43" fmla="*/ 390744 h 1924333"/>
              <a:gd name="connsiteX44" fmla="*/ 9371402 w 12192000"/>
              <a:gd name="connsiteY44" fmla="*/ 371809 h 1924333"/>
              <a:gd name="connsiteX45" fmla="*/ 9429586 w 12192000"/>
              <a:gd name="connsiteY45" fmla="*/ 369213 h 1924333"/>
              <a:gd name="connsiteX46" fmla="*/ 9489757 w 12192000"/>
              <a:gd name="connsiteY46" fmla="*/ 377814 h 1924333"/>
              <a:gd name="connsiteX47" fmla="*/ 9516954 w 12192000"/>
              <a:gd name="connsiteY47" fmla="*/ 376991 h 1924333"/>
              <a:gd name="connsiteX48" fmla="*/ 9645588 w 12192000"/>
              <a:gd name="connsiteY48" fmla="*/ 363590 h 1924333"/>
              <a:gd name="connsiteX49" fmla="*/ 9722896 w 12192000"/>
              <a:gd name="connsiteY49" fmla="*/ 360983 h 1924333"/>
              <a:gd name="connsiteX50" fmla="*/ 9752803 w 12192000"/>
              <a:gd name="connsiteY50" fmla="*/ 368492 h 1924333"/>
              <a:gd name="connsiteX51" fmla="*/ 9890305 w 12192000"/>
              <a:gd name="connsiteY51" fmla="*/ 380736 h 1924333"/>
              <a:gd name="connsiteX52" fmla="*/ 9939767 w 12192000"/>
              <a:gd name="connsiteY52" fmla="*/ 377776 h 1924333"/>
              <a:gd name="connsiteX53" fmla="*/ 9944355 w 12192000"/>
              <a:gd name="connsiteY53" fmla="*/ 377352 h 1924333"/>
              <a:gd name="connsiteX54" fmla="*/ 9953719 w 12192000"/>
              <a:gd name="connsiteY54" fmla="*/ 375642 h 1924333"/>
              <a:gd name="connsiteX55" fmla="*/ 9955809 w 12192000"/>
              <a:gd name="connsiteY55" fmla="*/ 376294 h 1924333"/>
              <a:gd name="connsiteX56" fmla="*/ 10032710 w 12192000"/>
              <a:gd name="connsiteY56" fmla="*/ 394940 h 1924333"/>
              <a:gd name="connsiteX57" fmla="*/ 10049925 w 12192000"/>
              <a:gd name="connsiteY57" fmla="*/ 404971 h 1924333"/>
              <a:gd name="connsiteX58" fmla="*/ 10112671 w 12192000"/>
              <a:gd name="connsiteY58" fmla="*/ 414549 h 1924333"/>
              <a:gd name="connsiteX59" fmla="*/ 10170853 w 12192000"/>
              <a:gd name="connsiteY59" fmla="*/ 435168 h 1924333"/>
              <a:gd name="connsiteX60" fmla="*/ 10290184 w 12192000"/>
              <a:gd name="connsiteY60" fmla="*/ 448123 h 1924333"/>
              <a:gd name="connsiteX61" fmla="*/ 10320158 w 12192000"/>
              <a:gd name="connsiteY61" fmla="*/ 458352 h 1924333"/>
              <a:gd name="connsiteX62" fmla="*/ 10321815 w 12192000"/>
              <a:gd name="connsiteY62" fmla="*/ 463087 h 1924333"/>
              <a:gd name="connsiteX63" fmla="*/ 10373742 w 12192000"/>
              <a:gd name="connsiteY63" fmla="*/ 464538 h 1924333"/>
              <a:gd name="connsiteX64" fmla="*/ 10428532 w 12192000"/>
              <a:gd name="connsiteY64" fmla="*/ 492504 h 1924333"/>
              <a:gd name="connsiteX65" fmla="*/ 10466490 w 12192000"/>
              <a:gd name="connsiteY65" fmla="*/ 517759 h 1924333"/>
              <a:gd name="connsiteX66" fmla="*/ 10466675 w 12192000"/>
              <a:gd name="connsiteY66" fmla="*/ 522076 h 1924333"/>
              <a:gd name="connsiteX67" fmla="*/ 10470309 w 12192000"/>
              <a:gd name="connsiteY67" fmla="*/ 522792 h 1924333"/>
              <a:gd name="connsiteX68" fmla="*/ 10474138 w 12192000"/>
              <a:gd name="connsiteY68" fmla="*/ 519761 h 1924333"/>
              <a:gd name="connsiteX69" fmla="*/ 10501100 w 12192000"/>
              <a:gd name="connsiteY69" fmla="*/ 528263 h 1924333"/>
              <a:gd name="connsiteX70" fmla="*/ 10502395 w 12192000"/>
              <a:gd name="connsiteY70" fmla="*/ 536393 h 1924333"/>
              <a:gd name="connsiteX71" fmla="*/ 10689496 w 12192000"/>
              <a:gd name="connsiteY71" fmla="*/ 560233 h 1924333"/>
              <a:gd name="connsiteX72" fmla="*/ 10788736 w 12192000"/>
              <a:gd name="connsiteY72" fmla="*/ 613188 h 1924333"/>
              <a:gd name="connsiteX73" fmla="*/ 10819747 w 12192000"/>
              <a:gd name="connsiteY73" fmla="*/ 621351 h 1924333"/>
              <a:gd name="connsiteX74" fmla="*/ 10864632 w 12192000"/>
              <a:gd name="connsiteY74" fmla="*/ 644858 h 1924333"/>
              <a:gd name="connsiteX75" fmla="*/ 10929407 w 12192000"/>
              <a:gd name="connsiteY75" fmla="*/ 652945 h 1924333"/>
              <a:gd name="connsiteX76" fmla="*/ 10979412 w 12192000"/>
              <a:gd name="connsiteY76" fmla="*/ 654217 h 1924333"/>
              <a:gd name="connsiteX77" fmla="*/ 11006959 w 12192000"/>
              <a:gd name="connsiteY77" fmla="*/ 657017 h 1924333"/>
              <a:gd name="connsiteX78" fmla="*/ 11077038 w 12192000"/>
              <a:gd name="connsiteY78" fmla="*/ 668487 h 1924333"/>
              <a:gd name="connsiteX79" fmla="*/ 11157850 w 12192000"/>
              <a:gd name="connsiteY79" fmla="*/ 693164 h 1924333"/>
              <a:gd name="connsiteX80" fmla="*/ 11175276 w 12192000"/>
              <a:gd name="connsiteY80" fmla="*/ 697243 h 1924333"/>
              <a:gd name="connsiteX81" fmla="*/ 11191131 w 12192000"/>
              <a:gd name="connsiteY81" fmla="*/ 696085 h 1924333"/>
              <a:gd name="connsiteX82" fmla="*/ 11195573 w 12192000"/>
              <a:gd name="connsiteY82" fmla="*/ 691751 h 1924333"/>
              <a:gd name="connsiteX83" fmla="*/ 11205299 w 12192000"/>
              <a:gd name="connsiteY83" fmla="*/ 693247 h 1924333"/>
              <a:gd name="connsiteX84" fmla="*/ 11223770 w 12192000"/>
              <a:gd name="connsiteY84" fmla="*/ 690335 h 1924333"/>
              <a:gd name="connsiteX85" fmla="*/ 11292119 w 12192000"/>
              <a:gd name="connsiteY85" fmla="*/ 713311 h 1924333"/>
              <a:gd name="connsiteX86" fmla="*/ 11435379 w 12192000"/>
              <a:gd name="connsiteY86" fmla="*/ 758519 h 1924333"/>
              <a:gd name="connsiteX87" fmla="*/ 11604406 w 12192000"/>
              <a:gd name="connsiteY87" fmla="*/ 810476 h 1924333"/>
              <a:gd name="connsiteX88" fmla="*/ 11652155 w 12192000"/>
              <a:gd name="connsiteY88" fmla="*/ 825109 h 1924333"/>
              <a:gd name="connsiteX89" fmla="*/ 11654192 w 12192000"/>
              <a:gd name="connsiteY89" fmla="*/ 827301 h 1924333"/>
              <a:gd name="connsiteX90" fmla="*/ 11676599 w 12192000"/>
              <a:gd name="connsiteY90" fmla="*/ 846628 h 1924333"/>
              <a:gd name="connsiteX91" fmla="*/ 11775168 w 12192000"/>
              <a:gd name="connsiteY91" fmla="*/ 890664 h 1924333"/>
              <a:gd name="connsiteX92" fmla="*/ 11826341 w 12192000"/>
              <a:gd name="connsiteY92" fmla="*/ 877558 h 1924333"/>
              <a:gd name="connsiteX93" fmla="*/ 11879068 w 12192000"/>
              <a:gd name="connsiteY93" fmla="*/ 874038 h 1924333"/>
              <a:gd name="connsiteX94" fmla="*/ 11889563 w 12192000"/>
              <a:gd name="connsiteY94" fmla="*/ 878619 h 1924333"/>
              <a:gd name="connsiteX95" fmla="*/ 12016613 w 12192000"/>
              <a:gd name="connsiteY95" fmla="*/ 886111 h 1924333"/>
              <a:gd name="connsiteX96" fmla="*/ 12108292 w 12192000"/>
              <a:gd name="connsiteY96" fmla="*/ 868500 h 1924333"/>
              <a:gd name="connsiteX97" fmla="*/ 12182910 w 12192000"/>
              <a:gd name="connsiteY97" fmla="*/ 882003 h 1924333"/>
              <a:gd name="connsiteX98" fmla="*/ 12192000 w 12192000"/>
              <a:gd name="connsiteY98" fmla="*/ 884778 h 1924333"/>
              <a:gd name="connsiteX99" fmla="*/ 12192000 w 12192000"/>
              <a:gd name="connsiteY99" fmla="*/ 1610315 h 1924333"/>
              <a:gd name="connsiteX100" fmla="*/ 12191998 w 12192000"/>
              <a:gd name="connsiteY100" fmla="*/ 1610315 h 1924333"/>
              <a:gd name="connsiteX101" fmla="*/ 12191998 w 12192000"/>
              <a:gd name="connsiteY101" fmla="*/ 1924333 h 1924333"/>
              <a:gd name="connsiteX102" fmla="*/ 0 w 12192000"/>
              <a:gd name="connsiteY102" fmla="*/ 1924333 h 1924333"/>
              <a:gd name="connsiteX103" fmla="*/ 0 w 12192000"/>
              <a:gd name="connsiteY103" fmla="*/ 505159 h 1924333"/>
              <a:gd name="connsiteX104" fmla="*/ 5722 w 12192000"/>
              <a:gd name="connsiteY104" fmla="*/ 508889 h 1924333"/>
              <a:gd name="connsiteX105" fmla="*/ 38476 w 12192000"/>
              <a:gd name="connsiteY105" fmla="*/ 524137 h 1924333"/>
              <a:gd name="connsiteX106" fmla="*/ 192883 w 12192000"/>
              <a:gd name="connsiteY106" fmla="*/ 545272 h 1924333"/>
              <a:gd name="connsiteX107" fmla="*/ 343710 w 12192000"/>
              <a:gd name="connsiteY107" fmla="*/ 565029 h 1924333"/>
              <a:gd name="connsiteX108" fmla="*/ 471066 w 12192000"/>
              <a:gd name="connsiteY108" fmla="*/ 549837 h 1924333"/>
              <a:gd name="connsiteX109" fmla="*/ 617333 w 12192000"/>
              <a:gd name="connsiteY109" fmla="*/ 526428 h 1924333"/>
              <a:gd name="connsiteX110" fmla="*/ 725203 w 12192000"/>
              <a:gd name="connsiteY110" fmla="*/ 523793 h 1924333"/>
              <a:gd name="connsiteX111" fmla="*/ 788494 w 12192000"/>
              <a:gd name="connsiteY111" fmla="*/ 505799 h 1924333"/>
              <a:gd name="connsiteX112" fmla="*/ 885977 w 12192000"/>
              <a:gd name="connsiteY112" fmla="*/ 526585 h 1924333"/>
              <a:gd name="connsiteX113" fmla="*/ 932142 w 12192000"/>
              <a:gd name="connsiteY113" fmla="*/ 528005 h 1924333"/>
              <a:gd name="connsiteX114" fmla="*/ 1090404 w 12192000"/>
              <a:gd name="connsiteY114" fmla="*/ 498299 h 1924333"/>
              <a:gd name="connsiteX115" fmla="*/ 1188628 w 12192000"/>
              <a:gd name="connsiteY115" fmla="*/ 483151 h 1924333"/>
              <a:gd name="connsiteX116" fmla="*/ 1316247 w 12192000"/>
              <a:gd name="connsiteY116" fmla="*/ 425979 h 1924333"/>
              <a:gd name="connsiteX117" fmla="*/ 1357712 w 12192000"/>
              <a:gd name="connsiteY117" fmla="*/ 416549 h 1924333"/>
              <a:gd name="connsiteX118" fmla="*/ 1425921 w 12192000"/>
              <a:gd name="connsiteY118" fmla="*/ 413953 h 1924333"/>
              <a:gd name="connsiteX119" fmla="*/ 1503817 w 12192000"/>
              <a:gd name="connsiteY119" fmla="*/ 380457 h 1924333"/>
              <a:gd name="connsiteX120" fmla="*/ 1639196 w 12192000"/>
              <a:gd name="connsiteY120" fmla="*/ 372785 h 1924333"/>
              <a:gd name="connsiteX121" fmla="*/ 1705606 w 12192000"/>
              <a:gd name="connsiteY121" fmla="*/ 359023 h 1924333"/>
              <a:gd name="connsiteX122" fmla="*/ 1813011 w 12192000"/>
              <a:gd name="connsiteY122" fmla="*/ 331023 h 1924333"/>
              <a:gd name="connsiteX123" fmla="*/ 1831380 w 12192000"/>
              <a:gd name="connsiteY123" fmla="*/ 341307 h 1924333"/>
              <a:gd name="connsiteX124" fmla="*/ 1858612 w 12192000"/>
              <a:gd name="connsiteY124" fmla="*/ 326777 h 1924333"/>
              <a:gd name="connsiteX125" fmla="*/ 1880661 w 12192000"/>
              <a:gd name="connsiteY125" fmla="*/ 335987 h 1924333"/>
              <a:gd name="connsiteX126" fmla="*/ 1941495 w 12192000"/>
              <a:gd name="connsiteY126" fmla="*/ 310792 h 1924333"/>
              <a:gd name="connsiteX127" fmla="*/ 1995402 w 12192000"/>
              <a:gd name="connsiteY127" fmla="*/ 305480 h 1924333"/>
              <a:gd name="connsiteX128" fmla="*/ 2223864 w 12192000"/>
              <a:gd name="connsiteY128" fmla="*/ 266118 h 1924333"/>
              <a:gd name="connsiteX129" fmla="*/ 2418043 w 12192000"/>
              <a:gd name="connsiteY129" fmla="*/ 215314 h 1924333"/>
              <a:gd name="connsiteX130" fmla="*/ 2558461 w 12192000"/>
              <a:gd name="connsiteY130" fmla="*/ 168193 h 1924333"/>
              <a:gd name="connsiteX131" fmla="*/ 2595535 w 12192000"/>
              <a:gd name="connsiteY131" fmla="*/ 158548 h 1924333"/>
              <a:gd name="connsiteX132" fmla="*/ 2626942 w 12192000"/>
              <a:gd name="connsiteY132" fmla="*/ 130400 h 1924333"/>
              <a:gd name="connsiteX133" fmla="*/ 2632225 w 12192000"/>
              <a:gd name="connsiteY133" fmla="*/ 130446 h 1924333"/>
              <a:gd name="connsiteX134" fmla="*/ 2696856 w 12192000"/>
              <a:gd name="connsiteY134" fmla="*/ 128498 h 1924333"/>
              <a:gd name="connsiteX135" fmla="*/ 2759767 w 12192000"/>
              <a:gd name="connsiteY135" fmla="*/ 127784 h 1924333"/>
              <a:gd name="connsiteX136" fmla="*/ 2792685 w 12192000"/>
              <a:gd name="connsiteY136" fmla="*/ 115710 h 1924333"/>
              <a:gd name="connsiteX137" fmla="*/ 2799767 w 12192000"/>
              <a:gd name="connsiteY137" fmla="*/ 113754 h 1924333"/>
              <a:gd name="connsiteX138" fmla="*/ 2829799 w 12192000"/>
              <a:gd name="connsiteY138" fmla="*/ 120042 h 1924333"/>
              <a:gd name="connsiteX139" fmla="*/ 2890704 w 12192000"/>
              <a:gd name="connsiteY139" fmla="*/ 121493 h 1924333"/>
              <a:gd name="connsiteX140" fmla="*/ 3042646 w 12192000"/>
              <a:gd name="connsiteY140" fmla="*/ 112273 h 1924333"/>
              <a:gd name="connsiteX141" fmla="*/ 3146630 w 12192000"/>
              <a:gd name="connsiteY141" fmla="*/ 100898 h 1924333"/>
              <a:gd name="connsiteX142" fmla="*/ 3233163 w 12192000"/>
              <a:gd name="connsiteY142" fmla="*/ 120200 h 1924333"/>
              <a:gd name="connsiteX143" fmla="*/ 3372699 w 12192000"/>
              <a:gd name="connsiteY143" fmla="*/ 129394 h 1924333"/>
              <a:gd name="connsiteX144" fmla="*/ 3394352 w 12192000"/>
              <a:gd name="connsiteY144" fmla="*/ 131671 h 1924333"/>
              <a:gd name="connsiteX145" fmla="*/ 3448218 w 12192000"/>
              <a:gd name="connsiteY145" fmla="*/ 118229 h 1924333"/>
              <a:gd name="connsiteX146" fmla="*/ 3505047 w 12192000"/>
              <a:gd name="connsiteY146" fmla="*/ 115412 h 1924333"/>
              <a:gd name="connsiteX147" fmla="*/ 3521767 w 12192000"/>
              <a:gd name="connsiteY147" fmla="*/ 111071 h 1924333"/>
              <a:gd name="connsiteX148" fmla="*/ 3585137 w 12192000"/>
              <a:gd name="connsiteY148" fmla="*/ 114371 h 1924333"/>
              <a:gd name="connsiteX149" fmla="*/ 3690293 w 12192000"/>
              <a:gd name="connsiteY149" fmla="*/ 98301 h 1924333"/>
              <a:gd name="connsiteX150" fmla="*/ 3867818 w 12192000"/>
              <a:gd name="connsiteY150" fmla="*/ 88985 h 1924333"/>
              <a:gd name="connsiteX151" fmla="*/ 4091337 w 12192000"/>
              <a:gd name="connsiteY151" fmla="*/ 70813 h 1924333"/>
              <a:gd name="connsiteX152" fmla="*/ 4246332 w 12192000"/>
              <a:gd name="connsiteY152" fmla="*/ 41697 h 1924333"/>
              <a:gd name="connsiteX153" fmla="*/ 4266975 w 12192000"/>
              <a:gd name="connsiteY153" fmla="*/ 46592 h 1924333"/>
              <a:gd name="connsiteX154" fmla="*/ 4270566 w 12192000"/>
              <a:gd name="connsiteY154" fmla="*/ 47620 h 1924333"/>
              <a:gd name="connsiteX155" fmla="*/ 4288964 w 12192000"/>
              <a:gd name="connsiteY155" fmla="*/ 52766 h 1924333"/>
              <a:gd name="connsiteX156" fmla="*/ 4365137 w 12192000"/>
              <a:gd name="connsiteY156" fmla="*/ 51783 h 1924333"/>
              <a:gd name="connsiteX157" fmla="*/ 4430546 w 12192000"/>
              <a:gd name="connsiteY157" fmla="*/ 44555 h 1924333"/>
              <a:gd name="connsiteX158" fmla="*/ 4444136 w 12192000"/>
              <a:gd name="connsiteY158" fmla="*/ 39567 h 1924333"/>
              <a:gd name="connsiteX159" fmla="*/ 4534039 w 12192000"/>
              <a:gd name="connsiteY159" fmla="*/ 31604 h 1924333"/>
              <a:gd name="connsiteX160" fmla="*/ 4560448 w 12192000"/>
              <a:gd name="connsiteY160" fmla="*/ 25231 h 1924333"/>
              <a:gd name="connsiteX161" fmla="*/ 4568006 w 12192000"/>
              <a:gd name="connsiteY161" fmla="*/ 25970 h 1924333"/>
              <a:gd name="connsiteX162" fmla="*/ 4595497 w 12192000"/>
              <a:gd name="connsiteY162" fmla="*/ 22958 h 1924333"/>
              <a:gd name="connsiteX163" fmla="*/ 4608623 w 12192000"/>
              <a:gd name="connsiteY163" fmla="*/ 18108 h 1924333"/>
              <a:gd name="connsiteX164" fmla="*/ 4623942 w 12192000"/>
              <a:gd name="connsiteY164" fmla="*/ 22251 h 1924333"/>
              <a:gd name="connsiteX165" fmla="*/ 4664336 w 12192000"/>
              <a:gd name="connsiteY165" fmla="*/ 23306 h 1924333"/>
              <a:gd name="connsiteX166" fmla="*/ 4677385 w 12192000"/>
              <a:gd name="connsiteY166" fmla="*/ 18246 h 1924333"/>
              <a:gd name="connsiteX167" fmla="*/ 4698143 w 12192000"/>
              <a:gd name="connsiteY167" fmla="*/ 18036 h 1924333"/>
              <a:gd name="connsiteX168" fmla="*/ 4750609 w 12192000"/>
              <a:gd name="connsiteY168" fmla="*/ 23611 h 1924333"/>
              <a:gd name="connsiteX169" fmla="*/ 4784658 w 12192000"/>
              <a:gd name="connsiteY169" fmla="*/ 25057 h 1924333"/>
              <a:gd name="connsiteX170" fmla="*/ 4847558 w 12192000"/>
              <a:gd name="connsiteY170" fmla="*/ 38726 h 1924333"/>
              <a:gd name="connsiteX171" fmla="*/ 4909134 w 12192000"/>
              <a:gd name="connsiteY171" fmla="*/ 50659 h 1924333"/>
              <a:gd name="connsiteX172" fmla="*/ 5099219 w 12192000"/>
              <a:gd name="connsiteY172" fmla="*/ 55050 h 1924333"/>
              <a:gd name="connsiteX173" fmla="*/ 5184992 w 12192000"/>
              <a:gd name="connsiteY173" fmla="*/ 67596 h 1924333"/>
              <a:gd name="connsiteX174" fmla="*/ 5229637 w 12192000"/>
              <a:gd name="connsiteY174" fmla="*/ 67789 h 1924333"/>
              <a:gd name="connsiteX175" fmla="*/ 5389346 w 12192000"/>
              <a:gd name="connsiteY175" fmla="*/ 80211 h 1924333"/>
              <a:gd name="connsiteX176" fmla="*/ 5494414 w 12192000"/>
              <a:gd name="connsiteY176" fmla="*/ 75926 h 1924333"/>
              <a:gd name="connsiteX177" fmla="*/ 5528443 w 12192000"/>
              <a:gd name="connsiteY177" fmla="*/ 77206 h 1924333"/>
              <a:gd name="connsiteX178" fmla="*/ 5684939 w 12192000"/>
              <a:gd name="connsiteY178" fmla="*/ 50269 h 1924333"/>
              <a:gd name="connsiteX179" fmla="*/ 5765146 w 12192000"/>
              <a:gd name="connsiteY179" fmla="*/ 50414 h 1924333"/>
              <a:gd name="connsiteX180" fmla="*/ 5848655 w 12192000"/>
              <a:gd name="connsiteY180" fmla="*/ 35257 h 1924333"/>
              <a:gd name="connsiteX181" fmla="*/ 5930656 w 12192000"/>
              <a:gd name="connsiteY181" fmla="*/ 30131 h 1924333"/>
              <a:gd name="connsiteX182" fmla="*/ 6124150 w 12192000"/>
              <a:gd name="connsiteY182" fmla="*/ 31679 h 1924333"/>
              <a:gd name="connsiteX183" fmla="*/ 6189199 w 12192000"/>
              <a:gd name="connsiteY183" fmla="*/ 588 h 1924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12192000" h="1924333">
                <a:moveTo>
                  <a:pt x="6189199" y="588"/>
                </a:moveTo>
                <a:cubicBezTo>
                  <a:pt x="6196356" y="-574"/>
                  <a:pt x="6202609" y="-108"/>
                  <a:pt x="6207079" y="2850"/>
                </a:cubicBezTo>
                <a:cubicBezTo>
                  <a:pt x="6222026" y="2749"/>
                  <a:pt x="6273489" y="3767"/>
                  <a:pt x="6285610" y="18131"/>
                </a:cubicBezTo>
                <a:cubicBezTo>
                  <a:pt x="6307255" y="18685"/>
                  <a:pt x="6357141" y="23793"/>
                  <a:pt x="6378008" y="24625"/>
                </a:cubicBezTo>
                <a:cubicBezTo>
                  <a:pt x="6409946" y="30645"/>
                  <a:pt x="6438307" y="10375"/>
                  <a:pt x="6466340" y="21366"/>
                </a:cubicBezTo>
                <a:cubicBezTo>
                  <a:pt x="6488276" y="31229"/>
                  <a:pt x="6529854" y="28110"/>
                  <a:pt x="6553334" y="35307"/>
                </a:cubicBezTo>
                <a:cubicBezTo>
                  <a:pt x="6561737" y="48059"/>
                  <a:pt x="6609188" y="62087"/>
                  <a:pt x="6626068" y="58045"/>
                </a:cubicBezTo>
                <a:cubicBezTo>
                  <a:pt x="6660952" y="66570"/>
                  <a:pt x="6666277" y="84716"/>
                  <a:pt x="6692303" y="91487"/>
                </a:cubicBezTo>
                <a:lnTo>
                  <a:pt x="6733670" y="118130"/>
                </a:lnTo>
                <a:lnTo>
                  <a:pt x="6798016" y="112271"/>
                </a:lnTo>
                <a:lnTo>
                  <a:pt x="6801081" y="114963"/>
                </a:lnTo>
                <a:cubicBezTo>
                  <a:pt x="6806919" y="120140"/>
                  <a:pt x="6812832" y="125016"/>
                  <a:pt x="6819351" y="128825"/>
                </a:cubicBezTo>
                <a:cubicBezTo>
                  <a:pt x="6825742" y="109997"/>
                  <a:pt x="6840132" y="116541"/>
                  <a:pt x="6852732" y="123321"/>
                </a:cubicBezTo>
                <a:lnTo>
                  <a:pt x="6865247" y="128836"/>
                </a:lnTo>
                <a:lnTo>
                  <a:pt x="6905517" y="129265"/>
                </a:lnTo>
                <a:cubicBezTo>
                  <a:pt x="6934052" y="140042"/>
                  <a:pt x="6939773" y="141556"/>
                  <a:pt x="6950286" y="150104"/>
                </a:cubicBezTo>
                <a:lnTo>
                  <a:pt x="7003442" y="136136"/>
                </a:lnTo>
                <a:lnTo>
                  <a:pt x="7160047" y="166721"/>
                </a:lnTo>
                <a:cubicBezTo>
                  <a:pt x="7207281" y="179911"/>
                  <a:pt x="7280644" y="210197"/>
                  <a:pt x="7325604" y="215867"/>
                </a:cubicBezTo>
                <a:cubicBezTo>
                  <a:pt x="7460113" y="233904"/>
                  <a:pt x="7393081" y="242880"/>
                  <a:pt x="7540522" y="239374"/>
                </a:cubicBezTo>
                <a:cubicBezTo>
                  <a:pt x="7545714" y="234872"/>
                  <a:pt x="7605972" y="231727"/>
                  <a:pt x="7612071" y="229553"/>
                </a:cubicBezTo>
                <a:lnTo>
                  <a:pt x="7651995" y="244567"/>
                </a:lnTo>
                <a:lnTo>
                  <a:pt x="7725761" y="258638"/>
                </a:lnTo>
                <a:lnTo>
                  <a:pt x="7823038" y="287078"/>
                </a:lnTo>
                <a:cubicBezTo>
                  <a:pt x="7837080" y="286482"/>
                  <a:pt x="7851647" y="286498"/>
                  <a:pt x="7866405" y="287288"/>
                </a:cubicBezTo>
                <a:lnTo>
                  <a:pt x="7875021" y="288224"/>
                </a:lnTo>
                <a:cubicBezTo>
                  <a:pt x="7875062" y="288354"/>
                  <a:pt x="7875105" y="288483"/>
                  <a:pt x="7875146" y="288614"/>
                </a:cubicBezTo>
                <a:cubicBezTo>
                  <a:pt x="7880550" y="289202"/>
                  <a:pt x="7901153" y="290716"/>
                  <a:pt x="7907443" y="291752"/>
                </a:cubicBezTo>
                <a:lnTo>
                  <a:pt x="7912892" y="294833"/>
                </a:lnTo>
                <a:lnTo>
                  <a:pt x="7946345" y="319359"/>
                </a:lnTo>
                <a:cubicBezTo>
                  <a:pt x="7958657" y="312776"/>
                  <a:pt x="7996513" y="309749"/>
                  <a:pt x="8021238" y="315159"/>
                </a:cubicBezTo>
                <a:cubicBezTo>
                  <a:pt x="8045964" y="320570"/>
                  <a:pt x="8058169" y="340462"/>
                  <a:pt x="8094697" y="351819"/>
                </a:cubicBezTo>
                <a:cubicBezTo>
                  <a:pt x="8129587" y="361154"/>
                  <a:pt x="8116181" y="360544"/>
                  <a:pt x="8155208" y="371168"/>
                </a:cubicBezTo>
                <a:cubicBezTo>
                  <a:pt x="8196217" y="383300"/>
                  <a:pt x="8205468" y="391801"/>
                  <a:pt x="8248472" y="400489"/>
                </a:cubicBezTo>
                <a:cubicBezTo>
                  <a:pt x="8283932" y="419791"/>
                  <a:pt x="8278617" y="392031"/>
                  <a:pt x="8300068" y="405531"/>
                </a:cubicBezTo>
                <a:lnTo>
                  <a:pt x="8356293" y="403328"/>
                </a:lnTo>
                <a:cubicBezTo>
                  <a:pt x="8377247" y="404463"/>
                  <a:pt x="8438442" y="433194"/>
                  <a:pt x="8475838" y="435524"/>
                </a:cubicBezTo>
                <a:cubicBezTo>
                  <a:pt x="8510241" y="438037"/>
                  <a:pt x="8545511" y="449840"/>
                  <a:pt x="8575216" y="450198"/>
                </a:cubicBezTo>
                <a:lnTo>
                  <a:pt x="8588650" y="447070"/>
                </a:lnTo>
                <a:lnTo>
                  <a:pt x="8612184" y="439577"/>
                </a:lnTo>
                <a:lnTo>
                  <a:pt x="8630713" y="433015"/>
                </a:lnTo>
                <a:cubicBezTo>
                  <a:pt x="8635870" y="429519"/>
                  <a:pt x="8700685" y="428411"/>
                  <a:pt x="8704240" y="422865"/>
                </a:cubicBezTo>
                <a:cubicBezTo>
                  <a:pt x="8761777" y="429549"/>
                  <a:pt x="8768302" y="427178"/>
                  <a:pt x="8829513" y="429389"/>
                </a:cubicBezTo>
                <a:cubicBezTo>
                  <a:pt x="8922895" y="444672"/>
                  <a:pt x="8924579" y="401507"/>
                  <a:pt x="9083651" y="390744"/>
                </a:cubicBezTo>
                <a:cubicBezTo>
                  <a:pt x="9138403" y="388032"/>
                  <a:pt x="9315003" y="378647"/>
                  <a:pt x="9371402" y="371809"/>
                </a:cubicBezTo>
                <a:cubicBezTo>
                  <a:pt x="9358632" y="337502"/>
                  <a:pt x="9402842" y="379364"/>
                  <a:pt x="9429586" y="369213"/>
                </a:cubicBezTo>
                <a:cubicBezTo>
                  <a:pt x="9449312" y="370213"/>
                  <a:pt x="9473938" y="373270"/>
                  <a:pt x="9489757" y="377814"/>
                </a:cubicBezTo>
                <a:cubicBezTo>
                  <a:pt x="9498164" y="379256"/>
                  <a:pt x="9507139" y="379272"/>
                  <a:pt x="9516954" y="376991"/>
                </a:cubicBezTo>
                <a:cubicBezTo>
                  <a:pt x="9548430" y="354766"/>
                  <a:pt x="9591874" y="370315"/>
                  <a:pt x="9645588" y="363590"/>
                </a:cubicBezTo>
                <a:cubicBezTo>
                  <a:pt x="9660487" y="368814"/>
                  <a:pt x="9710817" y="350550"/>
                  <a:pt x="9722896" y="360983"/>
                </a:cubicBezTo>
                <a:cubicBezTo>
                  <a:pt x="9733918" y="362239"/>
                  <a:pt x="9745201" y="356679"/>
                  <a:pt x="9752803" y="368492"/>
                </a:cubicBezTo>
                <a:cubicBezTo>
                  <a:pt x="9793268" y="374490"/>
                  <a:pt x="9843313" y="380978"/>
                  <a:pt x="9890305" y="380736"/>
                </a:cubicBezTo>
                <a:cubicBezTo>
                  <a:pt x="9912701" y="380083"/>
                  <a:pt x="9926523" y="379037"/>
                  <a:pt x="9939767" y="377776"/>
                </a:cubicBezTo>
                <a:lnTo>
                  <a:pt x="9944355" y="377352"/>
                </a:lnTo>
                <a:lnTo>
                  <a:pt x="9953719" y="375642"/>
                </a:lnTo>
                <a:lnTo>
                  <a:pt x="9955809" y="376294"/>
                </a:lnTo>
                <a:lnTo>
                  <a:pt x="10032710" y="394940"/>
                </a:lnTo>
                <a:lnTo>
                  <a:pt x="10049925" y="404971"/>
                </a:lnTo>
                <a:lnTo>
                  <a:pt x="10112671" y="414549"/>
                </a:lnTo>
                <a:cubicBezTo>
                  <a:pt x="10169643" y="412125"/>
                  <a:pt x="10132220" y="425358"/>
                  <a:pt x="10170853" y="435168"/>
                </a:cubicBezTo>
                <a:cubicBezTo>
                  <a:pt x="10206088" y="442020"/>
                  <a:pt x="10240809" y="454081"/>
                  <a:pt x="10290184" y="448123"/>
                </a:cubicBezTo>
                <a:cubicBezTo>
                  <a:pt x="10301813" y="444919"/>
                  <a:pt x="10315233" y="449499"/>
                  <a:pt x="10320158" y="458352"/>
                </a:cubicBezTo>
                <a:cubicBezTo>
                  <a:pt x="10321006" y="459876"/>
                  <a:pt x="10321565" y="461470"/>
                  <a:pt x="10321815" y="463087"/>
                </a:cubicBezTo>
                <a:cubicBezTo>
                  <a:pt x="10354058" y="457158"/>
                  <a:pt x="10355176" y="470634"/>
                  <a:pt x="10373742" y="464538"/>
                </a:cubicBezTo>
                <a:cubicBezTo>
                  <a:pt x="10403060" y="475292"/>
                  <a:pt x="10411841" y="497597"/>
                  <a:pt x="10428532" y="492504"/>
                </a:cubicBezTo>
                <a:cubicBezTo>
                  <a:pt x="10440561" y="500742"/>
                  <a:pt x="10446267" y="521930"/>
                  <a:pt x="10466490" y="517759"/>
                </a:cubicBezTo>
                <a:cubicBezTo>
                  <a:pt x="10464622" y="519986"/>
                  <a:pt x="10465013" y="521261"/>
                  <a:pt x="10466675" y="522076"/>
                </a:cubicBezTo>
                <a:lnTo>
                  <a:pt x="10470309" y="522792"/>
                </a:lnTo>
                <a:lnTo>
                  <a:pt x="10474138" y="519761"/>
                </a:lnTo>
                <a:cubicBezTo>
                  <a:pt x="10488888" y="509612"/>
                  <a:pt x="10484914" y="524734"/>
                  <a:pt x="10501100" y="528263"/>
                </a:cubicBezTo>
                <a:cubicBezTo>
                  <a:pt x="10508412" y="530705"/>
                  <a:pt x="10505426" y="533743"/>
                  <a:pt x="10502395" y="536393"/>
                </a:cubicBezTo>
                <a:lnTo>
                  <a:pt x="10689496" y="560233"/>
                </a:lnTo>
                <a:cubicBezTo>
                  <a:pt x="10721441" y="573640"/>
                  <a:pt x="10757547" y="582937"/>
                  <a:pt x="10788736" y="613188"/>
                </a:cubicBezTo>
                <a:cubicBezTo>
                  <a:pt x="10794510" y="621641"/>
                  <a:pt x="10807098" y="616073"/>
                  <a:pt x="10819747" y="621351"/>
                </a:cubicBezTo>
                <a:cubicBezTo>
                  <a:pt x="10832398" y="626630"/>
                  <a:pt x="10846356" y="639592"/>
                  <a:pt x="10864632" y="644858"/>
                </a:cubicBezTo>
                <a:cubicBezTo>
                  <a:pt x="10895617" y="652290"/>
                  <a:pt x="10921550" y="640451"/>
                  <a:pt x="10929407" y="652945"/>
                </a:cubicBezTo>
                <a:cubicBezTo>
                  <a:pt x="10945460" y="653176"/>
                  <a:pt x="10968148" y="640553"/>
                  <a:pt x="10979412" y="654217"/>
                </a:cubicBezTo>
                <a:cubicBezTo>
                  <a:pt x="10981679" y="643737"/>
                  <a:pt x="10997287" y="663414"/>
                  <a:pt x="11006959" y="657017"/>
                </a:cubicBezTo>
                <a:cubicBezTo>
                  <a:pt x="11023230" y="659396"/>
                  <a:pt x="11051890" y="662462"/>
                  <a:pt x="11077038" y="668487"/>
                </a:cubicBezTo>
                <a:cubicBezTo>
                  <a:pt x="11097000" y="690299"/>
                  <a:pt x="11141286" y="676399"/>
                  <a:pt x="11157850" y="693164"/>
                </a:cubicBezTo>
                <a:cubicBezTo>
                  <a:pt x="11163800" y="695757"/>
                  <a:pt x="11169599" y="696942"/>
                  <a:pt x="11175276" y="697243"/>
                </a:cubicBezTo>
                <a:lnTo>
                  <a:pt x="11191131" y="696085"/>
                </a:lnTo>
                <a:lnTo>
                  <a:pt x="11195573" y="691751"/>
                </a:lnTo>
                <a:lnTo>
                  <a:pt x="11205299" y="693247"/>
                </a:lnTo>
                <a:lnTo>
                  <a:pt x="11223770" y="690335"/>
                </a:lnTo>
                <a:cubicBezTo>
                  <a:pt x="11237778" y="693777"/>
                  <a:pt x="11256852" y="701947"/>
                  <a:pt x="11292119" y="713311"/>
                </a:cubicBezTo>
                <a:cubicBezTo>
                  <a:pt x="11334878" y="733451"/>
                  <a:pt x="11401662" y="729175"/>
                  <a:pt x="11435379" y="758519"/>
                </a:cubicBezTo>
                <a:lnTo>
                  <a:pt x="11604406" y="810476"/>
                </a:lnTo>
                <a:lnTo>
                  <a:pt x="11652155" y="825109"/>
                </a:lnTo>
                <a:lnTo>
                  <a:pt x="11654192" y="827301"/>
                </a:lnTo>
                <a:cubicBezTo>
                  <a:pt x="11661650" y="834729"/>
                  <a:pt x="11669215" y="841480"/>
                  <a:pt x="11676599" y="846628"/>
                </a:cubicBezTo>
                <a:cubicBezTo>
                  <a:pt x="11688258" y="861760"/>
                  <a:pt x="11752266" y="896888"/>
                  <a:pt x="11775168" y="890664"/>
                </a:cubicBezTo>
                <a:cubicBezTo>
                  <a:pt x="11790977" y="883819"/>
                  <a:pt x="11808364" y="879901"/>
                  <a:pt x="11826341" y="877558"/>
                </a:cubicBezTo>
                <a:lnTo>
                  <a:pt x="11879068" y="874038"/>
                </a:lnTo>
                <a:lnTo>
                  <a:pt x="11889563" y="878619"/>
                </a:lnTo>
                <a:lnTo>
                  <a:pt x="12016613" y="886111"/>
                </a:lnTo>
                <a:lnTo>
                  <a:pt x="12108292" y="868500"/>
                </a:lnTo>
                <a:cubicBezTo>
                  <a:pt x="12129725" y="867311"/>
                  <a:pt x="12157891" y="874537"/>
                  <a:pt x="12182910" y="882003"/>
                </a:cubicBezTo>
                <a:lnTo>
                  <a:pt x="12192000" y="884778"/>
                </a:lnTo>
                <a:lnTo>
                  <a:pt x="12192000" y="1610315"/>
                </a:lnTo>
                <a:lnTo>
                  <a:pt x="12191998" y="1610315"/>
                </a:lnTo>
                <a:lnTo>
                  <a:pt x="12191998" y="1924333"/>
                </a:lnTo>
                <a:lnTo>
                  <a:pt x="0" y="1924333"/>
                </a:lnTo>
                <a:lnTo>
                  <a:pt x="0" y="505159"/>
                </a:lnTo>
                <a:lnTo>
                  <a:pt x="5722" y="508889"/>
                </a:lnTo>
                <a:cubicBezTo>
                  <a:pt x="21614" y="518548"/>
                  <a:pt x="33814" y="524781"/>
                  <a:pt x="38476" y="524137"/>
                </a:cubicBezTo>
                <a:cubicBezTo>
                  <a:pt x="99229" y="544180"/>
                  <a:pt x="142010" y="538457"/>
                  <a:pt x="192883" y="545272"/>
                </a:cubicBezTo>
                <a:cubicBezTo>
                  <a:pt x="277629" y="525210"/>
                  <a:pt x="293434" y="558443"/>
                  <a:pt x="343710" y="565029"/>
                </a:cubicBezTo>
                <a:cubicBezTo>
                  <a:pt x="383094" y="555729"/>
                  <a:pt x="425462" y="556271"/>
                  <a:pt x="471066" y="549837"/>
                </a:cubicBezTo>
                <a:cubicBezTo>
                  <a:pt x="513583" y="544428"/>
                  <a:pt x="569194" y="531004"/>
                  <a:pt x="617333" y="526428"/>
                </a:cubicBezTo>
                <a:cubicBezTo>
                  <a:pt x="660031" y="520760"/>
                  <a:pt x="696675" y="523882"/>
                  <a:pt x="725203" y="523793"/>
                </a:cubicBezTo>
                <a:cubicBezTo>
                  <a:pt x="736650" y="521695"/>
                  <a:pt x="780513" y="502146"/>
                  <a:pt x="788494" y="505799"/>
                </a:cubicBezTo>
                <a:lnTo>
                  <a:pt x="885977" y="526585"/>
                </a:lnTo>
                <a:cubicBezTo>
                  <a:pt x="906140" y="522837"/>
                  <a:pt x="917203" y="532232"/>
                  <a:pt x="932142" y="528005"/>
                </a:cubicBezTo>
                <a:cubicBezTo>
                  <a:pt x="963701" y="524128"/>
                  <a:pt x="1061555" y="499582"/>
                  <a:pt x="1090404" y="498299"/>
                </a:cubicBezTo>
                <a:cubicBezTo>
                  <a:pt x="1132840" y="494057"/>
                  <a:pt x="1148476" y="496041"/>
                  <a:pt x="1188628" y="483151"/>
                </a:cubicBezTo>
                <a:cubicBezTo>
                  <a:pt x="1230397" y="468408"/>
                  <a:pt x="1278711" y="457638"/>
                  <a:pt x="1316247" y="425979"/>
                </a:cubicBezTo>
                <a:cubicBezTo>
                  <a:pt x="1322662" y="417251"/>
                  <a:pt x="1339433" y="418553"/>
                  <a:pt x="1357712" y="416549"/>
                </a:cubicBezTo>
                <a:cubicBezTo>
                  <a:pt x="1375991" y="414544"/>
                  <a:pt x="1423507" y="412949"/>
                  <a:pt x="1425921" y="413953"/>
                </a:cubicBezTo>
                <a:cubicBezTo>
                  <a:pt x="1450272" y="407937"/>
                  <a:pt x="1458223" y="388156"/>
                  <a:pt x="1503817" y="380457"/>
                </a:cubicBezTo>
                <a:cubicBezTo>
                  <a:pt x="1541095" y="377398"/>
                  <a:pt x="1605565" y="376357"/>
                  <a:pt x="1639196" y="372785"/>
                </a:cubicBezTo>
                <a:cubicBezTo>
                  <a:pt x="1653280" y="376736"/>
                  <a:pt x="1695289" y="365766"/>
                  <a:pt x="1705606" y="359023"/>
                </a:cubicBezTo>
                <a:cubicBezTo>
                  <a:pt x="1729169" y="336295"/>
                  <a:pt x="1793207" y="348537"/>
                  <a:pt x="1813011" y="331023"/>
                </a:cubicBezTo>
                <a:cubicBezTo>
                  <a:pt x="1820772" y="328179"/>
                  <a:pt x="1823566" y="341833"/>
                  <a:pt x="1831380" y="341307"/>
                </a:cubicBezTo>
                <a:lnTo>
                  <a:pt x="1858612" y="326777"/>
                </a:lnTo>
                <a:lnTo>
                  <a:pt x="1880661" y="335987"/>
                </a:lnTo>
                <a:lnTo>
                  <a:pt x="1941495" y="310792"/>
                </a:lnTo>
                <a:cubicBezTo>
                  <a:pt x="1978970" y="307223"/>
                  <a:pt x="1947391" y="291714"/>
                  <a:pt x="1995402" y="305480"/>
                </a:cubicBezTo>
                <a:cubicBezTo>
                  <a:pt x="2042464" y="298034"/>
                  <a:pt x="2153424" y="281146"/>
                  <a:pt x="2223864" y="266118"/>
                </a:cubicBezTo>
                <a:cubicBezTo>
                  <a:pt x="2261296" y="256300"/>
                  <a:pt x="2360518" y="238323"/>
                  <a:pt x="2418043" y="215314"/>
                </a:cubicBezTo>
                <a:cubicBezTo>
                  <a:pt x="2472088" y="206823"/>
                  <a:pt x="2499422" y="162612"/>
                  <a:pt x="2558461" y="168193"/>
                </a:cubicBezTo>
                <a:cubicBezTo>
                  <a:pt x="2559660" y="164506"/>
                  <a:pt x="2592244" y="161337"/>
                  <a:pt x="2595535" y="158548"/>
                </a:cubicBezTo>
                <a:lnTo>
                  <a:pt x="2626942" y="130400"/>
                </a:lnTo>
                <a:lnTo>
                  <a:pt x="2632225" y="130446"/>
                </a:lnTo>
                <a:lnTo>
                  <a:pt x="2696856" y="128498"/>
                </a:lnTo>
                <a:lnTo>
                  <a:pt x="2759767" y="127784"/>
                </a:lnTo>
                <a:cubicBezTo>
                  <a:pt x="2770024" y="123546"/>
                  <a:pt x="2781047" y="119463"/>
                  <a:pt x="2792685" y="115710"/>
                </a:cubicBezTo>
                <a:lnTo>
                  <a:pt x="2799767" y="113754"/>
                </a:lnTo>
                <a:lnTo>
                  <a:pt x="2829799" y="120042"/>
                </a:lnTo>
                <a:lnTo>
                  <a:pt x="2890704" y="121493"/>
                </a:lnTo>
                <a:cubicBezTo>
                  <a:pt x="2935390" y="121035"/>
                  <a:pt x="2990780" y="113193"/>
                  <a:pt x="3042646" y="112273"/>
                </a:cubicBezTo>
                <a:cubicBezTo>
                  <a:pt x="3077119" y="111474"/>
                  <a:pt x="3124089" y="100414"/>
                  <a:pt x="3146630" y="100898"/>
                </a:cubicBezTo>
                <a:cubicBezTo>
                  <a:pt x="3169381" y="117699"/>
                  <a:pt x="3224695" y="125864"/>
                  <a:pt x="3233163" y="120200"/>
                </a:cubicBezTo>
                <a:lnTo>
                  <a:pt x="3372699" y="129394"/>
                </a:lnTo>
                <a:cubicBezTo>
                  <a:pt x="3389020" y="126586"/>
                  <a:pt x="3397563" y="116804"/>
                  <a:pt x="3394352" y="131671"/>
                </a:cubicBezTo>
                <a:cubicBezTo>
                  <a:pt x="3406102" y="131485"/>
                  <a:pt x="3429770" y="120938"/>
                  <a:pt x="3448218" y="118229"/>
                </a:cubicBezTo>
                <a:lnTo>
                  <a:pt x="3505047" y="115412"/>
                </a:lnTo>
                <a:lnTo>
                  <a:pt x="3521767" y="111071"/>
                </a:lnTo>
                <a:cubicBezTo>
                  <a:pt x="3526335" y="108877"/>
                  <a:pt x="3582156" y="117732"/>
                  <a:pt x="3585137" y="114371"/>
                </a:cubicBezTo>
                <a:cubicBezTo>
                  <a:pt x="3638265" y="102098"/>
                  <a:pt x="3633789" y="98565"/>
                  <a:pt x="3690293" y="98301"/>
                </a:cubicBezTo>
                <a:cubicBezTo>
                  <a:pt x="3782197" y="112746"/>
                  <a:pt x="3826738" y="92943"/>
                  <a:pt x="3867818" y="88985"/>
                </a:cubicBezTo>
                <a:cubicBezTo>
                  <a:pt x="3943777" y="81477"/>
                  <a:pt x="3990501" y="75194"/>
                  <a:pt x="4091337" y="70813"/>
                </a:cubicBezTo>
                <a:cubicBezTo>
                  <a:pt x="4154422" y="62932"/>
                  <a:pt x="4217060" y="45734"/>
                  <a:pt x="4246332" y="41697"/>
                </a:cubicBezTo>
                <a:cubicBezTo>
                  <a:pt x="4253308" y="42804"/>
                  <a:pt x="4260125" y="44606"/>
                  <a:pt x="4266975" y="46592"/>
                </a:cubicBezTo>
                <a:lnTo>
                  <a:pt x="4270566" y="47620"/>
                </a:lnTo>
                <a:lnTo>
                  <a:pt x="4288964" y="52766"/>
                </a:lnTo>
                <a:lnTo>
                  <a:pt x="4365137" y="51783"/>
                </a:lnTo>
                <a:lnTo>
                  <a:pt x="4430546" y="44555"/>
                </a:lnTo>
                <a:lnTo>
                  <a:pt x="4444136" y="39567"/>
                </a:lnTo>
                <a:lnTo>
                  <a:pt x="4534039" y="31604"/>
                </a:lnTo>
                <a:lnTo>
                  <a:pt x="4560448" y="25231"/>
                </a:lnTo>
                <a:lnTo>
                  <a:pt x="4568006" y="25970"/>
                </a:lnTo>
                <a:cubicBezTo>
                  <a:pt x="4580278" y="23866"/>
                  <a:pt x="4594878" y="14904"/>
                  <a:pt x="4595497" y="22958"/>
                </a:cubicBezTo>
                <a:lnTo>
                  <a:pt x="4608623" y="18108"/>
                </a:lnTo>
                <a:lnTo>
                  <a:pt x="4623942" y="22251"/>
                </a:lnTo>
                <a:cubicBezTo>
                  <a:pt x="4633227" y="23117"/>
                  <a:pt x="4655429" y="23973"/>
                  <a:pt x="4664336" y="23306"/>
                </a:cubicBezTo>
                <a:lnTo>
                  <a:pt x="4677385" y="18246"/>
                </a:lnTo>
                <a:lnTo>
                  <a:pt x="4698143" y="18036"/>
                </a:lnTo>
                <a:cubicBezTo>
                  <a:pt x="4710347" y="18931"/>
                  <a:pt x="4736189" y="22441"/>
                  <a:pt x="4750609" y="23611"/>
                </a:cubicBezTo>
                <a:cubicBezTo>
                  <a:pt x="4764270" y="27424"/>
                  <a:pt x="4774858" y="29782"/>
                  <a:pt x="4784658" y="25057"/>
                </a:cubicBezTo>
                <a:cubicBezTo>
                  <a:pt x="4804708" y="29613"/>
                  <a:pt x="4822811" y="48263"/>
                  <a:pt x="4847558" y="38726"/>
                </a:cubicBezTo>
                <a:cubicBezTo>
                  <a:pt x="4868304" y="42993"/>
                  <a:pt x="4867190" y="47939"/>
                  <a:pt x="4909134" y="50659"/>
                </a:cubicBezTo>
                <a:cubicBezTo>
                  <a:pt x="4945026" y="52455"/>
                  <a:pt x="5063406" y="54096"/>
                  <a:pt x="5099219" y="55050"/>
                </a:cubicBezTo>
                <a:cubicBezTo>
                  <a:pt x="5145195" y="57873"/>
                  <a:pt x="5163254" y="65473"/>
                  <a:pt x="5184992" y="67596"/>
                </a:cubicBezTo>
                <a:cubicBezTo>
                  <a:pt x="5206728" y="69720"/>
                  <a:pt x="5195578" y="65687"/>
                  <a:pt x="5229637" y="67789"/>
                </a:cubicBezTo>
                <a:cubicBezTo>
                  <a:pt x="5263695" y="69892"/>
                  <a:pt x="5345217" y="78854"/>
                  <a:pt x="5389346" y="80211"/>
                </a:cubicBezTo>
                <a:cubicBezTo>
                  <a:pt x="5425889" y="83191"/>
                  <a:pt x="5461943" y="84751"/>
                  <a:pt x="5494414" y="75926"/>
                </a:cubicBezTo>
                <a:lnTo>
                  <a:pt x="5528443" y="77206"/>
                </a:lnTo>
                <a:cubicBezTo>
                  <a:pt x="5582723" y="71370"/>
                  <a:pt x="5638917" y="68385"/>
                  <a:pt x="5684939" y="50269"/>
                </a:cubicBezTo>
                <a:cubicBezTo>
                  <a:pt x="5724389" y="45804"/>
                  <a:pt x="5737860" y="52916"/>
                  <a:pt x="5765146" y="50414"/>
                </a:cubicBezTo>
                <a:cubicBezTo>
                  <a:pt x="5792695" y="43060"/>
                  <a:pt x="5827352" y="38097"/>
                  <a:pt x="5848655" y="35257"/>
                </a:cubicBezTo>
                <a:lnTo>
                  <a:pt x="5930656" y="30131"/>
                </a:lnTo>
                <a:lnTo>
                  <a:pt x="6124150" y="31679"/>
                </a:lnTo>
                <a:cubicBezTo>
                  <a:pt x="6138131" y="22216"/>
                  <a:pt x="6167730" y="4075"/>
                  <a:pt x="6189199" y="588"/>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Subtitle 5">
            <a:extLst>
              <a:ext uri="{FF2B5EF4-FFF2-40B4-BE49-F238E27FC236}">
                <a16:creationId xmlns:a16="http://schemas.microsoft.com/office/drawing/2014/main" id="{282B3DCF-B0E0-96FE-CE7B-CE69312B7AD1}"/>
              </a:ext>
            </a:extLst>
          </p:cNvPr>
          <p:cNvSpPr>
            <a:spLocks/>
          </p:cNvSpPr>
          <p:nvPr/>
        </p:nvSpPr>
        <p:spPr>
          <a:xfrm>
            <a:off x="2895600" y="3886200"/>
            <a:ext cx="6400800" cy="17526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6">
            <a:extLst>
              <a:ext uri="{FF2B5EF4-FFF2-40B4-BE49-F238E27FC236}">
                <a16:creationId xmlns:a16="http://schemas.microsoft.com/office/drawing/2014/main" id="{7F0EFDEE-D78E-C577-68F6-AEBA56EDACFF}"/>
              </a:ext>
            </a:extLst>
          </p:cNvPr>
          <p:cNvSpPr txBox="1"/>
          <p:nvPr/>
        </p:nvSpPr>
        <p:spPr>
          <a:xfrm>
            <a:off x="253063" y="158621"/>
            <a:ext cx="11938937" cy="600164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925195" algn="l"/>
              </a:tabLst>
              <a:defRPr/>
            </a:pPr>
            <a:r>
              <a:rPr kumimoji="0" lang="en-US" sz="3200" b="1"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NHIỆM VỤ</a:t>
            </a:r>
          </a:p>
          <a:p>
            <a:pPr algn="just">
              <a:tabLst>
                <a:tab pos="925195" algn="l"/>
              </a:tabLst>
            </a:pPr>
            <a:r>
              <a:rPr kumimoji="0" lang="en-US" sz="3200" b="1" i="1" u="sng"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Nhóm</a:t>
            </a:r>
            <a:r>
              <a:rPr kumimoji="0" lang="en-US" sz="3200" b="1" i="1" u="sng"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1" u="sng"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Chuyên</a:t>
            </a:r>
            <a:r>
              <a:rPr kumimoji="0" lang="en-US" sz="3200" b="1" i="1" u="sng"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1" u="sng"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gia</a:t>
            </a:r>
            <a:r>
              <a:rPr kumimoji="0" lang="en-US" sz="3200" b="1" i="1" u="sng"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1</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lang="vi-VN" sz="3200" i="1" dirty="0">
                <a:effectLst/>
                <a:latin typeface="Times New Roman" panose="02020603050405020304" pitchFamily="18" charset="0"/>
                <a:ea typeface="Times New Roman" panose="02020603050405020304" pitchFamily="18" charset="0"/>
                <a:cs typeface="Times New Roman" panose="02020603050405020304" pitchFamily="18" charset="0"/>
              </a:rPr>
              <a:t>Đoạn mở đầu bức thư thể hiện tình cảm của Chủ tịch Hồ Chí Minh với đồng bào các dân tộc thiểu số như thế nào?</a:t>
            </a:r>
          </a:p>
          <a:p>
            <a:pPr algn="just">
              <a:tabLst>
                <a:tab pos="925195" algn="l"/>
              </a:tabLst>
            </a:pPr>
            <a:r>
              <a:rPr lang="en-US" sz="3200" b="1" i="1" u="sng" dirty="0" err="1">
                <a:solidFill>
                  <a:srgbClr val="FF0000"/>
                </a:solidFill>
                <a:latin typeface="Times New Roman" panose="02020603050405020304" pitchFamily="18" charset="0"/>
                <a:cs typeface="Times New Roman" panose="02020603050405020304" pitchFamily="18" charset="0"/>
              </a:rPr>
              <a:t>Nhóm</a:t>
            </a:r>
            <a:r>
              <a:rPr lang="en-US" sz="3200" b="1" i="1" u="sng" dirty="0">
                <a:solidFill>
                  <a:srgbClr val="FF0000"/>
                </a:solidFill>
                <a:latin typeface="Times New Roman" panose="02020603050405020304" pitchFamily="18" charset="0"/>
                <a:cs typeface="Times New Roman" panose="02020603050405020304" pitchFamily="18" charset="0"/>
              </a:rPr>
              <a:t> </a:t>
            </a:r>
            <a:r>
              <a:rPr lang="en-US" sz="3200" b="1" i="1" u="sng" dirty="0" err="1">
                <a:solidFill>
                  <a:srgbClr val="FF0000"/>
                </a:solidFill>
                <a:latin typeface="Times New Roman" panose="02020603050405020304" pitchFamily="18" charset="0"/>
                <a:cs typeface="Times New Roman" panose="02020603050405020304" pitchFamily="18" charset="0"/>
              </a:rPr>
              <a:t>Chuyên</a:t>
            </a:r>
            <a:r>
              <a:rPr lang="en-US" sz="3200" b="1" i="1" u="sng" dirty="0">
                <a:solidFill>
                  <a:srgbClr val="FF0000"/>
                </a:solidFill>
                <a:latin typeface="Times New Roman" panose="02020603050405020304" pitchFamily="18" charset="0"/>
                <a:cs typeface="Times New Roman" panose="02020603050405020304" pitchFamily="18" charset="0"/>
              </a:rPr>
              <a:t> </a:t>
            </a:r>
            <a:r>
              <a:rPr lang="en-US" sz="3200" b="1" i="1" u="sng" dirty="0" err="1">
                <a:solidFill>
                  <a:srgbClr val="FF0000"/>
                </a:solidFill>
                <a:latin typeface="Times New Roman" panose="02020603050405020304" pitchFamily="18" charset="0"/>
                <a:cs typeface="Times New Roman" panose="02020603050405020304" pitchFamily="18" charset="0"/>
              </a:rPr>
              <a:t>gia</a:t>
            </a:r>
            <a:r>
              <a:rPr lang="en-US" sz="3200" b="1" i="1" u="sng" dirty="0">
                <a:solidFill>
                  <a:srgbClr val="FF0000"/>
                </a:solidFill>
                <a:latin typeface="Times New Roman" panose="02020603050405020304" pitchFamily="18" charset="0"/>
                <a:cs typeface="Times New Roman" panose="02020603050405020304" pitchFamily="18" charset="0"/>
              </a:rPr>
              <a:t> 2. </a:t>
            </a:r>
            <a:r>
              <a:rPr lang="vi-VN" sz="3200" i="1" dirty="0">
                <a:effectLst/>
                <a:latin typeface="Times New Roman" panose="02020603050405020304" pitchFamily="18" charset="0"/>
                <a:ea typeface="Times New Roman" panose="02020603050405020304" pitchFamily="18" charset="0"/>
                <a:cs typeface="Times New Roman" panose="02020603050405020304" pitchFamily="18" charset="0"/>
              </a:rPr>
              <a:t>Tìm các đoạn văn thể hiện những ý sau:</a:t>
            </a:r>
          </a:p>
          <a:p>
            <a:pPr algn="just">
              <a:tabLst>
                <a:tab pos="925195" algn="l"/>
              </a:tabLst>
            </a:pPr>
            <a:r>
              <a:rPr lang="vi-VN" sz="3200" i="1" dirty="0">
                <a:effectLst/>
                <a:latin typeface="Times New Roman" panose="02020603050405020304" pitchFamily="18" charset="0"/>
                <a:ea typeface="Times New Roman" panose="02020603050405020304" pitchFamily="18" charset="0"/>
                <a:cs typeface="Times New Roman" panose="02020603050405020304" pitchFamily="18" charset="0"/>
              </a:rPr>
              <a:t>a)	Các dân tộc trên đất nước ta là anh em một nhà, gắn bó với nhau.</a:t>
            </a:r>
          </a:p>
          <a:p>
            <a:pPr algn="just">
              <a:tabLst>
                <a:tab pos="925195" algn="l"/>
              </a:tabLst>
            </a:pPr>
            <a:r>
              <a:rPr lang="vi-VN" sz="3200" i="1" dirty="0">
                <a:effectLst/>
                <a:latin typeface="Times New Roman" panose="02020603050405020304" pitchFamily="18" charset="0"/>
                <a:ea typeface="Times New Roman" panose="02020603050405020304" pitchFamily="18" charset="0"/>
                <a:cs typeface="Times New Roman" panose="02020603050405020304" pitchFamily="18" charset="0"/>
              </a:rPr>
              <a:t>b)	Các dân tộc anh em cần đoàn kết để giữ gìn độc lập, để được sống hạnh phúc.</a:t>
            </a:r>
          </a:p>
          <a:p>
            <a:pPr algn="just">
              <a:tabLst>
                <a:tab pos="940435" algn="l"/>
              </a:tabLst>
              <a:defRPr/>
            </a:pPr>
            <a:r>
              <a:rPr lang="en-US" sz="3200" b="1" i="1" u="sng" dirty="0" err="1">
                <a:solidFill>
                  <a:srgbClr val="FF0000"/>
                </a:solidFill>
                <a:latin typeface="Times New Roman" panose="02020603050405020304" pitchFamily="18" charset="0"/>
                <a:cs typeface="Times New Roman" panose="02020603050405020304" pitchFamily="18" charset="0"/>
              </a:rPr>
              <a:t>Nhóm</a:t>
            </a:r>
            <a:r>
              <a:rPr lang="en-US" sz="3200" b="1" i="1" u="sng" dirty="0">
                <a:solidFill>
                  <a:srgbClr val="FF0000"/>
                </a:solidFill>
                <a:latin typeface="Times New Roman" panose="02020603050405020304" pitchFamily="18" charset="0"/>
                <a:cs typeface="Times New Roman" panose="02020603050405020304" pitchFamily="18" charset="0"/>
              </a:rPr>
              <a:t> </a:t>
            </a:r>
            <a:r>
              <a:rPr lang="en-US" sz="3200" b="1" i="1" u="sng" dirty="0" err="1">
                <a:solidFill>
                  <a:srgbClr val="FF0000"/>
                </a:solidFill>
                <a:latin typeface="Times New Roman" panose="02020603050405020304" pitchFamily="18" charset="0"/>
                <a:cs typeface="Times New Roman" panose="02020603050405020304" pitchFamily="18" charset="0"/>
              </a:rPr>
              <a:t>Chuyên</a:t>
            </a:r>
            <a:r>
              <a:rPr lang="en-US" sz="3200" b="1" i="1" u="sng" dirty="0">
                <a:solidFill>
                  <a:srgbClr val="FF0000"/>
                </a:solidFill>
                <a:latin typeface="Times New Roman" panose="02020603050405020304" pitchFamily="18" charset="0"/>
                <a:cs typeface="Times New Roman" panose="02020603050405020304" pitchFamily="18" charset="0"/>
              </a:rPr>
              <a:t> </a:t>
            </a:r>
            <a:r>
              <a:rPr lang="en-US" sz="3200" b="1" i="1" u="sng" dirty="0" err="1">
                <a:solidFill>
                  <a:srgbClr val="FF0000"/>
                </a:solidFill>
                <a:latin typeface="Times New Roman" panose="02020603050405020304" pitchFamily="18" charset="0"/>
                <a:cs typeface="Times New Roman" panose="02020603050405020304" pitchFamily="18" charset="0"/>
              </a:rPr>
              <a:t>gia</a:t>
            </a:r>
            <a:r>
              <a:rPr lang="en-US" sz="3200" b="1" i="1" u="sng" dirty="0">
                <a:solidFill>
                  <a:srgbClr val="FF0000"/>
                </a:solidFill>
                <a:latin typeface="Times New Roman" panose="02020603050405020304" pitchFamily="18" charset="0"/>
                <a:cs typeface="Times New Roman" panose="02020603050405020304" pitchFamily="18" charset="0"/>
              </a:rPr>
              <a:t> 3. </a:t>
            </a:r>
            <a:r>
              <a:rPr lang="vi-VN" sz="3200" i="1" dirty="0">
                <a:effectLst/>
                <a:latin typeface="Times New Roman" panose="02020603050405020304" pitchFamily="18" charset="0"/>
                <a:ea typeface="Times New Roman" panose="02020603050405020304" pitchFamily="18" charset="0"/>
                <a:cs typeface="Times New Roman" panose="02020603050405020304" pitchFamily="18" charset="0"/>
              </a:rPr>
              <a:t>Hình ảnh nào trong đoạn cuối bức thư thể hiện niềm tin tuyệt đối của Bác Hồ vào tình đoàn kết giữa các dân tộc anh em?</a:t>
            </a:r>
          </a:p>
          <a:p>
            <a:pPr marL="0" marR="0" lvl="0" indent="0" algn="just" defTabSz="914400" rtl="0" eaLnBrk="1" fontAlgn="auto" latinLnBrk="0" hangingPunct="1">
              <a:lnSpc>
                <a:spcPct val="100000"/>
              </a:lnSpc>
              <a:spcBef>
                <a:spcPts val="0"/>
              </a:spcBef>
              <a:spcAft>
                <a:spcPts val="0"/>
              </a:spcAft>
              <a:buClrTx/>
              <a:buSzTx/>
              <a:buFontTx/>
              <a:buNone/>
              <a:tabLst>
                <a:tab pos="932815" algn="l"/>
              </a:tabLst>
              <a:defRPr/>
            </a:pPr>
            <a:r>
              <a:rPr lang="en-US" sz="3200" b="1" i="1" u="sng" dirty="0" err="1">
                <a:solidFill>
                  <a:srgbClr val="FF0000"/>
                </a:solidFill>
                <a:latin typeface="Times New Roman" panose="02020603050405020304" pitchFamily="18" charset="0"/>
                <a:cs typeface="Times New Roman" panose="02020603050405020304" pitchFamily="18" charset="0"/>
              </a:rPr>
              <a:t>Nhóm</a:t>
            </a:r>
            <a:r>
              <a:rPr lang="en-US" sz="3200" b="1" i="1" u="sng" dirty="0">
                <a:solidFill>
                  <a:srgbClr val="FF0000"/>
                </a:solidFill>
                <a:latin typeface="Times New Roman" panose="02020603050405020304" pitchFamily="18" charset="0"/>
                <a:cs typeface="Times New Roman" panose="02020603050405020304" pitchFamily="18" charset="0"/>
              </a:rPr>
              <a:t> </a:t>
            </a:r>
            <a:r>
              <a:rPr lang="en-US" sz="3200" b="1" i="1" u="sng" dirty="0" err="1">
                <a:solidFill>
                  <a:srgbClr val="FF0000"/>
                </a:solidFill>
                <a:latin typeface="Times New Roman" panose="02020603050405020304" pitchFamily="18" charset="0"/>
                <a:cs typeface="Times New Roman" panose="02020603050405020304" pitchFamily="18" charset="0"/>
              </a:rPr>
              <a:t>Chuyên</a:t>
            </a:r>
            <a:r>
              <a:rPr lang="en-US" sz="3200" b="1" i="1" u="sng" dirty="0">
                <a:solidFill>
                  <a:srgbClr val="FF0000"/>
                </a:solidFill>
                <a:latin typeface="Times New Roman" panose="02020603050405020304" pitchFamily="18" charset="0"/>
                <a:cs typeface="Times New Roman" panose="02020603050405020304" pitchFamily="18" charset="0"/>
              </a:rPr>
              <a:t> </a:t>
            </a:r>
            <a:r>
              <a:rPr lang="en-US" sz="3200" b="1" i="1" u="sng" dirty="0" err="1">
                <a:solidFill>
                  <a:srgbClr val="FF0000"/>
                </a:solidFill>
                <a:latin typeface="Times New Roman" panose="02020603050405020304" pitchFamily="18" charset="0"/>
                <a:cs typeface="Times New Roman" panose="02020603050405020304" pitchFamily="18" charset="0"/>
              </a:rPr>
              <a:t>gia</a:t>
            </a:r>
            <a:r>
              <a:rPr lang="en-US" sz="3200" b="1" i="1" u="sng" dirty="0">
                <a:solidFill>
                  <a:srgbClr val="FF0000"/>
                </a:solidFill>
                <a:latin typeface="Times New Roman" panose="02020603050405020304" pitchFamily="18" charset="0"/>
                <a:cs typeface="Times New Roman" panose="02020603050405020304" pitchFamily="18" charset="0"/>
              </a:rPr>
              <a:t> 4. </a:t>
            </a:r>
            <a:r>
              <a:rPr lang="vi-VN" sz="3200" i="1" dirty="0">
                <a:effectLst/>
                <a:latin typeface="Times New Roman" panose="02020603050405020304" pitchFamily="18" charset="0"/>
                <a:ea typeface="Times New Roman" panose="02020603050405020304" pitchFamily="18" charset="0"/>
                <a:cs typeface="Times New Roman" panose="02020603050405020304" pitchFamily="18" charset="0"/>
              </a:rPr>
              <a:t>Theo em, điều mà Bác Hồ tha thiết mong muốn qua bức thư này là gì? </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359687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4401800" y="4811398"/>
            <a:ext cx="1107190" cy="1606806"/>
          </a:xfrm>
          <a:prstGeom prst="rect">
            <a:avLst/>
          </a:prstGeom>
        </p:spPr>
      </p:pic>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2268487" y="5521723"/>
            <a:ext cx="1107190" cy="1606806"/>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054910" y="-395318"/>
            <a:ext cx="1783094" cy="1893321"/>
          </a:xfrm>
          <a:prstGeom prst="rect">
            <a:avLst/>
          </a:prstGeom>
        </p:spPr>
      </p:pic>
      <p:sp>
        <p:nvSpPr>
          <p:cNvPr id="2" name="TextBox 1">
            <a:extLst>
              <a:ext uri="{FF2B5EF4-FFF2-40B4-BE49-F238E27FC236}">
                <a16:creationId xmlns:a16="http://schemas.microsoft.com/office/drawing/2014/main" id="{04EE59D6-CB21-C806-D41F-EBB560836FC6}"/>
              </a:ext>
            </a:extLst>
          </p:cNvPr>
          <p:cNvSpPr txBox="1"/>
          <p:nvPr/>
        </p:nvSpPr>
        <p:spPr>
          <a:xfrm>
            <a:off x="0" y="140201"/>
            <a:ext cx="8031079" cy="646331"/>
          </a:xfrm>
          <a:prstGeom prst="rect">
            <a:avLst/>
          </a:prstGeom>
          <a:noFill/>
        </p:spPr>
        <p:txBody>
          <a:bodyPr wrap="square" rtlCol="0">
            <a:spAutoFit/>
          </a:bodyPr>
          <a:lstStyle/>
          <a:p>
            <a:pPr defTabSz="685800">
              <a:defRPr/>
            </a:pPr>
            <a:r>
              <a:rPr lang="en-US" sz="3600" b="1" dirty="0" err="1">
                <a:solidFill>
                  <a:prstClr val="black"/>
                </a:solidFill>
                <a:latin typeface="Times New Roman" pitchFamily="18" charset="0"/>
                <a:cs typeface="Times New Roman" pitchFamily="18" charset="0"/>
              </a:rPr>
              <a:t>Vòng</a:t>
            </a:r>
            <a:r>
              <a:rPr lang="en-US" sz="3600" b="1" dirty="0">
                <a:solidFill>
                  <a:prstClr val="black"/>
                </a:solidFill>
                <a:latin typeface="Times New Roman" pitchFamily="18" charset="0"/>
                <a:cs typeface="Times New Roman" pitchFamily="18" charset="0"/>
              </a:rPr>
              <a:t> 2. </a:t>
            </a:r>
            <a:r>
              <a:rPr lang="en-US" sz="3600" b="1" dirty="0" err="1">
                <a:solidFill>
                  <a:prstClr val="black"/>
                </a:solidFill>
                <a:latin typeface="Times New Roman" pitchFamily="18" charset="0"/>
                <a:cs typeface="Times New Roman" pitchFamily="18" charset="0"/>
              </a:rPr>
              <a:t>Vòng</a:t>
            </a:r>
            <a:r>
              <a:rPr lang="en-US" sz="3600" b="1" dirty="0">
                <a:solidFill>
                  <a:prstClr val="black"/>
                </a:solidFill>
                <a:latin typeface="Times New Roman" pitchFamily="18" charset="0"/>
                <a:cs typeface="Times New Roman" pitchFamily="18" charset="0"/>
              </a:rPr>
              <a:t> </a:t>
            </a:r>
            <a:r>
              <a:rPr lang="en-US" sz="3600" b="1" dirty="0" err="1">
                <a:solidFill>
                  <a:prstClr val="black"/>
                </a:solidFill>
                <a:latin typeface="Times New Roman" pitchFamily="18" charset="0"/>
                <a:cs typeface="Times New Roman" pitchFamily="18" charset="0"/>
              </a:rPr>
              <a:t>mảnh</a:t>
            </a:r>
            <a:r>
              <a:rPr lang="en-US" sz="3600" b="1" dirty="0">
                <a:solidFill>
                  <a:prstClr val="black"/>
                </a:solidFill>
                <a:latin typeface="Times New Roman" pitchFamily="18" charset="0"/>
                <a:cs typeface="Times New Roman" pitchFamily="18" charset="0"/>
              </a:rPr>
              <a:t> </a:t>
            </a:r>
            <a:r>
              <a:rPr lang="en-US" sz="3600" b="1" dirty="0" err="1">
                <a:solidFill>
                  <a:prstClr val="black"/>
                </a:solidFill>
                <a:latin typeface="Times New Roman" pitchFamily="18" charset="0"/>
                <a:cs typeface="Times New Roman" pitchFamily="18" charset="0"/>
              </a:rPr>
              <a:t>ghép</a:t>
            </a:r>
            <a:endParaRPr lang="en-US" sz="3600" b="1" dirty="0">
              <a:solidFill>
                <a:prstClr val="black"/>
              </a:solidFill>
              <a:latin typeface="Times New Roman" pitchFamily="18" charset="0"/>
              <a:cs typeface="Times New Roman" pitchFamily="18" charset="0"/>
            </a:endParaRPr>
          </a:p>
        </p:txBody>
      </p:sp>
      <p:sp>
        <p:nvSpPr>
          <p:cNvPr id="6" name="Rounded Rectangle 94">
            <a:extLst>
              <a:ext uri="{FF2B5EF4-FFF2-40B4-BE49-F238E27FC236}">
                <a16:creationId xmlns:a16="http://schemas.microsoft.com/office/drawing/2014/main" id="{DA6BC399-EAA9-F13B-8F4C-66514A7DDCA6}"/>
              </a:ext>
            </a:extLst>
          </p:cNvPr>
          <p:cNvSpPr/>
          <p:nvPr/>
        </p:nvSpPr>
        <p:spPr>
          <a:xfrm>
            <a:off x="1828106" y="1012617"/>
            <a:ext cx="8031079" cy="652236"/>
          </a:xfrm>
          <a:prstGeom prst="roundRect">
            <a:avLst/>
          </a:prstGeom>
          <a:gradFill flip="none" rotWithShape="1">
            <a:gsLst>
              <a:gs pos="0">
                <a:srgbClr val="FFC000">
                  <a:lumMod val="60000"/>
                  <a:lumOff val="40000"/>
                </a:srgbClr>
              </a:gs>
              <a:gs pos="50000">
                <a:srgbClr val="ED7D31">
                  <a:lumMod val="40000"/>
                  <a:lumOff val="60000"/>
                </a:srgbClr>
              </a:gs>
              <a:gs pos="100000">
                <a:srgbClr val="FFC000">
                  <a:lumMod val="40000"/>
                  <a:lumOff val="60000"/>
                </a:srgbClr>
              </a:gs>
            </a:gsLst>
            <a:path path="circle">
              <a:fillToRect l="50000" t="50000" r="50000" b="50000"/>
            </a:path>
            <a:tileRect/>
          </a:gradFill>
          <a:ln w="12700" cap="flat" cmpd="sng" algn="ctr">
            <a:solidFill>
              <a:srgbClr val="4472C4">
                <a:shade val="50000"/>
              </a:srgbClr>
            </a:solidFill>
            <a:prstDash val="solid"/>
            <a:miter lim="800000"/>
          </a:ln>
          <a:effectLst/>
        </p:spPr>
        <p:txBody>
          <a:bodyPr rtlCol="0" anchor="ctr"/>
          <a:lstStyle/>
          <a:p>
            <a:pPr algn="ctr" defTabSz="685800">
              <a:defRPr/>
            </a:pPr>
            <a:r>
              <a:rPr lang="en-US" sz="2400" kern="0" dirty="0">
                <a:solidFill>
                  <a:prstClr val="black"/>
                </a:solidFill>
                <a:latin typeface="Times New Roman" panose="02020603050405020304" pitchFamily="18" charset="0"/>
                <a:cs typeface="Times New Roman" panose="02020603050405020304" pitchFamily="18" charset="0"/>
              </a:rPr>
              <a:t>Thành </a:t>
            </a:r>
            <a:r>
              <a:rPr lang="en-US" sz="2400" kern="0" dirty="0" err="1">
                <a:solidFill>
                  <a:prstClr val="black"/>
                </a:solidFill>
                <a:latin typeface="Times New Roman" panose="02020603050405020304" pitchFamily="18" charset="0"/>
                <a:cs typeface="Times New Roman" panose="02020603050405020304" pitchFamily="18" charset="0"/>
              </a:rPr>
              <a:t>viên</a:t>
            </a:r>
            <a:r>
              <a:rPr lang="en-US" sz="2400" kern="0" dirty="0">
                <a:solidFill>
                  <a:prstClr val="black"/>
                </a:solidFill>
                <a:latin typeface="Times New Roman" panose="02020603050405020304" pitchFamily="18" charset="0"/>
                <a:cs typeface="Times New Roman" panose="02020603050405020304" pitchFamily="18" charset="0"/>
              </a:rPr>
              <a:t> </a:t>
            </a:r>
            <a:r>
              <a:rPr lang="en-US" sz="2400" kern="0" dirty="0" err="1">
                <a:solidFill>
                  <a:prstClr val="black"/>
                </a:solidFill>
                <a:latin typeface="Times New Roman" panose="02020603050405020304" pitchFamily="18" charset="0"/>
                <a:cs typeface="Times New Roman" panose="02020603050405020304" pitchFamily="18" charset="0"/>
              </a:rPr>
              <a:t>nhóm</a:t>
            </a:r>
            <a:r>
              <a:rPr lang="en-US" sz="2400" kern="0" dirty="0">
                <a:solidFill>
                  <a:prstClr val="black"/>
                </a:solidFill>
                <a:latin typeface="Times New Roman" panose="02020603050405020304" pitchFamily="18" charset="0"/>
                <a:cs typeface="Times New Roman" panose="02020603050405020304" pitchFamily="18" charset="0"/>
              </a:rPr>
              <a:t> di </a:t>
            </a:r>
            <a:r>
              <a:rPr lang="en-US" sz="2400" kern="0" dirty="0" err="1">
                <a:solidFill>
                  <a:prstClr val="black"/>
                </a:solidFill>
                <a:latin typeface="Times New Roman" panose="02020603050405020304" pitchFamily="18" charset="0"/>
                <a:cs typeface="Times New Roman" panose="02020603050405020304" pitchFamily="18" charset="0"/>
              </a:rPr>
              <a:t>chuyển</a:t>
            </a:r>
            <a:r>
              <a:rPr lang="en-US" sz="2400" kern="0" dirty="0">
                <a:solidFill>
                  <a:prstClr val="black"/>
                </a:solidFill>
                <a:latin typeface="Times New Roman" panose="02020603050405020304" pitchFamily="18" charset="0"/>
                <a:cs typeface="Times New Roman" panose="02020603050405020304" pitchFamily="18" charset="0"/>
              </a:rPr>
              <a:t> </a:t>
            </a:r>
            <a:r>
              <a:rPr lang="en-US" sz="2400" kern="0" dirty="0" err="1">
                <a:solidFill>
                  <a:prstClr val="black"/>
                </a:solidFill>
                <a:latin typeface="Times New Roman" panose="02020603050405020304" pitchFamily="18" charset="0"/>
                <a:cs typeface="Times New Roman" panose="02020603050405020304" pitchFamily="18" charset="0"/>
              </a:rPr>
              <a:t>về</a:t>
            </a:r>
            <a:r>
              <a:rPr lang="en-US" sz="2400" kern="0" dirty="0">
                <a:solidFill>
                  <a:prstClr val="black"/>
                </a:solidFill>
                <a:latin typeface="Times New Roman" panose="02020603050405020304" pitchFamily="18" charset="0"/>
                <a:cs typeface="Times New Roman" panose="02020603050405020304" pitchFamily="18" charset="0"/>
              </a:rPr>
              <a:t> </a:t>
            </a:r>
            <a:r>
              <a:rPr lang="en-US" sz="2400" kern="0" dirty="0" err="1">
                <a:solidFill>
                  <a:prstClr val="black"/>
                </a:solidFill>
                <a:latin typeface="Times New Roman" panose="02020603050405020304" pitchFamily="18" charset="0"/>
                <a:cs typeface="Times New Roman" panose="02020603050405020304" pitchFamily="18" charset="0"/>
              </a:rPr>
              <a:t>nhóm</a:t>
            </a:r>
            <a:r>
              <a:rPr lang="en-US" sz="2400" kern="0" dirty="0">
                <a:solidFill>
                  <a:prstClr val="black"/>
                </a:solidFill>
                <a:latin typeface="Times New Roman" panose="02020603050405020304" pitchFamily="18" charset="0"/>
                <a:cs typeface="Times New Roman" panose="02020603050405020304" pitchFamily="18" charset="0"/>
              </a:rPr>
              <a:t> </a:t>
            </a:r>
            <a:r>
              <a:rPr lang="en-US" sz="2400" kern="0" dirty="0" err="1">
                <a:solidFill>
                  <a:prstClr val="black"/>
                </a:solidFill>
                <a:latin typeface="Times New Roman" panose="02020603050405020304" pitchFamily="18" charset="0"/>
                <a:cs typeface="Times New Roman" panose="02020603050405020304" pitchFamily="18" charset="0"/>
              </a:rPr>
              <a:t>mới</a:t>
            </a:r>
            <a:endParaRPr lang="en-US" sz="2400" kern="0" dirty="0">
              <a:solidFill>
                <a:prstClr val="black"/>
              </a:solidFill>
              <a:latin typeface="Times New Roman" panose="02020603050405020304" pitchFamily="18" charset="0"/>
              <a:cs typeface="Times New Roman" panose="02020603050405020304" pitchFamily="18" charset="0"/>
            </a:endParaRPr>
          </a:p>
        </p:txBody>
      </p:sp>
      <p:sp>
        <p:nvSpPr>
          <p:cNvPr id="69" name="5-Point Star 4">
            <a:extLst>
              <a:ext uri="{FF2B5EF4-FFF2-40B4-BE49-F238E27FC236}">
                <a16:creationId xmlns:a16="http://schemas.microsoft.com/office/drawing/2014/main" id="{114206DF-3ADA-2940-579B-2567BCFB4E7F}"/>
              </a:ext>
            </a:extLst>
          </p:cNvPr>
          <p:cNvSpPr/>
          <p:nvPr/>
        </p:nvSpPr>
        <p:spPr>
          <a:xfrm>
            <a:off x="1896796" y="3121723"/>
            <a:ext cx="570016" cy="552203"/>
          </a:xfrm>
          <a:prstGeom prst="star5">
            <a:avLst/>
          </a:prstGeom>
          <a:solidFill>
            <a:srgbClr val="FFFF00"/>
          </a:solidFill>
          <a:ln w="12700" cap="flat" cmpd="sng" algn="ctr">
            <a:solidFill>
              <a:srgbClr val="4472C4">
                <a:shade val="50000"/>
              </a:srgbClr>
            </a:solidFill>
            <a:prstDash val="solid"/>
            <a:miter lim="800000"/>
          </a:ln>
          <a:effectLst/>
        </p:spPr>
        <p:txBody>
          <a:bodyPr rtlCol="0" anchor="ctr"/>
          <a:lstStyle/>
          <a:p>
            <a:pPr algn="ctr" defTabSz="685800">
              <a:defRPr/>
            </a:pPr>
            <a:endParaRPr lang="en-US" sz="1350" kern="0">
              <a:solidFill>
                <a:prstClr val="white"/>
              </a:solidFill>
              <a:latin typeface="Calibri"/>
            </a:endParaRPr>
          </a:p>
        </p:txBody>
      </p:sp>
      <p:sp>
        <p:nvSpPr>
          <p:cNvPr id="70" name="5-Point Star 5">
            <a:extLst>
              <a:ext uri="{FF2B5EF4-FFF2-40B4-BE49-F238E27FC236}">
                <a16:creationId xmlns:a16="http://schemas.microsoft.com/office/drawing/2014/main" id="{09AE723C-1D9F-F351-DCC2-25353CD7CE31}"/>
              </a:ext>
            </a:extLst>
          </p:cNvPr>
          <p:cNvSpPr/>
          <p:nvPr/>
        </p:nvSpPr>
        <p:spPr>
          <a:xfrm>
            <a:off x="1147786" y="3121723"/>
            <a:ext cx="570016" cy="552203"/>
          </a:xfrm>
          <a:prstGeom prst="star5">
            <a:avLst/>
          </a:prstGeom>
          <a:solidFill>
            <a:srgbClr val="FFFF00"/>
          </a:solidFill>
          <a:ln w="12700" cap="flat" cmpd="sng" algn="ctr">
            <a:solidFill>
              <a:srgbClr val="4472C4">
                <a:shade val="50000"/>
              </a:srgbClr>
            </a:solidFill>
            <a:prstDash val="solid"/>
            <a:miter lim="800000"/>
          </a:ln>
          <a:effectLst/>
        </p:spPr>
        <p:txBody>
          <a:bodyPr rtlCol="0" anchor="ctr"/>
          <a:lstStyle/>
          <a:p>
            <a:pPr algn="ctr" defTabSz="685800">
              <a:defRPr/>
            </a:pPr>
            <a:endParaRPr lang="en-US" sz="1350" kern="0">
              <a:solidFill>
                <a:prstClr val="white"/>
              </a:solidFill>
              <a:latin typeface="Calibri"/>
            </a:endParaRPr>
          </a:p>
        </p:txBody>
      </p:sp>
      <p:grpSp>
        <p:nvGrpSpPr>
          <p:cNvPr id="71" name="Group 70">
            <a:extLst>
              <a:ext uri="{FF2B5EF4-FFF2-40B4-BE49-F238E27FC236}">
                <a16:creationId xmlns:a16="http://schemas.microsoft.com/office/drawing/2014/main" id="{1616F75C-B16C-F1DC-4608-6F8A81EC36DD}"/>
              </a:ext>
            </a:extLst>
          </p:cNvPr>
          <p:cNvGrpSpPr/>
          <p:nvPr/>
        </p:nvGrpSpPr>
        <p:grpSpPr>
          <a:xfrm>
            <a:off x="1147786" y="3673925"/>
            <a:ext cx="1278082" cy="552203"/>
            <a:chOff x="867885" y="3158835"/>
            <a:chExt cx="1704109" cy="736270"/>
          </a:xfrm>
          <a:solidFill>
            <a:srgbClr val="00B050"/>
          </a:solidFill>
        </p:grpSpPr>
        <p:sp>
          <p:nvSpPr>
            <p:cNvPr id="72" name="5-Point Star 3">
              <a:extLst>
                <a:ext uri="{FF2B5EF4-FFF2-40B4-BE49-F238E27FC236}">
                  <a16:creationId xmlns:a16="http://schemas.microsoft.com/office/drawing/2014/main" id="{30CFF418-2182-FE79-6ED2-5FBA78C136B1}"/>
                </a:ext>
              </a:extLst>
            </p:cNvPr>
            <p:cNvSpPr/>
            <p:nvPr/>
          </p:nvSpPr>
          <p:spPr>
            <a:xfrm>
              <a:off x="1811973" y="3158835"/>
              <a:ext cx="760021" cy="736270"/>
            </a:xfrm>
            <a:prstGeom prst="star5">
              <a:avLst/>
            </a:prstGeom>
            <a:grpFill/>
            <a:ln w="12700" cap="flat" cmpd="sng" algn="ctr">
              <a:solidFill>
                <a:srgbClr val="4472C4">
                  <a:shade val="50000"/>
                </a:srgbClr>
              </a:solidFill>
              <a:prstDash val="solid"/>
              <a:miter lim="800000"/>
            </a:ln>
            <a:effectLst/>
          </p:spPr>
          <p:txBody>
            <a:bodyPr rtlCol="0" anchor="ctr"/>
            <a:lstStyle/>
            <a:p>
              <a:pPr algn="ctr" defTabSz="685800">
                <a:defRPr/>
              </a:pPr>
              <a:endParaRPr lang="en-US" sz="1350" kern="0">
                <a:solidFill>
                  <a:prstClr val="white"/>
                </a:solidFill>
                <a:latin typeface="Calibri"/>
              </a:endParaRPr>
            </a:p>
          </p:txBody>
        </p:sp>
        <p:sp>
          <p:nvSpPr>
            <p:cNvPr id="73" name="5-Point Star 6">
              <a:extLst>
                <a:ext uri="{FF2B5EF4-FFF2-40B4-BE49-F238E27FC236}">
                  <a16:creationId xmlns:a16="http://schemas.microsoft.com/office/drawing/2014/main" id="{F29AF9BC-1107-44BF-AE67-FB4DBE452BD6}"/>
                </a:ext>
              </a:extLst>
            </p:cNvPr>
            <p:cNvSpPr/>
            <p:nvPr/>
          </p:nvSpPr>
          <p:spPr>
            <a:xfrm>
              <a:off x="867885" y="3158835"/>
              <a:ext cx="760021" cy="736270"/>
            </a:xfrm>
            <a:prstGeom prst="star5">
              <a:avLst/>
            </a:prstGeom>
            <a:grpFill/>
            <a:ln w="12700" cap="flat" cmpd="sng" algn="ctr">
              <a:solidFill>
                <a:srgbClr val="4472C4">
                  <a:shade val="50000"/>
                </a:srgbClr>
              </a:solidFill>
              <a:prstDash val="solid"/>
              <a:miter lim="800000"/>
            </a:ln>
            <a:effectLst/>
          </p:spPr>
          <p:txBody>
            <a:bodyPr rtlCol="0" anchor="ctr"/>
            <a:lstStyle/>
            <a:p>
              <a:pPr algn="ctr" defTabSz="685800">
                <a:defRPr/>
              </a:pPr>
              <a:endParaRPr lang="en-US" sz="1350" kern="0">
                <a:solidFill>
                  <a:prstClr val="white"/>
                </a:solidFill>
                <a:latin typeface="Calibri"/>
              </a:endParaRPr>
            </a:p>
          </p:txBody>
        </p:sp>
      </p:grpSp>
      <p:sp>
        <p:nvSpPr>
          <p:cNvPr id="74" name="5-Point Star 52">
            <a:extLst>
              <a:ext uri="{FF2B5EF4-FFF2-40B4-BE49-F238E27FC236}">
                <a16:creationId xmlns:a16="http://schemas.microsoft.com/office/drawing/2014/main" id="{73EDD68B-D803-A480-C169-7EC26C7B165B}"/>
              </a:ext>
            </a:extLst>
          </p:cNvPr>
          <p:cNvSpPr/>
          <p:nvPr/>
        </p:nvSpPr>
        <p:spPr>
          <a:xfrm>
            <a:off x="1868564" y="5152048"/>
            <a:ext cx="570016" cy="552203"/>
          </a:xfrm>
          <a:prstGeom prst="star5">
            <a:avLst/>
          </a:prstGeom>
          <a:solidFill>
            <a:srgbClr val="3333FF"/>
          </a:solidFill>
          <a:ln w="12700" cap="flat" cmpd="sng" algn="ctr">
            <a:solidFill>
              <a:srgbClr val="4472C4">
                <a:shade val="50000"/>
              </a:srgbClr>
            </a:solidFill>
            <a:prstDash val="solid"/>
            <a:miter lim="800000"/>
          </a:ln>
          <a:effectLst/>
        </p:spPr>
        <p:txBody>
          <a:bodyPr rtlCol="0" anchor="ctr"/>
          <a:lstStyle/>
          <a:p>
            <a:pPr algn="ctr" defTabSz="685800">
              <a:defRPr/>
            </a:pPr>
            <a:endParaRPr lang="en-US" sz="1350" kern="0">
              <a:solidFill>
                <a:prstClr val="white"/>
              </a:solidFill>
              <a:latin typeface="Calibri"/>
            </a:endParaRPr>
          </a:p>
        </p:txBody>
      </p:sp>
      <p:grpSp>
        <p:nvGrpSpPr>
          <p:cNvPr id="75" name="Group 74">
            <a:extLst>
              <a:ext uri="{FF2B5EF4-FFF2-40B4-BE49-F238E27FC236}">
                <a16:creationId xmlns:a16="http://schemas.microsoft.com/office/drawing/2014/main" id="{A7965ADD-F302-81A6-3F96-3651BD881BCD}"/>
              </a:ext>
            </a:extLst>
          </p:cNvPr>
          <p:cNvGrpSpPr/>
          <p:nvPr/>
        </p:nvGrpSpPr>
        <p:grpSpPr>
          <a:xfrm>
            <a:off x="1119861" y="4393028"/>
            <a:ext cx="1278082" cy="552203"/>
            <a:chOff x="959919" y="4870861"/>
            <a:chExt cx="1704109" cy="736270"/>
          </a:xfrm>
          <a:solidFill>
            <a:srgbClr val="FF0000"/>
          </a:solidFill>
        </p:grpSpPr>
        <p:sp>
          <p:nvSpPr>
            <p:cNvPr id="76" name="5-Point Star 53">
              <a:extLst>
                <a:ext uri="{FF2B5EF4-FFF2-40B4-BE49-F238E27FC236}">
                  <a16:creationId xmlns:a16="http://schemas.microsoft.com/office/drawing/2014/main" id="{3F827970-9F45-0031-7052-3D2A346AEF9D}"/>
                </a:ext>
              </a:extLst>
            </p:cNvPr>
            <p:cNvSpPr/>
            <p:nvPr/>
          </p:nvSpPr>
          <p:spPr>
            <a:xfrm>
              <a:off x="1904007" y="4870861"/>
              <a:ext cx="760021" cy="736270"/>
            </a:xfrm>
            <a:prstGeom prst="star5">
              <a:avLst/>
            </a:prstGeom>
            <a:grpFill/>
            <a:ln w="12700" cap="flat" cmpd="sng" algn="ctr">
              <a:solidFill>
                <a:srgbClr val="4472C4">
                  <a:shade val="50000"/>
                </a:srgbClr>
              </a:solidFill>
              <a:prstDash val="solid"/>
              <a:miter lim="800000"/>
            </a:ln>
            <a:effectLst/>
          </p:spPr>
          <p:txBody>
            <a:bodyPr rtlCol="0" anchor="ctr"/>
            <a:lstStyle/>
            <a:p>
              <a:pPr algn="ctr" defTabSz="685800">
                <a:defRPr/>
              </a:pPr>
              <a:endParaRPr lang="en-US" sz="1350" kern="0">
                <a:solidFill>
                  <a:prstClr val="white"/>
                </a:solidFill>
                <a:latin typeface="Calibri"/>
              </a:endParaRPr>
            </a:p>
          </p:txBody>
        </p:sp>
        <p:sp>
          <p:nvSpPr>
            <p:cNvPr id="77" name="5-Point Star 54">
              <a:extLst>
                <a:ext uri="{FF2B5EF4-FFF2-40B4-BE49-F238E27FC236}">
                  <a16:creationId xmlns:a16="http://schemas.microsoft.com/office/drawing/2014/main" id="{9FD2BF54-7C11-512D-6F0F-2E496922BDC5}"/>
                </a:ext>
              </a:extLst>
            </p:cNvPr>
            <p:cNvSpPr/>
            <p:nvPr/>
          </p:nvSpPr>
          <p:spPr>
            <a:xfrm>
              <a:off x="959919" y="4870861"/>
              <a:ext cx="760021" cy="736270"/>
            </a:xfrm>
            <a:prstGeom prst="star5">
              <a:avLst/>
            </a:prstGeom>
            <a:grpFill/>
            <a:ln w="12700" cap="flat" cmpd="sng" algn="ctr">
              <a:solidFill>
                <a:srgbClr val="4472C4">
                  <a:shade val="50000"/>
                </a:srgbClr>
              </a:solidFill>
              <a:prstDash val="solid"/>
              <a:miter lim="800000"/>
            </a:ln>
            <a:effectLst/>
          </p:spPr>
          <p:txBody>
            <a:bodyPr rtlCol="0" anchor="ctr"/>
            <a:lstStyle/>
            <a:p>
              <a:pPr algn="ctr" defTabSz="685800">
                <a:defRPr/>
              </a:pPr>
              <a:endParaRPr lang="en-US" sz="1350" kern="0">
                <a:solidFill>
                  <a:prstClr val="white"/>
                </a:solidFill>
                <a:latin typeface="Calibri"/>
              </a:endParaRPr>
            </a:p>
          </p:txBody>
        </p:sp>
      </p:grpSp>
      <p:sp>
        <p:nvSpPr>
          <p:cNvPr id="78" name="5-Point Star 55">
            <a:extLst>
              <a:ext uri="{FF2B5EF4-FFF2-40B4-BE49-F238E27FC236}">
                <a16:creationId xmlns:a16="http://schemas.microsoft.com/office/drawing/2014/main" id="{FA14E89A-4139-AF45-5789-DE7FDF90E54E}"/>
              </a:ext>
            </a:extLst>
          </p:cNvPr>
          <p:cNvSpPr/>
          <p:nvPr/>
        </p:nvSpPr>
        <p:spPr>
          <a:xfrm>
            <a:off x="1147786" y="5133658"/>
            <a:ext cx="570016" cy="552203"/>
          </a:xfrm>
          <a:prstGeom prst="star5">
            <a:avLst/>
          </a:prstGeom>
          <a:solidFill>
            <a:srgbClr val="3333FF"/>
          </a:solidFill>
          <a:ln w="12700" cap="flat" cmpd="sng" algn="ctr">
            <a:solidFill>
              <a:srgbClr val="4472C4">
                <a:shade val="50000"/>
              </a:srgbClr>
            </a:solidFill>
            <a:prstDash val="solid"/>
            <a:miter lim="800000"/>
          </a:ln>
          <a:effectLst/>
        </p:spPr>
        <p:txBody>
          <a:bodyPr rtlCol="0" anchor="ctr"/>
          <a:lstStyle/>
          <a:p>
            <a:pPr algn="ctr" defTabSz="685800">
              <a:defRPr/>
            </a:pPr>
            <a:endParaRPr lang="en-US" sz="1350" kern="0">
              <a:solidFill>
                <a:prstClr val="white"/>
              </a:solidFill>
              <a:latin typeface="Calibri"/>
            </a:endParaRPr>
          </a:p>
        </p:txBody>
      </p:sp>
      <p:grpSp>
        <p:nvGrpSpPr>
          <p:cNvPr id="79" name="Group 78">
            <a:extLst>
              <a:ext uri="{FF2B5EF4-FFF2-40B4-BE49-F238E27FC236}">
                <a16:creationId xmlns:a16="http://schemas.microsoft.com/office/drawing/2014/main" id="{E128522A-C09A-3DE9-766A-04BA03DC9703}"/>
              </a:ext>
            </a:extLst>
          </p:cNvPr>
          <p:cNvGrpSpPr/>
          <p:nvPr/>
        </p:nvGrpSpPr>
        <p:grpSpPr>
          <a:xfrm>
            <a:off x="4097560" y="3179028"/>
            <a:ext cx="1278082" cy="1104405"/>
            <a:chOff x="878774" y="1217220"/>
            <a:chExt cx="1704109" cy="1472540"/>
          </a:xfrm>
        </p:grpSpPr>
        <p:sp>
          <p:nvSpPr>
            <p:cNvPr id="81" name="5-Point Star 58">
              <a:extLst>
                <a:ext uri="{FF2B5EF4-FFF2-40B4-BE49-F238E27FC236}">
                  <a16:creationId xmlns:a16="http://schemas.microsoft.com/office/drawing/2014/main" id="{51BA38CC-2E01-E06A-D751-F534CE409033}"/>
                </a:ext>
              </a:extLst>
            </p:cNvPr>
            <p:cNvSpPr/>
            <p:nvPr/>
          </p:nvSpPr>
          <p:spPr>
            <a:xfrm>
              <a:off x="1822862" y="1953490"/>
              <a:ext cx="760021" cy="736270"/>
            </a:xfrm>
            <a:prstGeom prst="star5">
              <a:avLst/>
            </a:prstGeom>
            <a:solidFill>
              <a:srgbClr val="FFFF00"/>
            </a:solidFill>
            <a:ln w="12700" cap="flat" cmpd="sng" algn="ctr">
              <a:solidFill>
                <a:srgbClr val="4472C4">
                  <a:shade val="50000"/>
                </a:srgbClr>
              </a:solidFill>
              <a:prstDash val="solid"/>
              <a:miter lim="800000"/>
            </a:ln>
            <a:effectLst/>
          </p:spPr>
          <p:txBody>
            <a:bodyPr rtlCol="0" anchor="ctr"/>
            <a:lstStyle/>
            <a:p>
              <a:pPr algn="ctr" defTabSz="685800">
                <a:defRPr/>
              </a:pPr>
              <a:endParaRPr lang="en-US" sz="1350" kern="0">
                <a:solidFill>
                  <a:prstClr val="white"/>
                </a:solidFill>
                <a:latin typeface="Calibri"/>
              </a:endParaRPr>
            </a:p>
          </p:txBody>
        </p:sp>
        <p:sp>
          <p:nvSpPr>
            <p:cNvPr id="82" name="5-Point Star 59">
              <a:extLst>
                <a:ext uri="{FF2B5EF4-FFF2-40B4-BE49-F238E27FC236}">
                  <a16:creationId xmlns:a16="http://schemas.microsoft.com/office/drawing/2014/main" id="{C457E953-F58A-FA92-3343-1BB8C2FA5D5D}"/>
                </a:ext>
              </a:extLst>
            </p:cNvPr>
            <p:cNvSpPr/>
            <p:nvPr/>
          </p:nvSpPr>
          <p:spPr>
            <a:xfrm>
              <a:off x="1822862" y="1217220"/>
              <a:ext cx="760021" cy="736270"/>
            </a:xfrm>
            <a:prstGeom prst="star5">
              <a:avLst/>
            </a:prstGeom>
            <a:solidFill>
              <a:srgbClr val="00B050"/>
            </a:solidFill>
            <a:ln w="12700" cap="flat" cmpd="sng" algn="ctr">
              <a:solidFill>
                <a:srgbClr val="4472C4">
                  <a:shade val="50000"/>
                </a:srgbClr>
              </a:solidFill>
              <a:prstDash val="solid"/>
              <a:miter lim="800000"/>
            </a:ln>
            <a:effectLst/>
          </p:spPr>
          <p:txBody>
            <a:bodyPr rtlCol="0" anchor="ctr"/>
            <a:lstStyle/>
            <a:p>
              <a:pPr algn="ctr" defTabSz="685800">
                <a:defRPr/>
              </a:pPr>
              <a:endParaRPr lang="en-US" sz="1350" kern="0">
                <a:solidFill>
                  <a:prstClr val="white"/>
                </a:solidFill>
                <a:latin typeface="Calibri"/>
              </a:endParaRPr>
            </a:p>
          </p:txBody>
        </p:sp>
        <p:sp>
          <p:nvSpPr>
            <p:cNvPr id="83" name="5-Point Star 60">
              <a:extLst>
                <a:ext uri="{FF2B5EF4-FFF2-40B4-BE49-F238E27FC236}">
                  <a16:creationId xmlns:a16="http://schemas.microsoft.com/office/drawing/2014/main" id="{3B230C60-868F-A048-1C8C-5EF7CF0D1E79}"/>
                </a:ext>
              </a:extLst>
            </p:cNvPr>
            <p:cNvSpPr/>
            <p:nvPr/>
          </p:nvSpPr>
          <p:spPr>
            <a:xfrm>
              <a:off x="878774" y="1217220"/>
              <a:ext cx="760021" cy="736270"/>
            </a:xfrm>
            <a:prstGeom prst="star5">
              <a:avLst/>
            </a:prstGeom>
            <a:solidFill>
              <a:srgbClr val="00B050"/>
            </a:solidFill>
            <a:ln w="12700" cap="flat" cmpd="sng" algn="ctr">
              <a:solidFill>
                <a:srgbClr val="4472C4">
                  <a:shade val="50000"/>
                </a:srgbClr>
              </a:solidFill>
              <a:prstDash val="solid"/>
              <a:miter lim="800000"/>
            </a:ln>
            <a:effectLst/>
          </p:spPr>
          <p:txBody>
            <a:bodyPr rtlCol="0" anchor="ctr"/>
            <a:lstStyle/>
            <a:p>
              <a:pPr algn="ctr" defTabSz="685800">
                <a:defRPr/>
              </a:pPr>
              <a:endParaRPr lang="en-US" sz="1350" kern="0">
                <a:solidFill>
                  <a:prstClr val="white"/>
                </a:solidFill>
                <a:latin typeface="Calibri"/>
              </a:endParaRPr>
            </a:p>
          </p:txBody>
        </p:sp>
        <p:sp>
          <p:nvSpPr>
            <p:cNvPr id="84" name="5-Point Star 61">
              <a:extLst>
                <a:ext uri="{FF2B5EF4-FFF2-40B4-BE49-F238E27FC236}">
                  <a16:creationId xmlns:a16="http://schemas.microsoft.com/office/drawing/2014/main" id="{691B5BAE-6DE2-7B34-D0CC-60E942C8111C}"/>
                </a:ext>
              </a:extLst>
            </p:cNvPr>
            <p:cNvSpPr/>
            <p:nvPr/>
          </p:nvSpPr>
          <p:spPr>
            <a:xfrm>
              <a:off x="878774" y="1953490"/>
              <a:ext cx="760021" cy="736270"/>
            </a:xfrm>
            <a:prstGeom prst="star5">
              <a:avLst/>
            </a:prstGeom>
            <a:solidFill>
              <a:srgbClr val="FFFF00"/>
            </a:solidFill>
            <a:ln w="12700" cap="flat" cmpd="sng" algn="ctr">
              <a:solidFill>
                <a:srgbClr val="4472C4">
                  <a:shade val="50000"/>
                </a:srgbClr>
              </a:solidFill>
              <a:prstDash val="solid"/>
              <a:miter lim="800000"/>
            </a:ln>
            <a:effectLst/>
          </p:spPr>
          <p:txBody>
            <a:bodyPr rtlCol="0" anchor="ctr"/>
            <a:lstStyle/>
            <a:p>
              <a:pPr algn="ctr" defTabSz="685800">
                <a:defRPr/>
              </a:pPr>
              <a:endParaRPr lang="en-US" sz="1350" kern="0">
                <a:solidFill>
                  <a:prstClr val="white"/>
                </a:solidFill>
                <a:latin typeface="Calibri"/>
              </a:endParaRPr>
            </a:p>
          </p:txBody>
        </p:sp>
      </p:grpSp>
      <p:grpSp>
        <p:nvGrpSpPr>
          <p:cNvPr id="85" name="Group 84">
            <a:extLst>
              <a:ext uri="{FF2B5EF4-FFF2-40B4-BE49-F238E27FC236}">
                <a16:creationId xmlns:a16="http://schemas.microsoft.com/office/drawing/2014/main" id="{66649CA5-58CE-EF1B-36A5-273C6F4FD0CB}"/>
              </a:ext>
            </a:extLst>
          </p:cNvPr>
          <p:cNvGrpSpPr/>
          <p:nvPr/>
        </p:nvGrpSpPr>
        <p:grpSpPr>
          <a:xfrm>
            <a:off x="4099988" y="4671484"/>
            <a:ext cx="1278082" cy="1104405"/>
            <a:chOff x="878774" y="1217220"/>
            <a:chExt cx="1704109" cy="1472540"/>
          </a:xfrm>
        </p:grpSpPr>
        <p:sp>
          <p:nvSpPr>
            <p:cNvPr id="87" name="5-Point Star 64">
              <a:extLst>
                <a:ext uri="{FF2B5EF4-FFF2-40B4-BE49-F238E27FC236}">
                  <a16:creationId xmlns:a16="http://schemas.microsoft.com/office/drawing/2014/main" id="{51C2F522-0885-AFCB-C680-F1EB5C6F276C}"/>
                </a:ext>
              </a:extLst>
            </p:cNvPr>
            <p:cNvSpPr/>
            <p:nvPr/>
          </p:nvSpPr>
          <p:spPr>
            <a:xfrm>
              <a:off x="1822862" y="1953490"/>
              <a:ext cx="760021" cy="736270"/>
            </a:xfrm>
            <a:prstGeom prst="star5">
              <a:avLst/>
            </a:prstGeom>
            <a:solidFill>
              <a:srgbClr val="3333FF"/>
            </a:solidFill>
            <a:ln w="12700" cap="flat" cmpd="sng" algn="ctr">
              <a:solidFill>
                <a:srgbClr val="4472C4">
                  <a:shade val="50000"/>
                </a:srgbClr>
              </a:solidFill>
              <a:prstDash val="solid"/>
              <a:miter lim="800000"/>
            </a:ln>
            <a:effectLst/>
          </p:spPr>
          <p:txBody>
            <a:bodyPr rtlCol="0" anchor="ctr"/>
            <a:lstStyle/>
            <a:p>
              <a:pPr algn="ctr" defTabSz="685800">
                <a:defRPr/>
              </a:pPr>
              <a:endParaRPr lang="en-US" sz="1350" kern="0">
                <a:solidFill>
                  <a:prstClr val="white"/>
                </a:solidFill>
                <a:latin typeface="Calibri"/>
              </a:endParaRPr>
            </a:p>
          </p:txBody>
        </p:sp>
        <p:sp>
          <p:nvSpPr>
            <p:cNvPr id="88" name="5-Point Star 65">
              <a:extLst>
                <a:ext uri="{FF2B5EF4-FFF2-40B4-BE49-F238E27FC236}">
                  <a16:creationId xmlns:a16="http://schemas.microsoft.com/office/drawing/2014/main" id="{3362F5A1-AB62-624C-F12C-2A6350FDEA91}"/>
                </a:ext>
              </a:extLst>
            </p:cNvPr>
            <p:cNvSpPr/>
            <p:nvPr/>
          </p:nvSpPr>
          <p:spPr>
            <a:xfrm>
              <a:off x="1822862" y="1217220"/>
              <a:ext cx="760021" cy="736270"/>
            </a:xfrm>
            <a:prstGeom prst="star5">
              <a:avLst/>
            </a:prstGeom>
            <a:solidFill>
              <a:srgbClr val="FF0000"/>
            </a:solidFill>
            <a:ln w="12700" cap="flat" cmpd="sng" algn="ctr">
              <a:solidFill>
                <a:srgbClr val="4472C4">
                  <a:shade val="50000"/>
                </a:srgbClr>
              </a:solidFill>
              <a:prstDash val="solid"/>
              <a:miter lim="800000"/>
            </a:ln>
            <a:effectLst/>
          </p:spPr>
          <p:txBody>
            <a:bodyPr rtlCol="0" anchor="ctr"/>
            <a:lstStyle/>
            <a:p>
              <a:pPr algn="ctr" defTabSz="685800">
                <a:defRPr/>
              </a:pPr>
              <a:endParaRPr lang="en-US" sz="1350" kern="0">
                <a:solidFill>
                  <a:prstClr val="white"/>
                </a:solidFill>
                <a:latin typeface="Calibri"/>
              </a:endParaRPr>
            </a:p>
          </p:txBody>
        </p:sp>
        <p:sp>
          <p:nvSpPr>
            <p:cNvPr id="89" name="5-Point Star 66">
              <a:extLst>
                <a:ext uri="{FF2B5EF4-FFF2-40B4-BE49-F238E27FC236}">
                  <a16:creationId xmlns:a16="http://schemas.microsoft.com/office/drawing/2014/main" id="{7E2D85FF-8916-FC68-80E4-0F327BCFA9B4}"/>
                </a:ext>
              </a:extLst>
            </p:cNvPr>
            <p:cNvSpPr/>
            <p:nvPr/>
          </p:nvSpPr>
          <p:spPr>
            <a:xfrm>
              <a:off x="878774" y="1217220"/>
              <a:ext cx="760021" cy="736270"/>
            </a:xfrm>
            <a:prstGeom prst="star5">
              <a:avLst/>
            </a:prstGeom>
            <a:solidFill>
              <a:srgbClr val="FF0000"/>
            </a:solidFill>
            <a:ln w="12700" cap="flat" cmpd="sng" algn="ctr">
              <a:solidFill>
                <a:srgbClr val="4472C4">
                  <a:shade val="50000"/>
                </a:srgbClr>
              </a:solidFill>
              <a:prstDash val="solid"/>
              <a:miter lim="800000"/>
            </a:ln>
            <a:effectLst/>
          </p:spPr>
          <p:txBody>
            <a:bodyPr rtlCol="0" anchor="ctr"/>
            <a:lstStyle/>
            <a:p>
              <a:pPr algn="ctr" defTabSz="685800">
                <a:defRPr/>
              </a:pPr>
              <a:endParaRPr lang="en-US" sz="1350" kern="0" dirty="0">
                <a:solidFill>
                  <a:prstClr val="white"/>
                </a:solidFill>
                <a:latin typeface="Calibri"/>
              </a:endParaRPr>
            </a:p>
          </p:txBody>
        </p:sp>
        <p:sp>
          <p:nvSpPr>
            <p:cNvPr id="90" name="5-Point Star 67">
              <a:extLst>
                <a:ext uri="{FF2B5EF4-FFF2-40B4-BE49-F238E27FC236}">
                  <a16:creationId xmlns:a16="http://schemas.microsoft.com/office/drawing/2014/main" id="{447E937C-ADE1-E837-74FB-695A2A9DB36B}"/>
                </a:ext>
              </a:extLst>
            </p:cNvPr>
            <p:cNvSpPr/>
            <p:nvPr/>
          </p:nvSpPr>
          <p:spPr>
            <a:xfrm>
              <a:off x="878774" y="1953490"/>
              <a:ext cx="760021" cy="736270"/>
            </a:xfrm>
            <a:prstGeom prst="star5">
              <a:avLst/>
            </a:prstGeom>
            <a:solidFill>
              <a:srgbClr val="3333FF"/>
            </a:solidFill>
            <a:ln w="12700" cap="flat" cmpd="sng" algn="ctr">
              <a:solidFill>
                <a:srgbClr val="4472C4">
                  <a:shade val="50000"/>
                </a:srgbClr>
              </a:solidFill>
              <a:prstDash val="solid"/>
              <a:miter lim="800000"/>
            </a:ln>
            <a:effectLst/>
          </p:spPr>
          <p:txBody>
            <a:bodyPr rtlCol="0" anchor="ctr"/>
            <a:lstStyle/>
            <a:p>
              <a:pPr algn="ctr" defTabSz="685800">
                <a:defRPr/>
              </a:pPr>
              <a:endParaRPr lang="en-US" sz="1350" kern="0">
                <a:solidFill>
                  <a:prstClr val="white"/>
                </a:solidFill>
                <a:latin typeface="Calibri"/>
              </a:endParaRPr>
            </a:p>
          </p:txBody>
        </p:sp>
      </p:grpSp>
      <p:grpSp>
        <p:nvGrpSpPr>
          <p:cNvPr id="91" name="Group 90">
            <a:extLst>
              <a:ext uri="{FF2B5EF4-FFF2-40B4-BE49-F238E27FC236}">
                <a16:creationId xmlns:a16="http://schemas.microsoft.com/office/drawing/2014/main" id="{542F645A-2F44-858D-F2F1-9614A316F24E}"/>
              </a:ext>
            </a:extLst>
          </p:cNvPr>
          <p:cNvGrpSpPr/>
          <p:nvPr/>
        </p:nvGrpSpPr>
        <p:grpSpPr>
          <a:xfrm>
            <a:off x="7311980" y="4643203"/>
            <a:ext cx="1278082" cy="1104405"/>
            <a:chOff x="878774" y="1217220"/>
            <a:chExt cx="1704109" cy="1472540"/>
          </a:xfrm>
        </p:grpSpPr>
        <p:sp>
          <p:nvSpPr>
            <p:cNvPr id="93" name="5-Point Star 70">
              <a:extLst>
                <a:ext uri="{FF2B5EF4-FFF2-40B4-BE49-F238E27FC236}">
                  <a16:creationId xmlns:a16="http://schemas.microsoft.com/office/drawing/2014/main" id="{477CE0F3-0434-907A-2240-11A9A1EAAA90}"/>
                </a:ext>
              </a:extLst>
            </p:cNvPr>
            <p:cNvSpPr/>
            <p:nvPr/>
          </p:nvSpPr>
          <p:spPr>
            <a:xfrm>
              <a:off x="1822862" y="1953490"/>
              <a:ext cx="760021" cy="736270"/>
            </a:xfrm>
            <a:prstGeom prst="star5">
              <a:avLst/>
            </a:prstGeom>
            <a:solidFill>
              <a:srgbClr val="3333FF"/>
            </a:solidFill>
            <a:ln w="12700" cap="flat" cmpd="sng" algn="ctr">
              <a:solidFill>
                <a:srgbClr val="4472C4">
                  <a:shade val="50000"/>
                </a:srgbClr>
              </a:solidFill>
              <a:prstDash val="solid"/>
              <a:miter lim="800000"/>
            </a:ln>
            <a:effectLst/>
          </p:spPr>
          <p:txBody>
            <a:bodyPr rtlCol="0" anchor="ctr"/>
            <a:lstStyle/>
            <a:p>
              <a:pPr algn="ctr" defTabSz="685800">
                <a:defRPr/>
              </a:pPr>
              <a:endParaRPr lang="en-US" sz="1350" kern="0">
                <a:solidFill>
                  <a:prstClr val="white"/>
                </a:solidFill>
                <a:latin typeface="Calibri"/>
              </a:endParaRPr>
            </a:p>
          </p:txBody>
        </p:sp>
        <p:sp>
          <p:nvSpPr>
            <p:cNvPr id="94" name="5-Point Star 71">
              <a:extLst>
                <a:ext uri="{FF2B5EF4-FFF2-40B4-BE49-F238E27FC236}">
                  <a16:creationId xmlns:a16="http://schemas.microsoft.com/office/drawing/2014/main" id="{BA98694D-42BE-136E-D8D1-069EDD6C2AC7}"/>
                </a:ext>
              </a:extLst>
            </p:cNvPr>
            <p:cNvSpPr/>
            <p:nvPr/>
          </p:nvSpPr>
          <p:spPr>
            <a:xfrm>
              <a:off x="1822862" y="1217220"/>
              <a:ext cx="760021" cy="736270"/>
            </a:xfrm>
            <a:prstGeom prst="star5">
              <a:avLst/>
            </a:prstGeom>
            <a:solidFill>
              <a:srgbClr val="00B050"/>
            </a:solidFill>
            <a:ln w="12700" cap="flat" cmpd="sng" algn="ctr">
              <a:solidFill>
                <a:srgbClr val="4472C4">
                  <a:shade val="50000"/>
                </a:srgbClr>
              </a:solidFill>
              <a:prstDash val="solid"/>
              <a:miter lim="800000"/>
            </a:ln>
            <a:effectLst/>
          </p:spPr>
          <p:txBody>
            <a:bodyPr rtlCol="0" anchor="ctr"/>
            <a:lstStyle/>
            <a:p>
              <a:pPr algn="ctr" defTabSz="685800">
                <a:defRPr/>
              </a:pPr>
              <a:endParaRPr lang="en-US" sz="1350" kern="0">
                <a:solidFill>
                  <a:prstClr val="white"/>
                </a:solidFill>
                <a:latin typeface="Calibri"/>
              </a:endParaRPr>
            </a:p>
          </p:txBody>
        </p:sp>
        <p:sp>
          <p:nvSpPr>
            <p:cNvPr id="95" name="5-Point Star 72">
              <a:extLst>
                <a:ext uri="{FF2B5EF4-FFF2-40B4-BE49-F238E27FC236}">
                  <a16:creationId xmlns:a16="http://schemas.microsoft.com/office/drawing/2014/main" id="{0C2D2CE7-BDC8-F7F9-FA27-D51A32FB11C9}"/>
                </a:ext>
              </a:extLst>
            </p:cNvPr>
            <p:cNvSpPr/>
            <p:nvPr/>
          </p:nvSpPr>
          <p:spPr>
            <a:xfrm>
              <a:off x="878774" y="1217220"/>
              <a:ext cx="760021" cy="736270"/>
            </a:xfrm>
            <a:prstGeom prst="star5">
              <a:avLst/>
            </a:prstGeom>
            <a:solidFill>
              <a:srgbClr val="00B050"/>
            </a:solidFill>
            <a:ln w="12700" cap="flat" cmpd="sng" algn="ctr">
              <a:solidFill>
                <a:srgbClr val="4472C4">
                  <a:shade val="50000"/>
                </a:srgbClr>
              </a:solidFill>
              <a:prstDash val="solid"/>
              <a:miter lim="800000"/>
            </a:ln>
            <a:effectLst/>
          </p:spPr>
          <p:txBody>
            <a:bodyPr rtlCol="0" anchor="ctr"/>
            <a:lstStyle/>
            <a:p>
              <a:pPr algn="ctr" defTabSz="685800">
                <a:defRPr/>
              </a:pPr>
              <a:endParaRPr lang="en-US" sz="1350" kern="0">
                <a:solidFill>
                  <a:prstClr val="white"/>
                </a:solidFill>
                <a:latin typeface="Calibri"/>
              </a:endParaRPr>
            </a:p>
          </p:txBody>
        </p:sp>
        <p:sp>
          <p:nvSpPr>
            <p:cNvPr id="96" name="5-Point Star 73">
              <a:extLst>
                <a:ext uri="{FF2B5EF4-FFF2-40B4-BE49-F238E27FC236}">
                  <a16:creationId xmlns:a16="http://schemas.microsoft.com/office/drawing/2014/main" id="{6013DD3A-E149-B882-2174-FA532EF557B1}"/>
                </a:ext>
              </a:extLst>
            </p:cNvPr>
            <p:cNvSpPr/>
            <p:nvPr/>
          </p:nvSpPr>
          <p:spPr>
            <a:xfrm>
              <a:off x="878774" y="1953490"/>
              <a:ext cx="760021" cy="736270"/>
            </a:xfrm>
            <a:prstGeom prst="star5">
              <a:avLst/>
            </a:prstGeom>
            <a:solidFill>
              <a:srgbClr val="3333FF"/>
            </a:solidFill>
            <a:ln w="12700" cap="flat" cmpd="sng" algn="ctr">
              <a:solidFill>
                <a:srgbClr val="4472C4">
                  <a:shade val="50000"/>
                </a:srgbClr>
              </a:solidFill>
              <a:prstDash val="solid"/>
              <a:miter lim="800000"/>
            </a:ln>
            <a:effectLst/>
          </p:spPr>
          <p:txBody>
            <a:bodyPr rtlCol="0" anchor="ctr"/>
            <a:lstStyle/>
            <a:p>
              <a:pPr algn="ctr" defTabSz="685800">
                <a:defRPr/>
              </a:pPr>
              <a:endParaRPr lang="en-US" sz="1350" kern="0">
                <a:solidFill>
                  <a:prstClr val="white"/>
                </a:solidFill>
                <a:latin typeface="Calibri"/>
              </a:endParaRPr>
            </a:p>
          </p:txBody>
        </p:sp>
      </p:grpSp>
      <p:grpSp>
        <p:nvGrpSpPr>
          <p:cNvPr id="97" name="Group 96">
            <a:extLst>
              <a:ext uri="{FF2B5EF4-FFF2-40B4-BE49-F238E27FC236}">
                <a16:creationId xmlns:a16="http://schemas.microsoft.com/office/drawing/2014/main" id="{0E87EF07-7687-CA91-FE80-6226A0C3D069}"/>
              </a:ext>
            </a:extLst>
          </p:cNvPr>
          <p:cNvGrpSpPr/>
          <p:nvPr/>
        </p:nvGrpSpPr>
        <p:grpSpPr>
          <a:xfrm>
            <a:off x="9921708" y="4697720"/>
            <a:ext cx="1370206" cy="1124877"/>
            <a:chOff x="878774" y="1189924"/>
            <a:chExt cx="1826941" cy="1499836"/>
          </a:xfrm>
        </p:grpSpPr>
        <p:sp>
          <p:nvSpPr>
            <p:cNvPr id="99" name="5-Point Star 76">
              <a:extLst>
                <a:ext uri="{FF2B5EF4-FFF2-40B4-BE49-F238E27FC236}">
                  <a16:creationId xmlns:a16="http://schemas.microsoft.com/office/drawing/2014/main" id="{16262474-855C-33B8-ACD5-90A968D8EFD1}"/>
                </a:ext>
              </a:extLst>
            </p:cNvPr>
            <p:cNvSpPr/>
            <p:nvPr/>
          </p:nvSpPr>
          <p:spPr>
            <a:xfrm>
              <a:off x="1822862" y="1953490"/>
              <a:ext cx="760021" cy="736270"/>
            </a:xfrm>
            <a:prstGeom prst="star5">
              <a:avLst/>
            </a:prstGeom>
            <a:solidFill>
              <a:srgbClr val="FF0000"/>
            </a:solidFill>
            <a:ln w="12700" cap="flat" cmpd="sng" algn="ctr">
              <a:solidFill>
                <a:srgbClr val="4472C4">
                  <a:shade val="50000"/>
                </a:srgbClr>
              </a:solidFill>
              <a:prstDash val="solid"/>
              <a:miter lim="800000"/>
            </a:ln>
            <a:effectLst/>
          </p:spPr>
          <p:txBody>
            <a:bodyPr rtlCol="0" anchor="ctr"/>
            <a:lstStyle/>
            <a:p>
              <a:pPr algn="ctr" defTabSz="685800">
                <a:defRPr/>
              </a:pPr>
              <a:endParaRPr lang="en-US" sz="1350" kern="0">
                <a:solidFill>
                  <a:prstClr val="white"/>
                </a:solidFill>
                <a:latin typeface="Calibri"/>
              </a:endParaRPr>
            </a:p>
          </p:txBody>
        </p:sp>
        <p:sp>
          <p:nvSpPr>
            <p:cNvPr id="100" name="5-Point Star 77">
              <a:extLst>
                <a:ext uri="{FF2B5EF4-FFF2-40B4-BE49-F238E27FC236}">
                  <a16:creationId xmlns:a16="http://schemas.microsoft.com/office/drawing/2014/main" id="{C692BBBA-804F-EC93-4F80-1137B69BCAF7}"/>
                </a:ext>
              </a:extLst>
            </p:cNvPr>
            <p:cNvSpPr/>
            <p:nvPr/>
          </p:nvSpPr>
          <p:spPr>
            <a:xfrm>
              <a:off x="1945694" y="1189924"/>
              <a:ext cx="760021" cy="736270"/>
            </a:xfrm>
            <a:prstGeom prst="star5">
              <a:avLst/>
            </a:prstGeom>
            <a:solidFill>
              <a:srgbClr val="FFFF00"/>
            </a:solidFill>
            <a:ln w="12700" cap="flat" cmpd="sng" algn="ctr">
              <a:solidFill>
                <a:srgbClr val="4472C4">
                  <a:shade val="50000"/>
                </a:srgbClr>
              </a:solidFill>
              <a:prstDash val="solid"/>
              <a:miter lim="800000"/>
            </a:ln>
            <a:effectLst/>
          </p:spPr>
          <p:txBody>
            <a:bodyPr rtlCol="0" anchor="ctr"/>
            <a:lstStyle/>
            <a:p>
              <a:pPr algn="ctr" defTabSz="685800">
                <a:defRPr/>
              </a:pPr>
              <a:endParaRPr lang="en-US" sz="1350" kern="0">
                <a:solidFill>
                  <a:prstClr val="white"/>
                </a:solidFill>
                <a:latin typeface="Calibri"/>
              </a:endParaRPr>
            </a:p>
          </p:txBody>
        </p:sp>
        <p:sp>
          <p:nvSpPr>
            <p:cNvPr id="101" name="5-Point Star 78">
              <a:extLst>
                <a:ext uri="{FF2B5EF4-FFF2-40B4-BE49-F238E27FC236}">
                  <a16:creationId xmlns:a16="http://schemas.microsoft.com/office/drawing/2014/main" id="{CA5CEB05-9A58-288A-359E-A3947C2090DE}"/>
                </a:ext>
              </a:extLst>
            </p:cNvPr>
            <p:cNvSpPr/>
            <p:nvPr/>
          </p:nvSpPr>
          <p:spPr>
            <a:xfrm>
              <a:off x="878774" y="1217220"/>
              <a:ext cx="760021" cy="736270"/>
            </a:xfrm>
            <a:prstGeom prst="star5">
              <a:avLst/>
            </a:prstGeom>
            <a:solidFill>
              <a:srgbClr val="FFFF00"/>
            </a:solidFill>
            <a:ln w="12700" cap="flat" cmpd="sng" algn="ctr">
              <a:solidFill>
                <a:srgbClr val="4472C4">
                  <a:shade val="50000"/>
                </a:srgbClr>
              </a:solidFill>
              <a:prstDash val="solid"/>
              <a:miter lim="800000"/>
            </a:ln>
            <a:effectLst/>
          </p:spPr>
          <p:txBody>
            <a:bodyPr rtlCol="0" anchor="ctr"/>
            <a:lstStyle/>
            <a:p>
              <a:pPr algn="ctr" defTabSz="685800">
                <a:defRPr/>
              </a:pPr>
              <a:endParaRPr lang="en-US" sz="1350" kern="0">
                <a:solidFill>
                  <a:prstClr val="white"/>
                </a:solidFill>
                <a:latin typeface="Calibri"/>
              </a:endParaRPr>
            </a:p>
          </p:txBody>
        </p:sp>
        <p:sp>
          <p:nvSpPr>
            <p:cNvPr id="102" name="5-Point Star 79">
              <a:extLst>
                <a:ext uri="{FF2B5EF4-FFF2-40B4-BE49-F238E27FC236}">
                  <a16:creationId xmlns:a16="http://schemas.microsoft.com/office/drawing/2014/main" id="{23553636-ECC7-0558-CD47-DDEB35CC730D}"/>
                </a:ext>
              </a:extLst>
            </p:cNvPr>
            <p:cNvSpPr/>
            <p:nvPr/>
          </p:nvSpPr>
          <p:spPr>
            <a:xfrm>
              <a:off x="878774" y="1953490"/>
              <a:ext cx="760021" cy="736270"/>
            </a:xfrm>
            <a:prstGeom prst="star5">
              <a:avLst/>
            </a:prstGeom>
            <a:solidFill>
              <a:srgbClr val="FF0000"/>
            </a:solidFill>
            <a:ln w="12700" cap="flat" cmpd="sng" algn="ctr">
              <a:solidFill>
                <a:srgbClr val="4472C4">
                  <a:shade val="50000"/>
                </a:srgbClr>
              </a:solidFill>
              <a:prstDash val="solid"/>
              <a:miter lim="800000"/>
            </a:ln>
            <a:effectLst/>
          </p:spPr>
          <p:txBody>
            <a:bodyPr rtlCol="0" anchor="ctr"/>
            <a:lstStyle/>
            <a:p>
              <a:pPr algn="ctr" defTabSz="685800">
                <a:defRPr/>
              </a:pPr>
              <a:endParaRPr lang="en-US" sz="1350" kern="0">
                <a:solidFill>
                  <a:prstClr val="white"/>
                </a:solidFill>
                <a:latin typeface="Calibri"/>
              </a:endParaRPr>
            </a:p>
          </p:txBody>
        </p:sp>
      </p:grpSp>
      <p:grpSp>
        <p:nvGrpSpPr>
          <p:cNvPr id="103" name="Group 102">
            <a:extLst>
              <a:ext uri="{FF2B5EF4-FFF2-40B4-BE49-F238E27FC236}">
                <a16:creationId xmlns:a16="http://schemas.microsoft.com/office/drawing/2014/main" id="{E39BAE77-3BB7-6C23-ECCA-C434A02CA476}"/>
              </a:ext>
            </a:extLst>
          </p:cNvPr>
          <p:cNvGrpSpPr/>
          <p:nvPr/>
        </p:nvGrpSpPr>
        <p:grpSpPr>
          <a:xfrm>
            <a:off x="7276514" y="3150746"/>
            <a:ext cx="1278082" cy="1104405"/>
            <a:chOff x="878774" y="1217220"/>
            <a:chExt cx="1704109" cy="1472540"/>
          </a:xfrm>
        </p:grpSpPr>
        <p:sp>
          <p:nvSpPr>
            <p:cNvPr id="105" name="5-Point Star 82">
              <a:extLst>
                <a:ext uri="{FF2B5EF4-FFF2-40B4-BE49-F238E27FC236}">
                  <a16:creationId xmlns:a16="http://schemas.microsoft.com/office/drawing/2014/main" id="{F1E44766-1C78-16A6-3931-26380850D4E0}"/>
                </a:ext>
              </a:extLst>
            </p:cNvPr>
            <p:cNvSpPr/>
            <p:nvPr/>
          </p:nvSpPr>
          <p:spPr>
            <a:xfrm>
              <a:off x="1822862" y="1953490"/>
              <a:ext cx="760021" cy="736270"/>
            </a:xfrm>
            <a:prstGeom prst="star5">
              <a:avLst/>
            </a:prstGeom>
            <a:solidFill>
              <a:srgbClr val="FFFF00"/>
            </a:solidFill>
            <a:ln w="12700" cap="flat" cmpd="sng" algn="ctr">
              <a:solidFill>
                <a:srgbClr val="4472C4">
                  <a:shade val="50000"/>
                </a:srgbClr>
              </a:solidFill>
              <a:prstDash val="solid"/>
              <a:miter lim="800000"/>
            </a:ln>
            <a:effectLst/>
          </p:spPr>
          <p:txBody>
            <a:bodyPr rtlCol="0" anchor="ctr"/>
            <a:lstStyle/>
            <a:p>
              <a:pPr algn="ctr" defTabSz="685800">
                <a:defRPr/>
              </a:pPr>
              <a:endParaRPr lang="en-US" sz="1350" kern="0">
                <a:solidFill>
                  <a:prstClr val="white"/>
                </a:solidFill>
                <a:latin typeface="Calibri"/>
              </a:endParaRPr>
            </a:p>
          </p:txBody>
        </p:sp>
        <p:sp>
          <p:nvSpPr>
            <p:cNvPr id="106" name="5-Point Star 83">
              <a:extLst>
                <a:ext uri="{FF2B5EF4-FFF2-40B4-BE49-F238E27FC236}">
                  <a16:creationId xmlns:a16="http://schemas.microsoft.com/office/drawing/2014/main" id="{66AEB6B4-02A6-BEF1-5E3B-5D1F96918A12}"/>
                </a:ext>
              </a:extLst>
            </p:cNvPr>
            <p:cNvSpPr/>
            <p:nvPr/>
          </p:nvSpPr>
          <p:spPr>
            <a:xfrm>
              <a:off x="1822862" y="1217220"/>
              <a:ext cx="760021" cy="736270"/>
            </a:xfrm>
            <a:prstGeom prst="star5">
              <a:avLst/>
            </a:prstGeom>
            <a:solidFill>
              <a:srgbClr val="FF0000"/>
            </a:solidFill>
            <a:ln w="12700" cap="flat" cmpd="sng" algn="ctr">
              <a:solidFill>
                <a:srgbClr val="4472C4">
                  <a:shade val="50000"/>
                </a:srgbClr>
              </a:solidFill>
              <a:prstDash val="solid"/>
              <a:miter lim="800000"/>
            </a:ln>
            <a:effectLst/>
          </p:spPr>
          <p:txBody>
            <a:bodyPr rtlCol="0" anchor="ctr"/>
            <a:lstStyle/>
            <a:p>
              <a:pPr algn="ctr" defTabSz="685800">
                <a:defRPr/>
              </a:pPr>
              <a:endParaRPr lang="en-US" sz="1350" kern="0">
                <a:solidFill>
                  <a:prstClr val="white"/>
                </a:solidFill>
                <a:latin typeface="Calibri"/>
              </a:endParaRPr>
            </a:p>
          </p:txBody>
        </p:sp>
        <p:sp>
          <p:nvSpPr>
            <p:cNvPr id="107" name="5-Point Star 84">
              <a:extLst>
                <a:ext uri="{FF2B5EF4-FFF2-40B4-BE49-F238E27FC236}">
                  <a16:creationId xmlns:a16="http://schemas.microsoft.com/office/drawing/2014/main" id="{982B4557-3AF2-02A0-AA60-F698651194AB}"/>
                </a:ext>
              </a:extLst>
            </p:cNvPr>
            <p:cNvSpPr/>
            <p:nvPr/>
          </p:nvSpPr>
          <p:spPr>
            <a:xfrm>
              <a:off x="878774" y="1217220"/>
              <a:ext cx="760021" cy="736270"/>
            </a:xfrm>
            <a:prstGeom prst="star5">
              <a:avLst/>
            </a:prstGeom>
            <a:solidFill>
              <a:srgbClr val="FF0000"/>
            </a:solidFill>
            <a:ln w="12700" cap="flat" cmpd="sng" algn="ctr">
              <a:solidFill>
                <a:srgbClr val="4472C4">
                  <a:shade val="50000"/>
                </a:srgbClr>
              </a:solidFill>
              <a:prstDash val="solid"/>
              <a:miter lim="800000"/>
            </a:ln>
            <a:effectLst/>
          </p:spPr>
          <p:txBody>
            <a:bodyPr rtlCol="0" anchor="ctr"/>
            <a:lstStyle/>
            <a:p>
              <a:pPr algn="ctr" defTabSz="685800">
                <a:defRPr/>
              </a:pPr>
              <a:endParaRPr lang="en-US" sz="1350" kern="0">
                <a:solidFill>
                  <a:prstClr val="white"/>
                </a:solidFill>
                <a:latin typeface="Calibri"/>
              </a:endParaRPr>
            </a:p>
          </p:txBody>
        </p:sp>
        <p:sp>
          <p:nvSpPr>
            <p:cNvPr id="108" name="5-Point Star 85">
              <a:extLst>
                <a:ext uri="{FF2B5EF4-FFF2-40B4-BE49-F238E27FC236}">
                  <a16:creationId xmlns:a16="http://schemas.microsoft.com/office/drawing/2014/main" id="{F4464D85-A6B2-FBA4-9276-75A8AC342823}"/>
                </a:ext>
              </a:extLst>
            </p:cNvPr>
            <p:cNvSpPr/>
            <p:nvPr/>
          </p:nvSpPr>
          <p:spPr>
            <a:xfrm>
              <a:off x="878774" y="1953490"/>
              <a:ext cx="760021" cy="736270"/>
            </a:xfrm>
            <a:prstGeom prst="star5">
              <a:avLst/>
            </a:prstGeom>
            <a:solidFill>
              <a:srgbClr val="FFFF00"/>
            </a:solidFill>
            <a:ln w="12700" cap="flat" cmpd="sng" algn="ctr">
              <a:solidFill>
                <a:srgbClr val="4472C4">
                  <a:shade val="50000"/>
                </a:srgbClr>
              </a:solidFill>
              <a:prstDash val="solid"/>
              <a:miter lim="800000"/>
            </a:ln>
            <a:effectLst/>
          </p:spPr>
          <p:txBody>
            <a:bodyPr rtlCol="0" anchor="ctr"/>
            <a:lstStyle/>
            <a:p>
              <a:pPr algn="ctr" defTabSz="685800">
                <a:defRPr/>
              </a:pPr>
              <a:endParaRPr lang="en-US" sz="1350" kern="0" dirty="0">
                <a:solidFill>
                  <a:prstClr val="white"/>
                </a:solidFill>
                <a:latin typeface="Calibri"/>
              </a:endParaRPr>
            </a:p>
          </p:txBody>
        </p:sp>
      </p:grpSp>
      <p:grpSp>
        <p:nvGrpSpPr>
          <p:cNvPr id="109" name="Group 108">
            <a:extLst>
              <a:ext uri="{FF2B5EF4-FFF2-40B4-BE49-F238E27FC236}">
                <a16:creationId xmlns:a16="http://schemas.microsoft.com/office/drawing/2014/main" id="{5534E006-C768-822C-9103-46CB6C5B65D5}"/>
              </a:ext>
            </a:extLst>
          </p:cNvPr>
          <p:cNvGrpSpPr/>
          <p:nvPr/>
        </p:nvGrpSpPr>
        <p:grpSpPr>
          <a:xfrm>
            <a:off x="9942833" y="3205264"/>
            <a:ext cx="1271410" cy="1104405"/>
            <a:chOff x="887670" y="1217220"/>
            <a:chExt cx="1695213" cy="1472540"/>
          </a:xfrm>
        </p:grpSpPr>
        <p:sp>
          <p:nvSpPr>
            <p:cNvPr id="111" name="5-Point Star 88">
              <a:extLst>
                <a:ext uri="{FF2B5EF4-FFF2-40B4-BE49-F238E27FC236}">
                  <a16:creationId xmlns:a16="http://schemas.microsoft.com/office/drawing/2014/main" id="{1919FADB-F153-8A05-1780-3A8DA3FB5B93}"/>
                </a:ext>
              </a:extLst>
            </p:cNvPr>
            <p:cNvSpPr/>
            <p:nvPr/>
          </p:nvSpPr>
          <p:spPr>
            <a:xfrm>
              <a:off x="1822862" y="1953490"/>
              <a:ext cx="760021" cy="736270"/>
            </a:xfrm>
            <a:prstGeom prst="star5">
              <a:avLst/>
            </a:prstGeom>
            <a:solidFill>
              <a:srgbClr val="00B050"/>
            </a:solidFill>
            <a:ln w="12700" cap="flat" cmpd="sng" algn="ctr">
              <a:solidFill>
                <a:srgbClr val="4472C4">
                  <a:shade val="50000"/>
                </a:srgbClr>
              </a:solidFill>
              <a:prstDash val="solid"/>
              <a:miter lim="800000"/>
            </a:ln>
            <a:effectLst/>
          </p:spPr>
          <p:txBody>
            <a:bodyPr rtlCol="0" anchor="ctr"/>
            <a:lstStyle/>
            <a:p>
              <a:pPr algn="ctr" defTabSz="685800">
                <a:defRPr/>
              </a:pPr>
              <a:endParaRPr lang="en-US" sz="1350" kern="0">
                <a:solidFill>
                  <a:prstClr val="white"/>
                </a:solidFill>
                <a:latin typeface="Calibri"/>
              </a:endParaRPr>
            </a:p>
          </p:txBody>
        </p:sp>
        <p:sp>
          <p:nvSpPr>
            <p:cNvPr id="112" name="5-Point Star 89">
              <a:extLst>
                <a:ext uri="{FF2B5EF4-FFF2-40B4-BE49-F238E27FC236}">
                  <a16:creationId xmlns:a16="http://schemas.microsoft.com/office/drawing/2014/main" id="{5F85DC83-98B5-7CF9-EEDC-6F3B8B5DB4F8}"/>
                </a:ext>
              </a:extLst>
            </p:cNvPr>
            <p:cNvSpPr/>
            <p:nvPr/>
          </p:nvSpPr>
          <p:spPr>
            <a:xfrm>
              <a:off x="1822862" y="1217220"/>
              <a:ext cx="760021" cy="736270"/>
            </a:xfrm>
            <a:prstGeom prst="star5">
              <a:avLst/>
            </a:prstGeom>
            <a:solidFill>
              <a:srgbClr val="3333FF"/>
            </a:solidFill>
            <a:ln w="12700" cap="flat" cmpd="sng" algn="ctr">
              <a:solidFill>
                <a:srgbClr val="4472C4">
                  <a:shade val="50000"/>
                </a:srgbClr>
              </a:solidFill>
              <a:prstDash val="solid"/>
              <a:miter lim="800000"/>
            </a:ln>
            <a:effectLst/>
          </p:spPr>
          <p:txBody>
            <a:bodyPr rtlCol="0" anchor="ctr"/>
            <a:lstStyle/>
            <a:p>
              <a:pPr algn="ctr" defTabSz="685800">
                <a:defRPr/>
              </a:pPr>
              <a:endParaRPr lang="en-US" sz="1350" kern="0">
                <a:solidFill>
                  <a:prstClr val="white"/>
                </a:solidFill>
                <a:latin typeface="Calibri"/>
              </a:endParaRPr>
            </a:p>
          </p:txBody>
        </p:sp>
        <p:sp>
          <p:nvSpPr>
            <p:cNvPr id="113" name="5-Point Star 109">
              <a:extLst>
                <a:ext uri="{FF2B5EF4-FFF2-40B4-BE49-F238E27FC236}">
                  <a16:creationId xmlns:a16="http://schemas.microsoft.com/office/drawing/2014/main" id="{11DA6BA0-C7FA-15DD-76B8-5F92D4DFAA0F}"/>
                </a:ext>
              </a:extLst>
            </p:cNvPr>
            <p:cNvSpPr/>
            <p:nvPr/>
          </p:nvSpPr>
          <p:spPr>
            <a:xfrm>
              <a:off x="887670" y="1217222"/>
              <a:ext cx="760021" cy="736270"/>
            </a:xfrm>
            <a:prstGeom prst="star5">
              <a:avLst/>
            </a:prstGeom>
            <a:solidFill>
              <a:srgbClr val="3333FF"/>
            </a:solidFill>
            <a:ln w="12700" cap="flat" cmpd="sng" algn="ctr">
              <a:solidFill>
                <a:srgbClr val="4472C4">
                  <a:shade val="50000"/>
                </a:srgbClr>
              </a:solidFill>
              <a:prstDash val="solid"/>
              <a:miter lim="800000"/>
            </a:ln>
            <a:effectLst/>
          </p:spPr>
          <p:txBody>
            <a:bodyPr rtlCol="0" anchor="ctr"/>
            <a:lstStyle/>
            <a:p>
              <a:pPr algn="ctr" defTabSz="685800">
                <a:defRPr/>
              </a:pPr>
              <a:endParaRPr lang="en-US" sz="1350" kern="0">
                <a:solidFill>
                  <a:prstClr val="white"/>
                </a:solidFill>
                <a:latin typeface="Calibri"/>
              </a:endParaRPr>
            </a:p>
          </p:txBody>
        </p:sp>
        <p:sp>
          <p:nvSpPr>
            <p:cNvPr id="114" name="5-Point Star 110">
              <a:extLst>
                <a:ext uri="{FF2B5EF4-FFF2-40B4-BE49-F238E27FC236}">
                  <a16:creationId xmlns:a16="http://schemas.microsoft.com/office/drawing/2014/main" id="{3EA10D3A-C387-FD05-8F7E-81AB5186AFF1}"/>
                </a:ext>
              </a:extLst>
            </p:cNvPr>
            <p:cNvSpPr/>
            <p:nvPr/>
          </p:nvSpPr>
          <p:spPr>
            <a:xfrm>
              <a:off x="887670" y="1924787"/>
              <a:ext cx="760021" cy="736270"/>
            </a:xfrm>
            <a:prstGeom prst="star5">
              <a:avLst/>
            </a:prstGeom>
            <a:solidFill>
              <a:srgbClr val="00B050"/>
            </a:solidFill>
            <a:ln w="12700" cap="flat" cmpd="sng" algn="ctr">
              <a:solidFill>
                <a:srgbClr val="4472C4">
                  <a:shade val="50000"/>
                </a:srgbClr>
              </a:solidFill>
              <a:prstDash val="solid"/>
              <a:miter lim="800000"/>
            </a:ln>
            <a:effectLst/>
          </p:spPr>
          <p:txBody>
            <a:bodyPr rtlCol="0" anchor="ctr"/>
            <a:lstStyle/>
            <a:p>
              <a:pPr algn="ctr" defTabSz="685800">
                <a:defRPr/>
              </a:pPr>
              <a:endParaRPr lang="en-US" sz="1350" kern="0">
                <a:solidFill>
                  <a:prstClr val="white"/>
                </a:solidFill>
                <a:latin typeface="Calibri"/>
              </a:endParaRPr>
            </a:p>
          </p:txBody>
        </p:sp>
      </p:grpSp>
      <p:sp>
        <p:nvSpPr>
          <p:cNvPr id="7" name="Oval 6">
            <a:extLst>
              <a:ext uri="{FF2B5EF4-FFF2-40B4-BE49-F238E27FC236}">
                <a16:creationId xmlns:a16="http://schemas.microsoft.com/office/drawing/2014/main" id="{3C04309B-79A2-D691-6C3F-AF4D10A88BDC}"/>
              </a:ext>
            </a:extLst>
          </p:cNvPr>
          <p:cNvSpPr/>
          <p:nvPr/>
        </p:nvSpPr>
        <p:spPr>
          <a:xfrm>
            <a:off x="933738" y="2088676"/>
            <a:ext cx="1533075" cy="920316"/>
          </a:xfrm>
          <a:prstGeom prst="ellipse">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prstClr val="black">
                    <a:lumMod val="95000"/>
                    <a:lumOff val="5000"/>
                  </a:prstClr>
                </a:solidFill>
                <a:latin typeface="Arial" panose="020B0604020202020204" pitchFamily="34" charset="0"/>
                <a:cs typeface="Arial" panose="020B0604020202020204" pitchFamily="34" charset="0"/>
              </a:rPr>
              <a:t>NHÓM 1</a:t>
            </a:r>
          </a:p>
        </p:txBody>
      </p:sp>
      <p:sp>
        <p:nvSpPr>
          <p:cNvPr id="8" name="Oval 7">
            <a:extLst>
              <a:ext uri="{FF2B5EF4-FFF2-40B4-BE49-F238E27FC236}">
                <a16:creationId xmlns:a16="http://schemas.microsoft.com/office/drawing/2014/main" id="{04F7956D-5F3B-29D1-F8D3-B7F94B757052}"/>
              </a:ext>
            </a:extLst>
          </p:cNvPr>
          <p:cNvSpPr/>
          <p:nvPr/>
        </p:nvSpPr>
        <p:spPr>
          <a:xfrm>
            <a:off x="3916831" y="2116958"/>
            <a:ext cx="1533075" cy="920316"/>
          </a:xfrm>
          <a:prstGeom prst="ellipse">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prstClr val="black">
                    <a:lumMod val="95000"/>
                    <a:lumOff val="5000"/>
                  </a:prstClr>
                </a:solidFill>
                <a:latin typeface="Arial" panose="020B0604020202020204" pitchFamily="34" charset="0"/>
                <a:cs typeface="Arial" panose="020B0604020202020204" pitchFamily="34" charset="0"/>
              </a:rPr>
              <a:t>NHÓM 2</a:t>
            </a:r>
          </a:p>
        </p:txBody>
      </p:sp>
      <p:sp>
        <p:nvSpPr>
          <p:cNvPr id="9" name="Oval 8">
            <a:extLst>
              <a:ext uri="{FF2B5EF4-FFF2-40B4-BE49-F238E27FC236}">
                <a16:creationId xmlns:a16="http://schemas.microsoft.com/office/drawing/2014/main" id="{C3E4507A-5F6C-E60E-33C6-A8A527EC6E42}"/>
              </a:ext>
            </a:extLst>
          </p:cNvPr>
          <p:cNvSpPr/>
          <p:nvPr/>
        </p:nvSpPr>
        <p:spPr>
          <a:xfrm>
            <a:off x="7079993" y="2136051"/>
            <a:ext cx="1533075" cy="920316"/>
          </a:xfrm>
          <a:prstGeom prst="ellipse">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prstClr val="black">
                    <a:lumMod val="95000"/>
                    <a:lumOff val="5000"/>
                  </a:prstClr>
                </a:solidFill>
                <a:latin typeface="Arial" panose="020B0604020202020204" pitchFamily="34" charset="0"/>
                <a:cs typeface="Arial" panose="020B0604020202020204" pitchFamily="34" charset="0"/>
              </a:rPr>
              <a:t>NHÓM 3</a:t>
            </a:r>
          </a:p>
        </p:txBody>
      </p:sp>
      <p:sp>
        <p:nvSpPr>
          <p:cNvPr id="10" name="Oval 9">
            <a:extLst>
              <a:ext uri="{FF2B5EF4-FFF2-40B4-BE49-F238E27FC236}">
                <a16:creationId xmlns:a16="http://schemas.microsoft.com/office/drawing/2014/main" id="{8A96A8FD-95D7-9071-CDBE-64BCF48C0AE8}"/>
              </a:ext>
            </a:extLst>
          </p:cNvPr>
          <p:cNvSpPr/>
          <p:nvPr/>
        </p:nvSpPr>
        <p:spPr>
          <a:xfrm>
            <a:off x="9725187" y="2136051"/>
            <a:ext cx="1533075" cy="920316"/>
          </a:xfrm>
          <a:prstGeom prst="ellipse">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prstClr val="black">
                    <a:lumMod val="95000"/>
                    <a:lumOff val="5000"/>
                  </a:prstClr>
                </a:solidFill>
                <a:latin typeface="Arial" panose="020B0604020202020204" pitchFamily="34" charset="0"/>
                <a:cs typeface="Arial" panose="020B0604020202020204" pitchFamily="34" charset="0"/>
              </a:rPr>
              <a:t>NHÓM 4</a:t>
            </a:r>
          </a:p>
        </p:txBody>
      </p:sp>
    </p:spTree>
    <p:extLst>
      <p:ext uri="{BB962C8B-B14F-4D97-AF65-F5344CB8AC3E}">
        <p14:creationId xmlns:p14="http://schemas.microsoft.com/office/powerpoint/2010/main" val="39852972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250790" y="6054597"/>
            <a:ext cx="1107190" cy="1606806"/>
          </a:xfrm>
          <a:prstGeom prst="rect">
            <a:avLst/>
          </a:prstGeom>
        </p:spPr>
      </p:pic>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3860784" y="5705209"/>
            <a:ext cx="1107190" cy="1606806"/>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054910" y="-395318"/>
            <a:ext cx="1783094" cy="1893321"/>
          </a:xfrm>
          <a:prstGeom prst="rect">
            <a:avLst/>
          </a:prstGeom>
        </p:spPr>
      </p:pic>
      <p:sp>
        <p:nvSpPr>
          <p:cNvPr id="6" name="Freeform 2">
            <a:extLst>
              <a:ext uri="{FF2B5EF4-FFF2-40B4-BE49-F238E27FC236}">
                <a16:creationId xmlns:a16="http://schemas.microsoft.com/office/drawing/2014/main" id="{8E7BD1D4-12FF-0698-15D8-DC1E87EEA2AD}"/>
              </a:ext>
            </a:extLst>
          </p:cNvPr>
          <p:cNvSpPr/>
          <p:nvPr/>
        </p:nvSpPr>
        <p:spPr>
          <a:xfrm>
            <a:off x="9455841" y="598571"/>
            <a:ext cx="1507449" cy="1476044"/>
          </a:xfrm>
          <a:custGeom>
            <a:avLst/>
            <a:gdLst/>
            <a:ahLst/>
            <a:cxnLst/>
            <a:rect l="l" t="t" r="r" b="b"/>
            <a:pathLst>
              <a:path w="3014898" h="2952088">
                <a:moveTo>
                  <a:pt x="0" y="0"/>
                </a:moveTo>
                <a:lnTo>
                  <a:pt x="3014898" y="0"/>
                </a:lnTo>
                <a:lnTo>
                  <a:pt x="3014898" y="2952088"/>
                </a:lnTo>
                <a:lnTo>
                  <a:pt x="0" y="295208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85800">
              <a:defRPr/>
            </a:pPr>
            <a:endParaRPr lang="en-VN" sz="1350" kern="0">
              <a:solidFill>
                <a:prstClr val="black"/>
              </a:solidFill>
              <a:latin typeface="Calibri"/>
            </a:endParaRPr>
          </a:p>
        </p:txBody>
      </p:sp>
      <p:sp>
        <p:nvSpPr>
          <p:cNvPr id="7" name="Freeform 3">
            <a:extLst>
              <a:ext uri="{FF2B5EF4-FFF2-40B4-BE49-F238E27FC236}">
                <a16:creationId xmlns:a16="http://schemas.microsoft.com/office/drawing/2014/main" id="{A96D30BE-8270-7DF7-920A-19E53FAC3F20}"/>
              </a:ext>
            </a:extLst>
          </p:cNvPr>
          <p:cNvSpPr/>
          <p:nvPr/>
        </p:nvSpPr>
        <p:spPr>
          <a:xfrm>
            <a:off x="1738178" y="3820195"/>
            <a:ext cx="998041" cy="1878665"/>
          </a:xfrm>
          <a:custGeom>
            <a:avLst/>
            <a:gdLst/>
            <a:ahLst/>
            <a:cxnLst/>
            <a:rect l="l" t="t" r="r" b="b"/>
            <a:pathLst>
              <a:path w="1996082" h="3757331">
                <a:moveTo>
                  <a:pt x="0" y="0"/>
                </a:moveTo>
                <a:lnTo>
                  <a:pt x="1996082" y="0"/>
                </a:lnTo>
                <a:lnTo>
                  <a:pt x="1996082" y="3757332"/>
                </a:lnTo>
                <a:lnTo>
                  <a:pt x="0" y="375733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685800">
              <a:defRPr/>
            </a:pPr>
            <a:endParaRPr lang="en-VN" sz="1350" kern="0">
              <a:solidFill>
                <a:prstClr val="black"/>
              </a:solidFill>
              <a:latin typeface="Calibri"/>
            </a:endParaRPr>
          </a:p>
        </p:txBody>
      </p:sp>
      <p:sp>
        <p:nvSpPr>
          <p:cNvPr id="8" name="Freeform 4">
            <a:extLst>
              <a:ext uri="{FF2B5EF4-FFF2-40B4-BE49-F238E27FC236}">
                <a16:creationId xmlns:a16="http://schemas.microsoft.com/office/drawing/2014/main" id="{108AA1FC-D90F-C377-0849-C08669688857}"/>
              </a:ext>
            </a:extLst>
          </p:cNvPr>
          <p:cNvSpPr/>
          <p:nvPr/>
        </p:nvSpPr>
        <p:spPr>
          <a:xfrm>
            <a:off x="9357981" y="4692368"/>
            <a:ext cx="1310020" cy="1308383"/>
          </a:xfrm>
          <a:custGeom>
            <a:avLst/>
            <a:gdLst/>
            <a:ahLst/>
            <a:cxnLst/>
            <a:rect l="l" t="t" r="r" b="b"/>
            <a:pathLst>
              <a:path w="2620040" h="2616765">
                <a:moveTo>
                  <a:pt x="0" y="0"/>
                </a:moveTo>
                <a:lnTo>
                  <a:pt x="2620040" y="0"/>
                </a:lnTo>
                <a:lnTo>
                  <a:pt x="2620040" y="2616765"/>
                </a:lnTo>
                <a:lnTo>
                  <a:pt x="0" y="261676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defTabSz="685800">
              <a:defRPr/>
            </a:pPr>
            <a:endParaRPr lang="en-VN" sz="1350" kern="0">
              <a:solidFill>
                <a:prstClr val="black"/>
              </a:solidFill>
              <a:latin typeface="Calibri"/>
            </a:endParaRPr>
          </a:p>
        </p:txBody>
      </p:sp>
      <p:sp>
        <p:nvSpPr>
          <p:cNvPr id="9" name="Freeform 5">
            <a:extLst>
              <a:ext uri="{FF2B5EF4-FFF2-40B4-BE49-F238E27FC236}">
                <a16:creationId xmlns:a16="http://schemas.microsoft.com/office/drawing/2014/main" id="{B7B219F0-7F99-0F19-8C7A-68B285247DE9}"/>
              </a:ext>
            </a:extLst>
          </p:cNvPr>
          <p:cNvSpPr/>
          <p:nvPr/>
        </p:nvSpPr>
        <p:spPr>
          <a:xfrm>
            <a:off x="2566413" y="1657349"/>
            <a:ext cx="938770" cy="953066"/>
          </a:xfrm>
          <a:custGeom>
            <a:avLst/>
            <a:gdLst/>
            <a:ahLst/>
            <a:cxnLst/>
            <a:rect l="l" t="t" r="r" b="b"/>
            <a:pathLst>
              <a:path w="1877540" h="1906132">
                <a:moveTo>
                  <a:pt x="0" y="0"/>
                </a:moveTo>
                <a:lnTo>
                  <a:pt x="1877540" y="0"/>
                </a:lnTo>
                <a:lnTo>
                  <a:pt x="1877540" y="1906132"/>
                </a:lnTo>
                <a:lnTo>
                  <a:pt x="0" y="190613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defTabSz="685800">
              <a:defRPr/>
            </a:pPr>
            <a:endParaRPr lang="en-VN" sz="1350" kern="0">
              <a:solidFill>
                <a:prstClr val="black"/>
              </a:solidFill>
              <a:latin typeface="Calibri"/>
            </a:endParaRPr>
          </a:p>
        </p:txBody>
      </p:sp>
      <p:sp>
        <p:nvSpPr>
          <p:cNvPr id="10" name="Freeform 6">
            <a:extLst>
              <a:ext uri="{FF2B5EF4-FFF2-40B4-BE49-F238E27FC236}">
                <a16:creationId xmlns:a16="http://schemas.microsoft.com/office/drawing/2014/main" id="{D166889E-88A1-B128-8FEF-6D657051F8EF}"/>
              </a:ext>
            </a:extLst>
          </p:cNvPr>
          <p:cNvSpPr/>
          <p:nvPr/>
        </p:nvSpPr>
        <p:spPr>
          <a:xfrm rot="-2351199">
            <a:off x="1108795" y="624099"/>
            <a:ext cx="1525487" cy="1694986"/>
          </a:xfrm>
          <a:custGeom>
            <a:avLst/>
            <a:gdLst/>
            <a:ahLst/>
            <a:cxnLst/>
            <a:rect l="l" t="t" r="r" b="b"/>
            <a:pathLst>
              <a:path w="3050975" h="3389972">
                <a:moveTo>
                  <a:pt x="0" y="0"/>
                </a:moveTo>
                <a:lnTo>
                  <a:pt x="3050975" y="0"/>
                </a:lnTo>
                <a:lnTo>
                  <a:pt x="3050975" y="3389972"/>
                </a:lnTo>
                <a:lnTo>
                  <a:pt x="0" y="3389972"/>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defTabSz="685800">
              <a:defRPr/>
            </a:pPr>
            <a:endParaRPr lang="en-VN" sz="1350" kern="0">
              <a:solidFill>
                <a:prstClr val="black"/>
              </a:solidFill>
              <a:latin typeface="Calibri"/>
            </a:endParaRPr>
          </a:p>
        </p:txBody>
      </p:sp>
      <p:sp>
        <p:nvSpPr>
          <p:cNvPr id="11" name="Freeform 7">
            <a:extLst>
              <a:ext uri="{FF2B5EF4-FFF2-40B4-BE49-F238E27FC236}">
                <a16:creationId xmlns:a16="http://schemas.microsoft.com/office/drawing/2014/main" id="{23A35015-C3EA-8610-679F-2BB82A58BC73}"/>
              </a:ext>
            </a:extLst>
          </p:cNvPr>
          <p:cNvSpPr/>
          <p:nvPr/>
        </p:nvSpPr>
        <p:spPr>
          <a:xfrm>
            <a:off x="3925387" y="1719027"/>
            <a:ext cx="4419691" cy="3209800"/>
          </a:xfrm>
          <a:custGeom>
            <a:avLst/>
            <a:gdLst/>
            <a:ahLst/>
            <a:cxnLst/>
            <a:rect l="l" t="t" r="r" b="b"/>
            <a:pathLst>
              <a:path w="8839381" h="6419600">
                <a:moveTo>
                  <a:pt x="0" y="0"/>
                </a:moveTo>
                <a:lnTo>
                  <a:pt x="8839381" y="0"/>
                </a:lnTo>
                <a:lnTo>
                  <a:pt x="8839381" y="6419600"/>
                </a:lnTo>
                <a:lnTo>
                  <a:pt x="0" y="641960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defTabSz="685800">
              <a:defRPr/>
            </a:pPr>
            <a:endParaRPr lang="en-VN" sz="1350" kern="0">
              <a:solidFill>
                <a:prstClr val="black"/>
              </a:solidFill>
              <a:latin typeface="Calibri"/>
            </a:endParaRPr>
          </a:p>
        </p:txBody>
      </p:sp>
      <p:sp>
        <p:nvSpPr>
          <p:cNvPr id="12" name="TextBox 8">
            <a:extLst>
              <a:ext uri="{FF2B5EF4-FFF2-40B4-BE49-F238E27FC236}">
                <a16:creationId xmlns:a16="http://schemas.microsoft.com/office/drawing/2014/main" id="{9ED09DDB-16B3-7E02-B384-27609D65A346}"/>
              </a:ext>
            </a:extLst>
          </p:cNvPr>
          <p:cNvSpPr txBox="1"/>
          <p:nvPr/>
        </p:nvSpPr>
        <p:spPr>
          <a:xfrm>
            <a:off x="4181107" y="2338538"/>
            <a:ext cx="3829844" cy="1490664"/>
          </a:xfrm>
          <a:prstGeom prst="rect">
            <a:avLst/>
          </a:prstGeom>
        </p:spPr>
        <p:txBody>
          <a:bodyPr lIns="0" tIns="0" rIns="0" bIns="0" rtlCol="0" anchor="t">
            <a:spAutoFit/>
          </a:bodyPr>
          <a:lstStyle/>
          <a:p>
            <a:pPr algn="ctr" defTabSz="457223">
              <a:lnSpc>
                <a:spcPts val="6063"/>
              </a:lnSpc>
            </a:pPr>
            <a:r>
              <a:rPr lang="en-US" sz="4050" b="1" dirty="0">
                <a:solidFill>
                  <a:prstClr val="black"/>
                </a:solidFill>
                <a:latin typeface="Times New Roman" panose="02020603050405020304" pitchFamily="18" charset="0"/>
                <a:cs typeface="Times New Roman" panose="02020603050405020304" pitchFamily="18" charset="0"/>
              </a:rPr>
              <a:t>BÁO CÁO</a:t>
            </a:r>
          </a:p>
          <a:p>
            <a:pPr algn="ctr" defTabSz="457223">
              <a:lnSpc>
                <a:spcPts val="6063"/>
              </a:lnSpc>
            </a:pPr>
            <a:r>
              <a:rPr lang="en-US" sz="4050" b="1" dirty="0">
                <a:solidFill>
                  <a:prstClr val="black"/>
                </a:solidFill>
                <a:latin typeface="Times New Roman" panose="02020603050405020304" pitchFamily="18" charset="0"/>
                <a:cs typeface="Times New Roman" panose="02020603050405020304" pitchFamily="18" charset="0"/>
              </a:rPr>
              <a:t>ĐÁNH GIÁ</a:t>
            </a:r>
          </a:p>
        </p:txBody>
      </p:sp>
      <p:sp>
        <p:nvSpPr>
          <p:cNvPr id="13" name="Freeform 9">
            <a:extLst>
              <a:ext uri="{FF2B5EF4-FFF2-40B4-BE49-F238E27FC236}">
                <a16:creationId xmlns:a16="http://schemas.microsoft.com/office/drawing/2014/main" id="{19B60DBC-7421-7C05-1B2C-DC162365F31B}"/>
              </a:ext>
            </a:extLst>
          </p:cNvPr>
          <p:cNvSpPr/>
          <p:nvPr/>
        </p:nvSpPr>
        <p:spPr>
          <a:xfrm rot="769930">
            <a:off x="9063325" y="2993671"/>
            <a:ext cx="589313" cy="629762"/>
          </a:xfrm>
          <a:custGeom>
            <a:avLst/>
            <a:gdLst/>
            <a:ahLst/>
            <a:cxnLst/>
            <a:rect l="l" t="t" r="r" b="b"/>
            <a:pathLst>
              <a:path w="1178625" h="1259523">
                <a:moveTo>
                  <a:pt x="0" y="0"/>
                </a:moveTo>
                <a:lnTo>
                  <a:pt x="1178624" y="0"/>
                </a:lnTo>
                <a:lnTo>
                  <a:pt x="1178624" y="1259523"/>
                </a:lnTo>
                <a:lnTo>
                  <a:pt x="0" y="1259523"/>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pPr defTabSz="685800">
              <a:defRPr/>
            </a:pPr>
            <a:endParaRPr lang="en-VN" sz="1350" kern="0">
              <a:solidFill>
                <a:prstClr val="black"/>
              </a:solidFill>
              <a:latin typeface="Calibri"/>
            </a:endParaRPr>
          </a:p>
        </p:txBody>
      </p:sp>
      <p:sp>
        <p:nvSpPr>
          <p:cNvPr id="14" name="Freeform 10">
            <a:extLst>
              <a:ext uri="{FF2B5EF4-FFF2-40B4-BE49-F238E27FC236}">
                <a16:creationId xmlns:a16="http://schemas.microsoft.com/office/drawing/2014/main" id="{22668740-F4CB-6FD2-7561-326E4F76A0DE}"/>
              </a:ext>
            </a:extLst>
          </p:cNvPr>
          <p:cNvSpPr/>
          <p:nvPr/>
        </p:nvSpPr>
        <p:spPr>
          <a:xfrm>
            <a:off x="3096460" y="4022034"/>
            <a:ext cx="1768580" cy="455410"/>
          </a:xfrm>
          <a:custGeom>
            <a:avLst/>
            <a:gdLst/>
            <a:ahLst/>
            <a:cxnLst/>
            <a:rect l="l" t="t" r="r" b="b"/>
            <a:pathLst>
              <a:path w="3537160" h="910819">
                <a:moveTo>
                  <a:pt x="0" y="0"/>
                </a:moveTo>
                <a:lnTo>
                  <a:pt x="3537160" y="0"/>
                </a:lnTo>
                <a:lnTo>
                  <a:pt x="3537160" y="910819"/>
                </a:lnTo>
                <a:lnTo>
                  <a:pt x="0" y="910819"/>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pPr defTabSz="685800">
              <a:defRPr/>
            </a:pPr>
            <a:endParaRPr lang="en-VN" sz="1350" kern="0">
              <a:solidFill>
                <a:prstClr val="black"/>
              </a:solidFill>
              <a:latin typeface="Calibri"/>
            </a:endParaRPr>
          </a:p>
        </p:txBody>
      </p:sp>
      <p:sp>
        <p:nvSpPr>
          <p:cNvPr id="15" name="Freeform 11">
            <a:extLst>
              <a:ext uri="{FF2B5EF4-FFF2-40B4-BE49-F238E27FC236}">
                <a16:creationId xmlns:a16="http://schemas.microsoft.com/office/drawing/2014/main" id="{31670400-9430-ACDC-0E3B-AE730FECDF0A}"/>
              </a:ext>
            </a:extLst>
          </p:cNvPr>
          <p:cNvSpPr/>
          <p:nvPr/>
        </p:nvSpPr>
        <p:spPr>
          <a:xfrm>
            <a:off x="3505185" y="3081688"/>
            <a:ext cx="796133" cy="694627"/>
          </a:xfrm>
          <a:custGeom>
            <a:avLst/>
            <a:gdLst/>
            <a:ahLst/>
            <a:cxnLst/>
            <a:rect l="l" t="t" r="r" b="b"/>
            <a:pathLst>
              <a:path w="1592267" h="1389253">
                <a:moveTo>
                  <a:pt x="0" y="0"/>
                </a:moveTo>
                <a:lnTo>
                  <a:pt x="1592266" y="0"/>
                </a:lnTo>
                <a:lnTo>
                  <a:pt x="1592266" y="1389252"/>
                </a:lnTo>
                <a:lnTo>
                  <a:pt x="0" y="1389252"/>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pPr defTabSz="685800">
              <a:defRPr/>
            </a:pPr>
            <a:endParaRPr lang="en-VN" sz="1350" kern="0">
              <a:solidFill>
                <a:prstClr val="black"/>
              </a:solidFill>
              <a:latin typeface="Calibri"/>
            </a:endParaRPr>
          </a:p>
        </p:txBody>
      </p:sp>
      <p:sp>
        <p:nvSpPr>
          <p:cNvPr id="16" name="Freeform 12">
            <a:extLst>
              <a:ext uri="{FF2B5EF4-FFF2-40B4-BE49-F238E27FC236}">
                <a16:creationId xmlns:a16="http://schemas.microsoft.com/office/drawing/2014/main" id="{A583D8A0-D71D-19B0-420D-C53F7A026129}"/>
              </a:ext>
            </a:extLst>
          </p:cNvPr>
          <p:cNvSpPr/>
          <p:nvPr/>
        </p:nvSpPr>
        <p:spPr>
          <a:xfrm>
            <a:off x="8345077" y="1719027"/>
            <a:ext cx="1110764" cy="891388"/>
          </a:xfrm>
          <a:custGeom>
            <a:avLst/>
            <a:gdLst/>
            <a:ahLst/>
            <a:cxnLst/>
            <a:rect l="l" t="t" r="r" b="b"/>
            <a:pathLst>
              <a:path w="2221527" h="1782776">
                <a:moveTo>
                  <a:pt x="0" y="0"/>
                </a:moveTo>
                <a:lnTo>
                  <a:pt x="2221527" y="0"/>
                </a:lnTo>
                <a:lnTo>
                  <a:pt x="2221527" y="1782776"/>
                </a:lnTo>
                <a:lnTo>
                  <a:pt x="0" y="1782776"/>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pPr defTabSz="685800">
              <a:defRPr/>
            </a:pPr>
            <a:endParaRPr lang="en-VN" sz="1350" kern="0">
              <a:solidFill>
                <a:prstClr val="black"/>
              </a:solidFill>
              <a:latin typeface="Calibri"/>
            </a:endParaRPr>
          </a:p>
        </p:txBody>
      </p:sp>
      <p:sp>
        <p:nvSpPr>
          <p:cNvPr id="17" name="Freeform 14">
            <a:extLst>
              <a:ext uri="{FF2B5EF4-FFF2-40B4-BE49-F238E27FC236}">
                <a16:creationId xmlns:a16="http://schemas.microsoft.com/office/drawing/2014/main" id="{85077A08-4DE0-DB4E-1DE6-4F7D2B0A6A8D}"/>
              </a:ext>
            </a:extLst>
          </p:cNvPr>
          <p:cNvSpPr/>
          <p:nvPr/>
        </p:nvSpPr>
        <p:spPr>
          <a:xfrm rot="-8552691">
            <a:off x="8424600" y="4814286"/>
            <a:ext cx="973418" cy="198334"/>
          </a:xfrm>
          <a:custGeom>
            <a:avLst/>
            <a:gdLst/>
            <a:ahLst/>
            <a:cxnLst/>
            <a:rect l="l" t="t" r="r" b="b"/>
            <a:pathLst>
              <a:path w="1946835" h="396668">
                <a:moveTo>
                  <a:pt x="0" y="0"/>
                </a:moveTo>
                <a:lnTo>
                  <a:pt x="1946835" y="0"/>
                </a:lnTo>
                <a:lnTo>
                  <a:pt x="1946835" y="396668"/>
                </a:lnTo>
                <a:lnTo>
                  <a:pt x="0" y="396668"/>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txBody>
          <a:bodyPr/>
          <a:lstStyle/>
          <a:p>
            <a:pPr defTabSz="685800">
              <a:defRPr/>
            </a:pPr>
            <a:endParaRPr lang="en-VN" sz="1350" kern="0">
              <a:solidFill>
                <a:prstClr val="black"/>
              </a:solidFill>
              <a:latin typeface="Calibri"/>
            </a:endParaRPr>
          </a:p>
        </p:txBody>
      </p:sp>
    </p:spTree>
    <p:extLst>
      <p:ext uri="{BB962C8B-B14F-4D97-AF65-F5344CB8AC3E}">
        <p14:creationId xmlns:p14="http://schemas.microsoft.com/office/powerpoint/2010/main" val="15469635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6BD5F18A-305D-DE86-91FD-7493D0F105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4">
            <a:extLst>
              <a:ext uri="{FF2B5EF4-FFF2-40B4-BE49-F238E27FC236}">
                <a16:creationId xmlns:a16="http://schemas.microsoft.com/office/drawing/2014/main" id="{52D57391-E826-3000-8A27-367B9067B83B}"/>
              </a:ext>
            </a:extLst>
          </p:cNvPr>
          <p:cNvSpPr txBox="1"/>
          <p:nvPr/>
        </p:nvSpPr>
        <p:spPr>
          <a:xfrm>
            <a:off x="549964" y="1120113"/>
            <a:ext cx="11111949" cy="5158400"/>
          </a:xfrm>
          <a:prstGeom prst="rect">
            <a:avLst/>
          </a:prstGeom>
          <a:noFill/>
        </p:spPr>
        <p:txBody>
          <a:bodyPr wrap="square" rtlCol="0" anchor="t">
            <a:spAutoFit/>
          </a:bodyPr>
          <a:lstStyle/>
          <a:p>
            <a:pPr algn="just">
              <a:lnSpc>
                <a:spcPct val="150000"/>
              </a:lnSpc>
            </a:pPr>
            <a:r>
              <a:rPr lang="vi-VN" altLang="en-US" sz="3200" dirty="0">
                <a:solidFill>
                  <a:srgbClr val="FF0000"/>
                </a:solidFill>
                <a:latin typeface="UTM Avo" panose="02040603050506020204" pitchFamily="18" charset="0"/>
                <a:cs typeface="Times New Roman" panose="02020603050405020304" pitchFamily="18" charset="0"/>
                <a:sym typeface="+mn-ea"/>
              </a:rPr>
              <a:t>Câu 1. Đoạn mở đầu bức thư thể hiện tình cảm của Chủ tịch Hồ Chí Minh với đồng bào các dân tộc thiểu số như thế nào</a:t>
            </a:r>
            <a:endParaRPr lang="en-US" altLang="en-US" sz="3200" dirty="0">
              <a:solidFill>
                <a:srgbClr val="FF0000"/>
              </a:solidFill>
              <a:latin typeface="UTM Avo" panose="02040603050506020204" pitchFamily="18" charset="0"/>
              <a:cs typeface="Times New Roman" panose="02020603050405020304" pitchFamily="18" charset="0"/>
              <a:sym typeface="+mn-ea"/>
            </a:endParaRPr>
          </a:p>
          <a:p>
            <a:pPr algn="just">
              <a:lnSpc>
                <a:spcPct val="150000"/>
              </a:lnSpc>
            </a:pPr>
            <a:r>
              <a:rPr lang="vi-VN" altLang="en-US" sz="3200" dirty="0">
                <a:solidFill>
                  <a:srgbClr val="7030A0"/>
                </a:solidFill>
                <a:latin typeface="UTM Avo" panose="02040603050506020204" pitchFamily="18" charset="0"/>
                <a:cs typeface="Times New Roman" panose="02020603050405020304" pitchFamily="18" charset="0"/>
              </a:rPr>
              <a:t>+  Tình cảm của Bác Hồ dành cho đồng bào các dân tộc thiểu số rất tha thiết, sâu sắc (Bác tiếc là không đến dự hội được; tuy xa nhưng lòng Bác vẫn gần gũi đồng bào).</a:t>
            </a:r>
            <a:endParaRPr lang="en-GB" altLang="en-US" sz="3200" dirty="0">
              <a:solidFill>
                <a:srgbClr val="7030A0"/>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2842814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ircle(in)">
                                      <p:cBhvr>
                                        <p:cTn id="7" dur="2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1D19853E-3929-7515-FE66-0A9B9C5848A2}"/>
              </a:ext>
            </a:extLst>
          </p:cNvPr>
          <p:cNvPicPr>
            <a:picLocks noChangeAspect="1"/>
          </p:cNvPicPr>
          <p:nvPr/>
        </p:nvPicPr>
        <p:blipFill>
          <a:blip r:embed="rId4"/>
          <a:stretch>
            <a:fillRect/>
          </a:stretch>
        </p:blipFill>
        <p:spPr>
          <a:xfrm>
            <a:off x="3484179" y="1586784"/>
            <a:ext cx="6136899" cy="2918955"/>
          </a:xfrm>
          <a:prstGeom prst="rect">
            <a:avLst/>
          </a:prstGeom>
        </p:spPr>
      </p:pic>
    </p:spTree>
    <p:extLst>
      <p:ext uri="{BB962C8B-B14F-4D97-AF65-F5344CB8AC3E}">
        <p14:creationId xmlns:p14="http://schemas.microsoft.com/office/powerpoint/2010/main" val="985566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6BD5F18A-305D-DE86-91FD-7493D0F105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4">
            <a:extLst>
              <a:ext uri="{FF2B5EF4-FFF2-40B4-BE49-F238E27FC236}">
                <a16:creationId xmlns:a16="http://schemas.microsoft.com/office/drawing/2014/main" id="{FFFA9DEE-BEBA-D4DE-ED2A-EE19219771C2}"/>
              </a:ext>
            </a:extLst>
          </p:cNvPr>
          <p:cNvSpPr txBox="1"/>
          <p:nvPr/>
        </p:nvSpPr>
        <p:spPr>
          <a:xfrm>
            <a:off x="448117" y="1132604"/>
            <a:ext cx="11315644" cy="3539430"/>
          </a:xfrm>
          <a:prstGeom prst="rect">
            <a:avLst/>
          </a:prstGeom>
          <a:noFill/>
        </p:spPr>
        <p:txBody>
          <a:bodyPr wrap="square" rtlCol="0" anchor="t">
            <a:spAutoFit/>
          </a:bodyPr>
          <a:lstStyle/>
          <a:p>
            <a:pPr algn="just"/>
            <a:r>
              <a:rPr lang="en-GB" altLang="en-US" sz="3200" dirty="0" err="1">
                <a:solidFill>
                  <a:srgbClr val="FF0000"/>
                </a:solidFill>
                <a:latin typeface="UTM Avo" panose="02040603050506020204" pitchFamily="18" charset="0"/>
                <a:cs typeface="Times New Roman" panose="02020603050405020304" pitchFamily="18" charset="0"/>
                <a:sym typeface="+mn-ea"/>
              </a:rPr>
              <a:t>Câu</a:t>
            </a:r>
            <a:r>
              <a:rPr lang="en-GB" altLang="en-US" sz="3200" dirty="0">
                <a:solidFill>
                  <a:srgbClr val="FF0000"/>
                </a:solidFill>
                <a:latin typeface="UTM Avo" panose="02040603050506020204" pitchFamily="18" charset="0"/>
                <a:cs typeface="Times New Roman" panose="02020603050405020304" pitchFamily="18" charset="0"/>
                <a:sym typeface="+mn-ea"/>
              </a:rPr>
              <a:t> 2 </a:t>
            </a:r>
            <a:r>
              <a:rPr lang="en-US" altLang="en-GB" sz="3200" dirty="0">
                <a:solidFill>
                  <a:srgbClr val="FF0000"/>
                </a:solidFill>
                <a:latin typeface="UTM Avo" panose="02040603050506020204" pitchFamily="18" charset="0"/>
                <a:cs typeface="Times New Roman" panose="02020603050405020304" pitchFamily="18" charset="0"/>
                <a:sym typeface="+mn-ea"/>
              </a:rPr>
              <a:t>:</a:t>
            </a:r>
            <a:r>
              <a:rPr lang="en-GB" altLang="en-US" sz="3200" dirty="0">
                <a:solidFill>
                  <a:srgbClr val="FF0000"/>
                </a:solidFill>
                <a:latin typeface="UTM Avo" panose="02040603050506020204" pitchFamily="18" charset="0"/>
                <a:cs typeface="Times New Roman" panose="02020603050405020304" pitchFamily="18" charset="0"/>
                <a:sym typeface="+mn-ea"/>
              </a:rPr>
              <a:t> </a:t>
            </a:r>
            <a:r>
              <a:rPr lang="vi-VN" altLang="en-US" sz="3200" dirty="0">
                <a:solidFill>
                  <a:srgbClr val="FF0000"/>
                </a:solidFill>
                <a:latin typeface="UTM Avo" panose="02040603050506020204" pitchFamily="18" charset="0"/>
                <a:cs typeface="Times New Roman" pitchFamily="18" charset="0"/>
                <a:sym typeface="+mn-ea"/>
              </a:rPr>
              <a:t>Tìm các đoạn văn thể hiện những ý sau:</a:t>
            </a:r>
          </a:p>
          <a:p>
            <a:pPr marL="514350" indent="-514350" algn="just">
              <a:buAutoNum type="alphaLcParenR"/>
            </a:pPr>
            <a:r>
              <a:rPr lang="vi-VN" altLang="en-US" sz="3200" dirty="0">
                <a:solidFill>
                  <a:srgbClr val="FF0000"/>
                </a:solidFill>
                <a:latin typeface="UTM Avo" panose="02040603050506020204" pitchFamily="18" charset="0"/>
                <a:cs typeface="Times New Roman" pitchFamily="18" charset="0"/>
                <a:sym typeface="+mn-ea"/>
              </a:rPr>
              <a:t>Các dân tộc trên đất nước ta là anh em một nhà, gắn bó với nhau.</a:t>
            </a:r>
            <a:endParaRPr lang="en-US" altLang="en-US" sz="3200" dirty="0">
              <a:solidFill>
                <a:srgbClr val="FF0000"/>
              </a:solidFill>
              <a:latin typeface="UTM Avo" panose="02040603050506020204" pitchFamily="18" charset="0"/>
              <a:cs typeface="Times New Roman" pitchFamily="18" charset="0"/>
              <a:sym typeface="+mn-ea"/>
            </a:endParaRPr>
          </a:p>
          <a:p>
            <a:pPr algn="just"/>
            <a:endParaRPr lang="en-US" altLang="en-US" sz="3200" dirty="0">
              <a:solidFill>
                <a:srgbClr val="FF0000"/>
              </a:solidFill>
              <a:latin typeface="UTM Avo" panose="02040603050506020204" pitchFamily="18" charset="0"/>
              <a:cs typeface="Times New Roman" pitchFamily="18" charset="0"/>
              <a:sym typeface="+mn-ea"/>
            </a:endParaRPr>
          </a:p>
          <a:p>
            <a:pPr algn="just"/>
            <a:endParaRPr lang="vi-VN" altLang="en-US" sz="3200" dirty="0">
              <a:solidFill>
                <a:srgbClr val="FF0000"/>
              </a:solidFill>
              <a:latin typeface="UTM Avo" panose="02040603050506020204" pitchFamily="18" charset="0"/>
              <a:cs typeface="Times New Roman" pitchFamily="18" charset="0"/>
              <a:sym typeface="+mn-ea"/>
            </a:endParaRPr>
          </a:p>
          <a:p>
            <a:pPr algn="just"/>
            <a:r>
              <a:rPr lang="vi-VN" altLang="en-US" sz="3200" dirty="0">
                <a:solidFill>
                  <a:srgbClr val="FF0000"/>
                </a:solidFill>
                <a:latin typeface="UTM Avo" panose="02040603050506020204" pitchFamily="18" charset="0"/>
                <a:cs typeface="Times New Roman" pitchFamily="18" charset="0"/>
                <a:sym typeface="+mn-ea"/>
              </a:rPr>
              <a:t>b)	Các dân tộc anh em cần đoàn kết để giữ gìn độc lập, để được sống hạnh phúc.</a:t>
            </a:r>
          </a:p>
        </p:txBody>
      </p:sp>
      <p:sp>
        <p:nvSpPr>
          <p:cNvPr id="5" name="TextBox 4">
            <a:extLst>
              <a:ext uri="{FF2B5EF4-FFF2-40B4-BE49-F238E27FC236}">
                <a16:creationId xmlns:a16="http://schemas.microsoft.com/office/drawing/2014/main" id="{B1573BA6-611B-CBCE-4C69-B84850C638A5}"/>
              </a:ext>
            </a:extLst>
          </p:cNvPr>
          <p:cNvSpPr txBox="1"/>
          <p:nvPr/>
        </p:nvSpPr>
        <p:spPr>
          <a:xfrm>
            <a:off x="251986" y="2742209"/>
            <a:ext cx="11511775" cy="686791"/>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GB" altLang="en-US" sz="3000" b="0" i="0" u="none" strike="noStrike" kern="1200" cap="none" spc="0" normalizeH="0" baseline="0" noProof="0" dirty="0">
                <a:ln>
                  <a:noFill/>
                </a:ln>
                <a:solidFill>
                  <a:srgbClr val="7030A0"/>
                </a:solidFill>
                <a:effectLst/>
                <a:uLnTx/>
                <a:uFillTx/>
                <a:latin typeface="UTM Avo" panose="02040603050506020204" pitchFamily="18" charset="0"/>
                <a:ea typeface="+mn-ea"/>
                <a:cs typeface="Times New Roman" panose="02020603050405020304" pitchFamily="18" charset="0"/>
              </a:rPr>
              <a:t>+ </a:t>
            </a:r>
            <a:r>
              <a:rPr kumimoji="0" lang="en-GB" altLang="en-US" sz="3000" b="0" i="0" u="none" strike="noStrike" kern="1200" cap="none" spc="0" normalizeH="0" baseline="0" noProof="0" dirty="0" err="1">
                <a:ln>
                  <a:noFill/>
                </a:ln>
                <a:solidFill>
                  <a:srgbClr val="7030A0"/>
                </a:solidFill>
                <a:effectLst/>
                <a:uLnTx/>
                <a:uFillTx/>
                <a:latin typeface="UTM Avo" panose="02040603050506020204" pitchFamily="18" charset="0"/>
                <a:ea typeface="+mn-ea"/>
                <a:cs typeface="Times New Roman" panose="02020603050405020304" pitchFamily="18" charset="0"/>
              </a:rPr>
              <a:t>Đoạn</a:t>
            </a:r>
            <a:r>
              <a:rPr kumimoji="0" lang="en-GB" altLang="en-US" sz="3000" b="0" i="0" u="none" strike="noStrike" kern="1200" cap="none" spc="0" normalizeH="0" baseline="0" noProof="0" dirty="0">
                <a:ln>
                  <a:noFill/>
                </a:ln>
                <a:solidFill>
                  <a:srgbClr val="7030A0"/>
                </a:solidFill>
                <a:effectLst/>
                <a:uLnTx/>
                <a:uFillTx/>
                <a:latin typeface="UTM Avo" panose="02040603050506020204" pitchFamily="18" charset="0"/>
                <a:ea typeface="+mn-ea"/>
                <a:cs typeface="Times New Roman" panose="02020603050405020304" pitchFamily="18" charset="0"/>
              </a:rPr>
              <a:t> </a:t>
            </a:r>
            <a:r>
              <a:rPr kumimoji="0" lang="en-GB" altLang="en-US" sz="3000" b="0" i="0" u="none" strike="noStrike" kern="1200" cap="none" spc="0" normalizeH="0" baseline="0" noProof="0" dirty="0" err="1">
                <a:ln>
                  <a:noFill/>
                </a:ln>
                <a:solidFill>
                  <a:srgbClr val="7030A0"/>
                </a:solidFill>
                <a:effectLst/>
                <a:uLnTx/>
                <a:uFillTx/>
                <a:latin typeface="UTM Avo" panose="02040603050506020204" pitchFamily="18" charset="0"/>
                <a:ea typeface="+mn-ea"/>
                <a:cs typeface="Times New Roman" panose="02020603050405020304" pitchFamily="18" charset="0"/>
              </a:rPr>
              <a:t>từ</a:t>
            </a:r>
            <a:r>
              <a:rPr kumimoji="0" lang="en-GB" altLang="en-US" sz="3000" b="0" i="0" u="none" strike="noStrike" kern="1200" cap="none" spc="0" normalizeH="0" baseline="0" noProof="0" dirty="0">
                <a:ln>
                  <a:noFill/>
                </a:ln>
                <a:solidFill>
                  <a:srgbClr val="7030A0"/>
                </a:solidFill>
                <a:effectLst/>
                <a:uLnTx/>
                <a:uFillTx/>
                <a:latin typeface="UTM Avo" panose="02040603050506020204" pitchFamily="18" charset="0"/>
                <a:ea typeface="+mn-ea"/>
                <a:cs typeface="Times New Roman" panose="02020603050405020304" pitchFamily="18" charset="0"/>
              </a:rPr>
              <a:t>: </a:t>
            </a:r>
            <a:r>
              <a:rPr kumimoji="0" lang="en-GB" altLang="en-US" sz="3000" b="0" i="0" u="none" strike="noStrike" kern="1200" cap="none" spc="0" normalizeH="0" baseline="0" noProof="0" dirty="0" err="1">
                <a:ln>
                  <a:noFill/>
                </a:ln>
                <a:solidFill>
                  <a:srgbClr val="7030A0"/>
                </a:solidFill>
                <a:effectLst/>
                <a:uLnTx/>
                <a:uFillTx/>
                <a:latin typeface="UTM Avo" panose="02040603050506020204" pitchFamily="18" charset="0"/>
                <a:ea typeface="+mn-ea"/>
                <a:cs typeface="Times New Roman" panose="02020603050405020304" pitchFamily="18" charset="0"/>
              </a:rPr>
              <a:t>Đồng</a:t>
            </a:r>
            <a:r>
              <a:rPr kumimoji="0" lang="en-GB" altLang="en-US" sz="3000" b="0" i="0" u="none" strike="noStrike" kern="1200" cap="none" spc="0" normalizeH="0" baseline="0" noProof="0" dirty="0">
                <a:ln>
                  <a:noFill/>
                </a:ln>
                <a:solidFill>
                  <a:srgbClr val="7030A0"/>
                </a:solidFill>
                <a:effectLst/>
                <a:uLnTx/>
                <a:uFillTx/>
                <a:latin typeface="UTM Avo" panose="02040603050506020204" pitchFamily="18" charset="0"/>
                <a:ea typeface="+mn-ea"/>
                <a:cs typeface="Times New Roman" panose="02020603050405020304" pitchFamily="18" charset="0"/>
              </a:rPr>
              <a:t> </a:t>
            </a:r>
            <a:r>
              <a:rPr kumimoji="0" lang="en-GB" altLang="en-US" sz="3000" b="0" i="0" u="none" strike="noStrike" kern="1200" cap="none" spc="0" normalizeH="0" baseline="0" noProof="0" dirty="0" err="1">
                <a:ln>
                  <a:noFill/>
                </a:ln>
                <a:solidFill>
                  <a:srgbClr val="7030A0"/>
                </a:solidFill>
                <a:effectLst/>
                <a:uLnTx/>
                <a:uFillTx/>
                <a:latin typeface="UTM Avo" panose="02040603050506020204" pitchFamily="18" charset="0"/>
                <a:ea typeface="+mn-ea"/>
                <a:cs typeface="Times New Roman" panose="02020603050405020304" pitchFamily="18" charset="0"/>
              </a:rPr>
              <a:t>bào</a:t>
            </a:r>
            <a:r>
              <a:rPr kumimoji="0" lang="en-GB" altLang="en-US" sz="3000" b="0" i="0" u="none" strike="noStrike" kern="1200" cap="none" spc="0" normalizeH="0" baseline="0" noProof="0" dirty="0">
                <a:ln>
                  <a:noFill/>
                </a:ln>
                <a:solidFill>
                  <a:srgbClr val="7030A0"/>
                </a:solidFill>
                <a:effectLst/>
                <a:uLnTx/>
                <a:uFillTx/>
                <a:latin typeface="UTM Avo" panose="02040603050506020204" pitchFamily="18" charset="0"/>
                <a:ea typeface="+mn-ea"/>
                <a:cs typeface="Times New Roman" panose="02020603050405020304" pitchFamily="18" charset="0"/>
              </a:rPr>
              <a:t> </a:t>
            </a:r>
            <a:r>
              <a:rPr kumimoji="0" lang="en-GB" altLang="en-US" sz="3000" b="0" i="0" u="none" strike="noStrike" kern="1200" cap="none" spc="0" normalizeH="0" baseline="0" noProof="0" dirty="0" err="1">
                <a:ln>
                  <a:noFill/>
                </a:ln>
                <a:solidFill>
                  <a:srgbClr val="7030A0"/>
                </a:solidFill>
                <a:effectLst/>
                <a:uLnTx/>
                <a:uFillTx/>
                <a:latin typeface="UTM Avo" panose="02040603050506020204" pitchFamily="18" charset="0"/>
                <a:ea typeface="+mn-ea"/>
                <a:cs typeface="Times New Roman" panose="02020603050405020304" pitchFamily="18" charset="0"/>
              </a:rPr>
              <a:t>Kinh</a:t>
            </a:r>
            <a:r>
              <a:rPr kumimoji="0" lang="en-GB" altLang="en-US" sz="3000" b="0" i="0" u="none" strike="noStrike" kern="1200" cap="none" spc="0" normalizeH="0" baseline="0" noProof="0" dirty="0">
                <a:ln>
                  <a:noFill/>
                </a:ln>
                <a:solidFill>
                  <a:srgbClr val="7030A0"/>
                </a:solidFill>
                <a:effectLst/>
                <a:uLnTx/>
                <a:uFillTx/>
                <a:latin typeface="UTM Avo" panose="02040603050506020204" pitchFamily="18" charset="0"/>
                <a:ea typeface="+mn-ea"/>
                <a:cs typeface="Times New Roman" panose="02020603050405020304" pitchFamily="18" charset="0"/>
              </a:rPr>
              <a:t> hay </a:t>
            </a:r>
            <a:r>
              <a:rPr kumimoji="0" lang="en-GB" altLang="en-US" sz="3000" b="0" i="0" u="none" strike="noStrike" kern="1200" cap="none" spc="0" normalizeH="0" baseline="0" noProof="0" dirty="0" err="1">
                <a:ln>
                  <a:noFill/>
                </a:ln>
                <a:solidFill>
                  <a:srgbClr val="7030A0"/>
                </a:solidFill>
                <a:effectLst/>
                <a:uLnTx/>
                <a:uFillTx/>
                <a:latin typeface="UTM Avo" panose="02040603050506020204" pitchFamily="18" charset="0"/>
                <a:ea typeface="+mn-ea"/>
                <a:cs typeface="Times New Roman" panose="02020603050405020304" pitchFamily="18" charset="0"/>
              </a:rPr>
              <a:t>Thổ</a:t>
            </a:r>
            <a:r>
              <a:rPr kumimoji="0" lang="en-GB" altLang="en-US" sz="3000" b="0" i="0" u="none" strike="noStrike" kern="1200" cap="none" spc="0" normalizeH="0" baseline="0" noProof="0" dirty="0">
                <a:ln>
                  <a:noFill/>
                </a:ln>
                <a:solidFill>
                  <a:srgbClr val="7030A0"/>
                </a:solidFill>
                <a:effectLst/>
                <a:uLnTx/>
                <a:uFillTx/>
                <a:latin typeface="UTM Avo" panose="02040603050506020204" pitchFamily="18" charset="0"/>
                <a:ea typeface="+mn-ea"/>
                <a:cs typeface="Times New Roman" panose="02020603050405020304" pitchFamily="18" charset="0"/>
              </a:rPr>
              <a:t>… </a:t>
            </a:r>
            <a:r>
              <a:rPr kumimoji="0" lang="en-GB" altLang="en-US" sz="3000" b="0" i="0" u="none" strike="noStrike" kern="1200" cap="none" spc="0" normalizeH="0" baseline="0" noProof="0" dirty="0" err="1">
                <a:ln>
                  <a:noFill/>
                </a:ln>
                <a:solidFill>
                  <a:srgbClr val="7030A0"/>
                </a:solidFill>
                <a:effectLst/>
                <a:uLnTx/>
                <a:uFillTx/>
                <a:latin typeface="UTM Avo" panose="02040603050506020204" pitchFamily="18" charset="0"/>
                <a:ea typeface="+mn-ea"/>
                <a:cs typeface="Times New Roman" panose="02020603050405020304" pitchFamily="18" charset="0"/>
              </a:rPr>
              <a:t>đến</a:t>
            </a:r>
            <a:r>
              <a:rPr kumimoji="0" lang="en-GB" altLang="en-US" sz="3000" b="0" i="0" u="none" strike="noStrike" kern="1200" cap="none" spc="0" normalizeH="0" baseline="0" noProof="0" dirty="0">
                <a:ln>
                  <a:noFill/>
                </a:ln>
                <a:solidFill>
                  <a:srgbClr val="7030A0"/>
                </a:solidFill>
                <a:effectLst/>
                <a:uLnTx/>
                <a:uFillTx/>
                <a:latin typeface="UTM Avo" panose="02040603050506020204" pitchFamily="18" charset="0"/>
                <a:ea typeface="+mn-ea"/>
                <a:cs typeface="Times New Roman" panose="02020603050405020304" pitchFamily="18" charset="0"/>
              </a:rPr>
              <a:t>… no </a:t>
            </a:r>
            <a:r>
              <a:rPr kumimoji="0" lang="en-GB" altLang="en-US" sz="3000" b="0" i="0" u="none" strike="noStrike" kern="1200" cap="none" spc="0" normalizeH="0" baseline="0" noProof="0" dirty="0" err="1">
                <a:ln>
                  <a:noFill/>
                </a:ln>
                <a:solidFill>
                  <a:srgbClr val="7030A0"/>
                </a:solidFill>
                <a:effectLst/>
                <a:uLnTx/>
                <a:uFillTx/>
                <a:latin typeface="UTM Avo" panose="02040603050506020204" pitchFamily="18" charset="0"/>
                <a:ea typeface="+mn-ea"/>
                <a:cs typeface="Times New Roman" panose="02020603050405020304" pitchFamily="18" charset="0"/>
              </a:rPr>
              <a:t>đói</a:t>
            </a:r>
            <a:r>
              <a:rPr kumimoji="0" lang="en-GB" altLang="en-US" sz="3000" b="0" i="0" u="none" strike="noStrike" kern="1200" cap="none" spc="0" normalizeH="0" baseline="0" noProof="0" dirty="0">
                <a:ln>
                  <a:noFill/>
                </a:ln>
                <a:solidFill>
                  <a:srgbClr val="7030A0"/>
                </a:solidFill>
                <a:effectLst/>
                <a:uLnTx/>
                <a:uFillTx/>
                <a:latin typeface="UTM Avo" panose="02040603050506020204" pitchFamily="18" charset="0"/>
                <a:ea typeface="+mn-ea"/>
                <a:cs typeface="Times New Roman" panose="02020603050405020304" pitchFamily="18" charset="0"/>
              </a:rPr>
              <a:t> </a:t>
            </a:r>
            <a:r>
              <a:rPr kumimoji="0" lang="en-GB" altLang="en-US" sz="3000" b="0" i="0" u="none" strike="noStrike" kern="1200" cap="none" spc="0" normalizeH="0" baseline="0" noProof="0" dirty="0" err="1">
                <a:ln>
                  <a:noFill/>
                </a:ln>
                <a:solidFill>
                  <a:srgbClr val="7030A0"/>
                </a:solidFill>
                <a:effectLst/>
                <a:uLnTx/>
                <a:uFillTx/>
                <a:latin typeface="UTM Avo" panose="02040603050506020204" pitchFamily="18" charset="0"/>
                <a:ea typeface="+mn-ea"/>
                <a:cs typeface="Times New Roman" panose="02020603050405020304" pitchFamily="18" charset="0"/>
              </a:rPr>
              <a:t>giúp</a:t>
            </a:r>
            <a:r>
              <a:rPr kumimoji="0" lang="en-GB" altLang="en-US" sz="3000" b="0" i="0" u="none" strike="noStrike" kern="1200" cap="none" spc="0" normalizeH="0" baseline="0" noProof="0" dirty="0">
                <a:ln>
                  <a:noFill/>
                </a:ln>
                <a:solidFill>
                  <a:srgbClr val="7030A0"/>
                </a:solidFill>
                <a:effectLst/>
                <a:uLnTx/>
                <a:uFillTx/>
                <a:latin typeface="UTM Avo" panose="02040603050506020204" pitchFamily="18" charset="0"/>
                <a:ea typeface="+mn-ea"/>
                <a:cs typeface="Times New Roman" panose="02020603050405020304" pitchFamily="18" charset="0"/>
              </a:rPr>
              <a:t> </a:t>
            </a:r>
            <a:r>
              <a:rPr kumimoji="0" lang="en-GB" altLang="en-US" sz="3000" b="0" i="0" u="none" strike="noStrike" kern="1200" cap="none" spc="0" normalizeH="0" baseline="0" noProof="0" dirty="0" err="1">
                <a:ln>
                  <a:noFill/>
                </a:ln>
                <a:solidFill>
                  <a:srgbClr val="7030A0"/>
                </a:solidFill>
                <a:effectLst/>
                <a:uLnTx/>
                <a:uFillTx/>
                <a:latin typeface="UTM Avo" panose="02040603050506020204" pitchFamily="18" charset="0"/>
                <a:ea typeface="+mn-ea"/>
                <a:cs typeface="Times New Roman" panose="02020603050405020304" pitchFamily="18" charset="0"/>
              </a:rPr>
              <a:t>nhau</a:t>
            </a:r>
            <a:r>
              <a:rPr kumimoji="0" lang="en-GB" altLang="en-US" sz="3000" b="0" i="0" u="none" strike="noStrike" kern="1200" cap="none" spc="0" normalizeH="0" baseline="0" noProof="0" dirty="0">
                <a:ln>
                  <a:noFill/>
                </a:ln>
                <a:solidFill>
                  <a:srgbClr val="7030A0"/>
                </a:solidFill>
                <a:effectLst/>
                <a:uLnTx/>
                <a:uFillTx/>
                <a:latin typeface="UTM Avo" panose="02040603050506020204" pitchFamily="18" charset="0"/>
                <a:ea typeface="+mn-ea"/>
                <a:cs typeface="Times New Roman" panose="02020603050405020304" pitchFamily="18" charset="0"/>
              </a:rPr>
              <a:t>.</a:t>
            </a:r>
          </a:p>
        </p:txBody>
      </p:sp>
      <p:sp>
        <p:nvSpPr>
          <p:cNvPr id="6" name="TextBox 5">
            <a:extLst>
              <a:ext uri="{FF2B5EF4-FFF2-40B4-BE49-F238E27FC236}">
                <a16:creationId xmlns:a16="http://schemas.microsoft.com/office/drawing/2014/main" id="{642D67A5-20DD-1408-FDBE-8CE0A2137B2B}"/>
              </a:ext>
            </a:extLst>
          </p:cNvPr>
          <p:cNvSpPr txBox="1"/>
          <p:nvPr/>
        </p:nvSpPr>
        <p:spPr>
          <a:xfrm>
            <a:off x="340112" y="4703941"/>
            <a:ext cx="11511775" cy="1379288"/>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altLang="en-US" sz="3000" b="0" i="0" u="none" strike="noStrike" kern="1200" cap="none" spc="0" normalizeH="0" baseline="0" noProof="0" dirty="0">
                <a:ln>
                  <a:noFill/>
                </a:ln>
                <a:solidFill>
                  <a:srgbClr val="7030A0"/>
                </a:solidFill>
                <a:effectLst/>
                <a:uLnTx/>
                <a:uFillTx/>
                <a:latin typeface="UTM Avo" panose="02040603050506020204" pitchFamily="18" charset="0"/>
                <a:ea typeface="+mn-ea"/>
                <a:cs typeface="Times New Roman" panose="02020603050405020304" pitchFamily="18" charset="0"/>
              </a:rPr>
              <a:t>+ Đoạn từ: Giang sơn và Chính phủ… đến… con cháu chúng ta.</a:t>
            </a:r>
            <a:endParaRPr kumimoji="0" lang="en-GB" altLang="en-US" sz="3000" b="0" i="0" u="none" strike="noStrike" kern="1200" cap="none" spc="0" normalizeH="0" baseline="0" noProof="0" dirty="0">
              <a:ln>
                <a:noFill/>
              </a:ln>
              <a:solidFill>
                <a:srgbClr val="7030A0"/>
              </a:solidFill>
              <a:effectLst/>
              <a:uLnTx/>
              <a:uFillTx/>
              <a:latin typeface="UTM Avo" panose="02040603050506020204" pitchFamily="18" charset="0"/>
              <a:ea typeface="+mn-ea"/>
              <a:cs typeface="Times New Roman" panose="02020603050405020304" pitchFamily="18" charset="0"/>
            </a:endParaRPr>
          </a:p>
        </p:txBody>
      </p:sp>
    </p:spTree>
    <p:extLst>
      <p:ext uri="{BB962C8B-B14F-4D97-AF65-F5344CB8AC3E}">
        <p14:creationId xmlns:p14="http://schemas.microsoft.com/office/powerpoint/2010/main" val="3398256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ircle(in)">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circle(in)">
                                      <p:cBhvr>
                                        <p:cTn id="17"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6BD5F18A-305D-DE86-91FD-7493D0F105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4">
            <a:extLst>
              <a:ext uri="{FF2B5EF4-FFF2-40B4-BE49-F238E27FC236}">
                <a16:creationId xmlns:a16="http://schemas.microsoft.com/office/drawing/2014/main" id="{AEE749AC-E0D5-B296-3256-AC21B936A629}"/>
              </a:ext>
            </a:extLst>
          </p:cNvPr>
          <p:cNvSpPr txBox="1"/>
          <p:nvPr/>
        </p:nvSpPr>
        <p:spPr>
          <a:xfrm>
            <a:off x="388106" y="1557991"/>
            <a:ext cx="11435665" cy="3232488"/>
          </a:xfrm>
          <a:prstGeom prst="rect">
            <a:avLst/>
          </a:prstGeom>
          <a:noFill/>
        </p:spPr>
        <p:txBody>
          <a:bodyPr wrap="square" rtlCol="0" anchor="t">
            <a:spAutoFit/>
          </a:bodyPr>
          <a:lstStyle/>
          <a:p>
            <a:pPr algn="just">
              <a:lnSpc>
                <a:spcPct val="150000"/>
              </a:lnSpc>
            </a:pPr>
            <a:r>
              <a:rPr lang="vi-VN" altLang="en-US" sz="2800" dirty="0">
                <a:solidFill>
                  <a:srgbClr val="FF0000"/>
                </a:solidFill>
                <a:latin typeface="UTM Avo" panose="02040603050506020204" pitchFamily="18" charset="0"/>
                <a:cs typeface="Times New Roman" panose="02020603050405020304" pitchFamily="18" charset="0"/>
                <a:sym typeface="+mn-ea"/>
              </a:rPr>
              <a:t>Câu 3. Hình ảnh nào trong đoạn cuối bức thư thể hiện niềm tin tuyệt đối của Bác Hồ vào tình đoàn kết giữa các dân tộc anh em? </a:t>
            </a:r>
            <a:endParaRPr lang="en-US" altLang="en-US" sz="2800" dirty="0">
              <a:solidFill>
                <a:srgbClr val="FF0000"/>
              </a:solidFill>
              <a:latin typeface="UTM Avo" panose="02040603050506020204" pitchFamily="18" charset="0"/>
              <a:cs typeface="Times New Roman" panose="02020603050405020304" pitchFamily="18" charset="0"/>
              <a:sym typeface="+mn-ea"/>
            </a:endParaRPr>
          </a:p>
          <a:p>
            <a:pPr algn="just">
              <a:lnSpc>
                <a:spcPct val="150000"/>
              </a:lnSpc>
            </a:pPr>
            <a:r>
              <a:rPr lang="vi-VN" sz="2800" kern="100" dirty="0">
                <a:solidFill>
                  <a:srgbClr val="7030A0"/>
                </a:solidFill>
                <a:latin typeface="UTM Avo" panose="02040603050506020204" pitchFamily="18" charset="0"/>
                <a:ea typeface="Times New Roman" panose="02020603050405020304" pitchFamily="18" charset="0"/>
                <a:cs typeface="Times New Roman" panose="02020603050405020304" pitchFamily="18" charset="0"/>
              </a:rPr>
              <a:t>+ Đó là hình ảnh: dù sông có thể cạn, núi có thể mòn, nhưng lòng đoàn kết của chúng ta không bao giờ giảm bớt.</a:t>
            </a:r>
            <a:endParaRPr lang="en-GB" altLang="en-US" sz="2800" dirty="0">
              <a:solidFill>
                <a:srgbClr val="7030A0"/>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4123827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6BD5F18A-305D-DE86-91FD-7493D0F105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46" y="0"/>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4">
            <a:extLst>
              <a:ext uri="{FF2B5EF4-FFF2-40B4-BE49-F238E27FC236}">
                <a16:creationId xmlns:a16="http://schemas.microsoft.com/office/drawing/2014/main" id="{DFCB8ABF-57B3-95ED-B776-C9AB858BAA98}"/>
              </a:ext>
            </a:extLst>
          </p:cNvPr>
          <p:cNvSpPr txBox="1"/>
          <p:nvPr/>
        </p:nvSpPr>
        <p:spPr>
          <a:xfrm>
            <a:off x="718444" y="1087350"/>
            <a:ext cx="11189520" cy="1465081"/>
          </a:xfrm>
          <a:prstGeom prst="rect">
            <a:avLst/>
          </a:prstGeom>
          <a:noFill/>
        </p:spPr>
        <p:txBody>
          <a:bodyPr wrap="square" rtlCol="0" anchor="t">
            <a:spAutoFit/>
          </a:bodyPr>
          <a:lstStyle/>
          <a:p>
            <a:pPr lvl="0" algn="just">
              <a:lnSpc>
                <a:spcPct val="150000"/>
              </a:lnSpc>
              <a:defRPr/>
            </a:pPr>
            <a:r>
              <a:rPr lang="vi-VN" altLang="en-US" sz="3200" dirty="0">
                <a:solidFill>
                  <a:srgbClr val="FF0000"/>
                </a:solidFill>
                <a:latin typeface="UTM Avo" panose="02040603050506020204" pitchFamily="18" charset="0"/>
                <a:cs typeface="Times New Roman" panose="02020603050405020304" pitchFamily="18" charset="0"/>
                <a:sym typeface="+mn-ea"/>
              </a:rPr>
              <a:t>Câu 4. Theo em, điều mà Bác Hồ tha thiết mong muốn qua bức thư này là gì?</a:t>
            </a:r>
            <a:endParaRPr lang="en-US" altLang="en-US" sz="3200" dirty="0">
              <a:solidFill>
                <a:srgbClr val="FF0000"/>
              </a:solidFill>
              <a:latin typeface="UTM Avo" panose="02040603050506020204" pitchFamily="18" charset="0"/>
              <a:cs typeface="Times New Roman" panose="02020603050405020304" pitchFamily="18" charset="0"/>
              <a:sym typeface="+mn-ea"/>
            </a:endParaRPr>
          </a:p>
        </p:txBody>
      </p:sp>
    </p:spTree>
    <p:extLst>
      <p:ext uri="{BB962C8B-B14F-4D97-AF65-F5344CB8AC3E}">
        <p14:creationId xmlns:p14="http://schemas.microsoft.com/office/powerpoint/2010/main" val="2934295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549"/>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157DF8C3-03B5-4D57-D441-CDE43925A9EA}"/>
              </a:ext>
            </a:extLst>
          </p:cNvPr>
          <p:cNvGrpSpPr/>
          <p:nvPr/>
        </p:nvGrpSpPr>
        <p:grpSpPr>
          <a:xfrm>
            <a:off x="657557" y="226875"/>
            <a:ext cx="10876886" cy="1077573"/>
            <a:chOff x="108731" y="2335419"/>
            <a:chExt cx="5867300" cy="1249779"/>
          </a:xfrm>
        </p:grpSpPr>
        <p:sp>
          <p:nvSpPr>
            <p:cNvPr id="4" name="Speech Bubble: Rectangle with Corners Rounded 8">
              <a:extLst>
                <a:ext uri="{FF2B5EF4-FFF2-40B4-BE49-F238E27FC236}">
                  <a16:creationId xmlns:a16="http://schemas.microsoft.com/office/drawing/2014/main" id="{A8C9CD43-114A-A2AA-4FD8-A488E04424E4}"/>
                </a:ext>
              </a:extLst>
            </p:cNvPr>
            <p:cNvSpPr/>
            <p:nvPr/>
          </p:nvSpPr>
          <p:spPr>
            <a:xfrm>
              <a:off x="108731" y="2335419"/>
              <a:ext cx="5867300" cy="1249779"/>
            </a:xfrm>
            <a:custGeom>
              <a:avLst/>
              <a:gdLst>
                <a:gd name="connsiteX0" fmla="*/ 0 w 10876886"/>
                <a:gd name="connsiteY0" fmla="*/ 179598 h 1077573"/>
                <a:gd name="connsiteX1" fmla="*/ 468266 w 10876886"/>
                <a:gd name="connsiteY1" fmla="*/ 0 h 1077573"/>
                <a:gd name="connsiteX2" fmla="*/ 1812815 w 10876886"/>
                <a:gd name="connsiteY2" fmla="*/ 0 h 1077573"/>
                <a:gd name="connsiteX3" fmla="*/ 1812815 w 10876886"/>
                <a:gd name="connsiteY3" fmla="*/ 0 h 1077573"/>
                <a:gd name="connsiteX4" fmla="*/ 4532035 w 10876886"/>
                <a:gd name="connsiteY4" fmla="*/ 0 h 1077573"/>
                <a:gd name="connsiteX5" fmla="*/ 10408618 w 10876886"/>
                <a:gd name="connsiteY5" fmla="*/ 0 h 1077573"/>
                <a:gd name="connsiteX6" fmla="*/ 10876886 w 10876886"/>
                <a:gd name="connsiteY6" fmla="*/ 179598 h 1077573"/>
                <a:gd name="connsiteX7" fmla="*/ 10876886 w 10876886"/>
                <a:gd name="connsiteY7" fmla="*/ 628584 h 1077573"/>
                <a:gd name="connsiteX8" fmla="*/ 10876886 w 10876886"/>
                <a:gd name="connsiteY8" fmla="*/ 628584 h 1077573"/>
                <a:gd name="connsiteX9" fmla="*/ 10876886 w 10876886"/>
                <a:gd name="connsiteY9" fmla="*/ 897977 h 1077573"/>
                <a:gd name="connsiteX10" fmla="*/ 10876886 w 10876886"/>
                <a:gd name="connsiteY10" fmla="*/ 897973 h 1077573"/>
                <a:gd name="connsiteX11" fmla="*/ 10408618 w 10876886"/>
                <a:gd name="connsiteY11" fmla="*/ 1077573 h 1077573"/>
                <a:gd name="connsiteX12" fmla="*/ 4532035 w 10876886"/>
                <a:gd name="connsiteY12" fmla="*/ 1077573 h 1077573"/>
                <a:gd name="connsiteX13" fmla="*/ 1812815 w 10876886"/>
                <a:gd name="connsiteY13" fmla="*/ 1077573 h 1077573"/>
                <a:gd name="connsiteX14" fmla="*/ 1812815 w 10876886"/>
                <a:gd name="connsiteY14" fmla="*/ 1077573 h 1077573"/>
                <a:gd name="connsiteX15" fmla="*/ 468266 w 10876886"/>
                <a:gd name="connsiteY15" fmla="*/ 1077573 h 1077573"/>
                <a:gd name="connsiteX16" fmla="*/ 0 w 10876886"/>
                <a:gd name="connsiteY16" fmla="*/ 897973 h 1077573"/>
                <a:gd name="connsiteX17" fmla="*/ 0 w 10876886"/>
                <a:gd name="connsiteY17" fmla="*/ 897977 h 1077573"/>
                <a:gd name="connsiteX18" fmla="*/ -547324 w 10876886"/>
                <a:gd name="connsiteY18" fmla="*/ 722954 h 1077573"/>
                <a:gd name="connsiteX19" fmla="*/ 0 w 10876886"/>
                <a:gd name="connsiteY19" fmla="*/ 628584 h 1077573"/>
                <a:gd name="connsiteX20" fmla="*/ 0 w 10876886"/>
                <a:gd name="connsiteY20" fmla="*/ 179598 h 1077573"/>
                <a:gd name="connsiteX0" fmla="*/ 0 w 10876886"/>
                <a:gd name="connsiteY0" fmla="*/ 179598 h 1077573"/>
                <a:gd name="connsiteX1" fmla="*/ 468266 w 10876886"/>
                <a:gd name="connsiteY1" fmla="*/ 0 h 1077573"/>
                <a:gd name="connsiteX2" fmla="*/ 1812815 w 10876886"/>
                <a:gd name="connsiteY2" fmla="*/ 0 h 1077573"/>
                <a:gd name="connsiteX3" fmla="*/ 1812815 w 10876886"/>
                <a:gd name="connsiteY3" fmla="*/ 0 h 1077573"/>
                <a:gd name="connsiteX4" fmla="*/ 4532035 w 10876886"/>
                <a:gd name="connsiteY4" fmla="*/ 0 h 1077573"/>
                <a:gd name="connsiteX5" fmla="*/ 10408618 w 10876886"/>
                <a:gd name="connsiteY5" fmla="*/ 0 h 1077573"/>
                <a:gd name="connsiteX6" fmla="*/ 10876886 w 10876886"/>
                <a:gd name="connsiteY6" fmla="*/ 179598 h 1077573"/>
                <a:gd name="connsiteX7" fmla="*/ 10876886 w 10876886"/>
                <a:gd name="connsiteY7" fmla="*/ 628584 h 1077573"/>
                <a:gd name="connsiteX8" fmla="*/ 10876886 w 10876886"/>
                <a:gd name="connsiteY8" fmla="*/ 628584 h 1077573"/>
                <a:gd name="connsiteX9" fmla="*/ 10876886 w 10876886"/>
                <a:gd name="connsiteY9" fmla="*/ 897977 h 1077573"/>
                <a:gd name="connsiteX10" fmla="*/ 10876886 w 10876886"/>
                <a:gd name="connsiteY10" fmla="*/ 897973 h 1077573"/>
                <a:gd name="connsiteX11" fmla="*/ 10408618 w 10876886"/>
                <a:gd name="connsiteY11" fmla="*/ 1077573 h 1077573"/>
                <a:gd name="connsiteX12" fmla="*/ 4532035 w 10876886"/>
                <a:gd name="connsiteY12" fmla="*/ 1077573 h 1077573"/>
                <a:gd name="connsiteX13" fmla="*/ 1812815 w 10876886"/>
                <a:gd name="connsiteY13" fmla="*/ 1077573 h 1077573"/>
                <a:gd name="connsiteX14" fmla="*/ 1812815 w 10876886"/>
                <a:gd name="connsiteY14" fmla="*/ 1077573 h 1077573"/>
                <a:gd name="connsiteX15" fmla="*/ 468266 w 10876886"/>
                <a:gd name="connsiteY15" fmla="*/ 1077573 h 1077573"/>
                <a:gd name="connsiteX16" fmla="*/ 0 w 10876886"/>
                <a:gd name="connsiteY16" fmla="*/ 897973 h 1077573"/>
                <a:gd name="connsiteX17" fmla="*/ 0 w 10876886"/>
                <a:gd name="connsiteY17" fmla="*/ 897977 h 1077573"/>
                <a:gd name="connsiteX18" fmla="*/ -547324 w 10876886"/>
                <a:gd name="connsiteY18" fmla="*/ 722954 h 1077573"/>
                <a:gd name="connsiteX19" fmla="*/ 0 w 10876886"/>
                <a:gd name="connsiteY19" fmla="*/ 628584 h 1077573"/>
                <a:gd name="connsiteX20" fmla="*/ 0 w 10876886"/>
                <a:gd name="connsiteY20" fmla="*/ 179598 h 1077573"/>
                <a:gd name="connsiteX0" fmla="*/ 0 w 10876886"/>
                <a:gd name="connsiteY0" fmla="*/ 179598 h 1077573"/>
                <a:gd name="connsiteX1" fmla="*/ 468266 w 10876886"/>
                <a:gd name="connsiteY1" fmla="*/ 0 h 1077573"/>
                <a:gd name="connsiteX2" fmla="*/ 1812815 w 10876886"/>
                <a:gd name="connsiteY2" fmla="*/ 0 h 1077573"/>
                <a:gd name="connsiteX3" fmla="*/ 1812815 w 10876886"/>
                <a:gd name="connsiteY3" fmla="*/ 0 h 1077573"/>
                <a:gd name="connsiteX4" fmla="*/ 4532035 w 10876886"/>
                <a:gd name="connsiteY4" fmla="*/ 0 h 1077573"/>
                <a:gd name="connsiteX5" fmla="*/ 10408618 w 10876886"/>
                <a:gd name="connsiteY5" fmla="*/ 0 h 1077573"/>
                <a:gd name="connsiteX6" fmla="*/ 10876886 w 10876886"/>
                <a:gd name="connsiteY6" fmla="*/ 179598 h 1077573"/>
                <a:gd name="connsiteX7" fmla="*/ 10876886 w 10876886"/>
                <a:gd name="connsiteY7" fmla="*/ 628584 h 1077573"/>
                <a:gd name="connsiteX8" fmla="*/ 10876886 w 10876886"/>
                <a:gd name="connsiteY8" fmla="*/ 628584 h 1077573"/>
                <a:gd name="connsiteX9" fmla="*/ 10876886 w 10876886"/>
                <a:gd name="connsiteY9" fmla="*/ 897977 h 1077573"/>
                <a:gd name="connsiteX10" fmla="*/ 10876886 w 10876886"/>
                <a:gd name="connsiteY10" fmla="*/ 897973 h 1077573"/>
                <a:gd name="connsiteX11" fmla="*/ 10408618 w 10876886"/>
                <a:gd name="connsiteY11" fmla="*/ 1077573 h 1077573"/>
                <a:gd name="connsiteX12" fmla="*/ 4532035 w 10876886"/>
                <a:gd name="connsiteY12" fmla="*/ 1077573 h 1077573"/>
                <a:gd name="connsiteX13" fmla="*/ 1812815 w 10876886"/>
                <a:gd name="connsiteY13" fmla="*/ 1077573 h 1077573"/>
                <a:gd name="connsiteX14" fmla="*/ 1812815 w 10876886"/>
                <a:gd name="connsiteY14" fmla="*/ 1077573 h 1077573"/>
                <a:gd name="connsiteX15" fmla="*/ 468266 w 10876886"/>
                <a:gd name="connsiteY15" fmla="*/ 1077573 h 1077573"/>
                <a:gd name="connsiteX16" fmla="*/ 0 w 10876886"/>
                <a:gd name="connsiteY16" fmla="*/ 897973 h 1077573"/>
                <a:gd name="connsiteX17" fmla="*/ 0 w 10876886"/>
                <a:gd name="connsiteY17" fmla="*/ 897977 h 1077573"/>
                <a:gd name="connsiteX18" fmla="*/ -547324 w 10876886"/>
                <a:gd name="connsiteY18" fmla="*/ 722954 h 1077573"/>
                <a:gd name="connsiteX19" fmla="*/ 0 w 10876886"/>
                <a:gd name="connsiteY19" fmla="*/ 628584 h 1077573"/>
                <a:gd name="connsiteX20" fmla="*/ 0 w 10876886"/>
                <a:gd name="connsiteY20" fmla="*/ 179598 h 1077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876886" h="1077573" fill="none" extrusionOk="0">
                  <a:moveTo>
                    <a:pt x="0" y="179598"/>
                  </a:moveTo>
                  <a:cubicBezTo>
                    <a:pt x="56302" y="98071"/>
                    <a:pt x="134094" y="16192"/>
                    <a:pt x="468266" y="0"/>
                  </a:cubicBezTo>
                  <a:cubicBezTo>
                    <a:pt x="729025" y="1452"/>
                    <a:pt x="1257536" y="10474"/>
                    <a:pt x="1812815" y="0"/>
                  </a:cubicBezTo>
                  <a:lnTo>
                    <a:pt x="1812815" y="0"/>
                  </a:lnTo>
                  <a:cubicBezTo>
                    <a:pt x="2167646" y="-9355"/>
                    <a:pt x="4030105" y="153116"/>
                    <a:pt x="4532035" y="0"/>
                  </a:cubicBezTo>
                  <a:cubicBezTo>
                    <a:pt x="5348505" y="-167774"/>
                    <a:pt x="9137749" y="194614"/>
                    <a:pt x="10408618" y="0"/>
                  </a:cubicBezTo>
                  <a:cubicBezTo>
                    <a:pt x="10685784" y="13167"/>
                    <a:pt x="10866316" y="81176"/>
                    <a:pt x="10876886" y="179598"/>
                  </a:cubicBezTo>
                  <a:cubicBezTo>
                    <a:pt x="10868802" y="224452"/>
                    <a:pt x="10876925" y="534036"/>
                    <a:pt x="10876886" y="628584"/>
                  </a:cubicBezTo>
                  <a:lnTo>
                    <a:pt x="10876886" y="628584"/>
                  </a:lnTo>
                  <a:cubicBezTo>
                    <a:pt x="10911407" y="670896"/>
                    <a:pt x="10846611" y="858410"/>
                    <a:pt x="10876886" y="897977"/>
                  </a:cubicBezTo>
                  <a:lnTo>
                    <a:pt x="10876886" y="897973"/>
                  </a:lnTo>
                  <a:cubicBezTo>
                    <a:pt x="10807244" y="943489"/>
                    <a:pt x="10644474" y="1114087"/>
                    <a:pt x="10408618" y="1077573"/>
                  </a:cubicBezTo>
                  <a:cubicBezTo>
                    <a:pt x="8059235" y="1353626"/>
                    <a:pt x="6384491" y="1253641"/>
                    <a:pt x="4532035" y="1077573"/>
                  </a:cubicBezTo>
                  <a:cubicBezTo>
                    <a:pt x="3485380" y="1021009"/>
                    <a:pt x="2420653" y="1007838"/>
                    <a:pt x="1812815" y="1077573"/>
                  </a:cubicBezTo>
                  <a:lnTo>
                    <a:pt x="1812815" y="1077573"/>
                  </a:lnTo>
                  <a:cubicBezTo>
                    <a:pt x="1141315" y="1011891"/>
                    <a:pt x="942017" y="1053051"/>
                    <a:pt x="468266" y="1077573"/>
                  </a:cubicBezTo>
                  <a:cubicBezTo>
                    <a:pt x="130848" y="1077416"/>
                    <a:pt x="16993" y="980220"/>
                    <a:pt x="0" y="897973"/>
                  </a:cubicBezTo>
                  <a:lnTo>
                    <a:pt x="0" y="897977"/>
                  </a:lnTo>
                  <a:cubicBezTo>
                    <a:pt x="-217095" y="859312"/>
                    <a:pt x="-480327" y="792497"/>
                    <a:pt x="-547324" y="722954"/>
                  </a:cubicBezTo>
                  <a:cubicBezTo>
                    <a:pt x="-436213" y="715389"/>
                    <a:pt x="-54664" y="643199"/>
                    <a:pt x="0" y="628584"/>
                  </a:cubicBezTo>
                  <a:cubicBezTo>
                    <a:pt x="-88346" y="442026"/>
                    <a:pt x="101211" y="293467"/>
                    <a:pt x="0" y="179598"/>
                  </a:cubicBezTo>
                  <a:close/>
                </a:path>
                <a:path w="10876886" h="1077573" stroke="0" extrusionOk="0">
                  <a:moveTo>
                    <a:pt x="0" y="179598"/>
                  </a:moveTo>
                  <a:cubicBezTo>
                    <a:pt x="-4967" y="68667"/>
                    <a:pt x="273173" y="31360"/>
                    <a:pt x="468266" y="0"/>
                  </a:cubicBezTo>
                  <a:cubicBezTo>
                    <a:pt x="684891" y="18398"/>
                    <a:pt x="1554294" y="2546"/>
                    <a:pt x="1812815" y="0"/>
                  </a:cubicBezTo>
                  <a:lnTo>
                    <a:pt x="1812815" y="0"/>
                  </a:lnTo>
                  <a:cubicBezTo>
                    <a:pt x="2509908" y="-60978"/>
                    <a:pt x="4231330" y="105177"/>
                    <a:pt x="4532035" y="0"/>
                  </a:cubicBezTo>
                  <a:cubicBezTo>
                    <a:pt x="5871022" y="-189808"/>
                    <a:pt x="9156669" y="-5115"/>
                    <a:pt x="10408618" y="0"/>
                  </a:cubicBezTo>
                  <a:cubicBezTo>
                    <a:pt x="10688070" y="3149"/>
                    <a:pt x="10832782" y="73495"/>
                    <a:pt x="10876886" y="179598"/>
                  </a:cubicBezTo>
                  <a:cubicBezTo>
                    <a:pt x="10865304" y="242048"/>
                    <a:pt x="10869751" y="541526"/>
                    <a:pt x="10876886" y="628584"/>
                  </a:cubicBezTo>
                  <a:lnTo>
                    <a:pt x="10876886" y="628584"/>
                  </a:lnTo>
                  <a:cubicBezTo>
                    <a:pt x="10876648" y="682334"/>
                    <a:pt x="10830272" y="790076"/>
                    <a:pt x="10876886" y="897977"/>
                  </a:cubicBezTo>
                  <a:lnTo>
                    <a:pt x="10876886" y="897973"/>
                  </a:lnTo>
                  <a:cubicBezTo>
                    <a:pt x="10838320" y="1007881"/>
                    <a:pt x="10661363" y="1096058"/>
                    <a:pt x="10408618" y="1077573"/>
                  </a:cubicBezTo>
                  <a:cubicBezTo>
                    <a:pt x="8980323" y="1144878"/>
                    <a:pt x="5239762" y="1083203"/>
                    <a:pt x="4532035" y="1077573"/>
                  </a:cubicBezTo>
                  <a:cubicBezTo>
                    <a:pt x="3137033" y="1227608"/>
                    <a:pt x="2623285" y="1185879"/>
                    <a:pt x="1812815" y="1077573"/>
                  </a:cubicBezTo>
                  <a:lnTo>
                    <a:pt x="1812815" y="1077573"/>
                  </a:lnTo>
                  <a:cubicBezTo>
                    <a:pt x="1373818" y="1162671"/>
                    <a:pt x="754255" y="1089753"/>
                    <a:pt x="468266" y="1077573"/>
                  </a:cubicBezTo>
                  <a:cubicBezTo>
                    <a:pt x="203024" y="1101611"/>
                    <a:pt x="32607" y="991756"/>
                    <a:pt x="0" y="897973"/>
                  </a:cubicBezTo>
                  <a:lnTo>
                    <a:pt x="0" y="897977"/>
                  </a:lnTo>
                  <a:cubicBezTo>
                    <a:pt x="-147715" y="867299"/>
                    <a:pt x="-281727" y="786995"/>
                    <a:pt x="-547324" y="722954"/>
                  </a:cubicBezTo>
                  <a:cubicBezTo>
                    <a:pt x="-453576" y="721883"/>
                    <a:pt x="-230564" y="674947"/>
                    <a:pt x="0" y="628584"/>
                  </a:cubicBezTo>
                  <a:cubicBezTo>
                    <a:pt x="56847" y="487025"/>
                    <a:pt x="-18897" y="257913"/>
                    <a:pt x="0" y="179598"/>
                  </a:cubicBezTo>
                  <a:close/>
                </a:path>
                <a:path w="10876886" h="1077573" fill="none" stroke="0" extrusionOk="0">
                  <a:moveTo>
                    <a:pt x="0" y="179598"/>
                  </a:moveTo>
                  <a:cubicBezTo>
                    <a:pt x="8035" y="112503"/>
                    <a:pt x="186706" y="10078"/>
                    <a:pt x="468266" y="0"/>
                  </a:cubicBezTo>
                  <a:cubicBezTo>
                    <a:pt x="813955" y="-75701"/>
                    <a:pt x="1223973" y="-14964"/>
                    <a:pt x="1812815" y="0"/>
                  </a:cubicBezTo>
                  <a:lnTo>
                    <a:pt x="1812815" y="0"/>
                  </a:lnTo>
                  <a:cubicBezTo>
                    <a:pt x="2242096" y="100561"/>
                    <a:pt x="3805313" y="46471"/>
                    <a:pt x="4532035" y="0"/>
                  </a:cubicBezTo>
                  <a:cubicBezTo>
                    <a:pt x="5169530" y="-124111"/>
                    <a:pt x="9033171" y="-23151"/>
                    <a:pt x="10408618" y="0"/>
                  </a:cubicBezTo>
                  <a:cubicBezTo>
                    <a:pt x="10686220" y="4272"/>
                    <a:pt x="10894260" y="87871"/>
                    <a:pt x="10876886" y="179598"/>
                  </a:cubicBezTo>
                  <a:cubicBezTo>
                    <a:pt x="10848859" y="219759"/>
                    <a:pt x="10836584" y="567917"/>
                    <a:pt x="10876886" y="628584"/>
                  </a:cubicBezTo>
                  <a:lnTo>
                    <a:pt x="10876886" y="628584"/>
                  </a:lnTo>
                  <a:cubicBezTo>
                    <a:pt x="10902401" y="670522"/>
                    <a:pt x="10845318" y="855511"/>
                    <a:pt x="10876886" y="897977"/>
                  </a:cubicBezTo>
                  <a:lnTo>
                    <a:pt x="10876886" y="897973"/>
                  </a:lnTo>
                  <a:cubicBezTo>
                    <a:pt x="10884184" y="994756"/>
                    <a:pt x="10628410" y="1091254"/>
                    <a:pt x="10408618" y="1077573"/>
                  </a:cubicBezTo>
                  <a:cubicBezTo>
                    <a:pt x="8011655" y="973641"/>
                    <a:pt x="6405683" y="1235497"/>
                    <a:pt x="4532035" y="1077573"/>
                  </a:cubicBezTo>
                  <a:cubicBezTo>
                    <a:pt x="3561564" y="1003457"/>
                    <a:pt x="2401055" y="975165"/>
                    <a:pt x="1812815" y="1077573"/>
                  </a:cubicBezTo>
                  <a:lnTo>
                    <a:pt x="1812815" y="1077573"/>
                  </a:lnTo>
                  <a:cubicBezTo>
                    <a:pt x="1247932" y="1026129"/>
                    <a:pt x="898233" y="1069442"/>
                    <a:pt x="468266" y="1077573"/>
                  </a:cubicBezTo>
                  <a:cubicBezTo>
                    <a:pt x="156440" y="1080927"/>
                    <a:pt x="24008" y="979443"/>
                    <a:pt x="0" y="897973"/>
                  </a:cubicBezTo>
                  <a:lnTo>
                    <a:pt x="0" y="897977"/>
                  </a:lnTo>
                  <a:cubicBezTo>
                    <a:pt x="-231641" y="851940"/>
                    <a:pt x="-444261" y="795942"/>
                    <a:pt x="-547324" y="722954"/>
                  </a:cubicBezTo>
                  <a:cubicBezTo>
                    <a:pt x="-414094" y="720309"/>
                    <a:pt x="-67328" y="638987"/>
                    <a:pt x="0" y="628584"/>
                  </a:cubicBezTo>
                  <a:cubicBezTo>
                    <a:pt x="-81239" y="464258"/>
                    <a:pt x="45283" y="296598"/>
                    <a:pt x="0" y="179598"/>
                  </a:cubicBezTo>
                  <a:close/>
                </a:path>
                <a:path w="10876886" h="1077573" fill="none" stroke="0" extrusionOk="0">
                  <a:moveTo>
                    <a:pt x="0" y="179598"/>
                  </a:moveTo>
                  <a:cubicBezTo>
                    <a:pt x="31290" y="104975"/>
                    <a:pt x="155754" y="5811"/>
                    <a:pt x="468266" y="0"/>
                  </a:cubicBezTo>
                  <a:cubicBezTo>
                    <a:pt x="816785" y="-58830"/>
                    <a:pt x="1243061" y="27908"/>
                    <a:pt x="1812815" y="0"/>
                  </a:cubicBezTo>
                  <a:lnTo>
                    <a:pt x="1812815" y="0"/>
                  </a:lnTo>
                  <a:cubicBezTo>
                    <a:pt x="2245719" y="84184"/>
                    <a:pt x="3961306" y="35956"/>
                    <a:pt x="4532035" y="0"/>
                  </a:cubicBezTo>
                  <a:cubicBezTo>
                    <a:pt x="5425817" y="-267452"/>
                    <a:pt x="9088982" y="92974"/>
                    <a:pt x="10408618" y="0"/>
                  </a:cubicBezTo>
                  <a:cubicBezTo>
                    <a:pt x="10683392" y="8617"/>
                    <a:pt x="10871348" y="78409"/>
                    <a:pt x="10876886" y="179598"/>
                  </a:cubicBezTo>
                  <a:cubicBezTo>
                    <a:pt x="10855048" y="219815"/>
                    <a:pt x="10868565" y="549233"/>
                    <a:pt x="10876886" y="628584"/>
                  </a:cubicBezTo>
                  <a:lnTo>
                    <a:pt x="10876886" y="628584"/>
                  </a:lnTo>
                  <a:cubicBezTo>
                    <a:pt x="10905586" y="670737"/>
                    <a:pt x="10847260" y="859384"/>
                    <a:pt x="10876886" y="897977"/>
                  </a:cubicBezTo>
                  <a:lnTo>
                    <a:pt x="10876886" y="897973"/>
                  </a:lnTo>
                  <a:cubicBezTo>
                    <a:pt x="10853502" y="970779"/>
                    <a:pt x="10609993" y="1117373"/>
                    <a:pt x="10408618" y="1077573"/>
                  </a:cubicBezTo>
                  <a:cubicBezTo>
                    <a:pt x="8120825" y="962253"/>
                    <a:pt x="6435367" y="1011303"/>
                    <a:pt x="4532035" y="1077573"/>
                  </a:cubicBezTo>
                  <a:cubicBezTo>
                    <a:pt x="3529744" y="1001725"/>
                    <a:pt x="2403626" y="1008131"/>
                    <a:pt x="1812815" y="1077573"/>
                  </a:cubicBezTo>
                  <a:lnTo>
                    <a:pt x="1812815" y="1077573"/>
                  </a:lnTo>
                  <a:cubicBezTo>
                    <a:pt x="1200580" y="1049590"/>
                    <a:pt x="894659" y="1047162"/>
                    <a:pt x="468266" y="1077573"/>
                  </a:cubicBezTo>
                  <a:cubicBezTo>
                    <a:pt x="126943" y="1066683"/>
                    <a:pt x="20215" y="981748"/>
                    <a:pt x="0" y="897973"/>
                  </a:cubicBezTo>
                  <a:lnTo>
                    <a:pt x="0" y="897977"/>
                  </a:lnTo>
                  <a:cubicBezTo>
                    <a:pt x="-229832" y="854167"/>
                    <a:pt x="-468009" y="782206"/>
                    <a:pt x="-547324" y="722954"/>
                  </a:cubicBezTo>
                  <a:cubicBezTo>
                    <a:pt x="-440273" y="709894"/>
                    <a:pt x="-58406" y="636488"/>
                    <a:pt x="0" y="628584"/>
                  </a:cubicBezTo>
                  <a:cubicBezTo>
                    <a:pt x="-104089" y="450866"/>
                    <a:pt x="88192" y="282962"/>
                    <a:pt x="0" y="179598"/>
                  </a:cubicBezTo>
                  <a:close/>
                </a:path>
              </a:pathLst>
            </a:custGeom>
            <a:solidFill>
              <a:schemeClr val="accent1">
                <a:lumMod val="20000"/>
                <a:lumOff val="80000"/>
              </a:schemeClr>
            </a:solidFill>
            <a:ln w="38100">
              <a:solidFill>
                <a:schemeClr val="accent6">
                  <a:lumMod val="25000"/>
                </a:schemeClr>
              </a:solidFill>
              <a:prstDash val="solid"/>
              <a:extLst>
                <a:ext uri="{C807C97D-BFC1-408E-A445-0C87EB9F89A2}">
                  <ask:lineSketchStyleProps xmlns:ask="http://schemas.microsoft.com/office/drawing/2018/sketchyshapes" sd="2842418190">
                    <a:custGeom>
                      <a:avLst/>
                      <a:gdLst>
                        <a:gd name="connsiteX0" fmla="*/ 0 w 7823067"/>
                        <a:gd name="connsiteY0" fmla="*/ 277734 h 1666372"/>
                        <a:gd name="connsiteX1" fmla="*/ 336795 w 7823067"/>
                        <a:gd name="connsiteY1" fmla="*/ 0 h 1666372"/>
                        <a:gd name="connsiteX2" fmla="*/ 1303845 w 7823067"/>
                        <a:gd name="connsiteY2" fmla="*/ 0 h 1666372"/>
                        <a:gd name="connsiteX3" fmla="*/ 1303845 w 7823067"/>
                        <a:gd name="connsiteY3" fmla="*/ 0 h 1666372"/>
                        <a:gd name="connsiteX4" fmla="*/ 3259611 w 7823067"/>
                        <a:gd name="connsiteY4" fmla="*/ 0 h 1666372"/>
                        <a:gd name="connsiteX5" fmla="*/ 7486271 w 7823067"/>
                        <a:gd name="connsiteY5" fmla="*/ 0 h 1666372"/>
                        <a:gd name="connsiteX6" fmla="*/ 7823067 w 7823067"/>
                        <a:gd name="connsiteY6" fmla="*/ 277734 h 1666372"/>
                        <a:gd name="connsiteX7" fmla="*/ 7823067 w 7823067"/>
                        <a:gd name="connsiteY7" fmla="*/ 972050 h 1666372"/>
                        <a:gd name="connsiteX8" fmla="*/ 7823067 w 7823067"/>
                        <a:gd name="connsiteY8" fmla="*/ 972050 h 1666372"/>
                        <a:gd name="connsiteX9" fmla="*/ 7823067 w 7823067"/>
                        <a:gd name="connsiteY9" fmla="*/ 1388644 h 1666372"/>
                        <a:gd name="connsiteX10" fmla="*/ 7823067 w 7823067"/>
                        <a:gd name="connsiteY10" fmla="*/ 1388637 h 1666372"/>
                        <a:gd name="connsiteX11" fmla="*/ 7486271 w 7823067"/>
                        <a:gd name="connsiteY11" fmla="*/ 1666372 h 1666372"/>
                        <a:gd name="connsiteX12" fmla="*/ 3259611 w 7823067"/>
                        <a:gd name="connsiteY12" fmla="*/ 1666372 h 1666372"/>
                        <a:gd name="connsiteX13" fmla="*/ 1303845 w 7823067"/>
                        <a:gd name="connsiteY13" fmla="*/ 1666372 h 1666372"/>
                        <a:gd name="connsiteX14" fmla="*/ 1303845 w 7823067"/>
                        <a:gd name="connsiteY14" fmla="*/ 1666372 h 1666372"/>
                        <a:gd name="connsiteX15" fmla="*/ 336795 w 7823067"/>
                        <a:gd name="connsiteY15" fmla="*/ 1666372 h 1666372"/>
                        <a:gd name="connsiteX16" fmla="*/ 0 w 7823067"/>
                        <a:gd name="connsiteY16" fmla="*/ 1388637 h 1666372"/>
                        <a:gd name="connsiteX17" fmla="*/ 0 w 7823067"/>
                        <a:gd name="connsiteY17" fmla="*/ 1388644 h 1666372"/>
                        <a:gd name="connsiteX18" fmla="*/ -393656 w 7823067"/>
                        <a:gd name="connsiteY18" fmla="*/ 1117985 h 1666372"/>
                        <a:gd name="connsiteX19" fmla="*/ 0 w 7823067"/>
                        <a:gd name="connsiteY19" fmla="*/ 972050 h 1666372"/>
                        <a:gd name="connsiteX20" fmla="*/ 0 w 7823067"/>
                        <a:gd name="connsiteY20" fmla="*/ 277734 h 1666372"/>
                        <a:gd name="connsiteX0" fmla="*/ 0 w 7823067"/>
                        <a:gd name="connsiteY0" fmla="*/ 277734 h 1666372"/>
                        <a:gd name="connsiteX1" fmla="*/ 336795 w 7823067"/>
                        <a:gd name="connsiteY1" fmla="*/ 0 h 1666372"/>
                        <a:gd name="connsiteX2" fmla="*/ 1303845 w 7823067"/>
                        <a:gd name="connsiteY2" fmla="*/ 0 h 1666372"/>
                        <a:gd name="connsiteX3" fmla="*/ 1303845 w 7823067"/>
                        <a:gd name="connsiteY3" fmla="*/ 0 h 1666372"/>
                        <a:gd name="connsiteX4" fmla="*/ 3259611 w 7823067"/>
                        <a:gd name="connsiteY4" fmla="*/ 0 h 1666372"/>
                        <a:gd name="connsiteX5" fmla="*/ 7486271 w 7823067"/>
                        <a:gd name="connsiteY5" fmla="*/ 0 h 1666372"/>
                        <a:gd name="connsiteX6" fmla="*/ 7823067 w 7823067"/>
                        <a:gd name="connsiteY6" fmla="*/ 277734 h 1666372"/>
                        <a:gd name="connsiteX7" fmla="*/ 7823067 w 7823067"/>
                        <a:gd name="connsiteY7" fmla="*/ 972050 h 1666372"/>
                        <a:gd name="connsiteX8" fmla="*/ 7823067 w 7823067"/>
                        <a:gd name="connsiteY8" fmla="*/ 972050 h 1666372"/>
                        <a:gd name="connsiteX9" fmla="*/ 7823067 w 7823067"/>
                        <a:gd name="connsiteY9" fmla="*/ 1388644 h 1666372"/>
                        <a:gd name="connsiteX10" fmla="*/ 7823067 w 7823067"/>
                        <a:gd name="connsiteY10" fmla="*/ 1388637 h 1666372"/>
                        <a:gd name="connsiteX11" fmla="*/ 7486271 w 7823067"/>
                        <a:gd name="connsiteY11" fmla="*/ 1666372 h 1666372"/>
                        <a:gd name="connsiteX12" fmla="*/ 3259611 w 7823067"/>
                        <a:gd name="connsiteY12" fmla="*/ 1666372 h 1666372"/>
                        <a:gd name="connsiteX13" fmla="*/ 1303845 w 7823067"/>
                        <a:gd name="connsiteY13" fmla="*/ 1666372 h 1666372"/>
                        <a:gd name="connsiteX14" fmla="*/ 1303845 w 7823067"/>
                        <a:gd name="connsiteY14" fmla="*/ 1666372 h 1666372"/>
                        <a:gd name="connsiteX15" fmla="*/ 336795 w 7823067"/>
                        <a:gd name="connsiteY15" fmla="*/ 1666372 h 1666372"/>
                        <a:gd name="connsiteX16" fmla="*/ 0 w 7823067"/>
                        <a:gd name="connsiteY16" fmla="*/ 1388637 h 1666372"/>
                        <a:gd name="connsiteX17" fmla="*/ 0 w 7823067"/>
                        <a:gd name="connsiteY17" fmla="*/ 1388644 h 1666372"/>
                        <a:gd name="connsiteX18" fmla="*/ -393656 w 7823067"/>
                        <a:gd name="connsiteY18" fmla="*/ 1117985 h 1666372"/>
                        <a:gd name="connsiteX19" fmla="*/ 0 w 7823067"/>
                        <a:gd name="connsiteY19" fmla="*/ 972050 h 1666372"/>
                        <a:gd name="connsiteX20" fmla="*/ 0 w 7823067"/>
                        <a:gd name="connsiteY20" fmla="*/ 277734 h 1666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823067" h="1666372" fill="none" extrusionOk="0">
                          <a:moveTo>
                            <a:pt x="0" y="277734"/>
                          </a:moveTo>
                          <a:cubicBezTo>
                            <a:pt x="29036" y="138323"/>
                            <a:pt x="107640" y="15362"/>
                            <a:pt x="336795" y="0"/>
                          </a:cubicBezTo>
                          <a:cubicBezTo>
                            <a:pt x="550792" y="-34928"/>
                            <a:pt x="896457" y="32320"/>
                            <a:pt x="1303845" y="0"/>
                          </a:cubicBezTo>
                          <a:lnTo>
                            <a:pt x="1303845" y="0"/>
                          </a:lnTo>
                          <a:cubicBezTo>
                            <a:pt x="1598047" y="36708"/>
                            <a:pt x="2860003" y="108665"/>
                            <a:pt x="3259611" y="0"/>
                          </a:cubicBezTo>
                          <a:cubicBezTo>
                            <a:pt x="3819974" y="-225977"/>
                            <a:pt x="6603977" y="225822"/>
                            <a:pt x="7486271" y="0"/>
                          </a:cubicBezTo>
                          <a:cubicBezTo>
                            <a:pt x="7684596" y="16857"/>
                            <a:pt x="7816748" y="125147"/>
                            <a:pt x="7823067" y="277734"/>
                          </a:cubicBezTo>
                          <a:cubicBezTo>
                            <a:pt x="7807221" y="350133"/>
                            <a:pt x="7818841" y="838050"/>
                            <a:pt x="7823067" y="972050"/>
                          </a:cubicBezTo>
                          <a:lnTo>
                            <a:pt x="7823067" y="972050"/>
                          </a:lnTo>
                          <a:cubicBezTo>
                            <a:pt x="7841248" y="1040960"/>
                            <a:pt x="7801314" y="1321814"/>
                            <a:pt x="7823067" y="1388644"/>
                          </a:cubicBezTo>
                          <a:lnTo>
                            <a:pt x="7823067" y="1388637"/>
                          </a:lnTo>
                          <a:cubicBezTo>
                            <a:pt x="7790061" y="1505022"/>
                            <a:pt x="7657533" y="1711458"/>
                            <a:pt x="7486271" y="1666372"/>
                          </a:cubicBezTo>
                          <a:cubicBezTo>
                            <a:pt x="5818942" y="1875661"/>
                            <a:pt x="4519381" y="1571518"/>
                            <a:pt x="3259611" y="1666372"/>
                          </a:cubicBezTo>
                          <a:cubicBezTo>
                            <a:pt x="2558571" y="1596233"/>
                            <a:pt x="1744051" y="1547366"/>
                            <a:pt x="1303845" y="1666372"/>
                          </a:cubicBezTo>
                          <a:lnTo>
                            <a:pt x="1303845" y="1666372"/>
                          </a:lnTo>
                          <a:cubicBezTo>
                            <a:pt x="832183" y="1626586"/>
                            <a:pt x="672465" y="1640099"/>
                            <a:pt x="336795" y="1666372"/>
                          </a:cubicBezTo>
                          <a:cubicBezTo>
                            <a:pt x="99793" y="1666181"/>
                            <a:pt x="11319" y="1519809"/>
                            <a:pt x="0" y="1388637"/>
                          </a:cubicBezTo>
                          <a:lnTo>
                            <a:pt x="0" y="1388644"/>
                          </a:lnTo>
                          <a:cubicBezTo>
                            <a:pt x="-155727" y="1316314"/>
                            <a:pt x="-343854" y="1221790"/>
                            <a:pt x="-393656" y="1117985"/>
                          </a:cubicBezTo>
                          <a:cubicBezTo>
                            <a:pt x="-309783" y="1107819"/>
                            <a:pt x="-42941" y="991883"/>
                            <a:pt x="0" y="972050"/>
                          </a:cubicBezTo>
                          <a:cubicBezTo>
                            <a:pt x="-62356" y="685212"/>
                            <a:pt x="65238" y="461154"/>
                            <a:pt x="0" y="277734"/>
                          </a:cubicBezTo>
                          <a:close/>
                        </a:path>
                        <a:path w="7823067" h="1666372" stroke="0" extrusionOk="0">
                          <a:moveTo>
                            <a:pt x="0" y="277734"/>
                          </a:moveTo>
                          <a:cubicBezTo>
                            <a:pt x="-6061" y="127419"/>
                            <a:pt x="183160" y="-6431"/>
                            <a:pt x="336795" y="0"/>
                          </a:cubicBezTo>
                          <a:cubicBezTo>
                            <a:pt x="485057" y="44469"/>
                            <a:pt x="1079406" y="-24039"/>
                            <a:pt x="1303845" y="0"/>
                          </a:cubicBezTo>
                          <a:lnTo>
                            <a:pt x="1303845" y="0"/>
                          </a:lnTo>
                          <a:cubicBezTo>
                            <a:pt x="1811173" y="-90175"/>
                            <a:pt x="3043949" y="70122"/>
                            <a:pt x="3259611" y="0"/>
                          </a:cubicBezTo>
                          <a:cubicBezTo>
                            <a:pt x="4285327" y="-240032"/>
                            <a:pt x="6530909" y="89385"/>
                            <a:pt x="7486271" y="0"/>
                          </a:cubicBezTo>
                          <a:cubicBezTo>
                            <a:pt x="7678921" y="-6768"/>
                            <a:pt x="7803040" y="117848"/>
                            <a:pt x="7823067" y="277734"/>
                          </a:cubicBezTo>
                          <a:cubicBezTo>
                            <a:pt x="7808748" y="362971"/>
                            <a:pt x="7816832" y="842920"/>
                            <a:pt x="7823067" y="972050"/>
                          </a:cubicBezTo>
                          <a:lnTo>
                            <a:pt x="7823067" y="972050"/>
                          </a:lnTo>
                          <a:cubicBezTo>
                            <a:pt x="7831953" y="1075519"/>
                            <a:pt x="7788004" y="1218863"/>
                            <a:pt x="7823067" y="1388644"/>
                          </a:cubicBezTo>
                          <a:lnTo>
                            <a:pt x="7823067" y="1388637"/>
                          </a:lnTo>
                          <a:cubicBezTo>
                            <a:pt x="7804889" y="1551386"/>
                            <a:pt x="7662450" y="1685268"/>
                            <a:pt x="7486271" y="1666372"/>
                          </a:cubicBezTo>
                          <a:cubicBezTo>
                            <a:pt x="6445419" y="1696417"/>
                            <a:pt x="3769466" y="1694010"/>
                            <a:pt x="3259611" y="1666372"/>
                          </a:cubicBezTo>
                          <a:cubicBezTo>
                            <a:pt x="2279171" y="1782886"/>
                            <a:pt x="1806541" y="1801164"/>
                            <a:pt x="1303845" y="1666372"/>
                          </a:cubicBezTo>
                          <a:lnTo>
                            <a:pt x="1303845" y="1666372"/>
                          </a:lnTo>
                          <a:cubicBezTo>
                            <a:pt x="986482" y="1775041"/>
                            <a:pt x="551364" y="1672909"/>
                            <a:pt x="336795" y="1666372"/>
                          </a:cubicBezTo>
                          <a:cubicBezTo>
                            <a:pt x="142670" y="1680622"/>
                            <a:pt x="16646" y="1538042"/>
                            <a:pt x="0" y="1388637"/>
                          </a:cubicBezTo>
                          <a:lnTo>
                            <a:pt x="0" y="1388644"/>
                          </a:lnTo>
                          <a:cubicBezTo>
                            <a:pt x="-99783" y="1306199"/>
                            <a:pt x="-213226" y="1246669"/>
                            <a:pt x="-393656" y="1117985"/>
                          </a:cubicBezTo>
                          <a:cubicBezTo>
                            <a:pt x="-325419" y="1109517"/>
                            <a:pt x="-165369" y="1026121"/>
                            <a:pt x="0" y="972050"/>
                          </a:cubicBezTo>
                          <a:cubicBezTo>
                            <a:pt x="41726" y="746418"/>
                            <a:pt x="-16628" y="388868"/>
                            <a:pt x="0" y="277734"/>
                          </a:cubicBezTo>
                          <a:close/>
                        </a:path>
                        <a:path w="7823067" h="1666372" fill="none" stroke="0" extrusionOk="0">
                          <a:moveTo>
                            <a:pt x="0" y="277734"/>
                          </a:moveTo>
                          <a:cubicBezTo>
                            <a:pt x="10293" y="146271"/>
                            <a:pt x="136865" y="-302"/>
                            <a:pt x="336795" y="0"/>
                          </a:cubicBezTo>
                          <a:cubicBezTo>
                            <a:pt x="605939" y="-73831"/>
                            <a:pt x="884638" y="50529"/>
                            <a:pt x="1303845" y="0"/>
                          </a:cubicBezTo>
                          <a:lnTo>
                            <a:pt x="1303845" y="0"/>
                          </a:lnTo>
                          <a:cubicBezTo>
                            <a:pt x="1680529" y="106237"/>
                            <a:pt x="2820070" y="35279"/>
                            <a:pt x="3259611" y="0"/>
                          </a:cubicBezTo>
                          <a:cubicBezTo>
                            <a:pt x="3712947" y="-170422"/>
                            <a:pt x="6629616" y="147486"/>
                            <a:pt x="7486271" y="0"/>
                          </a:cubicBezTo>
                          <a:cubicBezTo>
                            <a:pt x="7681042" y="10317"/>
                            <a:pt x="7826740" y="119248"/>
                            <a:pt x="7823067" y="277734"/>
                          </a:cubicBezTo>
                          <a:cubicBezTo>
                            <a:pt x="7803038" y="344389"/>
                            <a:pt x="7798395" y="877626"/>
                            <a:pt x="7823067" y="972050"/>
                          </a:cubicBezTo>
                          <a:lnTo>
                            <a:pt x="7823067" y="972050"/>
                          </a:lnTo>
                          <a:cubicBezTo>
                            <a:pt x="7837158" y="1039445"/>
                            <a:pt x="7802389" y="1325943"/>
                            <a:pt x="7823067" y="1388644"/>
                          </a:cubicBezTo>
                          <a:lnTo>
                            <a:pt x="7823067" y="1388637"/>
                          </a:lnTo>
                          <a:cubicBezTo>
                            <a:pt x="7815081" y="1520377"/>
                            <a:pt x="7656331" y="1683262"/>
                            <a:pt x="7486271" y="1666372"/>
                          </a:cubicBezTo>
                          <a:cubicBezTo>
                            <a:pt x="5839339" y="1733489"/>
                            <a:pt x="4570643" y="1489316"/>
                            <a:pt x="3259611" y="1666372"/>
                          </a:cubicBezTo>
                          <a:cubicBezTo>
                            <a:pt x="2547999" y="1560788"/>
                            <a:pt x="1692607" y="1549540"/>
                            <a:pt x="1303845" y="1666372"/>
                          </a:cubicBezTo>
                          <a:lnTo>
                            <a:pt x="1303845" y="1666372"/>
                          </a:lnTo>
                          <a:cubicBezTo>
                            <a:pt x="863586" y="1631308"/>
                            <a:pt x="645330" y="1647126"/>
                            <a:pt x="336795" y="1666372"/>
                          </a:cubicBezTo>
                          <a:cubicBezTo>
                            <a:pt x="102379" y="1651560"/>
                            <a:pt x="23161" y="1532539"/>
                            <a:pt x="0" y="1388637"/>
                          </a:cubicBezTo>
                          <a:lnTo>
                            <a:pt x="0" y="1388644"/>
                          </a:lnTo>
                          <a:cubicBezTo>
                            <a:pt x="-160717" y="1312659"/>
                            <a:pt x="-327488" y="1205459"/>
                            <a:pt x="-393656" y="1117985"/>
                          </a:cubicBezTo>
                          <a:cubicBezTo>
                            <a:pt x="-305036" y="1108152"/>
                            <a:pt x="-49218" y="986468"/>
                            <a:pt x="0" y="972050"/>
                          </a:cubicBezTo>
                          <a:cubicBezTo>
                            <a:pt x="-58081" y="715316"/>
                            <a:pt x="24548" y="444687"/>
                            <a:pt x="0" y="27773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5" name="TextBox 4">
              <a:extLst>
                <a:ext uri="{FF2B5EF4-FFF2-40B4-BE49-F238E27FC236}">
                  <a16:creationId xmlns:a16="http://schemas.microsoft.com/office/drawing/2014/main" id="{20B586E0-121D-AD8B-3AFE-51C34F921F7B}"/>
                </a:ext>
              </a:extLst>
            </p:cNvPr>
            <p:cNvSpPr txBox="1"/>
            <p:nvPr/>
          </p:nvSpPr>
          <p:spPr>
            <a:xfrm>
              <a:off x="216411" y="2464019"/>
              <a:ext cx="5651938" cy="992579"/>
            </a:xfrm>
            <a:prstGeom prst="rect">
              <a:avLst/>
            </a:prstGeom>
            <a:solidFill>
              <a:schemeClr val="accent1">
                <a:lumMod val="20000"/>
                <a:lumOff val="80000"/>
              </a:schemeClr>
            </a:solidFill>
          </p:spPr>
          <p:txBody>
            <a:bodyPr wrap="square" rtlCol="0">
              <a:spAutoFit/>
            </a:bodyPr>
            <a:lstStyle/>
            <a:p>
              <a:pPr algn="just" defTabSz="1219170">
                <a:buClr>
                  <a:srgbClr val="000000"/>
                </a:buClr>
              </a:pPr>
              <a:r>
                <a:rPr lang="en-US" sz="4000" kern="0" dirty="0">
                  <a:solidFill>
                    <a:srgbClr val="0070C0"/>
                  </a:solidFill>
                  <a:latin typeface="UTM Avo" panose="02040603050506020204" pitchFamily="18" charset="0"/>
                  <a:cs typeface="Calibri" panose="020F0502020204030204" pitchFamily="34" charset="0"/>
                  <a:sym typeface="Arial"/>
                </a:rPr>
                <a:t>- Theo </a:t>
              </a:r>
              <a:r>
                <a:rPr lang="en-US" sz="4000" kern="0" dirty="0" err="1">
                  <a:solidFill>
                    <a:srgbClr val="0070C0"/>
                  </a:solidFill>
                  <a:latin typeface="UTM Avo" panose="02040603050506020204" pitchFamily="18" charset="0"/>
                  <a:cs typeface="Calibri" panose="020F0502020204030204" pitchFamily="34" charset="0"/>
                  <a:sym typeface="Arial"/>
                </a:rPr>
                <a:t>em</a:t>
              </a:r>
              <a:r>
                <a:rPr lang="en-US" sz="4000" kern="0" dirty="0">
                  <a:solidFill>
                    <a:srgbClr val="0070C0"/>
                  </a:solidFill>
                  <a:latin typeface="UTM Avo" panose="02040603050506020204" pitchFamily="18" charset="0"/>
                  <a:cs typeface="Calibri" panose="020F0502020204030204" pitchFamily="34" charset="0"/>
                  <a:sym typeface="Arial"/>
                </a:rPr>
                <a:t>, </a:t>
              </a:r>
              <a:r>
                <a:rPr lang="en-US" sz="4000" kern="0" dirty="0" err="1">
                  <a:solidFill>
                    <a:srgbClr val="0070C0"/>
                  </a:solidFill>
                  <a:latin typeface="UTM Avo" panose="02040603050506020204" pitchFamily="18" charset="0"/>
                  <a:cs typeface="Calibri" panose="020F0502020204030204" pitchFamily="34" charset="0"/>
                  <a:sym typeface="Arial"/>
                </a:rPr>
                <a:t>nội</a:t>
              </a:r>
              <a:r>
                <a:rPr lang="en-US" sz="4000" kern="0" dirty="0">
                  <a:solidFill>
                    <a:srgbClr val="0070C0"/>
                  </a:solidFill>
                  <a:latin typeface="UTM Avo" panose="02040603050506020204" pitchFamily="18" charset="0"/>
                  <a:cs typeface="Calibri" panose="020F0502020204030204" pitchFamily="34" charset="0"/>
                  <a:sym typeface="Arial"/>
                </a:rPr>
                <a:t> dung </a:t>
              </a:r>
              <a:r>
                <a:rPr lang="en-US" sz="4000" kern="0" dirty="0" err="1">
                  <a:solidFill>
                    <a:srgbClr val="0070C0"/>
                  </a:solidFill>
                  <a:latin typeface="UTM Avo" panose="02040603050506020204" pitchFamily="18" charset="0"/>
                  <a:cs typeface="Calibri" panose="020F0502020204030204" pitchFamily="34" charset="0"/>
                  <a:sym typeface="Arial"/>
                </a:rPr>
                <a:t>chính</a:t>
              </a:r>
              <a:r>
                <a:rPr lang="en-US" sz="4000" kern="0" dirty="0">
                  <a:solidFill>
                    <a:srgbClr val="0070C0"/>
                  </a:solidFill>
                  <a:latin typeface="UTM Avo" panose="02040603050506020204" pitchFamily="18" charset="0"/>
                  <a:cs typeface="Calibri" panose="020F0502020204030204" pitchFamily="34" charset="0"/>
                  <a:sym typeface="Arial"/>
                </a:rPr>
                <a:t> </a:t>
              </a:r>
              <a:r>
                <a:rPr lang="en-US" sz="4000" kern="0" dirty="0" err="1">
                  <a:solidFill>
                    <a:srgbClr val="0070C0"/>
                  </a:solidFill>
                  <a:latin typeface="UTM Avo" panose="02040603050506020204" pitchFamily="18" charset="0"/>
                  <a:cs typeface="Calibri" panose="020F0502020204030204" pitchFamily="34" charset="0"/>
                  <a:sym typeface="Arial"/>
                </a:rPr>
                <a:t>của</a:t>
              </a:r>
              <a:r>
                <a:rPr lang="en-US" sz="4000" kern="0" dirty="0">
                  <a:solidFill>
                    <a:srgbClr val="0070C0"/>
                  </a:solidFill>
                  <a:latin typeface="UTM Avo" panose="02040603050506020204" pitchFamily="18" charset="0"/>
                  <a:cs typeface="Calibri" panose="020F0502020204030204" pitchFamily="34" charset="0"/>
                  <a:sym typeface="Arial"/>
                </a:rPr>
                <a:t> </a:t>
              </a:r>
              <a:r>
                <a:rPr lang="en-US" sz="4000" kern="0" dirty="0" err="1">
                  <a:solidFill>
                    <a:srgbClr val="0070C0"/>
                  </a:solidFill>
                  <a:latin typeface="UTM Avo" panose="02040603050506020204" pitchFamily="18" charset="0"/>
                  <a:cs typeface="Calibri" panose="020F0502020204030204" pitchFamily="34" charset="0"/>
                  <a:sym typeface="Arial"/>
                </a:rPr>
                <a:t>bài</a:t>
              </a:r>
              <a:r>
                <a:rPr lang="en-US" sz="4000" kern="0" dirty="0">
                  <a:solidFill>
                    <a:srgbClr val="0070C0"/>
                  </a:solidFill>
                  <a:latin typeface="UTM Avo" panose="02040603050506020204" pitchFamily="18" charset="0"/>
                  <a:cs typeface="Calibri" panose="020F0502020204030204" pitchFamily="34" charset="0"/>
                  <a:sym typeface="Arial"/>
                </a:rPr>
                <a:t> </a:t>
              </a:r>
              <a:r>
                <a:rPr lang="en-US" sz="4000" kern="0" dirty="0" err="1">
                  <a:solidFill>
                    <a:srgbClr val="0070C0"/>
                  </a:solidFill>
                  <a:latin typeface="UTM Avo" panose="02040603050506020204" pitchFamily="18" charset="0"/>
                  <a:cs typeface="Calibri" panose="020F0502020204030204" pitchFamily="34" charset="0"/>
                  <a:sym typeface="Arial"/>
                </a:rPr>
                <a:t>là</a:t>
              </a:r>
              <a:r>
                <a:rPr lang="en-US" sz="4000" kern="0" dirty="0">
                  <a:solidFill>
                    <a:srgbClr val="0070C0"/>
                  </a:solidFill>
                  <a:latin typeface="UTM Avo" panose="02040603050506020204" pitchFamily="18" charset="0"/>
                  <a:cs typeface="Calibri" panose="020F0502020204030204" pitchFamily="34" charset="0"/>
                  <a:sym typeface="Arial"/>
                </a:rPr>
                <a:t> </a:t>
              </a:r>
              <a:r>
                <a:rPr lang="en-US" sz="4000" kern="0" dirty="0" err="1">
                  <a:solidFill>
                    <a:srgbClr val="0070C0"/>
                  </a:solidFill>
                  <a:latin typeface="UTM Avo" panose="02040603050506020204" pitchFamily="18" charset="0"/>
                  <a:cs typeface="Calibri" panose="020F0502020204030204" pitchFamily="34" charset="0"/>
                  <a:sym typeface="Arial"/>
                </a:rPr>
                <a:t>gì</a:t>
              </a:r>
              <a:r>
                <a:rPr lang="en-US" sz="4000" kern="0" dirty="0">
                  <a:solidFill>
                    <a:srgbClr val="0070C0"/>
                  </a:solidFill>
                  <a:latin typeface="UTM Avo" panose="02040603050506020204" pitchFamily="18" charset="0"/>
                  <a:cs typeface="Calibri" panose="020F0502020204030204" pitchFamily="34" charset="0"/>
                  <a:sym typeface="Arial"/>
                </a:rPr>
                <a:t>?</a:t>
              </a:r>
              <a:endParaRPr lang="vi-VN" sz="4000" kern="0" dirty="0">
                <a:solidFill>
                  <a:srgbClr val="0070C0"/>
                </a:solidFill>
                <a:latin typeface="Calibri" panose="020F0502020204030204" pitchFamily="34" charset="0"/>
                <a:cs typeface="Calibri" panose="020F0502020204030204" pitchFamily="34" charset="0"/>
                <a:sym typeface="Arial"/>
              </a:endParaRPr>
            </a:p>
          </p:txBody>
        </p:sp>
      </p:grpSp>
      <p:sp>
        <p:nvSpPr>
          <p:cNvPr id="6" name="Speech Bubble: Rectangle with Corners Rounded 8">
            <a:extLst>
              <a:ext uri="{FF2B5EF4-FFF2-40B4-BE49-F238E27FC236}">
                <a16:creationId xmlns:a16="http://schemas.microsoft.com/office/drawing/2014/main" id="{33ED1641-2A7E-F4E9-996E-A9CFA7BBAE8A}"/>
              </a:ext>
            </a:extLst>
          </p:cNvPr>
          <p:cNvSpPr/>
          <p:nvPr/>
        </p:nvSpPr>
        <p:spPr>
          <a:xfrm flipH="1">
            <a:off x="133814" y="2672825"/>
            <a:ext cx="11534443" cy="2727794"/>
          </a:xfrm>
          <a:custGeom>
            <a:avLst/>
            <a:gdLst>
              <a:gd name="connsiteX0" fmla="*/ 0 w 11534443"/>
              <a:gd name="connsiteY0" fmla="*/ 454641 h 2727794"/>
              <a:gd name="connsiteX1" fmla="*/ 496575 w 11534443"/>
              <a:gd name="connsiteY1" fmla="*/ 0 h 2727794"/>
              <a:gd name="connsiteX2" fmla="*/ 1922407 w 11534443"/>
              <a:gd name="connsiteY2" fmla="*/ 0 h 2727794"/>
              <a:gd name="connsiteX3" fmla="*/ 1922407 w 11534443"/>
              <a:gd name="connsiteY3" fmla="*/ 0 h 2727794"/>
              <a:gd name="connsiteX4" fmla="*/ 4806017 w 11534443"/>
              <a:gd name="connsiteY4" fmla="*/ 0 h 2727794"/>
              <a:gd name="connsiteX5" fmla="*/ 11037866 w 11534443"/>
              <a:gd name="connsiteY5" fmla="*/ 0 h 2727794"/>
              <a:gd name="connsiteX6" fmla="*/ 11534443 w 11534443"/>
              <a:gd name="connsiteY6" fmla="*/ 454641 h 2727794"/>
              <a:gd name="connsiteX7" fmla="*/ 11534443 w 11534443"/>
              <a:gd name="connsiteY7" fmla="*/ 1591212 h 2727794"/>
              <a:gd name="connsiteX8" fmla="*/ 11534443 w 11534443"/>
              <a:gd name="connsiteY8" fmla="*/ 1591212 h 2727794"/>
              <a:gd name="connsiteX9" fmla="*/ 11534443 w 11534443"/>
              <a:gd name="connsiteY9" fmla="*/ 2273162 h 2727794"/>
              <a:gd name="connsiteX10" fmla="*/ 11534443 w 11534443"/>
              <a:gd name="connsiteY10" fmla="*/ 2273151 h 2727794"/>
              <a:gd name="connsiteX11" fmla="*/ 11037866 w 11534443"/>
              <a:gd name="connsiteY11" fmla="*/ 2727794 h 2727794"/>
              <a:gd name="connsiteX12" fmla="*/ 4806017 w 11534443"/>
              <a:gd name="connsiteY12" fmla="*/ 2727794 h 2727794"/>
              <a:gd name="connsiteX13" fmla="*/ 1922407 w 11534443"/>
              <a:gd name="connsiteY13" fmla="*/ 2727794 h 2727794"/>
              <a:gd name="connsiteX14" fmla="*/ 1922407 w 11534443"/>
              <a:gd name="connsiteY14" fmla="*/ 2727794 h 2727794"/>
              <a:gd name="connsiteX15" fmla="*/ 496575 w 11534443"/>
              <a:gd name="connsiteY15" fmla="*/ 2727794 h 2727794"/>
              <a:gd name="connsiteX16" fmla="*/ 0 w 11534443"/>
              <a:gd name="connsiteY16" fmla="*/ 2273151 h 2727794"/>
              <a:gd name="connsiteX17" fmla="*/ 0 w 11534443"/>
              <a:gd name="connsiteY17" fmla="*/ 2273162 h 2727794"/>
              <a:gd name="connsiteX18" fmla="*/ -580413 w 11534443"/>
              <a:gd name="connsiteY18" fmla="*/ 1830103 h 2727794"/>
              <a:gd name="connsiteX19" fmla="*/ 0 w 11534443"/>
              <a:gd name="connsiteY19" fmla="*/ 1591212 h 2727794"/>
              <a:gd name="connsiteX20" fmla="*/ 0 w 11534443"/>
              <a:gd name="connsiteY20" fmla="*/ 454641 h 2727794"/>
              <a:gd name="connsiteX0" fmla="*/ 0 w 11534443"/>
              <a:gd name="connsiteY0" fmla="*/ 454641 h 2727794"/>
              <a:gd name="connsiteX1" fmla="*/ 496575 w 11534443"/>
              <a:gd name="connsiteY1" fmla="*/ 0 h 2727794"/>
              <a:gd name="connsiteX2" fmla="*/ 1922407 w 11534443"/>
              <a:gd name="connsiteY2" fmla="*/ 0 h 2727794"/>
              <a:gd name="connsiteX3" fmla="*/ 1922407 w 11534443"/>
              <a:gd name="connsiteY3" fmla="*/ 0 h 2727794"/>
              <a:gd name="connsiteX4" fmla="*/ 4806017 w 11534443"/>
              <a:gd name="connsiteY4" fmla="*/ 0 h 2727794"/>
              <a:gd name="connsiteX5" fmla="*/ 11037866 w 11534443"/>
              <a:gd name="connsiteY5" fmla="*/ 0 h 2727794"/>
              <a:gd name="connsiteX6" fmla="*/ 11534443 w 11534443"/>
              <a:gd name="connsiteY6" fmla="*/ 454641 h 2727794"/>
              <a:gd name="connsiteX7" fmla="*/ 11534443 w 11534443"/>
              <a:gd name="connsiteY7" fmla="*/ 1591212 h 2727794"/>
              <a:gd name="connsiteX8" fmla="*/ 11534443 w 11534443"/>
              <a:gd name="connsiteY8" fmla="*/ 1591212 h 2727794"/>
              <a:gd name="connsiteX9" fmla="*/ 11534443 w 11534443"/>
              <a:gd name="connsiteY9" fmla="*/ 2273162 h 2727794"/>
              <a:gd name="connsiteX10" fmla="*/ 11534443 w 11534443"/>
              <a:gd name="connsiteY10" fmla="*/ 2273151 h 2727794"/>
              <a:gd name="connsiteX11" fmla="*/ 11037866 w 11534443"/>
              <a:gd name="connsiteY11" fmla="*/ 2727794 h 2727794"/>
              <a:gd name="connsiteX12" fmla="*/ 4806017 w 11534443"/>
              <a:gd name="connsiteY12" fmla="*/ 2727794 h 2727794"/>
              <a:gd name="connsiteX13" fmla="*/ 1922407 w 11534443"/>
              <a:gd name="connsiteY13" fmla="*/ 2727794 h 2727794"/>
              <a:gd name="connsiteX14" fmla="*/ 1922407 w 11534443"/>
              <a:gd name="connsiteY14" fmla="*/ 2727794 h 2727794"/>
              <a:gd name="connsiteX15" fmla="*/ 496575 w 11534443"/>
              <a:gd name="connsiteY15" fmla="*/ 2727794 h 2727794"/>
              <a:gd name="connsiteX16" fmla="*/ 0 w 11534443"/>
              <a:gd name="connsiteY16" fmla="*/ 2273151 h 2727794"/>
              <a:gd name="connsiteX17" fmla="*/ 0 w 11534443"/>
              <a:gd name="connsiteY17" fmla="*/ 2273162 h 2727794"/>
              <a:gd name="connsiteX18" fmla="*/ -580413 w 11534443"/>
              <a:gd name="connsiteY18" fmla="*/ 1830103 h 2727794"/>
              <a:gd name="connsiteX19" fmla="*/ 0 w 11534443"/>
              <a:gd name="connsiteY19" fmla="*/ 1591212 h 2727794"/>
              <a:gd name="connsiteX20" fmla="*/ 0 w 11534443"/>
              <a:gd name="connsiteY20" fmla="*/ 454641 h 2727794"/>
              <a:gd name="connsiteX0" fmla="*/ 0 w 11534443"/>
              <a:gd name="connsiteY0" fmla="*/ 454641 h 2727794"/>
              <a:gd name="connsiteX1" fmla="*/ 496575 w 11534443"/>
              <a:gd name="connsiteY1" fmla="*/ 0 h 2727794"/>
              <a:gd name="connsiteX2" fmla="*/ 1922407 w 11534443"/>
              <a:gd name="connsiteY2" fmla="*/ 0 h 2727794"/>
              <a:gd name="connsiteX3" fmla="*/ 1922407 w 11534443"/>
              <a:gd name="connsiteY3" fmla="*/ 0 h 2727794"/>
              <a:gd name="connsiteX4" fmla="*/ 4806017 w 11534443"/>
              <a:gd name="connsiteY4" fmla="*/ 0 h 2727794"/>
              <a:gd name="connsiteX5" fmla="*/ 11037866 w 11534443"/>
              <a:gd name="connsiteY5" fmla="*/ 0 h 2727794"/>
              <a:gd name="connsiteX6" fmla="*/ 11534443 w 11534443"/>
              <a:gd name="connsiteY6" fmla="*/ 454641 h 2727794"/>
              <a:gd name="connsiteX7" fmla="*/ 11534443 w 11534443"/>
              <a:gd name="connsiteY7" fmla="*/ 1591212 h 2727794"/>
              <a:gd name="connsiteX8" fmla="*/ 11534443 w 11534443"/>
              <a:gd name="connsiteY8" fmla="*/ 1591212 h 2727794"/>
              <a:gd name="connsiteX9" fmla="*/ 11534443 w 11534443"/>
              <a:gd name="connsiteY9" fmla="*/ 2273162 h 2727794"/>
              <a:gd name="connsiteX10" fmla="*/ 11534443 w 11534443"/>
              <a:gd name="connsiteY10" fmla="*/ 2273151 h 2727794"/>
              <a:gd name="connsiteX11" fmla="*/ 11037866 w 11534443"/>
              <a:gd name="connsiteY11" fmla="*/ 2727794 h 2727794"/>
              <a:gd name="connsiteX12" fmla="*/ 4806017 w 11534443"/>
              <a:gd name="connsiteY12" fmla="*/ 2727794 h 2727794"/>
              <a:gd name="connsiteX13" fmla="*/ 1922407 w 11534443"/>
              <a:gd name="connsiteY13" fmla="*/ 2727794 h 2727794"/>
              <a:gd name="connsiteX14" fmla="*/ 1922407 w 11534443"/>
              <a:gd name="connsiteY14" fmla="*/ 2727794 h 2727794"/>
              <a:gd name="connsiteX15" fmla="*/ 496575 w 11534443"/>
              <a:gd name="connsiteY15" fmla="*/ 2727794 h 2727794"/>
              <a:gd name="connsiteX16" fmla="*/ 0 w 11534443"/>
              <a:gd name="connsiteY16" fmla="*/ 2273151 h 2727794"/>
              <a:gd name="connsiteX17" fmla="*/ 0 w 11534443"/>
              <a:gd name="connsiteY17" fmla="*/ 2273162 h 2727794"/>
              <a:gd name="connsiteX18" fmla="*/ -580413 w 11534443"/>
              <a:gd name="connsiteY18" fmla="*/ 1830103 h 2727794"/>
              <a:gd name="connsiteX19" fmla="*/ 0 w 11534443"/>
              <a:gd name="connsiteY19" fmla="*/ 1591212 h 2727794"/>
              <a:gd name="connsiteX20" fmla="*/ 0 w 11534443"/>
              <a:gd name="connsiteY20" fmla="*/ 454641 h 2727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534443" h="2727794" fill="none" extrusionOk="0">
                <a:moveTo>
                  <a:pt x="0" y="454641"/>
                </a:moveTo>
                <a:cubicBezTo>
                  <a:pt x="13058" y="208270"/>
                  <a:pt x="183652" y="63657"/>
                  <a:pt x="496575" y="0"/>
                </a:cubicBezTo>
                <a:cubicBezTo>
                  <a:pt x="891917" y="-103417"/>
                  <a:pt x="1289729" y="88134"/>
                  <a:pt x="1922407" y="0"/>
                </a:cubicBezTo>
                <a:lnTo>
                  <a:pt x="1922407" y="0"/>
                </a:lnTo>
                <a:cubicBezTo>
                  <a:pt x="2402569" y="133993"/>
                  <a:pt x="4106987" y="193242"/>
                  <a:pt x="4806017" y="0"/>
                </a:cubicBezTo>
                <a:cubicBezTo>
                  <a:pt x="5734897" y="-384371"/>
                  <a:pt x="9894615" y="159306"/>
                  <a:pt x="11037866" y="0"/>
                </a:cubicBezTo>
                <a:cubicBezTo>
                  <a:pt x="11337890" y="25742"/>
                  <a:pt x="11525042" y="215077"/>
                  <a:pt x="11534443" y="454641"/>
                </a:cubicBezTo>
                <a:cubicBezTo>
                  <a:pt x="11505530" y="566205"/>
                  <a:pt x="11526488" y="1377474"/>
                  <a:pt x="11534443" y="1591212"/>
                </a:cubicBezTo>
                <a:lnTo>
                  <a:pt x="11534443" y="1591212"/>
                </a:lnTo>
                <a:cubicBezTo>
                  <a:pt x="11558775" y="1715176"/>
                  <a:pt x="11505766" y="2171752"/>
                  <a:pt x="11534443" y="2273162"/>
                </a:cubicBezTo>
                <a:cubicBezTo>
                  <a:pt x="11534442" y="2273157"/>
                  <a:pt x="11534444" y="2273155"/>
                  <a:pt x="11534443" y="2273151"/>
                </a:cubicBezTo>
                <a:cubicBezTo>
                  <a:pt x="11474643" y="2435366"/>
                  <a:pt x="11294527" y="2797163"/>
                  <a:pt x="11037866" y="2727794"/>
                </a:cubicBezTo>
                <a:cubicBezTo>
                  <a:pt x="8235771" y="3068943"/>
                  <a:pt x="6766159" y="2361830"/>
                  <a:pt x="4806017" y="2727794"/>
                </a:cubicBezTo>
                <a:cubicBezTo>
                  <a:pt x="3765282" y="2712734"/>
                  <a:pt x="2552782" y="2553080"/>
                  <a:pt x="1922407" y="2727794"/>
                </a:cubicBezTo>
                <a:lnTo>
                  <a:pt x="1922407" y="2727794"/>
                </a:lnTo>
                <a:cubicBezTo>
                  <a:pt x="1222100" y="2661786"/>
                  <a:pt x="1013977" y="2692773"/>
                  <a:pt x="496575" y="2727794"/>
                </a:cubicBezTo>
                <a:cubicBezTo>
                  <a:pt x="122812" y="2711678"/>
                  <a:pt x="40235" y="2477249"/>
                  <a:pt x="0" y="2273151"/>
                </a:cubicBezTo>
                <a:cubicBezTo>
                  <a:pt x="0" y="2273154"/>
                  <a:pt x="0" y="2273160"/>
                  <a:pt x="0" y="2273162"/>
                </a:cubicBezTo>
                <a:cubicBezTo>
                  <a:pt x="-216886" y="2142197"/>
                  <a:pt x="-487414" y="2006642"/>
                  <a:pt x="-580413" y="1830103"/>
                </a:cubicBezTo>
                <a:cubicBezTo>
                  <a:pt x="-458779" y="1812807"/>
                  <a:pt x="-63412" y="1630552"/>
                  <a:pt x="0" y="1591212"/>
                </a:cubicBezTo>
                <a:cubicBezTo>
                  <a:pt x="-124575" y="1108712"/>
                  <a:pt x="101590" y="750440"/>
                  <a:pt x="0" y="454641"/>
                </a:cubicBezTo>
                <a:close/>
              </a:path>
              <a:path w="11534443" h="2727794" stroke="0" extrusionOk="0">
                <a:moveTo>
                  <a:pt x="0" y="454641"/>
                </a:moveTo>
                <a:cubicBezTo>
                  <a:pt x="-4394" y="211528"/>
                  <a:pt x="256175" y="-12843"/>
                  <a:pt x="496575" y="0"/>
                </a:cubicBezTo>
                <a:cubicBezTo>
                  <a:pt x="733508" y="88931"/>
                  <a:pt x="1612330" y="-87657"/>
                  <a:pt x="1922407" y="0"/>
                </a:cubicBezTo>
                <a:lnTo>
                  <a:pt x="1922407" y="0"/>
                </a:lnTo>
                <a:cubicBezTo>
                  <a:pt x="2646056" y="-173072"/>
                  <a:pt x="4511389" y="135422"/>
                  <a:pt x="4806017" y="0"/>
                </a:cubicBezTo>
                <a:cubicBezTo>
                  <a:pt x="6072747" y="-306724"/>
                  <a:pt x="9847661" y="321941"/>
                  <a:pt x="11037866" y="0"/>
                </a:cubicBezTo>
                <a:cubicBezTo>
                  <a:pt x="11327499" y="3099"/>
                  <a:pt x="11503730" y="180357"/>
                  <a:pt x="11534443" y="454641"/>
                </a:cubicBezTo>
                <a:cubicBezTo>
                  <a:pt x="11501959" y="620847"/>
                  <a:pt x="11535167" y="1381711"/>
                  <a:pt x="11534443" y="1591212"/>
                </a:cubicBezTo>
                <a:lnTo>
                  <a:pt x="11534443" y="1591212"/>
                </a:lnTo>
                <a:cubicBezTo>
                  <a:pt x="11551166" y="1784425"/>
                  <a:pt x="11445984" y="2018930"/>
                  <a:pt x="11534443" y="2273162"/>
                </a:cubicBezTo>
                <a:cubicBezTo>
                  <a:pt x="11534443" y="2273157"/>
                  <a:pt x="11534443" y="2273155"/>
                  <a:pt x="11534443" y="2273151"/>
                </a:cubicBezTo>
                <a:cubicBezTo>
                  <a:pt x="11494926" y="2571613"/>
                  <a:pt x="11306239" y="2747519"/>
                  <a:pt x="11037866" y="2727794"/>
                </a:cubicBezTo>
                <a:cubicBezTo>
                  <a:pt x="9469188" y="2910112"/>
                  <a:pt x="5556850" y="2789129"/>
                  <a:pt x="4806017" y="2727794"/>
                </a:cubicBezTo>
                <a:cubicBezTo>
                  <a:pt x="3327463" y="3041429"/>
                  <a:pt x="2678194" y="2970748"/>
                  <a:pt x="1922407" y="2727794"/>
                </a:cubicBezTo>
                <a:lnTo>
                  <a:pt x="1922407" y="2727794"/>
                </a:lnTo>
                <a:cubicBezTo>
                  <a:pt x="1450309" y="2917598"/>
                  <a:pt x="801803" y="2770405"/>
                  <a:pt x="496575" y="2727794"/>
                </a:cubicBezTo>
                <a:cubicBezTo>
                  <a:pt x="195517" y="2736575"/>
                  <a:pt x="18466" y="2469422"/>
                  <a:pt x="0" y="2273151"/>
                </a:cubicBezTo>
                <a:cubicBezTo>
                  <a:pt x="1" y="2273153"/>
                  <a:pt x="0" y="2273157"/>
                  <a:pt x="0" y="2273162"/>
                </a:cubicBezTo>
                <a:cubicBezTo>
                  <a:pt x="-134943" y="2114660"/>
                  <a:pt x="-317976" y="2038445"/>
                  <a:pt x="-580413" y="1830103"/>
                </a:cubicBezTo>
                <a:cubicBezTo>
                  <a:pt x="-434969" y="1800424"/>
                  <a:pt x="-229394" y="1692379"/>
                  <a:pt x="0" y="1591212"/>
                </a:cubicBezTo>
                <a:cubicBezTo>
                  <a:pt x="59527" y="1189030"/>
                  <a:pt x="-39682" y="637559"/>
                  <a:pt x="0" y="454641"/>
                </a:cubicBezTo>
                <a:close/>
              </a:path>
              <a:path w="11534443" h="2727794" fill="none" stroke="0" extrusionOk="0">
                <a:moveTo>
                  <a:pt x="0" y="454641"/>
                </a:moveTo>
                <a:cubicBezTo>
                  <a:pt x="20163" y="238057"/>
                  <a:pt x="193186" y="-6360"/>
                  <a:pt x="496575" y="0"/>
                </a:cubicBezTo>
                <a:cubicBezTo>
                  <a:pt x="948739" y="-86003"/>
                  <a:pt x="1243058" y="92865"/>
                  <a:pt x="1922407" y="0"/>
                </a:cubicBezTo>
                <a:lnTo>
                  <a:pt x="1922407" y="0"/>
                </a:lnTo>
                <a:cubicBezTo>
                  <a:pt x="2420444" y="95033"/>
                  <a:pt x="4180206" y="176997"/>
                  <a:pt x="4806017" y="0"/>
                </a:cubicBezTo>
                <a:cubicBezTo>
                  <a:pt x="5532839" y="-296997"/>
                  <a:pt x="9848784" y="199792"/>
                  <a:pt x="11037866" y="0"/>
                </a:cubicBezTo>
                <a:cubicBezTo>
                  <a:pt x="11335983" y="10223"/>
                  <a:pt x="11546133" y="222489"/>
                  <a:pt x="11534443" y="454641"/>
                </a:cubicBezTo>
                <a:cubicBezTo>
                  <a:pt x="11509115" y="567610"/>
                  <a:pt x="11488188" y="1422678"/>
                  <a:pt x="11534443" y="1591212"/>
                </a:cubicBezTo>
                <a:lnTo>
                  <a:pt x="11534443" y="1591212"/>
                </a:lnTo>
                <a:cubicBezTo>
                  <a:pt x="11537968" y="1708065"/>
                  <a:pt x="11515116" y="2187087"/>
                  <a:pt x="11534443" y="2273162"/>
                </a:cubicBezTo>
                <a:cubicBezTo>
                  <a:pt x="11534444" y="2273159"/>
                  <a:pt x="11534443" y="2273156"/>
                  <a:pt x="11534443" y="2273151"/>
                </a:cubicBezTo>
                <a:cubicBezTo>
                  <a:pt x="11514379" y="2517727"/>
                  <a:pt x="11327637" y="2787070"/>
                  <a:pt x="11037866" y="2727794"/>
                </a:cubicBezTo>
                <a:cubicBezTo>
                  <a:pt x="8915805" y="2935184"/>
                  <a:pt x="6974505" y="2493864"/>
                  <a:pt x="4806017" y="2727794"/>
                </a:cubicBezTo>
                <a:cubicBezTo>
                  <a:pt x="3720762" y="2548480"/>
                  <a:pt x="2407504" y="2506427"/>
                  <a:pt x="1922407" y="2727794"/>
                </a:cubicBezTo>
                <a:lnTo>
                  <a:pt x="1922407" y="2727794"/>
                </a:lnTo>
                <a:cubicBezTo>
                  <a:pt x="1291535" y="2667391"/>
                  <a:pt x="960107" y="2665577"/>
                  <a:pt x="496575" y="2727794"/>
                </a:cubicBezTo>
                <a:cubicBezTo>
                  <a:pt x="165064" y="2732885"/>
                  <a:pt x="24954" y="2522505"/>
                  <a:pt x="0" y="2273151"/>
                </a:cubicBezTo>
                <a:cubicBezTo>
                  <a:pt x="1" y="2273156"/>
                  <a:pt x="0" y="2273159"/>
                  <a:pt x="0" y="2273162"/>
                </a:cubicBezTo>
                <a:cubicBezTo>
                  <a:pt x="-233944" y="2170248"/>
                  <a:pt x="-485038" y="1984556"/>
                  <a:pt x="-580413" y="1830103"/>
                </a:cubicBezTo>
                <a:cubicBezTo>
                  <a:pt x="-453532" y="1814308"/>
                  <a:pt x="-75449" y="1615559"/>
                  <a:pt x="0" y="1591212"/>
                </a:cubicBezTo>
                <a:cubicBezTo>
                  <a:pt x="-84214" y="1165289"/>
                  <a:pt x="-8439" y="725711"/>
                  <a:pt x="0" y="454641"/>
                </a:cubicBezTo>
                <a:close/>
              </a:path>
              <a:path w="11534443" h="2727794" fill="none" stroke="0" extrusionOk="0">
                <a:moveTo>
                  <a:pt x="0" y="454641"/>
                </a:moveTo>
                <a:cubicBezTo>
                  <a:pt x="27781" y="252132"/>
                  <a:pt x="180015" y="10736"/>
                  <a:pt x="496575" y="0"/>
                </a:cubicBezTo>
                <a:cubicBezTo>
                  <a:pt x="837975" y="-75573"/>
                  <a:pt x="1308681" y="80349"/>
                  <a:pt x="1922407" y="0"/>
                </a:cubicBezTo>
                <a:lnTo>
                  <a:pt x="1922407" y="0"/>
                </a:lnTo>
                <a:cubicBezTo>
                  <a:pt x="2388259" y="141359"/>
                  <a:pt x="4202775" y="146008"/>
                  <a:pt x="4806017" y="0"/>
                </a:cubicBezTo>
                <a:cubicBezTo>
                  <a:pt x="5712744" y="-455103"/>
                  <a:pt x="9651777" y="321007"/>
                  <a:pt x="11037866" y="0"/>
                </a:cubicBezTo>
                <a:cubicBezTo>
                  <a:pt x="11328836" y="24194"/>
                  <a:pt x="11549669" y="185836"/>
                  <a:pt x="11534443" y="454641"/>
                </a:cubicBezTo>
                <a:cubicBezTo>
                  <a:pt x="11511178" y="569779"/>
                  <a:pt x="11514358" y="1413236"/>
                  <a:pt x="11534443" y="1591212"/>
                </a:cubicBezTo>
                <a:lnTo>
                  <a:pt x="11534443" y="1591212"/>
                </a:lnTo>
                <a:cubicBezTo>
                  <a:pt x="11564760" y="1701545"/>
                  <a:pt x="11504772" y="2181708"/>
                  <a:pt x="11534443" y="2273162"/>
                </a:cubicBezTo>
                <a:cubicBezTo>
                  <a:pt x="11534442" y="2273156"/>
                  <a:pt x="11534444" y="2273153"/>
                  <a:pt x="11534443" y="2273151"/>
                </a:cubicBezTo>
                <a:cubicBezTo>
                  <a:pt x="11489548" y="2432579"/>
                  <a:pt x="11329538" y="2800326"/>
                  <a:pt x="11037866" y="2727794"/>
                </a:cubicBezTo>
                <a:cubicBezTo>
                  <a:pt x="8462298" y="2940835"/>
                  <a:pt x="6617214" y="2588881"/>
                  <a:pt x="4806017" y="2727794"/>
                </a:cubicBezTo>
                <a:cubicBezTo>
                  <a:pt x="3808565" y="2611105"/>
                  <a:pt x="2518808" y="2515457"/>
                  <a:pt x="1922407" y="2727794"/>
                </a:cubicBezTo>
                <a:lnTo>
                  <a:pt x="1922407" y="2727794"/>
                </a:lnTo>
                <a:cubicBezTo>
                  <a:pt x="1203228" y="2641001"/>
                  <a:pt x="1028004" y="2676237"/>
                  <a:pt x="496575" y="2727794"/>
                </a:cubicBezTo>
                <a:cubicBezTo>
                  <a:pt x="127345" y="2731883"/>
                  <a:pt x="30581" y="2477016"/>
                  <a:pt x="0" y="2273151"/>
                </a:cubicBezTo>
                <a:cubicBezTo>
                  <a:pt x="0" y="2273156"/>
                  <a:pt x="1" y="2273160"/>
                  <a:pt x="0" y="2273162"/>
                </a:cubicBezTo>
                <a:cubicBezTo>
                  <a:pt x="-259623" y="2168170"/>
                  <a:pt x="-511333" y="1973631"/>
                  <a:pt x="-580413" y="1830103"/>
                </a:cubicBezTo>
                <a:cubicBezTo>
                  <a:pt x="-451991" y="1816036"/>
                  <a:pt x="-70293" y="1626485"/>
                  <a:pt x="0" y="1591212"/>
                </a:cubicBezTo>
                <a:cubicBezTo>
                  <a:pt x="-128992" y="1145889"/>
                  <a:pt x="101669" y="749762"/>
                  <a:pt x="0" y="454641"/>
                </a:cubicBezTo>
                <a:close/>
              </a:path>
            </a:pathLst>
          </a:custGeom>
          <a:solidFill>
            <a:schemeClr val="accent1">
              <a:lumMod val="20000"/>
              <a:lumOff val="80000"/>
            </a:schemeClr>
          </a:solidFill>
          <a:ln w="38100">
            <a:solidFill>
              <a:schemeClr val="accent6">
                <a:lumMod val="25000"/>
              </a:schemeClr>
            </a:solidFill>
            <a:prstDash val="solid"/>
            <a:extLst>
              <a:ext uri="{C807C97D-BFC1-408E-A445-0C87EB9F89A2}">
                <ask:lineSketchStyleProps xmlns:ask="http://schemas.microsoft.com/office/drawing/2018/sketchyshapes" sd="2842418190">
                  <a:custGeom>
                    <a:avLst/>
                    <a:gdLst>
                      <a:gd name="connsiteX0" fmla="*/ 0 w 7823067"/>
                      <a:gd name="connsiteY0" fmla="*/ 277734 h 1666372"/>
                      <a:gd name="connsiteX1" fmla="*/ 336795 w 7823067"/>
                      <a:gd name="connsiteY1" fmla="*/ 0 h 1666372"/>
                      <a:gd name="connsiteX2" fmla="*/ 1303845 w 7823067"/>
                      <a:gd name="connsiteY2" fmla="*/ 0 h 1666372"/>
                      <a:gd name="connsiteX3" fmla="*/ 1303845 w 7823067"/>
                      <a:gd name="connsiteY3" fmla="*/ 0 h 1666372"/>
                      <a:gd name="connsiteX4" fmla="*/ 3259611 w 7823067"/>
                      <a:gd name="connsiteY4" fmla="*/ 0 h 1666372"/>
                      <a:gd name="connsiteX5" fmla="*/ 7486271 w 7823067"/>
                      <a:gd name="connsiteY5" fmla="*/ 0 h 1666372"/>
                      <a:gd name="connsiteX6" fmla="*/ 7823067 w 7823067"/>
                      <a:gd name="connsiteY6" fmla="*/ 277734 h 1666372"/>
                      <a:gd name="connsiteX7" fmla="*/ 7823067 w 7823067"/>
                      <a:gd name="connsiteY7" fmla="*/ 972050 h 1666372"/>
                      <a:gd name="connsiteX8" fmla="*/ 7823067 w 7823067"/>
                      <a:gd name="connsiteY8" fmla="*/ 972050 h 1666372"/>
                      <a:gd name="connsiteX9" fmla="*/ 7823067 w 7823067"/>
                      <a:gd name="connsiteY9" fmla="*/ 1388644 h 1666372"/>
                      <a:gd name="connsiteX10" fmla="*/ 7823067 w 7823067"/>
                      <a:gd name="connsiteY10" fmla="*/ 1388637 h 1666372"/>
                      <a:gd name="connsiteX11" fmla="*/ 7486271 w 7823067"/>
                      <a:gd name="connsiteY11" fmla="*/ 1666372 h 1666372"/>
                      <a:gd name="connsiteX12" fmla="*/ 3259611 w 7823067"/>
                      <a:gd name="connsiteY12" fmla="*/ 1666372 h 1666372"/>
                      <a:gd name="connsiteX13" fmla="*/ 1303845 w 7823067"/>
                      <a:gd name="connsiteY13" fmla="*/ 1666372 h 1666372"/>
                      <a:gd name="connsiteX14" fmla="*/ 1303845 w 7823067"/>
                      <a:gd name="connsiteY14" fmla="*/ 1666372 h 1666372"/>
                      <a:gd name="connsiteX15" fmla="*/ 336795 w 7823067"/>
                      <a:gd name="connsiteY15" fmla="*/ 1666372 h 1666372"/>
                      <a:gd name="connsiteX16" fmla="*/ 0 w 7823067"/>
                      <a:gd name="connsiteY16" fmla="*/ 1388637 h 1666372"/>
                      <a:gd name="connsiteX17" fmla="*/ 0 w 7823067"/>
                      <a:gd name="connsiteY17" fmla="*/ 1388644 h 1666372"/>
                      <a:gd name="connsiteX18" fmla="*/ -393656 w 7823067"/>
                      <a:gd name="connsiteY18" fmla="*/ 1117985 h 1666372"/>
                      <a:gd name="connsiteX19" fmla="*/ 0 w 7823067"/>
                      <a:gd name="connsiteY19" fmla="*/ 972050 h 1666372"/>
                      <a:gd name="connsiteX20" fmla="*/ 0 w 7823067"/>
                      <a:gd name="connsiteY20" fmla="*/ 277734 h 1666372"/>
                      <a:gd name="connsiteX0" fmla="*/ 0 w 7823067"/>
                      <a:gd name="connsiteY0" fmla="*/ 277734 h 1666372"/>
                      <a:gd name="connsiteX1" fmla="*/ 336795 w 7823067"/>
                      <a:gd name="connsiteY1" fmla="*/ 0 h 1666372"/>
                      <a:gd name="connsiteX2" fmla="*/ 1303845 w 7823067"/>
                      <a:gd name="connsiteY2" fmla="*/ 0 h 1666372"/>
                      <a:gd name="connsiteX3" fmla="*/ 1303845 w 7823067"/>
                      <a:gd name="connsiteY3" fmla="*/ 0 h 1666372"/>
                      <a:gd name="connsiteX4" fmla="*/ 3259611 w 7823067"/>
                      <a:gd name="connsiteY4" fmla="*/ 0 h 1666372"/>
                      <a:gd name="connsiteX5" fmla="*/ 7486271 w 7823067"/>
                      <a:gd name="connsiteY5" fmla="*/ 0 h 1666372"/>
                      <a:gd name="connsiteX6" fmla="*/ 7823067 w 7823067"/>
                      <a:gd name="connsiteY6" fmla="*/ 277734 h 1666372"/>
                      <a:gd name="connsiteX7" fmla="*/ 7823067 w 7823067"/>
                      <a:gd name="connsiteY7" fmla="*/ 972050 h 1666372"/>
                      <a:gd name="connsiteX8" fmla="*/ 7823067 w 7823067"/>
                      <a:gd name="connsiteY8" fmla="*/ 972050 h 1666372"/>
                      <a:gd name="connsiteX9" fmla="*/ 7823067 w 7823067"/>
                      <a:gd name="connsiteY9" fmla="*/ 1388644 h 1666372"/>
                      <a:gd name="connsiteX10" fmla="*/ 7823067 w 7823067"/>
                      <a:gd name="connsiteY10" fmla="*/ 1388637 h 1666372"/>
                      <a:gd name="connsiteX11" fmla="*/ 7486271 w 7823067"/>
                      <a:gd name="connsiteY11" fmla="*/ 1666372 h 1666372"/>
                      <a:gd name="connsiteX12" fmla="*/ 3259611 w 7823067"/>
                      <a:gd name="connsiteY12" fmla="*/ 1666372 h 1666372"/>
                      <a:gd name="connsiteX13" fmla="*/ 1303845 w 7823067"/>
                      <a:gd name="connsiteY13" fmla="*/ 1666372 h 1666372"/>
                      <a:gd name="connsiteX14" fmla="*/ 1303845 w 7823067"/>
                      <a:gd name="connsiteY14" fmla="*/ 1666372 h 1666372"/>
                      <a:gd name="connsiteX15" fmla="*/ 336795 w 7823067"/>
                      <a:gd name="connsiteY15" fmla="*/ 1666372 h 1666372"/>
                      <a:gd name="connsiteX16" fmla="*/ 0 w 7823067"/>
                      <a:gd name="connsiteY16" fmla="*/ 1388637 h 1666372"/>
                      <a:gd name="connsiteX17" fmla="*/ 0 w 7823067"/>
                      <a:gd name="connsiteY17" fmla="*/ 1388644 h 1666372"/>
                      <a:gd name="connsiteX18" fmla="*/ -393656 w 7823067"/>
                      <a:gd name="connsiteY18" fmla="*/ 1117985 h 1666372"/>
                      <a:gd name="connsiteX19" fmla="*/ 0 w 7823067"/>
                      <a:gd name="connsiteY19" fmla="*/ 972050 h 1666372"/>
                      <a:gd name="connsiteX20" fmla="*/ 0 w 7823067"/>
                      <a:gd name="connsiteY20" fmla="*/ 277734 h 1666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823067" h="1666372" fill="none" extrusionOk="0">
                        <a:moveTo>
                          <a:pt x="0" y="277734"/>
                        </a:moveTo>
                        <a:cubicBezTo>
                          <a:pt x="29036" y="138323"/>
                          <a:pt x="107640" y="15362"/>
                          <a:pt x="336795" y="0"/>
                        </a:cubicBezTo>
                        <a:cubicBezTo>
                          <a:pt x="550792" y="-34928"/>
                          <a:pt x="896457" y="32320"/>
                          <a:pt x="1303845" y="0"/>
                        </a:cubicBezTo>
                        <a:lnTo>
                          <a:pt x="1303845" y="0"/>
                        </a:lnTo>
                        <a:cubicBezTo>
                          <a:pt x="1598047" y="36708"/>
                          <a:pt x="2860003" y="108665"/>
                          <a:pt x="3259611" y="0"/>
                        </a:cubicBezTo>
                        <a:cubicBezTo>
                          <a:pt x="3819974" y="-225977"/>
                          <a:pt x="6603977" y="225822"/>
                          <a:pt x="7486271" y="0"/>
                        </a:cubicBezTo>
                        <a:cubicBezTo>
                          <a:pt x="7684596" y="16857"/>
                          <a:pt x="7816748" y="125147"/>
                          <a:pt x="7823067" y="277734"/>
                        </a:cubicBezTo>
                        <a:cubicBezTo>
                          <a:pt x="7807221" y="350133"/>
                          <a:pt x="7818841" y="838050"/>
                          <a:pt x="7823067" y="972050"/>
                        </a:cubicBezTo>
                        <a:lnTo>
                          <a:pt x="7823067" y="972050"/>
                        </a:lnTo>
                        <a:cubicBezTo>
                          <a:pt x="7841248" y="1040960"/>
                          <a:pt x="7801314" y="1321814"/>
                          <a:pt x="7823067" y="1388644"/>
                        </a:cubicBezTo>
                        <a:lnTo>
                          <a:pt x="7823067" y="1388637"/>
                        </a:lnTo>
                        <a:cubicBezTo>
                          <a:pt x="7790061" y="1505022"/>
                          <a:pt x="7657533" y="1711458"/>
                          <a:pt x="7486271" y="1666372"/>
                        </a:cubicBezTo>
                        <a:cubicBezTo>
                          <a:pt x="5818942" y="1875661"/>
                          <a:pt x="4519381" y="1571518"/>
                          <a:pt x="3259611" y="1666372"/>
                        </a:cubicBezTo>
                        <a:cubicBezTo>
                          <a:pt x="2558571" y="1596233"/>
                          <a:pt x="1744051" y="1547366"/>
                          <a:pt x="1303845" y="1666372"/>
                        </a:cubicBezTo>
                        <a:lnTo>
                          <a:pt x="1303845" y="1666372"/>
                        </a:lnTo>
                        <a:cubicBezTo>
                          <a:pt x="832183" y="1626586"/>
                          <a:pt x="672465" y="1640099"/>
                          <a:pt x="336795" y="1666372"/>
                        </a:cubicBezTo>
                        <a:cubicBezTo>
                          <a:pt x="99793" y="1666181"/>
                          <a:pt x="11319" y="1519809"/>
                          <a:pt x="0" y="1388637"/>
                        </a:cubicBezTo>
                        <a:lnTo>
                          <a:pt x="0" y="1388644"/>
                        </a:lnTo>
                        <a:cubicBezTo>
                          <a:pt x="-155727" y="1316314"/>
                          <a:pt x="-343854" y="1221790"/>
                          <a:pt x="-393656" y="1117985"/>
                        </a:cubicBezTo>
                        <a:cubicBezTo>
                          <a:pt x="-309783" y="1107819"/>
                          <a:pt x="-42941" y="991883"/>
                          <a:pt x="0" y="972050"/>
                        </a:cubicBezTo>
                        <a:cubicBezTo>
                          <a:pt x="-62356" y="685212"/>
                          <a:pt x="65238" y="461154"/>
                          <a:pt x="0" y="277734"/>
                        </a:cubicBezTo>
                        <a:close/>
                      </a:path>
                      <a:path w="7823067" h="1666372" stroke="0" extrusionOk="0">
                        <a:moveTo>
                          <a:pt x="0" y="277734"/>
                        </a:moveTo>
                        <a:cubicBezTo>
                          <a:pt x="-6061" y="127419"/>
                          <a:pt x="183160" y="-6431"/>
                          <a:pt x="336795" y="0"/>
                        </a:cubicBezTo>
                        <a:cubicBezTo>
                          <a:pt x="485057" y="44469"/>
                          <a:pt x="1079406" y="-24039"/>
                          <a:pt x="1303845" y="0"/>
                        </a:cubicBezTo>
                        <a:lnTo>
                          <a:pt x="1303845" y="0"/>
                        </a:lnTo>
                        <a:cubicBezTo>
                          <a:pt x="1811173" y="-90175"/>
                          <a:pt x="3043949" y="70122"/>
                          <a:pt x="3259611" y="0"/>
                        </a:cubicBezTo>
                        <a:cubicBezTo>
                          <a:pt x="4285327" y="-240032"/>
                          <a:pt x="6530909" y="89385"/>
                          <a:pt x="7486271" y="0"/>
                        </a:cubicBezTo>
                        <a:cubicBezTo>
                          <a:pt x="7678921" y="-6768"/>
                          <a:pt x="7803040" y="117848"/>
                          <a:pt x="7823067" y="277734"/>
                        </a:cubicBezTo>
                        <a:cubicBezTo>
                          <a:pt x="7808748" y="362971"/>
                          <a:pt x="7816832" y="842920"/>
                          <a:pt x="7823067" y="972050"/>
                        </a:cubicBezTo>
                        <a:lnTo>
                          <a:pt x="7823067" y="972050"/>
                        </a:lnTo>
                        <a:cubicBezTo>
                          <a:pt x="7831953" y="1075519"/>
                          <a:pt x="7788004" y="1218863"/>
                          <a:pt x="7823067" y="1388644"/>
                        </a:cubicBezTo>
                        <a:lnTo>
                          <a:pt x="7823067" y="1388637"/>
                        </a:lnTo>
                        <a:cubicBezTo>
                          <a:pt x="7804889" y="1551386"/>
                          <a:pt x="7662450" y="1685268"/>
                          <a:pt x="7486271" y="1666372"/>
                        </a:cubicBezTo>
                        <a:cubicBezTo>
                          <a:pt x="6445419" y="1696417"/>
                          <a:pt x="3769466" y="1694010"/>
                          <a:pt x="3259611" y="1666372"/>
                        </a:cubicBezTo>
                        <a:cubicBezTo>
                          <a:pt x="2279171" y="1782886"/>
                          <a:pt x="1806541" y="1801164"/>
                          <a:pt x="1303845" y="1666372"/>
                        </a:cubicBezTo>
                        <a:lnTo>
                          <a:pt x="1303845" y="1666372"/>
                        </a:lnTo>
                        <a:cubicBezTo>
                          <a:pt x="986482" y="1775041"/>
                          <a:pt x="551364" y="1672909"/>
                          <a:pt x="336795" y="1666372"/>
                        </a:cubicBezTo>
                        <a:cubicBezTo>
                          <a:pt x="142670" y="1680622"/>
                          <a:pt x="16646" y="1538042"/>
                          <a:pt x="0" y="1388637"/>
                        </a:cubicBezTo>
                        <a:lnTo>
                          <a:pt x="0" y="1388644"/>
                        </a:lnTo>
                        <a:cubicBezTo>
                          <a:pt x="-99783" y="1306199"/>
                          <a:pt x="-213226" y="1246669"/>
                          <a:pt x="-393656" y="1117985"/>
                        </a:cubicBezTo>
                        <a:cubicBezTo>
                          <a:pt x="-325419" y="1109517"/>
                          <a:pt x="-165369" y="1026121"/>
                          <a:pt x="0" y="972050"/>
                        </a:cubicBezTo>
                        <a:cubicBezTo>
                          <a:pt x="41726" y="746418"/>
                          <a:pt x="-16628" y="388868"/>
                          <a:pt x="0" y="277734"/>
                        </a:cubicBezTo>
                        <a:close/>
                      </a:path>
                      <a:path w="7823067" h="1666372" fill="none" stroke="0" extrusionOk="0">
                        <a:moveTo>
                          <a:pt x="0" y="277734"/>
                        </a:moveTo>
                        <a:cubicBezTo>
                          <a:pt x="10293" y="146271"/>
                          <a:pt x="136865" y="-302"/>
                          <a:pt x="336795" y="0"/>
                        </a:cubicBezTo>
                        <a:cubicBezTo>
                          <a:pt x="605939" y="-73831"/>
                          <a:pt x="884638" y="50529"/>
                          <a:pt x="1303845" y="0"/>
                        </a:cubicBezTo>
                        <a:lnTo>
                          <a:pt x="1303845" y="0"/>
                        </a:lnTo>
                        <a:cubicBezTo>
                          <a:pt x="1680529" y="106237"/>
                          <a:pt x="2820070" y="35279"/>
                          <a:pt x="3259611" y="0"/>
                        </a:cubicBezTo>
                        <a:cubicBezTo>
                          <a:pt x="3712947" y="-170422"/>
                          <a:pt x="6629616" y="147486"/>
                          <a:pt x="7486271" y="0"/>
                        </a:cubicBezTo>
                        <a:cubicBezTo>
                          <a:pt x="7681042" y="10317"/>
                          <a:pt x="7826740" y="119248"/>
                          <a:pt x="7823067" y="277734"/>
                        </a:cubicBezTo>
                        <a:cubicBezTo>
                          <a:pt x="7803038" y="344389"/>
                          <a:pt x="7798395" y="877626"/>
                          <a:pt x="7823067" y="972050"/>
                        </a:cubicBezTo>
                        <a:lnTo>
                          <a:pt x="7823067" y="972050"/>
                        </a:lnTo>
                        <a:cubicBezTo>
                          <a:pt x="7837158" y="1039445"/>
                          <a:pt x="7802389" y="1325943"/>
                          <a:pt x="7823067" y="1388644"/>
                        </a:cubicBezTo>
                        <a:lnTo>
                          <a:pt x="7823067" y="1388637"/>
                        </a:lnTo>
                        <a:cubicBezTo>
                          <a:pt x="7815081" y="1520377"/>
                          <a:pt x="7656331" y="1683262"/>
                          <a:pt x="7486271" y="1666372"/>
                        </a:cubicBezTo>
                        <a:cubicBezTo>
                          <a:pt x="5839339" y="1733489"/>
                          <a:pt x="4570643" y="1489316"/>
                          <a:pt x="3259611" y="1666372"/>
                        </a:cubicBezTo>
                        <a:cubicBezTo>
                          <a:pt x="2547999" y="1560788"/>
                          <a:pt x="1692607" y="1549540"/>
                          <a:pt x="1303845" y="1666372"/>
                        </a:cubicBezTo>
                        <a:lnTo>
                          <a:pt x="1303845" y="1666372"/>
                        </a:lnTo>
                        <a:cubicBezTo>
                          <a:pt x="863586" y="1631308"/>
                          <a:pt x="645330" y="1647126"/>
                          <a:pt x="336795" y="1666372"/>
                        </a:cubicBezTo>
                        <a:cubicBezTo>
                          <a:pt x="102379" y="1651560"/>
                          <a:pt x="23161" y="1532539"/>
                          <a:pt x="0" y="1388637"/>
                        </a:cubicBezTo>
                        <a:lnTo>
                          <a:pt x="0" y="1388644"/>
                        </a:lnTo>
                        <a:cubicBezTo>
                          <a:pt x="-160717" y="1312659"/>
                          <a:pt x="-327488" y="1205459"/>
                          <a:pt x="-393656" y="1117985"/>
                        </a:cubicBezTo>
                        <a:cubicBezTo>
                          <a:pt x="-305036" y="1108152"/>
                          <a:pt x="-49218" y="986468"/>
                          <a:pt x="0" y="972050"/>
                        </a:cubicBezTo>
                        <a:cubicBezTo>
                          <a:pt x="-58081" y="715316"/>
                          <a:pt x="24548" y="444687"/>
                          <a:pt x="0" y="27773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11" name="TextBox 10">
            <a:extLst>
              <a:ext uri="{FF2B5EF4-FFF2-40B4-BE49-F238E27FC236}">
                <a16:creationId xmlns:a16="http://schemas.microsoft.com/office/drawing/2014/main" id="{57C3B9BC-BC6A-BA06-1213-D65AEBB27DC9}"/>
              </a:ext>
            </a:extLst>
          </p:cNvPr>
          <p:cNvSpPr txBox="1"/>
          <p:nvPr/>
        </p:nvSpPr>
        <p:spPr>
          <a:xfrm>
            <a:off x="317910" y="2955013"/>
            <a:ext cx="11216533" cy="2308324"/>
          </a:xfrm>
          <a:prstGeom prst="rect">
            <a:avLst/>
          </a:prstGeom>
          <a:solidFill>
            <a:schemeClr val="accent1">
              <a:lumMod val="20000"/>
              <a:lumOff val="80000"/>
            </a:schemeClr>
          </a:solidFill>
        </p:spPr>
        <p:txBody>
          <a:bodyPr wrap="square" rtlCol="0">
            <a:spAutoFit/>
          </a:bodyPr>
          <a:lstStyle/>
          <a:p>
            <a:pPr algn="just"/>
            <a:r>
              <a:rPr lang="en-US" sz="3600" dirty="0">
                <a:solidFill>
                  <a:srgbClr val="E11F69"/>
                </a:solidFill>
                <a:latin typeface="UTM Avo" panose="02040603050506020204" pitchFamily="18" charset="0"/>
                <a:cs typeface="Times New Roman" pitchFamily="18" charset="0"/>
              </a:rPr>
              <a:t>- </a:t>
            </a:r>
            <a:r>
              <a:rPr lang="vi-VN" sz="3600" dirty="0">
                <a:solidFill>
                  <a:srgbClr val="E11F69"/>
                </a:solidFill>
                <a:latin typeface="UTM Avo" panose="02040603050506020204" pitchFamily="18" charset="0"/>
                <a:cs typeface="Times New Roman" pitchFamily="18" charset="0"/>
              </a:rPr>
              <a:t>Qua Thư gửi Đại hội các dân tộc thiểu số miền Nam, Bác Hồ bày tỏ tình cảm tha thiết đối với đồng bào các dân tộc thiểu số và niềm tin sâu sắc vào tình đoàn kết giữa các dân tộc anh em.</a:t>
            </a:r>
            <a:endParaRPr lang="en-US" sz="3200" dirty="0">
              <a:solidFill>
                <a:srgbClr val="E11F69"/>
              </a:solidFill>
              <a:latin typeface="UTM Avo" panose="02040603050506020204" pitchFamily="18" charset="0"/>
            </a:endParaRPr>
          </a:p>
        </p:txBody>
      </p:sp>
    </p:spTree>
    <p:extLst>
      <p:ext uri="{BB962C8B-B14F-4D97-AF65-F5344CB8AC3E}">
        <p14:creationId xmlns:p14="http://schemas.microsoft.com/office/powerpoint/2010/main" val="2822546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75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in)">
                                      <p:cBhvr>
                                        <p:cTn id="1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84"/>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14">
            <a:extLst>
              <a:ext uri="{FF2B5EF4-FFF2-40B4-BE49-F238E27FC236}">
                <a16:creationId xmlns:a16="http://schemas.microsoft.com/office/drawing/2014/main" id="{D363D405-DC78-F8A6-FB78-10659377223A}"/>
              </a:ext>
            </a:extLst>
          </p:cNvPr>
          <p:cNvSpPr txBox="1">
            <a:spLocks noChangeArrowheads="1"/>
          </p:cNvSpPr>
          <p:nvPr/>
        </p:nvSpPr>
        <p:spPr bwMode="auto">
          <a:xfrm>
            <a:off x="1970689" y="1585374"/>
            <a:ext cx="8576441" cy="28171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8800" b="1">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rPr>
              <a:t>LUYỆN ĐỌC nâng cao</a:t>
            </a:r>
            <a:endParaRPr lang="en-US" sz="8800" dirty="0">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30988000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6BD5F18A-305D-DE86-91FD-7493D0F105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4">
            <a:extLst>
              <a:ext uri="{FF2B5EF4-FFF2-40B4-BE49-F238E27FC236}">
                <a16:creationId xmlns:a16="http://schemas.microsoft.com/office/drawing/2014/main" id="{AEE749AC-E0D5-B296-3256-AC21B936A629}"/>
              </a:ext>
            </a:extLst>
          </p:cNvPr>
          <p:cNvSpPr txBox="1"/>
          <p:nvPr/>
        </p:nvSpPr>
        <p:spPr>
          <a:xfrm>
            <a:off x="3198213" y="799708"/>
            <a:ext cx="11435665" cy="647165"/>
          </a:xfrm>
          <a:prstGeom prst="rect">
            <a:avLst/>
          </a:prstGeom>
          <a:noFill/>
        </p:spPr>
        <p:txBody>
          <a:bodyPr wrap="square" rtlCol="0" anchor="t">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altLang="en-US" sz="2800" b="0" i="0" u="none" strike="noStrike" kern="1200" cap="none" spc="0" normalizeH="0" baseline="0" noProof="0" dirty="0" err="1">
                <a:ln>
                  <a:noFill/>
                </a:ln>
                <a:solidFill>
                  <a:srgbClr val="FF0000"/>
                </a:solidFill>
                <a:effectLst/>
                <a:uLnTx/>
                <a:uFillTx/>
                <a:latin typeface="UTM Avo" panose="02040603050506020204" pitchFamily="18" charset="0"/>
                <a:ea typeface="+mn-ea"/>
                <a:cs typeface="Times New Roman" panose="02020603050405020304" pitchFamily="18" charset="0"/>
                <a:sym typeface="+mn-ea"/>
              </a:rPr>
              <a:t>Nêu</a:t>
            </a:r>
            <a:r>
              <a:rPr kumimoji="0" lang="en-US" altLang="en-US" sz="2800" b="0" i="0" u="none" strike="noStrike" kern="1200" cap="none" spc="0" normalizeH="0" noProof="0" dirty="0">
                <a:ln>
                  <a:noFill/>
                </a:ln>
                <a:solidFill>
                  <a:srgbClr val="FF0000"/>
                </a:solidFill>
                <a:effectLst/>
                <a:uLnTx/>
                <a:uFillTx/>
                <a:latin typeface="UTM Avo" panose="02040603050506020204" pitchFamily="18" charset="0"/>
                <a:ea typeface="+mn-ea"/>
                <a:cs typeface="Times New Roman" panose="02020603050405020304" pitchFamily="18" charset="0"/>
                <a:sym typeface="+mn-ea"/>
              </a:rPr>
              <a:t> </a:t>
            </a:r>
            <a:r>
              <a:rPr kumimoji="0" lang="en-US" altLang="en-US" sz="2800" b="0" i="0" u="none" strike="noStrike" kern="1200" cap="none" spc="0" normalizeH="0" noProof="0" dirty="0" err="1">
                <a:ln>
                  <a:noFill/>
                </a:ln>
                <a:solidFill>
                  <a:srgbClr val="FF0000"/>
                </a:solidFill>
                <a:effectLst/>
                <a:uLnTx/>
                <a:uFillTx/>
                <a:latin typeface="UTM Avo" panose="02040603050506020204" pitchFamily="18" charset="0"/>
                <a:ea typeface="+mn-ea"/>
                <a:cs typeface="Times New Roman" panose="02020603050405020304" pitchFamily="18" charset="0"/>
                <a:sym typeface="+mn-ea"/>
              </a:rPr>
              <a:t>giọng</a:t>
            </a:r>
            <a:r>
              <a:rPr kumimoji="0" lang="en-US" altLang="en-US" sz="2800" b="0" i="0" u="none" strike="noStrike" kern="1200" cap="none" spc="0" normalizeH="0" noProof="0" dirty="0">
                <a:ln>
                  <a:noFill/>
                </a:ln>
                <a:solidFill>
                  <a:srgbClr val="FF0000"/>
                </a:solidFill>
                <a:effectLst/>
                <a:uLnTx/>
                <a:uFillTx/>
                <a:latin typeface="UTM Avo" panose="02040603050506020204" pitchFamily="18" charset="0"/>
                <a:ea typeface="+mn-ea"/>
                <a:cs typeface="Times New Roman" panose="02020603050405020304" pitchFamily="18" charset="0"/>
                <a:sym typeface="+mn-ea"/>
              </a:rPr>
              <a:t> </a:t>
            </a:r>
            <a:r>
              <a:rPr kumimoji="0" lang="en-US" altLang="en-US" sz="2800" b="0" i="0" u="none" strike="noStrike" kern="1200" cap="none" spc="0" normalizeH="0" noProof="0" dirty="0" err="1">
                <a:ln>
                  <a:noFill/>
                </a:ln>
                <a:solidFill>
                  <a:srgbClr val="FF0000"/>
                </a:solidFill>
                <a:effectLst/>
                <a:uLnTx/>
                <a:uFillTx/>
                <a:latin typeface="UTM Avo" panose="02040603050506020204" pitchFamily="18" charset="0"/>
                <a:ea typeface="+mn-ea"/>
                <a:cs typeface="Times New Roman" panose="02020603050405020304" pitchFamily="18" charset="0"/>
                <a:sym typeface="+mn-ea"/>
              </a:rPr>
              <a:t>đọc</a:t>
            </a:r>
            <a:r>
              <a:rPr kumimoji="0" lang="en-US" altLang="en-US" sz="2800" b="0" i="0" u="none" strike="noStrike" kern="1200" cap="none" spc="0" normalizeH="0" noProof="0" dirty="0">
                <a:ln>
                  <a:noFill/>
                </a:ln>
                <a:solidFill>
                  <a:srgbClr val="FF0000"/>
                </a:solidFill>
                <a:effectLst/>
                <a:uLnTx/>
                <a:uFillTx/>
                <a:latin typeface="UTM Avo" panose="02040603050506020204" pitchFamily="18" charset="0"/>
                <a:ea typeface="+mn-ea"/>
                <a:cs typeface="Times New Roman" panose="02020603050405020304" pitchFamily="18" charset="0"/>
                <a:sym typeface="+mn-ea"/>
              </a:rPr>
              <a:t> </a:t>
            </a:r>
            <a:r>
              <a:rPr kumimoji="0" lang="en-US" altLang="en-US" sz="2800" b="0" i="0" u="none" strike="noStrike" kern="1200" cap="none" spc="0" normalizeH="0" noProof="0" dirty="0" err="1">
                <a:ln>
                  <a:noFill/>
                </a:ln>
                <a:solidFill>
                  <a:srgbClr val="FF0000"/>
                </a:solidFill>
                <a:effectLst/>
                <a:uLnTx/>
                <a:uFillTx/>
                <a:latin typeface="UTM Avo" panose="02040603050506020204" pitchFamily="18" charset="0"/>
                <a:ea typeface="+mn-ea"/>
                <a:cs typeface="Times New Roman" panose="02020603050405020304" pitchFamily="18" charset="0"/>
                <a:sym typeface="+mn-ea"/>
              </a:rPr>
              <a:t>của</a:t>
            </a:r>
            <a:r>
              <a:rPr kumimoji="0" lang="en-US" altLang="en-US" sz="2800" b="0" i="0" u="none" strike="noStrike" kern="1200" cap="none" spc="0" normalizeH="0" noProof="0" dirty="0">
                <a:ln>
                  <a:noFill/>
                </a:ln>
                <a:solidFill>
                  <a:srgbClr val="FF0000"/>
                </a:solidFill>
                <a:effectLst/>
                <a:uLnTx/>
                <a:uFillTx/>
                <a:latin typeface="UTM Avo" panose="02040603050506020204" pitchFamily="18" charset="0"/>
                <a:ea typeface="+mn-ea"/>
                <a:cs typeface="Times New Roman" panose="02020603050405020304" pitchFamily="18" charset="0"/>
                <a:sym typeface="+mn-ea"/>
              </a:rPr>
              <a:t> </a:t>
            </a:r>
            <a:r>
              <a:rPr kumimoji="0" lang="en-US" altLang="en-US" sz="2800" b="0" i="0" u="none" strike="noStrike" kern="1200" cap="none" spc="0" normalizeH="0" noProof="0" dirty="0" err="1">
                <a:ln>
                  <a:noFill/>
                </a:ln>
                <a:solidFill>
                  <a:srgbClr val="FF0000"/>
                </a:solidFill>
                <a:effectLst/>
                <a:uLnTx/>
                <a:uFillTx/>
                <a:latin typeface="UTM Avo" panose="02040603050506020204" pitchFamily="18" charset="0"/>
                <a:ea typeface="+mn-ea"/>
                <a:cs typeface="Times New Roman" panose="02020603050405020304" pitchFamily="18" charset="0"/>
                <a:sym typeface="+mn-ea"/>
              </a:rPr>
              <a:t>bài</a:t>
            </a:r>
            <a:r>
              <a:rPr kumimoji="0" lang="en-US" altLang="en-US" sz="2800" b="0" i="0" u="none" strike="noStrike" kern="1200" cap="none" spc="0" normalizeH="0" noProof="0" dirty="0">
                <a:ln>
                  <a:noFill/>
                </a:ln>
                <a:solidFill>
                  <a:srgbClr val="FF0000"/>
                </a:solidFill>
                <a:effectLst/>
                <a:uLnTx/>
                <a:uFillTx/>
                <a:latin typeface="UTM Avo" panose="02040603050506020204" pitchFamily="18" charset="0"/>
                <a:ea typeface="+mn-ea"/>
                <a:cs typeface="Times New Roman" panose="02020603050405020304" pitchFamily="18" charset="0"/>
                <a:sym typeface="+mn-ea"/>
              </a:rPr>
              <a:t>.</a:t>
            </a:r>
            <a:endParaRPr kumimoji="0" lang="en-US" altLang="en-US" sz="2800" b="0" i="0" u="none" strike="noStrike" kern="1200" cap="none" spc="0" normalizeH="0" baseline="0" noProof="0" dirty="0">
              <a:ln>
                <a:noFill/>
              </a:ln>
              <a:solidFill>
                <a:srgbClr val="FF0000"/>
              </a:solidFill>
              <a:effectLst/>
              <a:uLnTx/>
              <a:uFillTx/>
              <a:latin typeface="UTM Avo" panose="02040603050506020204" pitchFamily="18" charset="0"/>
              <a:ea typeface="+mn-ea"/>
              <a:cs typeface="Times New Roman" panose="02020603050405020304" pitchFamily="18" charset="0"/>
              <a:sym typeface="+mn-ea"/>
            </a:endParaRPr>
          </a:p>
        </p:txBody>
      </p:sp>
      <p:sp>
        <p:nvSpPr>
          <p:cNvPr id="5" name="TextBox 4">
            <a:extLst>
              <a:ext uri="{FF2B5EF4-FFF2-40B4-BE49-F238E27FC236}">
                <a16:creationId xmlns:a16="http://schemas.microsoft.com/office/drawing/2014/main" id="{025DE307-6222-5899-748E-CBC65AE17F22}"/>
              </a:ext>
            </a:extLst>
          </p:cNvPr>
          <p:cNvSpPr txBox="1"/>
          <p:nvPr/>
        </p:nvSpPr>
        <p:spPr>
          <a:xfrm>
            <a:off x="328960" y="1987804"/>
            <a:ext cx="11435664" cy="3539430"/>
          </a:xfrm>
          <a:prstGeom prst="rect">
            <a:avLst/>
          </a:prstGeom>
          <a:noFill/>
        </p:spPr>
        <p:txBody>
          <a:bodyPr wrap="square">
            <a:spAutoFit/>
          </a:bodyPr>
          <a:lstStyle/>
          <a:p>
            <a:pPr algn="just"/>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3200" spc="-1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Đoạn</a:t>
            </a:r>
            <a:r>
              <a:rPr lang="vi-VN" sz="3200" spc="-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1</a:t>
            </a:r>
            <a:r>
              <a:rPr lang="vi-VN" sz="3200" spc="-1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đọc</a:t>
            </a:r>
            <a:r>
              <a:rPr lang="vi-VN" sz="3200" spc="-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với</a:t>
            </a:r>
            <a:r>
              <a:rPr lang="vi-VN" sz="3200" spc="-1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giọng</a:t>
            </a:r>
            <a:r>
              <a:rPr lang="vi-VN" sz="3200" spc="-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lo</a:t>
            </a:r>
            <a:r>
              <a:rPr lang="vi-VN" sz="3200" spc="-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spc="-10" dirty="0">
                <a:effectLst/>
                <a:latin typeface="Times New Roman" panose="02020603050405020304" pitchFamily="18" charset="0"/>
                <a:ea typeface="Times New Roman" panose="02020603050405020304" pitchFamily="18" charset="0"/>
                <a:cs typeface="Times New Roman" panose="02020603050405020304" pitchFamily="18" charset="0"/>
              </a:rPr>
              <a:t>lắng.</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3200" spc="-4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Đoạn</a:t>
            </a:r>
            <a:r>
              <a:rPr lang="vi-VN" sz="3200" spc="-4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2</a:t>
            </a:r>
            <a:r>
              <a:rPr lang="vi-VN" sz="3200" spc="-4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đọc</a:t>
            </a:r>
            <a:r>
              <a:rPr lang="vi-VN" sz="3200" spc="-4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với giọng khoan thai.</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 Đoạn 3: Những câu là lời</a:t>
            </a:r>
            <a:r>
              <a:rPr lang="vi-VN" sz="3200" spc="-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dẫn</a:t>
            </a:r>
            <a:r>
              <a:rPr lang="vi-VN" sz="3200" spc="-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truyện</a:t>
            </a:r>
            <a:r>
              <a:rPr lang="vi-VN" sz="3200" spc="-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đọc</a:t>
            </a:r>
            <a:r>
              <a:rPr lang="vi-VN" sz="3200" spc="-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với</a:t>
            </a:r>
            <a:r>
              <a:rPr lang="vi-VN" sz="3200" spc="-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giọng</a:t>
            </a:r>
            <a:r>
              <a:rPr lang="vi-VN" sz="3200" spc="-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trầm,</a:t>
            </a:r>
            <a:r>
              <a:rPr lang="vi-VN" sz="3200" spc="-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chậm</a:t>
            </a:r>
            <a:r>
              <a:rPr lang="vi-VN" sz="3200" spc="-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rãi.</a:t>
            </a:r>
            <a:r>
              <a:rPr lang="vi-VN" sz="3200" spc="-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Lời</a:t>
            </a:r>
            <a:r>
              <a:rPr lang="vi-VN" sz="3200" spc="-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của</a:t>
            </a:r>
            <a:r>
              <a:rPr lang="vi-VN" sz="3200" spc="-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nhà</a:t>
            </a:r>
            <a:r>
              <a:rPr lang="vi-VN" sz="3200" spc="-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vua</a:t>
            </a:r>
            <a:r>
              <a:rPr lang="vi-VN" sz="3200" spc="-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đọc</a:t>
            </a:r>
            <a:r>
              <a:rPr lang="vi-VN" sz="3200" spc="-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dõng</a:t>
            </a:r>
            <a:r>
              <a:rPr lang="vi-VN" sz="3200" spc="-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dạc,</a:t>
            </a:r>
            <a:r>
              <a:rPr lang="vi-VN" sz="3200" spc="-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những câu</a:t>
            </a:r>
            <a:r>
              <a:rPr lang="vi-VN" sz="3200" spc="-3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nói</a:t>
            </a:r>
            <a:r>
              <a:rPr lang="vi-VN" sz="3200"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về</a:t>
            </a:r>
            <a:r>
              <a:rPr lang="vi-VN" sz="3200"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quân</a:t>
            </a:r>
            <a:r>
              <a:rPr lang="vi-VN" sz="3200" spc="-3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giặc</a:t>
            </a:r>
            <a:r>
              <a:rPr lang="vi-VN" sz="3200" spc="-3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đọc</a:t>
            </a:r>
            <a:r>
              <a:rPr lang="vi-VN" sz="3200"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với</a:t>
            </a:r>
            <a:r>
              <a:rPr lang="vi-VN" sz="3200" spc="-3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giọng</a:t>
            </a:r>
            <a:r>
              <a:rPr lang="vi-VN" sz="3200" spc="-3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tức</a:t>
            </a:r>
            <a:r>
              <a:rPr lang="vi-VN" sz="3200" spc="-3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giận,</a:t>
            </a:r>
            <a:r>
              <a:rPr lang="vi-VN" sz="3200" spc="-3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vi-VN" sz="3200"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câu</a:t>
            </a:r>
            <a:r>
              <a:rPr lang="vi-VN" sz="3200"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nói</a:t>
            </a:r>
            <a:r>
              <a:rPr lang="vi-VN" sz="3200"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tới</a:t>
            </a:r>
            <a:r>
              <a:rPr lang="vi-VN" sz="3200" spc="-3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dự</a:t>
            </a:r>
            <a:r>
              <a:rPr lang="vi-VN" sz="3200"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vi-VN" sz="3200"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của</a:t>
            </a:r>
            <a:r>
              <a:rPr lang="vi-VN" sz="3200" spc="-3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nhà</a:t>
            </a:r>
            <a:r>
              <a:rPr lang="vi-VN" sz="3200"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vua đọc với giọng xúc động. Lời của các bô lão đọc với giọng khí thế, quyết tâm.</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 Đoạn 4 đọc với giọng từ tốn, trang </a:t>
            </a:r>
            <a:r>
              <a:rPr lang="vi-VN" sz="3200" spc="-10" dirty="0">
                <a:effectLst/>
                <a:latin typeface="Times New Roman" panose="02020603050405020304" pitchFamily="18" charset="0"/>
                <a:ea typeface="Times New Roman" panose="02020603050405020304" pitchFamily="18" charset="0"/>
                <a:cs typeface="Times New Roman" panose="02020603050405020304" pitchFamily="18" charset="0"/>
              </a:rPr>
              <a:t>trọng.</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0066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2A3A4-C5A0-5C92-338F-7DB468F239D8}"/>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1C3E4819-73D5-5180-83DB-D4470928479B}"/>
              </a:ext>
            </a:extLst>
          </p:cNvPr>
          <p:cNvSpPr>
            <a:spLocks noGrp="1"/>
          </p:cNvSpPr>
          <p:nvPr>
            <p:ph type="body" idx="1"/>
          </p:nvPr>
        </p:nvSpPr>
        <p:spPr/>
        <p:txBody>
          <a:bodyPr/>
          <a:lstStyle/>
          <a:p>
            <a:endParaRPr lang="en-US"/>
          </a:p>
        </p:txBody>
      </p:sp>
      <p:sp>
        <p:nvSpPr>
          <p:cNvPr id="4" name="Content Placeholder 3">
            <a:extLst>
              <a:ext uri="{FF2B5EF4-FFF2-40B4-BE49-F238E27FC236}">
                <a16:creationId xmlns:a16="http://schemas.microsoft.com/office/drawing/2014/main" id="{9AFA98C0-74A1-AD7B-44AB-618A5FADCB9C}"/>
              </a:ext>
            </a:extLst>
          </p:cNvPr>
          <p:cNvSpPr>
            <a:spLocks noGrp="1"/>
          </p:cNvSpPr>
          <p:nvPr>
            <p:ph sz="half" idx="2"/>
          </p:nvPr>
        </p:nvSpPr>
        <p:spPr/>
        <p:txBody>
          <a:bodyPr/>
          <a:lstStyle/>
          <a:p>
            <a:endParaRPr lang="en-US"/>
          </a:p>
        </p:txBody>
      </p:sp>
      <p:sp>
        <p:nvSpPr>
          <p:cNvPr id="5" name="Text Placeholder 4">
            <a:extLst>
              <a:ext uri="{FF2B5EF4-FFF2-40B4-BE49-F238E27FC236}">
                <a16:creationId xmlns:a16="http://schemas.microsoft.com/office/drawing/2014/main" id="{8308F02E-C7E3-343B-2CF0-1D1B96AB0C4A}"/>
              </a:ext>
            </a:extLst>
          </p:cNvPr>
          <p:cNvSpPr>
            <a:spLocks noGrp="1"/>
          </p:cNvSpPr>
          <p:nvPr>
            <p:ph type="body" sz="quarter" idx="3"/>
          </p:nvPr>
        </p:nvSpPr>
        <p:spPr/>
        <p:txBody>
          <a:bodyPr/>
          <a:lstStyle/>
          <a:p>
            <a:endParaRPr lang="en-US"/>
          </a:p>
        </p:txBody>
      </p:sp>
      <p:sp>
        <p:nvSpPr>
          <p:cNvPr id="6" name="Content Placeholder 5">
            <a:extLst>
              <a:ext uri="{FF2B5EF4-FFF2-40B4-BE49-F238E27FC236}">
                <a16:creationId xmlns:a16="http://schemas.microsoft.com/office/drawing/2014/main" id="{7428E4FF-7887-060D-43B0-38D28701A64C}"/>
              </a:ext>
            </a:extLst>
          </p:cNvPr>
          <p:cNvSpPr>
            <a:spLocks noGrp="1"/>
          </p:cNvSpPr>
          <p:nvPr>
            <p:ph sz="quarter" idx="4"/>
          </p:nvPr>
        </p:nvSpPr>
        <p:spPr/>
        <p:txBody>
          <a:bodyPr/>
          <a:lstStyle/>
          <a:p>
            <a:endParaRPr lang="en-US"/>
          </a:p>
        </p:txBody>
      </p:sp>
      <p:pic>
        <p:nvPicPr>
          <p:cNvPr id="7" name="Picture 2">
            <a:extLst>
              <a:ext uri="{FF2B5EF4-FFF2-40B4-BE49-F238E27FC236}">
                <a16:creationId xmlns:a16="http://schemas.microsoft.com/office/drawing/2014/main" id="{6C60A982-EDF5-8D73-DF10-9C3D68AE51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14">
            <a:extLst>
              <a:ext uri="{FF2B5EF4-FFF2-40B4-BE49-F238E27FC236}">
                <a16:creationId xmlns:a16="http://schemas.microsoft.com/office/drawing/2014/main" id="{0FF22054-E947-76FC-184F-ECE8B83408FA}"/>
              </a:ext>
            </a:extLst>
          </p:cNvPr>
          <p:cNvSpPr txBox="1">
            <a:spLocks noChangeArrowheads="1"/>
          </p:cNvSpPr>
          <p:nvPr/>
        </p:nvSpPr>
        <p:spPr bwMode="auto">
          <a:xfrm>
            <a:off x="1591161" y="685828"/>
            <a:ext cx="8857280" cy="1339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8000" b="1">
                <a:solidFill>
                  <a:srgbClr val="FF0000"/>
                </a:solidFill>
                <a:effectLst>
                  <a:outerShdw blurRad="38100" dist="38100" dir="2700000" algn="tl">
                    <a:srgbClr val="000000">
                      <a:alpha val="43137"/>
                    </a:srgbClr>
                  </a:outerShdw>
                </a:effectLst>
                <a:latin typeface="UTM Bienvenue" panose="02040603050506020204" pitchFamily="18" charset="0"/>
                <a:cs typeface="Times New Roman" panose="02020603050405020304" pitchFamily="18" charset="0"/>
              </a:rPr>
              <a:t>Thi đọc diễn cảm</a:t>
            </a:r>
            <a:endParaRPr lang="en-US" sz="11500" dirty="0">
              <a:solidFill>
                <a:srgbClr val="0070C0"/>
              </a:solidFill>
              <a:effectLst>
                <a:outerShdw blurRad="38100" dist="38100" dir="2700000" algn="tl">
                  <a:srgbClr val="000000">
                    <a:alpha val="43137"/>
                  </a:srgbClr>
                </a:outerShdw>
              </a:effectLst>
              <a:latin typeface="UTM Bienvenue" panose="020406030505060202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C06F5638-482B-E1EB-109E-E2D3A1329ADA}"/>
              </a:ext>
            </a:extLst>
          </p:cNvPr>
          <p:cNvPicPr>
            <a:picLocks noChangeAspect="1"/>
          </p:cNvPicPr>
          <p:nvPr/>
        </p:nvPicPr>
        <p:blipFill>
          <a:blip r:embed="rId3"/>
          <a:stretch>
            <a:fillRect/>
          </a:stretch>
        </p:blipFill>
        <p:spPr>
          <a:xfrm>
            <a:off x="2383038" y="3020458"/>
            <a:ext cx="7620660" cy="3043387"/>
          </a:xfrm>
          <a:prstGeom prst="rect">
            <a:avLst/>
          </a:prstGeom>
        </p:spPr>
      </p:pic>
    </p:spTree>
    <p:extLst>
      <p:ext uri="{BB962C8B-B14F-4D97-AF65-F5344CB8AC3E}">
        <p14:creationId xmlns:p14="http://schemas.microsoft.com/office/powerpoint/2010/main" val="3203025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4">
            <a:extLst>
              <a:ext uri="{FF2B5EF4-FFF2-40B4-BE49-F238E27FC236}">
                <a16:creationId xmlns:a16="http://schemas.microsoft.com/office/drawing/2014/main" id="{FB069D39-1B2D-16DF-2C1D-588367382E92}"/>
              </a:ext>
            </a:extLst>
          </p:cNvPr>
          <p:cNvSpPr txBox="1"/>
          <p:nvPr/>
        </p:nvSpPr>
        <p:spPr>
          <a:xfrm>
            <a:off x="73573" y="0"/>
            <a:ext cx="12044854" cy="6863417"/>
          </a:xfrm>
          <a:prstGeom prst="rect">
            <a:avLst/>
          </a:prstGeom>
          <a:noFill/>
        </p:spPr>
        <p:txBody>
          <a:bodyPr wrap="square" rtlCol="0" anchor="t">
            <a:spAutoFit/>
          </a:bodyPr>
          <a:lstStyle/>
          <a:p>
            <a:pPr marR="265430" algn="just"/>
            <a:r>
              <a:rPr lang="en-US" sz="4000" i="1" dirty="0">
                <a:latin typeface="Times New Roman" panose="02020603050405020304" pitchFamily="18" charset="0"/>
                <a:ea typeface="Times New Roman" panose="02020603050405020304" pitchFamily="18" charset="0"/>
                <a:cs typeface="Times New Roman" panose="02020603050405020304" pitchFamily="18" charset="0"/>
              </a:rPr>
              <a:t>   </a:t>
            </a:r>
            <a:r>
              <a:rPr lang="vi-VN" sz="4000" i="1" dirty="0">
                <a:latin typeface="Times New Roman" panose="02020603050405020304" pitchFamily="18" charset="0"/>
                <a:ea typeface="Times New Roman" panose="02020603050405020304" pitchFamily="18" charset="0"/>
                <a:cs typeface="Times New Roman" panose="02020603050405020304" pitchFamily="18" charset="0"/>
              </a:rPr>
              <a:t>Giang sơn và Chính phủ / là giang sơn và Chính phủ </a:t>
            </a:r>
            <a:r>
              <a:rPr lang="vi-VN" sz="4000" b="1" i="1" dirty="0">
                <a:latin typeface="Times New Roman" panose="02020603050405020304" pitchFamily="18" charset="0"/>
                <a:ea typeface="Times New Roman" panose="02020603050405020304" pitchFamily="18" charset="0"/>
                <a:cs typeface="Times New Roman" panose="02020603050405020304" pitchFamily="18" charset="0"/>
              </a:rPr>
              <a:t>chung </a:t>
            </a:r>
            <a:r>
              <a:rPr lang="vi-VN" sz="4000" i="1" dirty="0">
                <a:latin typeface="Times New Roman" panose="02020603050405020304" pitchFamily="18" charset="0"/>
                <a:ea typeface="Times New Roman" panose="02020603050405020304" pitchFamily="18" charset="0"/>
                <a:cs typeface="Times New Roman" panose="02020603050405020304" pitchFamily="18" charset="0"/>
              </a:rPr>
              <a:t>/ </a:t>
            </a:r>
            <a:r>
              <a:rPr lang="vi-VN" sz="4000" b="1" i="1" dirty="0">
                <a:latin typeface="Times New Roman" panose="02020603050405020304" pitchFamily="18" charset="0"/>
                <a:ea typeface="Times New Roman" panose="02020603050405020304" pitchFamily="18" charset="0"/>
                <a:cs typeface="Times New Roman" panose="02020603050405020304" pitchFamily="18" charset="0"/>
              </a:rPr>
              <a:t>của chúng ta</a:t>
            </a:r>
            <a:r>
              <a:rPr lang="vi-VN" sz="4000" i="1" dirty="0">
                <a:latin typeface="Times New Roman" panose="02020603050405020304" pitchFamily="18" charset="0"/>
                <a:ea typeface="Times New Roman" panose="02020603050405020304" pitchFamily="18" charset="0"/>
                <a:cs typeface="Times New Roman" panose="02020603050405020304" pitchFamily="18" charset="0"/>
              </a:rPr>
              <a:t>. // Vậy nên / </a:t>
            </a:r>
            <a:r>
              <a:rPr lang="vi-VN" sz="4000" b="1" i="1" dirty="0">
                <a:latin typeface="Times New Roman" panose="02020603050405020304" pitchFamily="18" charset="0"/>
                <a:ea typeface="Times New Roman" panose="02020603050405020304" pitchFamily="18" charset="0"/>
                <a:cs typeface="Times New Roman" panose="02020603050405020304" pitchFamily="18" charset="0"/>
              </a:rPr>
              <a:t>tất cả dân tộc chúng ta </a:t>
            </a:r>
            <a:r>
              <a:rPr lang="vi-VN" sz="4000" i="1" dirty="0">
                <a:latin typeface="Times New Roman" panose="02020603050405020304" pitchFamily="18" charset="0"/>
                <a:ea typeface="Times New Roman" panose="02020603050405020304" pitchFamily="18" charset="0"/>
                <a:cs typeface="Times New Roman" panose="02020603050405020304" pitchFamily="18" charset="0"/>
              </a:rPr>
              <a:t>/ </a:t>
            </a:r>
            <a:r>
              <a:rPr lang="vi-VN" sz="4000" b="1" i="1" dirty="0">
                <a:latin typeface="Times New Roman" panose="02020603050405020304" pitchFamily="18" charset="0"/>
                <a:ea typeface="Times New Roman" panose="02020603050405020304" pitchFamily="18" charset="0"/>
                <a:cs typeface="Times New Roman" panose="02020603050405020304" pitchFamily="18" charset="0"/>
              </a:rPr>
              <a:t>phải đoàn kết chặt chẽ </a:t>
            </a:r>
            <a:r>
              <a:rPr lang="vi-VN" sz="4000" i="1" dirty="0">
                <a:latin typeface="Times New Roman" panose="02020603050405020304" pitchFamily="18" charset="0"/>
                <a:ea typeface="Times New Roman" panose="02020603050405020304" pitchFamily="18" charset="0"/>
                <a:cs typeface="Times New Roman" panose="02020603050405020304" pitchFamily="18" charset="0"/>
              </a:rPr>
              <a:t>/ để </a:t>
            </a:r>
            <a:r>
              <a:rPr lang="vi-VN" sz="4000" b="1" i="1" dirty="0">
                <a:latin typeface="Times New Roman" panose="02020603050405020304" pitchFamily="18" charset="0"/>
                <a:ea typeface="Times New Roman" panose="02020603050405020304" pitchFamily="18" charset="0"/>
                <a:cs typeface="Times New Roman" panose="02020603050405020304" pitchFamily="18" charset="0"/>
              </a:rPr>
              <a:t>giữ gìn nước non ta</a:t>
            </a:r>
            <a:r>
              <a:rPr lang="vi-VN" sz="4000" i="1" dirty="0">
                <a:latin typeface="Times New Roman" panose="02020603050405020304" pitchFamily="18" charset="0"/>
                <a:ea typeface="Times New Roman" panose="02020603050405020304" pitchFamily="18" charset="0"/>
                <a:cs typeface="Times New Roman" panose="02020603050405020304" pitchFamily="18" charset="0"/>
              </a:rPr>
              <a:t>, / để </a:t>
            </a:r>
            <a:r>
              <a:rPr lang="vi-VN" sz="4000" b="1" i="1" dirty="0">
                <a:latin typeface="Times New Roman" panose="02020603050405020304" pitchFamily="18" charset="0"/>
                <a:ea typeface="Times New Roman" panose="02020603050405020304" pitchFamily="18" charset="0"/>
                <a:cs typeface="Times New Roman" panose="02020603050405020304" pitchFamily="18" charset="0"/>
              </a:rPr>
              <a:t>ủng hộ Chính phủ ta</a:t>
            </a:r>
            <a:r>
              <a:rPr lang="vi-VN" sz="4000" i="1"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marR="265430" algn="just"/>
            <a:r>
              <a:rPr lang="en-US" sz="4000" i="1" dirty="0">
                <a:latin typeface="Times New Roman" panose="02020603050405020304" pitchFamily="18" charset="0"/>
                <a:ea typeface="Times New Roman" panose="02020603050405020304" pitchFamily="18" charset="0"/>
                <a:cs typeface="Times New Roman" panose="02020603050405020304" pitchFamily="18" charset="0"/>
              </a:rPr>
              <a:t>   </a:t>
            </a:r>
            <a:r>
              <a:rPr lang="vi-VN" sz="4000" i="1" dirty="0">
                <a:latin typeface="Times New Roman" panose="02020603050405020304" pitchFamily="18" charset="0"/>
                <a:ea typeface="Times New Roman" panose="02020603050405020304" pitchFamily="18" charset="0"/>
                <a:cs typeface="Times New Roman" panose="02020603050405020304" pitchFamily="18" charset="0"/>
              </a:rPr>
              <a:t>Chúng</a:t>
            </a:r>
            <a:r>
              <a:rPr lang="vi-VN" sz="4000" i="1" spc="-25" dirty="0">
                <a:latin typeface="Times New Roman" panose="02020603050405020304" pitchFamily="18" charset="0"/>
                <a:ea typeface="Times New Roman" panose="02020603050405020304" pitchFamily="18" charset="0"/>
                <a:cs typeface="Times New Roman" panose="02020603050405020304" pitchFamily="18" charset="0"/>
              </a:rPr>
              <a:t> </a:t>
            </a:r>
            <a:r>
              <a:rPr lang="vi-VN" sz="4000" i="1" dirty="0">
                <a:latin typeface="Times New Roman" panose="02020603050405020304" pitchFamily="18" charset="0"/>
                <a:ea typeface="Times New Roman" panose="02020603050405020304" pitchFamily="18" charset="0"/>
                <a:cs typeface="Times New Roman" panose="02020603050405020304" pitchFamily="18" charset="0"/>
              </a:rPr>
              <a:t>ta</a:t>
            </a:r>
            <a:r>
              <a:rPr lang="vi-VN" sz="4000" i="1" spc="-25" dirty="0">
                <a:latin typeface="Times New Roman" panose="02020603050405020304" pitchFamily="18" charset="0"/>
                <a:ea typeface="Times New Roman" panose="02020603050405020304" pitchFamily="18" charset="0"/>
                <a:cs typeface="Times New Roman" panose="02020603050405020304" pitchFamily="18" charset="0"/>
              </a:rPr>
              <a:t> </a:t>
            </a:r>
            <a:r>
              <a:rPr lang="vi-VN" sz="4000" i="1" dirty="0">
                <a:latin typeface="Times New Roman" panose="02020603050405020304" pitchFamily="18" charset="0"/>
                <a:ea typeface="Times New Roman" panose="02020603050405020304" pitchFamily="18" charset="0"/>
                <a:cs typeface="Times New Roman" panose="02020603050405020304" pitchFamily="18" charset="0"/>
              </a:rPr>
              <a:t>phải</a:t>
            </a:r>
            <a:r>
              <a:rPr lang="vi-VN" sz="4000" i="1" spc="-25" dirty="0">
                <a:latin typeface="Times New Roman" panose="02020603050405020304" pitchFamily="18" charset="0"/>
                <a:ea typeface="Times New Roman" panose="02020603050405020304" pitchFamily="18" charset="0"/>
                <a:cs typeface="Times New Roman" panose="02020603050405020304" pitchFamily="18" charset="0"/>
              </a:rPr>
              <a:t> </a:t>
            </a:r>
            <a:r>
              <a:rPr lang="vi-VN" sz="4000" b="1" i="1" dirty="0">
                <a:latin typeface="Times New Roman" panose="02020603050405020304" pitchFamily="18" charset="0"/>
                <a:ea typeface="Times New Roman" panose="02020603050405020304" pitchFamily="18" charset="0"/>
                <a:cs typeface="Times New Roman" panose="02020603050405020304" pitchFamily="18" charset="0"/>
              </a:rPr>
              <a:t>thương</a:t>
            </a:r>
            <a:r>
              <a:rPr lang="vi-VN" sz="4000" b="1" i="1" spc="-25" dirty="0">
                <a:latin typeface="Times New Roman" panose="02020603050405020304" pitchFamily="18" charset="0"/>
                <a:ea typeface="Times New Roman" panose="02020603050405020304" pitchFamily="18" charset="0"/>
                <a:cs typeface="Times New Roman" panose="02020603050405020304" pitchFamily="18" charset="0"/>
              </a:rPr>
              <a:t> </a:t>
            </a:r>
            <a:r>
              <a:rPr lang="vi-VN" sz="4000" b="1" i="1" dirty="0">
                <a:latin typeface="Times New Roman" panose="02020603050405020304" pitchFamily="18" charset="0"/>
                <a:ea typeface="Times New Roman" panose="02020603050405020304" pitchFamily="18" charset="0"/>
                <a:cs typeface="Times New Roman" panose="02020603050405020304" pitchFamily="18" charset="0"/>
              </a:rPr>
              <a:t>yêu</a:t>
            </a:r>
            <a:r>
              <a:rPr lang="vi-VN" sz="4000" b="1" i="1" spc="-25" dirty="0">
                <a:latin typeface="Times New Roman" panose="02020603050405020304" pitchFamily="18" charset="0"/>
                <a:ea typeface="Times New Roman" panose="02020603050405020304" pitchFamily="18" charset="0"/>
                <a:cs typeface="Times New Roman" panose="02020603050405020304" pitchFamily="18" charset="0"/>
              </a:rPr>
              <a:t> </a:t>
            </a:r>
            <a:r>
              <a:rPr lang="vi-VN" sz="4000" b="1" i="1" dirty="0">
                <a:latin typeface="Times New Roman" panose="02020603050405020304" pitchFamily="18" charset="0"/>
                <a:ea typeface="Times New Roman" panose="02020603050405020304" pitchFamily="18" charset="0"/>
                <a:cs typeface="Times New Roman" panose="02020603050405020304" pitchFamily="18" charset="0"/>
              </a:rPr>
              <a:t>nhau</a:t>
            </a:r>
            <a:r>
              <a:rPr lang="vi-VN" sz="4000" i="1" dirty="0">
                <a:latin typeface="Times New Roman" panose="02020603050405020304" pitchFamily="18" charset="0"/>
                <a:ea typeface="Times New Roman" panose="02020603050405020304" pitchFamily="18" charset="0"/>
                <a:cs typeface="Times New Roman" panose="02020603050405020304" pitchFamily="18" charset="0"/>
              </a:rPr>
              <a:t>,</a:t>
            </a:r>
            <a:r>
              <a:rPr lang="vi-VN" sz="4000" i="1" spc="-25" dirty="0">
                <a:latin typeface="Times New Roman" panose="02020603050405020304" pitchFamily="18" charset="0"/>
                <a:ea typeface="Times New Roman" panose="02020603050405020304" pitchFamily="18" charset="0"/>
                <a:cs typeface="Times New Roman" panose="02020603050405020304" pitchFamily="18" charset="0"/>
              </a:rPr>
              <a:t> </a:t>
            </a:r>
            <a:r>
              <a:rPr lang="vi-VN" sz="4000" b="1" i="1" dirty="0">
                <a:latin typeface="Times New Roman" panose="02020603050405020304" pitchFamily="18" charset="0"/>
                <a:ea typeface="Times New Roman" panose="02020603050405020304" pitchFamily="18" charset="0"/>
                <a:cs typeface="Times New Roman" panose="02020603050405020304" pitchFamily="18" charset="0"/>
              </a:rPr>
              <a:t>/</a:t>
            </a:r>
            <a:r>
              <a:rPr lang="vi-VN" sz="4000" b="1" i="1" spc="-25" dirty="0">
                <a:latin typeface="Times New Roman" panose="02020603050405020304" pitchFamily="18" charset="0"/>
                <a:ea typeface="Times New Roman" panose="02020603050405020304" pitchFamily="18" charset="0"/>
                <a:cs typeface="Times New Roman" panose="02020603050405020304" pitchFamily="18" charset="0"/>
              </a:rPr>
              <a:t> </a:t>
            </a:r>
            <a:r>
              <a:rPr lang="vi-VN" sz="4000" i="1" dirty="0">
                <a:latin typeface="Times New Roman" panose="02020603050405020304" pitchFamily="18" charset="0"/>
                <a:ea typeface="Times New Roman" panose="02020603050405020304" pitchFamily="18" charset="0"/>
                <a:cs typeface="Times New Roman" panose="02020603050405020304" pitchFamily="18" charset="0"/>
              </a:rPr>
              <a:t>phải</a:t>
            </a:r>
            <a:r>
              <a:rPr lang="vi-VN" sz="4000" i="1" spc="-25" dirty="0">
                <a:latin typeface="Times New Roman" panose="02020603050405020304" pitchFamily="18" charset="0"/>
                <a:ea typeface="Times New Roman" panose="02020603050405020304" pitchFamily="18" charset="0"/>
                <a:cs typeface="Times New Roman" panose="02020603050405020304" pitchFamily="18" charset="0"/>
              </a:rPr>
              <a:t> </a:t>
            </a:r>
            <a:r>
              <a:rPr lang="vi-VN" sz="4000" b="1" i="1" dirty="0">
                <a:latin typeface="Times New Roman" panose="02020603050405020304" pitchFamily="18" charset="0"/>
                <a:ea typeface="Times New Roman" panose="02020603050405020304" pitchFamily="18" charset="0"/>
                <a:cs typeface="Times New Roman" panose="02020603050405020304" pitchFamily="18" charset="0"/>
              </a:rPr>
              <a:t>kính</a:t>
            </a:r>
            <a:r>
              <a:rPr lang="vi-VN" sz="4000" b="1" i="1" spc="-25" dirty="0">
                <a:latin typeface="Times New Roman" panose="02020603050405020304" pitchFamily="18" charset="0"/>
                <a:ea typeface="Times New Roman" panose="02020603050405020304" pitchFamily="18" charset="0"/>
                <a:cs typeface="Times New Roman" panose="02020603050405020304" pitchFamily="18" charset="0"/>
              </a:rPr>
              <a:t> </a:t>
            </a:r>
            <a:r>
              <a:rPr lang="vi-VN" sz="4000" b="1" i="1" dirty="0">
                <a:latin typeface="Times New Roman" panose="02020603050405020304" pitchFamily="18" charset="0"/>
                <a:ea typeface="Times New Roman" panose="02020603050405020304" pitchFamily="18" charset="0"/>
                <a:cs typeface="Times New Roman" panose="02020603050405020304" pitchFamily="18" charset="0"/>
              </a:rPr>
              <a:t>trọng</a:t>
            </a:r>
            <a:r>
              <a:rPr lang="vi-VN" sz="4000" b="1" i="1" spc="-25" dirty="0">
                <a:latin typeface="Times New Roman" panose="02020603050405020304" pitchFamily="18" charset="0"/>
                <a:ea typeface="Times New Roman" panose="02020603050405020304" pitchFamily="18" charset="0"/>
                <a:cs typeface="Times New Roman" panose="02020603050405020304" pitchFamily="18" charset="0"/>
              </a:rPr>
              <a:t> </a:t>
            </a:r>
            <a:r>
              <a:rPr lang="vi-VN" sz="4000" b="1" i="1" dirty="0">
                <a:latin typeface="Times New Roman" panose="02020603050405020304" pitchFamily="18" charset="0"/>
                <a:ea typeface="Times New Roman" panose="02020603050405020304" pitchFamily="18" charset="0"/>
                <a:cs typeface="Times New Roman" panose="02020603050405020304" pitchFamily="18" charset="0"/>
              </a:rPr>
              <a:t>nhau</a:t>
            </a:r>
            <a:r>
              <a:rPr lang="vi-VN" sz="4000" i="1" dirty="0">
                <a:latin typeface="Times New Roman" panose="02020603050405020304" pitchFamily="18" charset="0"/>
                <a:ea typeface="Times New Roman" panose="02020603050405020304" pitchFamily="18" charset="0"/>
                <a:cs typeface="Times New Roman" panose="02020603050405020304" pitchFamily="18" charset="0"/>
              </a:rPr>
              <a:t>,</a:t>
            </a:r>
            <a:r>
              <a:rPr lang="vi-VN" sz="4000" i="1" spc="-25" dirty="0">
                <a:latin typeface="Times New Roman" panose="02020603050405020304" pitchFamily="18" charset="0"/>
                <a:ea typeface="Times New Roman" panose="02020603050405020304" pitchFamily="18" charset="0"/>
                <a:cs typeface="Times New Roman" panose="02020603050405020304" pitchFamily="18" charset="0"/>
              </a:rPr>
              <a:t> </a:t>
            </a:r>
            <a:r>
              <a:rPr lang="vi-VN" sz="4000" i="1" dirty="0">
                <a:latin typeface="Times New Roman" panose="02020603050405020304" pitchFamily="18" charset="0"/>
                <a:ea typeface="Times New Roman" panose="02020603050405020304" pitchFamily="18" charset="0"/>
                <a:cs typeface="Times New Roman" panose="02020603050405020304" pitchFamily="18" charset="0"/>
              </a:rPr>
              <a:t>/</a:t>
            </a:r>
            <a:r>
              <a:rPr lang="vi-VN" sz="4000" i="1" spc="-25" dirty="0">
                <a:latin typeface="Times New Roman" panose="02020603050405020304" pitchFamily="18" charset="0"/>
                <a:ea typeface="Times New Roman" panose="02020603050405020304" pitchFamily="18" charset="0"/>
                <a:cs typeface="Times New Roman" panose="02020603050405020304" pitchFamily="18" charset="0"/>
              </a:rPr>
              <a:t> </a:t>
            </a:r>
            <a:r>
              <a:rPr lang="vi-VN" sz="4000" i="1" dirty="0">
                <a:latin typeface="Times New Roman" panose="02020603050405020304" pitchFamily="18" charset="0"/>
                <a:ea typeface="Times New Roman" panose="02020603050405020304" pitchFamily="18" charset="0"/>
                <a:cs typeface="Times New Roman" panose="02020603050405020304" pitchFamily="18" charset="0"/>
              </a:rPr>
              <a:t>phải</a:t>
            </a:r>
            <a:r>
              <a:rPr lang="vi-VN" sz="4000" i="1" spc="-25" dirty="0">
                <a:latin typeface="Times New Roman" panose="02020603050405020304" pitchFamily="18" charset="0"/>
                <a:ea typeface="Times New Roman" panose="02020603050405020304" pitchFamily="18" charset="0"/>
                <a:cs typeface="Times New Roman" panose="02020603050405020304" pitchFamily="18" charset="0"/>
              </a:rPr>
              <a:t> </a:t>
            </a:r>
            <a:r>
              <a:rPr lang="vi-VN" sz="4000" b="1" i="1" dirty="0">
                <a:latin typeface="Times New Roman" panose="02020603050405020304" pitchFamily="18" charset="0"/>
                <a:ea typeface="Times New Roman" panose="02020603050405020304" pitchFamily="18" charset="0"/>
                <a:cs typeface="Times New Roman" panose="02020603050405020304" pitchFamily="18" charset="0"/>
              </a:rPr>
              <a:t>giúp</a:t>
            </a:r>
            <a:r>
              <a:rPr lang="vi-VN" sz="4000" b="1" i="1" spc="-25" dirty="0">
                <a:latin typeface="Times New Roman" panose="02020603050405020304" pitchFamily="18" charset="0"/>
                <a:ea typeface="Times New Roman" panose="02020603050405020304" pitchFamily="18" charset="0"/>
                <a:cs typeface="Times New Roman" panose="02020603050405020304" pitchFamily="18" charset="0"/>
              </a:rPr>
              <a:t> </a:t>
            </a:r>
            <a:r>
              <a:rPr lang="vi-VN" sz="4000" b="1" i="1" dirty="0">
                <a:latin typeface="Times New Roman" panose="02020603050405020304" pitchFamily="18" charset="0"/>
                <a:ea typeface="Times New Roman" panose="02020603050405020304" pitchFamily="18" charset="0"/>
                <a:cs typeface="Times New Roman" panose="02020603050405020304" pitchFamily="18" charset="0"/>
              </a:rPr>
              <a:t>đỡ</a:t>
            </a:r>
            <a:r>
              <a:rPr lang="vi-VN" sz="4000" b="1" i="1" spc="-25" dirty="0">
                <a:latin typeface="Times New Roman" panose="02020603050405020304" pitchFamily="18" charset="0"/>
                <a:ea typeface="Times New Roman" panose="02020603050405020304" pitchFamily="18" charset="0"/>
                <a:cs typeface="Times New Roman" panose="02020603050405020304" pitchFamily="18" charset="0"/>
              </a:rPr>
              <a:t> </a:t>
            </a:r>
            <a:r>
              <a:rPr lang="vi-VN" sz="4000" b="1" i="1" dirty="0">
                <a:latin typeface="Times New Roman" panose="02020603050405020304" pitchFamily="18" charset="0"/>
                <a:ea typeface="Times New Roman" panose="02020603050405020304" pitchFamily="18" charset="0"/>
                <a:cs typeface="Times New Roman" panose="02020603050405020304" pitchFamily="18" charset="0"/>
              </a:rPr>
              <a:t>nhau</a:t>
            </a:r>
            <a:r>
              <a:rPr lang="vi-VN" sz="4000" b="1" i="1" spc="-25" dirty="0">
                <a:latin typeface="Times New Roman" panose="02020603050405020304" pitchFamily="18" charset="0"/>
                <a:ea typeface="Times New Roman" panose="02020603050405020304" pitchFamily="18" charset="0"/>
                <a:cs typeface="Times New Roman" panose="02020603050405020304" pitchFamily="18" charset="0"/>
              </a:rPr>
              <a:t> </a:t>
            </a:r>
            <a:r>
              <a:rPr lang="vi-VN" sz="4000" i="1" dirty="0">
                <a:latin typeface="Times New Roman" panose="02020603050405020304" pitchFamily="18" charset="0"/>
                <a:ea typeface="Times New Roman" panose="02020603050405020304" pitchFamily="18" charset="0"/>
                <a:cs typeface="Times New Roman" panose="02020603050405020304" pitchFamily="18" charset="0"/>
              </a:rPr>
              <a:t>/ để </a:t>
            </a:r>
            <a:r>
              <a:rPr lang="vi-VN" sz="4000" b="1" i="1" dirty="0">
                <a:latin typeface="Times New Roman" panose="02020603050405020304" pitchFamily="18" charset="0"/>
                <a:ea typeface="Times New Roman" panose="02020603050405020304" pitchFamily="18" charset="0"/>
                <a:cs typeface="Times New Roman" panose="02020603050405020304" pitchFamily="18" charset="0"/>
              </a:rPr>
              <a:t>mưu hạnh phúc chung của chúng ta </a:t>
            </a:r>
            <a:r>
              <a:rPr lang="vi-VN" sz="4000" i="1" dirty="0">
                <a:latin typeface="Times New Roman" panose="02020603050405020304" pitchFamily="18" charset="0"/>
                <a:ea typeface="Times New Roman" panose="02020603050405020304" pitchFamily="18" charset="0"/>
                <a:cs typeface="Times New Roman" panose="02020603050405020304" pitchFamily="18" charset="0"/>
              </a:rPr>
              <a:t>/ </a:t>
            </a:r>
            <a:r>
              <a:rPr lang="vi-VN" sz="4000" b="1" i="1" dirty="0">
                <a:latin typeface="Times New Roman" panose="02020603050405020304" pitchFamily="18" charset="0"/>
                <a:ea typeface="Times New Roman" panose="02020603050405020304" pitchFamily="18" charset="0"/>
                <a:cs typeface="Times New Roman" panose="02020603050405020304" pitchFamily="18" charset="0"/>
              </a:rPr>
              <a:t>và con cháu chúng ta</a:t>
            </a:r>
            <a:r>
              <a:rPr lang="vi-VN" sz="4000" i="1"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marR="265430" algn="just"/>
            <a:r>
              <a:rPr lang="vi-VN" sz="4000" b="1" i="1" dirty="0">
                <a:latin typeface="Times New Roman" panose="02020603050405020304" pitchFamily="18" charset="0"/>
                <a:ea typeface="Times New Roman" panose="02020603050405020304" pitchFamily="18" charset="0"/>
                <a:cs typeface="Times New Roman" panose="02020603050405020304" pitchFamily="18" charset="0"/>
              </a:rPr>
              <a:t>Sông có thể cạn</a:t>
            </a:r>
            <a:r>
              <a:rPr lang="vi-VN" sz="4000" i="1" dirty="0">
                <a:latin typeface="Times New Roman" panose="02020603050405020304" pitchFamily="18" charset="0"/>
                <a:ea typeface="Times New Roman" panose="02020603050405020304" pitchFamily="18" charset="0"/>
                <a:cs typeface="Times New Roman" panose="02020603050405020304" pitchFamily="18" charset="0"/>
              </a:rPr>
              <a:t>, / </a:t>
            </a:r>
            <a:r>
              <a:rPr lang="vi-VN" sz="4000" b="1" i="1" dirty="0">
                <a:latin typeface="Times New Roman" panose="02020603050405020304" pitchFamily="18" charset="0"/>
                <a:ea typeface="Times New Roman" panose="02020603050405020304" pitchFamily="18" charset="0"/>
                <a:cs typeface="Times New Roman" panose="02020603050405020304" pitchFamily="18" charset="0"/>
              </a:rPr>
              <a:t>núi có</a:t>
            </a:r>
            <a:r>
              <a:rPr lang="vi-VN" sz="4000" b="1" i="1" spc="-5" dirty="0">
                <a:latin typeface="Times New Roman" panose="02020603050405020304" pitchFamily="18" charset="0"/>
                <a:ea typeface="Times New Roman" panose="02020603050405020304" pitchFamily="18" charset="0"/>
                <a:cs typeface="Times New Roman" panose="02020603050405020304" pitchFamily="18" charset="0"/>
              </a:rPr>
              <a:t> </a:t>
            </a:r>
            <a:r>
              <a:rPr lang="vi-VN" sz="4000" b="1" i="1" dirty="0">
                <a:latin typeface="Times New Roman" panose="02020603050405020304" pitchFamily="18" charset="0"/>
                <a:ea typeface="Times New Roman" panose="02020603050405020304" pitchFamily="18" charset="0"/>
                <a:cs typeface="Times New Roman" panose="02020603050405020304" pitchFamily="18" charset="0"/>
              </a:rPr>
              <a:t>thể mòn</a:t>
            </a:r>
            <a:r>
              <a:rPr lang="vi-VN" sz="4000" i="1" dirty="0">
                <a:latin typeface="Times New Roman" panose="02020603050405020304" pitchFamily="18" charset="0"/>
                <a:ea typeface="Times New Roman" panose="02020603050405020304" pitchFamily="18" charset="0"/>
                <a:cs typeface="Times New Roman" panose="02020603050405020304" pitchFamily="18" charset="0"/>
              </a:rPr>
              <a:t>, / nhưng </a:t>
            </a:r>
            <a:r>
              <a:rPr lang="vi-VN" sz="4000" b="1" i="1" dirty="0">
                <a:latin typeface="Times New Roman" panose="02020603050405020304" pitchFamily="18" charset="0"/>
                <a:ea typeface="Times New Roman" panose="02020603050405020304" pitchFamily="18" charset="0"/>
                <a:cs typeface="Times New Roman" panose="02020603050405020304" pitchFamily="18" charset="0"/>
              </a:rPr>
              <a:t>lòng đoàn kết</a:t>
            </a:r>
            <a:r>
              <a:rPr lang="vi-VN" sz="4000" b="1" i="1" spc="-5" dirty="0">
                <a:latin typeface="Times New Roman" panose="02020603050405020304" pitchFamily="18" charset="0"/>
                <a:ea typeface="Times New Roman" panose="02020603050405020304" pitchFamily="18" charset="0"/>
                <a:cs typeface="Times New Roman" panose="02020603050405020304" pitchFamily="18" charset="0"/>
              </a:rPr>
              <a:t> </a:t>
            </a:r>
            <a:r>
              <a:rPr lang="vi-VN" sz="4000" b="1" i="1" dirty="0">
                <a:latin typeface="Times New Roman" panose="02020603050405020304" pitchFamily="18" charset="0"/>
                <a:ea typeface="Times New Roman" panose="02020603050405020304" pitchFamily="18" charset="0"/>
                <a:cs typeface="Times New Roman" panose="02020603050405020304" pitchFamily="18" charset="0"/>
              </a:rPr>
              <a:t>của chúng ta không bao giờ giảm bớt</a:t>
            </a:r>
            <a:r>
              <a:rPr lang="vi-VN" sz="4000" i="1" dirty="0">
                <a:latin typeface="Times New Roman" panose="02020603050405020304" pitchFamily="18" charset="0"/>
                <a:ea typeface="Times New Roman" panose="02020603050405020304" pitchFamily="18" charset="0"/>
                <a:cs typeface="Times New Roman" panose="02020603050405020304" pitchFamily="18" charset="0"/>
              </a:rPr>
              <a:t>. // Chúng ta </a:t>
            </a:r>
            <a:r>
              <a:rPr lang="vi-VN" sz="4000" b="1" i="1" dirty="0">
                <a:latin typeface="Times New Roman" panose="02020603050405020304" pitchFamily="18" charset="0"/>
                <a:ea typeface="Times New Roman" panose="02020603050405020304" pitchFamily="18" charset="0"/>
                <a:cs typeface="Times New Roman" panose="02020603050405020304" pitchFamily="18" charset="0"/>
              </a:rPr>
              <a:t>quyết góp chung </a:t>
            </a:r>
            <a:r>
              <a:rPr lang="vi-VN" sz="4000" i="1" dirty="0">
                <a:latin typeface="Times New Roman" panose="02020603050405020304" pitchFamily="18" charset="0"/>
                <a:ea typeface="Times New Roman" panose="02020603050405020304" pitchFamily="18" charset="0"/>
                <a:cs typeface="Times New Roman" panose="02020603050405020304" pitchFamily="18" charset="0"/>
              </a:rPr>
              <a:t>lực lượng lại / để </a:t>
            </a:r>
            <a:r>
              <a:rPr lang="vi-VN" sz="4000" b="1" i="1" dirty="0">
                <a:latin typeface="Times New Roman" panose="02020603050405020304" pitchFamily="18" charset="0"/>
                <a:ea typeface="Times New Roman" panose="02020603050405020304" pitchFamily="18" charset="0"/>
                <a:cs typeface="Times New Roman" panose="02020603050405020304" pitchFamily="18" charset="0"/>
              </a:rPr>
              <a:t>giữ vững quyền tự do</a:t>
            </a:r>
            <a:r>
              <a:rPr lang="vi-VN" sz="4000" i="1" dirty="0">
                <a:latin typeface="Times New Roman" panose="02020603050405020304" pitchFamily="18" charset="0"/>
                <a:ea typeface="Times New Roman" panose="02020603050405020304" pitchFamily="18" charset="0"/>
                <a:cs typeface="Times New Roman" panose="02020603050405020304" pitchFamily="18" charset="0"/>
              </a:rPr>
              <a:t>, / độc lập của chúng ta.</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36427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ircle(in)">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ircle(in)">
                                      <p:cBhvr>
                                        <p:cTn id="17"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EDF07F2E-6C48-0459-A26D-EE036F399D76}"/>
              </a:ext>
            </a:extLst>
          </p:cNvPr>
          <p:cNvPicPr>
            <a:picLocks noChangeAspect="1"/>
          </p:cNvPicPr>
          <p:nvPr/>
        </p:nvPicPr>
        <p:blipFill>
          <a:blip r:embed="rId3"/>
          <a:stretch>
            <a:fillRect/>
          </a:stretch>
        </p:blipFill>
        <p:spPr>
          <a:xfrm>
            <a:off x="1725561" y="1804801"/>
            <a:ext cx="8878529" cy="2339496"/>
          </a:xfrm>
          <a:prstGeom prst="rect">
            <a:avLst/>
          </a:prstGeom>
        </p:spPr>
      </p:pic>
    </p:spTree>
    <p:extLst>
      <p:ext uri="{BB962C8B-B14F-4D97-AF65-F5344CB8AC3E}">
        <p14:creationId xmlns:p14="http://schemas.microsoft.com/office/powerpoint/2010/main" val="37123056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84"/>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14">
            <a:extLst>
              <a:ext uri="{FF2B5EF4-FFF2-40B4-BE49-F238E27FC236}">
                <a16:creationId xmlns:a16="http://schemas.microsoft.com/office/drawing/2014/main" id="{D363D405-DC78-F8A6-FB78-10659377223A}"/>
              </a:ext>
            </a:extLst>
          </p:cNvPr>
          <p:cNvSpPr txBox="1">
            <a:spLocks noChangeArrowheads="1"/>
          </p:cNvSpPr>
          <p:nvPr/>
        </p:nvSpPr>
        <p:spPr bwMode="auto">
          <a:xfrm>
            <a:off x="2144110" y="489061"/>
            <a:ext cx="8576441" cy="1462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8800" b="1">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rPr>
              <a:t>Vận dụng</a:t>
            </a:r>
            <a:endParaRPr lang="en-US" sz="8800" dirty="0">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7A9D0E75-2648-8D5A-88A8-77B4408603D6}"/>
              </a:ext>
            </a:extLst>
          </p:cNvPr>
          <p:cNvSpPr txBox="1"/>
          <p:nvPr/>
        </p:nvSpPr>
        <p:spPr>
          <a:xfrm>
            <a:off x="249421" y="2447440"/>
            <a:ext cx="11693158" cy="2467663"/>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vi-VN" sz="3600" kern="0" dirty="0">
                <a:solidFill>
                  <a:srgbClr val="FF0000"/>
                </a:solidFill>
                <a:latin typeface="UTM Avo" panose="02040603050506020204" pitchFamily="18" charset="0"/>
                <a:ea typeface="Times New Roman" panose="02020603050405020304" pitchFamily="18" charset="0"/>
                <a:cs typeface="Times New Roman" panose="02020603050405020304" pitchFamily="18" charset="0"/>
              </a:rPr>
              <a:t>Qua bài đọc em biết thêm được điều gì? </a:t>
            </a:r>
            <a:endParaRPr lang="en-US" sz="3600" kern="0">
              <a:solidFill>
                <a:srgbClr val="FF0000"/>
              </a:solidFill>
              <a:latin typeface="UTM Avo" panose="02040603050506020204" pitchFamily="18" charset="0"/>
              <a:ea typeface="Times New Roman" panose="02020603050405020304" pitchFamily="18" charset="0"/>
              <a:cs typeface="Times New Roman" panose="02020603050405020304" pitchFamily="18" charset="0"/>
            </a:endParaRPr>
          </a:p>
          <a:p>
            <a:pPr marL="180340" marR="0" algn="just">
              <a:lnSpc>
                <a:spcPct val="150000"/>
              </a:lnSpc>
              <a:spcBef>
                <a:spcPts val="0"/>
              </a:spcBef>
              <a:spcAft>
                <a:spcPts val="0"/>
              </a:spcAft>
              <a:tabLst>
                <a:tab pos="270510" algn="l"/>
              </a:tabLst>
            </a:pPr>
            <a:r>
              <a:rPr lang="vi-VN" sz="3600" kern="0">
                <a:solidFill>
                  <a:srgbClr val="FF0000"/>
                </a:solidFill>
                <a:latin typeface="UTM Avo" panose="02040603050506020204" pitchFamily="18" charset="0"/>
                <a:ea typeface="Times New Roman" panose="02020603050405020304" pitchFamily="18" charset="0"/>
                <a:cs typeface="Times New Roman" panose="02020603050405020304" pitchFamily="18" charset="0"/>
              </a:rPr>
              <a:t>Hãy nêu tầm quan trọng của sự đoàn kết dân tộc trong công cuộc xây dựng và phát triển đất nước.</a:t>
            </a:r>
            <a:endParaRPr lang="en-US" sz="3600" kern="100" dirty="0">
              <a:solidFill>
                <a:srgbClr val="FF0000"/>
              </a:solidFill>
              <a:effectLst/>
              <a:latin typeface="UTM Avo" panose="020406030505060202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2168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764A8A9-65B0-74FD-292B-1E5ADA7C2C09}"/>
              </a:ext>
            </a:extLst>
          </p:cNvPr>
          <p:cNvSpPr txBox="1"/>
          <p:nvPr/>
        </p:nvSpPr>
        <p:spPr>
          <a:xfrm>
            <a:off x="14749" y="0"/>
            <a:ext cx="9114503" cy="707886"/>
          </a:xfrm>
          <a:prstGeom prst="rect">
            <a:avLst/>
          </a:prstGeom>
          <a:noFill/>
        </p:spPr>
        <p:txBody>
          <a:bodyPr wrap="square" rtlCol="0">
            <a:spAutoFit/>
          </a:bodyPr>
          <a:lstStyle/>
          <a:p>
            <a:r>
              <a:rPr lang="en-US" sz="4000" b="1" u="sng" dirty="0">
                <a:solidFill>
                  <a:srgbClr val="FF0000"/>
                </a:solidFill>
              </a:rPr>
              <a:t>TRÒ CHƠI</a:t>
            </a:r>
          </a:p>
        </p:txBody>
      </p:sp>
      <p:sp>
        <p:nvSpPr>
          <p:cNvPr id="4" name="Cloud 3">
            <a:extLst>
              <a:ext uri="{FF2B5EF4-FFF2-40B4-BE49-F238E27FC236}">
                <a16:creationId xmlns:a16="http://schemas.microsoft.com/office/drawing/2014/main" id="{5E7D0CBA-A86E-34E2-1356-9F005081CB81}"/>
              </a:ext>
            </a:extLst>
          </p:cNvPr>
          <p:cNvSpPr/>
          <p:nvPr/>
        </p:nvSpPr>
        <p:spPr>
          <a:xfrm>
            <a:off x="5928852" y="117950"/>
            <a:ext cx="6400800" cy="2418772"/>
          </a:xfrm>
          <a:prstGeom prst="cloud">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600" b="1" dirty="0">
                <a:solidFill>
                  <a:srgbClr val="FF0000"/>
                </a:solidFill>
                <a:latin typeface="UTM Avo" panose="02040603050506020204" pitchFamily="18" charset="0"/>
              </a:rPr>
              <a:t>TRUYỀN ĐIỆN</a:t>
            </a:r>
          </a:p>
        </p:txBody>
      </p:sp>
    </p:spTree>
    <p:extLst>
      <p:ext uri="{BB962C8B-B14F-4D97-AF65-F5344CB8AC3E}">
        <p14:creationId xmlns:p14="http://schemas.microsoft.com/office/powerpoint/2010/main" val="33750586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760717D-8D85-0DB7-3F03-409BB5A2BA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E7365C8-9704-7269-0F24-DCE988577E76}"/>
              </a:ext>
            </a:extLst>
          </p:cNvPr>
          <p:cNvSpPr txBox="1"/>
          <p:nvPr/>
        </p:nvSpPr>
        <p:spPr>
          <a:xfrm>
            <a:off x="1786987" y="1801609"/>
            <a:ext cx="10065026" cy="2215991"/>
          </a:xfrm>
          <a:prstGeom prst="rect">
            <a:avLst/>
          </a:prstGeom>
          <a:noFill/>
        </p:spPr>
        <p:txBody>
          <a:bodyPr wrap="square" rtlCol="0">
            <a:spAutoFit/>
          </a:bodyPr>
          <a:lstStyle/>
          <a:p>
            <a:r>
              <a:rPr lang="en-US" sz="13800" b="1">
                <a:solidFill>
                  <a:srgbClr val="FF0000"/>
                </a:solidFill>
                <a:effectLst>
                  <a:outerShdw blurRad="38100" dist="38100" dir="2700000" algn="tl">
                    <a:srgbClr val="000000">
                      <a:alpha val="43137"/>
                    </a:srgbClr>
                  </a:outerShdw>
                </a:effectLst>
                <a:latin typeface="UTM LinotypeZapfino KT" panose="02040603050506020204" pitchFamily="18" charset="0"/>
              </a:rPr>
              <a:t>Chúc các em học tốt!</a:t>
            </a:r>
          </a:p>
        </p:txBody>
      </p:sp>
    </p:spTree>
    <p:extLst>
      <p:ext uri="{BB962C8B-B14F-4D97-AF65-F5344CB8AC3E}">
        <p14:creationId xmlns:p14="http://schemas.microsoft.com/office/powerpoint/2010/main" val="10378527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B9E248E0-55F8-4E45-A07F-B49E0EEA97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Arc 25">
            <a:extLst>
              <a:ext uri="{FF2B5EF4-FFF2-40B4-BE49-F238E27FC236}">
                <a16:creationId xmlns:a16="http://schemas.microsoft.com/office/drawing/2014/main" id="{311F016A-A753-449B-9EA6-322199B711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592014">
            <a:off x="3109564" y="704848"/>
            <a:ext cx="2987899" cy="2987899"/>
          </a:xfrm>
          <a:prstGeom prst="arc">
            <a:avLst>
              <a:gd name="adj1" fmla="val 16200000"/>
              <a:gd name="adj2" fmla="val 2287352"/>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13DD5AD0-3366-6364-084A-27FC96DE5438}"/>
              </a:ext>
            </a:extLst>
          </p:cNvPr>
          <p:cNvSpPr txBox="1"/>
          <p:nvPr/>
        </p:nvSpPr>
        <p:spPr>
          <a:xfrm>
            <a:off x="860742" y="1348058"/>
            <a:ext cx="4001034" cy="2757748"/>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5100" b="1" kern="1200" dirty="0" err="1">
                <a:solidFill>
                  <a:schemeClr val="tx1"/>
                </a:solidFill>
                <a:effectLst/>
                <a:latin typeface="+mj-lt"/>
                <a:ea typeface="+mj-ea"/>
                <a:cs typeface="+mj-cs"/>
              </a:rPr>
              <a:t>Kể</a:t>
            </a:r>
            <a:r>
              <a:rPr lang="en-US" sz="5100" b="1" kern="1200" dirty="0">
                <a:solidFill>
                  <a:schemeClr val="tx1"/>
                </a:solidFill>
                <a:effectLst/>
                <a:latin typeface="+mj-lt"/>
                <a:ea typeface="+mj-ea"/>
                <a:cs typeface="+mj-cs"/>
              </a:rPr>
              <a:t> </a:t>
            </a:r>
            <a:r>
              <a:rPr lang="en-US" sz="5100" b="1" kern="1200" dirty="0" err="1">
                <a:solidFill>
                  <a:schemeClr val="tx1"/>
                </a:solidFill>
                <a:effectLst/>
                <a:latin typeface="+mj-lt"/>
                <a:ea typeface="+mj-ea"/>
                <a:cs typeface="+mj-cs"/>
              </a:rPr>
              <a:t>tên</a:t>
            </a:r>
            <a:r>
              <a:rPr lang="en-US" sz="5100" b="1" kern="1200" dirty="0">
                <a:solidFill>
                  <a:schemeClr val="tx1"/>
                </a:solidFill>
                <a:effectLst/>
                <a:latin typeface="+mj-lt"/>
                <a:ea typeface="+mj-ea"/>
                <a:cs typeface="+mj-cs"/>
              </a:rPr>
              <a:t> </a:t>
            </a:r>
            <a:r>
              <a:rPr lang="en-US" sz="5100" b="1" kern="1200" dirty="0" err="1">
                <a:solidFill>
                  <a:schemeClr val="tx1"/>
                </a:solidFill>
                <a:effectLst/>
                <a:latin typeface="+mj-lt"/>
                <a:ea typeface="+mj-ea"/>
                <a:cs typeface="+mj-cs"/>
              </a:rPr>
              <a:t>các</a:t>
            </a:r>
            <a:r>
              <a:rPr lang="en-US" sz="5100" b="1" kern="1200" dirty="0">
                <a:solidFill>
                  <a:schemeClr val="tx1"/>
                </a:solidFill>
                <a:effectLst/>
                <a:latin typeface="+mj-lt"/>
                <a:ea typeface="+mj-ea"/>
                <a:cs typeface="+mj-cs"/>
              </a:rPr>
              <a:t> </a:t>
            </a:r>
            <a:r>
              <a:rPr lang="en-US" sz="5100" b="1" kern="1200" dirty="0" err="1">
                <a:solidFill>
                  <a:schemeClr val="tx1"/>
                </a:solidFill>
                <a:effectLst/>
                <a:latin typeface="+mj-lt"/>
                <a:ea typeface="+mj-ea"/>
                <a:cs typeface="+mj-cs"/>
              </a:rPr>
              <a:t>dân</a:t>
            </a:r>
            <a:r>
              <a:rPr lang="en-US" sz="5100" b="1" kern="1200" dirty="0">
                <a:solidFill>
                  <a:schemeClr val="tx1"/>
                </a:solidFill>
                <a:effectLst/>
                <a:latin typeface="+mj-lt"/>
                <a:ea typeface="+mj-ea"/>
                <a:cs typeface="+mj-cs"/>
              </a:rPr>
              <a:t> </a:t>
            </a:r>
            <a:r>
              <a:rPr lang="en-US" sz="5100" b="1" kern="1200" dirty="0" err="1">
                <a:solidFill>
                  <a:schemeClr val="tx1"/>
                </a:solidFill>
                <a:effectLst/>
                <a:latin typeface="+mj-lt"/>
                <a:ea typeface="+mj-ea"/>
                <a:cs typeface="+mj-cs"/>
              </a:rPr>
              <a:t>tộc</a:t>
            </a:r>
            <a:r>
              <a:rPr lang="en-US" sz="5100" b="1" kern="1200" dirty="0">
                <a:solidFill>
                  <a:schemeClr val="tx1"/>
                </a:solidFill>
                <a:effectLst/>
                <a:latin typeface="+mj-lt"/>
                <a:ea typeface="+mj-ea"/>
                <a:cs typeface="+mj-cs"/>
              </a:rPr>
              <a:t> </a:t>
            </a:r>
            <a:r>
              <a:rPr lang="en-US" sz="5100" b="1" kern="1200" dirty="0" err="1">
                <a:solidFill>
                  <a:schemeClr val="tx1"/>
                </a:solidFill>
                <a:effectLst/>
                <a:latin typeface="+mj-lt"/>
                <a:ea typeface="+mj-ea"/>
                <a:cs typeface="+mj-cs"/>
              </a:rPr>
              <a:t>anh</a:t>
            </a:r>
            <a:r>
              <a:rPr lang="en-US" sz="5100" b="1" kern="1200" dirty="0">
                <a:solidFill>
                  <a:schemeClr val="tx1"/>
                </a:solidFill>
                <a:effectLst/>
                <a:latin typeface="+mj-lt"/>
                <a:ea typeface="+mj-ea"/>
                <a:cs typeface="+mj-cs"/>
              </a:rPr>
              <a:t> </a:t>
            </a:r>
            <a:r>
              <a:rPr lang="en-US" sz="5100" b="1" kern="1200" dirty="0" err="1">
                <a:solidFill>
                  <a:schemeClr val="tx1"/>
                </a:solidFill>
                <a:effectLst/>
                <a:latin typeface="+mj-lt"/>
                <a:ea typeface="+mj-ea"/>
                <a:cs typeface="+mj-cs"/>
              </a:rPr>
              <a:t>em</a:t>
            </a:r>
            <a:r>
              <a:rPr lang="en-US" sz="5100" b="1" kern="1200" dirty="0">
                <a:solidFill>
                  <a:schemeClr val="tx1"/>
                </a:solidFill>
                <a:effectLst/>
                <a:latin typeface="+mj-lt"/>
                <a:ea typeface="+mj-ea"/>
                <a:cs typeface="+mj-cs"/>
              </a:rPr>
              <a:t> </a:t>
            </a:r>
            <a:r>
              <a:rPr lang="en-US" sz="5100" b="1" kern="1200" dirty="0" err="1">
                <a:solidFill>
                  <a:schemeClr val="tx1"/>
                </a:solidFill>
                <a:effectLst/>
                <a:latin typeface="+mj-lt"/>
                <a:ea typeface="+mj-ea"/>
                <a:cs typeface="+mj-cs"/>
              </a:rPr>
              <a:t>tại</a:t>
            </a:r>
            <a:r>
              <a:rPr lang="en-US" sz="5100" b="1" kern="1200" dirty="0">
                <a:solidFill>
                  <a:schemeClr val="tx1"/>
                </a:solidFill>
                <a:effectLst/>
                <a:latin typeface="+mj-lt"/>
                <a:ea typeface="+mj-ea"/>
                <a:cs typeface="+mj-cs"/>
              </a:rPr>
              <a:t> </a:t>
            </a:r>
            <a:r>
              <a:rPr lang="en-US" sz="5100" b="1" kern="1200" dirty="0" err="1">
                <a:solidFill>
                  <a:schemeClr val="tx1"/>
                </a:solidFill>
                <a:effectLst/>
                <a:latin typeface="+mj-lt"/>
                <a:ea typeface="+mj-ea"/>
                <a:cs typeface="+mj-cs"/>
              </a:rPr>
              <a:t>Việt</a:t>
            </a:r>
            <a:r>
              <a:rPr lang="en-US" sz="5100" b="1" kern="1200" dirty="0">
                <a:solidFill>
                  <a:schemeClr val="tx1"/>
                </a:solidFill>
                <a:effectLst/>
                <a:latin typeface="+mj-lt"/>
                <a:ea typeface="+mj-ea"/>
                <a:cs typeface="+mj-cs"/>
              </a:rPr>
              <a:t> Nam. </a:t>
            </a:r>
            <a:endParaRPr lang="en-US" sz="5100" b="1" kern="1200" dirty="0">
              <a:solidFill>
                <a:schemeClr val="tx1"/>
              </a:solidFill>
              <a:latin typeface="+mj-lt"/>
              <a:ea typeface="+mj-ea"/>
              <a:cs typeface="+mj-cs"/>
            </a:endParaRPr>
          </a:p>
        </p:txBody>
      </p:sp>
      <p:pic>
        <p:nvPicPr>
          <p:cNvPr id="7" name="Picture 6">
            <a:extLst>
              <a:ext uri="{FF2B5EF4-FFF2-40B4-BE49-F238E27FC236}">
                <a16:creationId xmlns:a16="http://schemas.microsoft.com/office/drawing/2014/main" id="{7E9201A6-1BF2-DCEC-0FDF-34FF2F00A60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1875" l="3563" r="99287">
                        <a14:foregroundMark x1="5701" y1="25000" x2="21140" y2="41406"/>
                        <a14:foregroundMark x1="20190" y1="25000" x2="24941" y2="28281"/>
                        <a14:foregroundMark x1="7126" y1="25938" x2="24941" y2="24063"/>
                        <a14:foregroundMark x1="24941" y1="24063" x2="28741" y2="32344"/>
                        <a14:foregroundMark x1="28741" y1="32344" x2="26603" y2="40313"/>
                        <a14:foregroundMark x1="26603" y1="40313" x2="10926" y2="43750"/>
                        <a14:foregroundMark x1="10926" y1="43750" x2="3800" y2="24375"/>
                        <a14:foregroundMark x1="3800" y1="24375" x2="16152" y2="20938"/>
                        <a14:foregroundMark x1="16152" y1="20938" x2="23753" y2="24219"/>
                        <a14:foregroundMark x1="40618" y1="10625" x2="31354" y2="17031"/>
                        <a14:foregroundMark x1="31354" y1="17031" x2="42993" y2="26406"/>
                        <a14:foregroundMark x1="42993" y1="26406" x2="59857" y2="24063"/>
                        <a14:foregroundMark x1="59857" y1="24063" x2="56057" y2="11406"/>
                        <a14:foregroundMark x1="56057" y1="11406" x2="41093" y2="10625"/>
                        <a14:foregroundMark x1="41093" y1="10625" x2="38955" y2="12812"/>
                        <a14:foregroundMark x1="75297" y1="16250" x2="65083" y2="25469"/>
                        <a14:foregroundMark x1="65083" y1="25469" x2="81948" y2="36563"/>
                        <a14:foregroundMark x1="81948" y1="36563" x2="93349" y2="34375"/>
                        <a14:foregroundMark x1="93349" y1="34375" x2="93349" y2="20469"/>
                        <a14:foregroundMark x1="93349" y1="20469" x2="84086" y2="12344"/>
                        <a14:foregroundMark x1="84086" y1="12344" x2="75297" y2="17031"/>
                        <a14:foregroundMark x1="49644" y1="32031" x2="52019" y2="42031"/>
                        <a14:foregroundMark x1="52019" y1="42031" x2="54632" y2="45938"/>
                        <a14:foregroundMark x1="42518" y1="33438" x2="54632" y2="33594"/>
                        <a14:foregroundMark x1="950" y1="43281" x2="9976" y2="88281"/>
                        <a14:foregroundMark x1="9976" y1="88281" x2="23040" y2="91719"/>
                        <a14:foregroundMark x1="23040" y1="91719" x2="49881" y2="91875"/>
                        <a14:foregroundMark x1="49881" y1="91875" x2="99287" y2="90781"/>
                        <a14:foregroundMark x1="38242" y1="47500" x2="88124" y2="66094"/>
                        <a14:foregroundMark x1="88124" y1="66094" x2="88599" y2="66094"/>
                        <a14:foregroundMark x1="37055" y1="57813" x2="84561" y2="73906"/>
                        <a14:foregroundMark x1="7601" y1="56406" x2="33729" y2="50156"/>
                      </a14:backgroundRemoval>
                    </a14:imgEffect>
                  </a14:imgLayer>
                </a14:imgProps>
              </a:ext>
            </a:extLst>
          </a:blip>
          <a:stretch>
            <a:fillRect/>
          </a:stretch>
        </p:blipFill>
        <p:spPr>
          <a:xfrm>
            <a:off x="5182756" y="-149942"/>
            <a:ext cx="6327057" cy="6382494"/>
          </a:xfrm>
          <a:prstGeom prst="rect">
            <a:avLst/>
          </a:prstGeom>
        </p:spPr>
      </p:pic>
    </p:spTree>
    <p:extLst>
      <p:ext uri="{BB962C8B-B14F-4D97-AF65-F5344CB8AC3E}">
        <p14:creationId xmlns:p14="http://schemas.microsoft.com/office/powerpoint/2010/main" val="22553520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2A3A4-C5A0-5C92-338F-7DB468F239D8}"/>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1C3E4819-73D5-5180-83DB-D4470928479B}"/>
              </a:ext>
            </a:extLst>
          </p:cNvPr>
          <p:cNvSpPr>
            <a:spLocks noGrp="1"/>
          </p:cNvSpPr>
          <p:nvPr>
            <p:ph type="body" idx="1"/>
          </p:nvPr>
        </p:nvSpPr>
        <p:spPr/>
        <p:txBody>
          <a:bodyPr/>
          <a:lstStyle/>
          <a:p>
            <a:endParaRPr lang="en-US"/>
          </a:p>
        </p:txBody>
      </p:sp>
      <p:sp>
        <p:nvSpPr>
          <p:cNvPr id="4" name="Content Placeholder 3">
            <a:extLst>
              <a:ext uri="{FF2B5EF4-FFF2-40B4-BE49-F238E27FC236}">
                <a16:creationId xmlns:a16="http://schemas.microsoft.com/office/drawing/2014/main" id="{9AFA98C0-74A1-AD7B-44AB-618A5FADCB9C}"/>
              </a:ext>
            </a:extLst>
          </p:cNvPr>
          <p:cNvSpPr>
            <a:spLocks noGrp="1"/>
          </p:cNvSpPr>
          <p:nvPr>
            <p:ph sz="half" idx="2"/>
          </p:nvPr>
        </p:nvSpPr>
        <p:spPr/>
        <p:txBody>
          <a:bodyPr/>
          <a:lstStyle/>
          <a:p>
            <a:endParaRPr lang="en-US"/>
          </a:p>
        </p:txBody>
      </p:sp>
      <p:sp>
        <p:nvSpPr>
          <p:cNvPr id="5" name="Text Placeholder 4">
            <a:extLst>
              <a:ext uri="{FF2B5EF4-FFF2-40B4-BE49-F238E27FC236}">
                <a16:creationId xmlns:a16="http://schemas.microsoft.com/office/drawing/2014/main" id="{8308F02E-C7E3-343B-2CF0-1D1B96AB0C4A}"/>
              </a:ext>
            </a:extLst>
          </p:cNvPr>
          <p:cNvSpPr>
            <a:spLocks noGrp="1"/>
          </p:cNvSpPr>
          <p:nvPr>
            <p:ph type="body" sz="quarter" idx="3"/>
          </p:nvPr>
        </p:nvSpPr>
        <p:spPr/>
        <p:txBody>
          <a:bodyPr/>
          <a:lstStyle/>
          <a:p>
            <a:endParaRPr lang="en-US"/>
          </a:p>
        </p:txBody>
      </p:sp>
      <p:sp>
        <p:nvSpPr>
          <p:cNvPr id="6" name="Content Placeholder 5">
            <a:extLst>
              <a:ext uri="{FF2B5EF4-FFF2-40B4-BE49-F238E27FC236}">
                <a16:creationId xmlns:a16="http://schemas.microsoft.com/office/drawing/2014/main" id="{7428E4FF-7887-060D-43B0-38D28701A64C}"/>
              </a:ext>
            </a:extLst>
          </p:cNvPr>
          <p:cNvSpPr>
            <a:spLocks noGrp="1"/>
          </p:cNvSpPr>
          <p:nvPr>
            <p:ph sz="quarter" idx="4"/>
          </p:nvPr>
        </p:nvSpPr>
        <p:spPr/>
        <p:txBody>
          <a:bodyPr/>
          <a:lstStyle/>
          <a:p>
            <a:endParaRPr lang="en-US"/>
          </a:p>
        </p:txBody>
      </p:sp>
      <p:pic>
        <p:nvPicPr>
          <p:cNvPr id="7" name="Picture 2">
            <a:extLst>
              <a:ext uri="{FF2B5EF4-FFF2-40B4-BE49-F238E27FC236}">
                <a16:creationId xmlns:a16="http://schemas.microsoft.com/office/drawing/2014/main" id="{6C60A982-EDF5-8D73-DF10-9C3D68AE51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14">
            <a:extLst>
              <a:ext uri="{FF2B5EF4-FFF2-40B4-BE49-F238E27FC236}">
                <a16:creationId xmlns:a16="http://schemas.microsoft.com/office/drawing/2014/main" id="{48AF3BB5-00CA-BED1-11C3-3D307F23DC18}"/>
              </a:ext>
            </a:extLst>
          </p:cNvPr>
          <p:cNvSpPr txBox="1">
            <a:spLocks noChangeArrowheads="1"/>
          </p:cNvSpPr>
          <p:nvPr/>
        </p:nvSpPr>
        <p:spPr bwMode="auto">
          <a:xfrm>
            <a:off x="-85523" y="179600"/>
            <a:ext cx="6083098" cy="1550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4000" b="1" dirty="0" err="1">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Tuần</a:t>
            </a:r>
            <a:r>
              <a:rPr lang="en-US" sz="4000" b="1" dirty="0">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 12</a:t>
            </a:r>
          </a:p>
          <a:p>
            <a:pPr eaLnBrk="1" hangingPunct="1">
              <a:spcBef>
                <a:spcPts val="1350"/>
              </a:spcBef>
              <a:defRPr/>
            </a:pPr>
            <a:r>
              <a:rPr lang="en-US" sz="4200" b="1" dirty="0" err="1">
                <a:solidFill>
                  <a:srgbClr val="FF0000"/>
                </a:solidFill>
                <a:latin typeface="UTM Avo" panose="02040603050506020204" pitchFamily="18" charset="0"/>
                <a:cs typeface="Times New Roman" panose="02020603050405020304" pitchFamily="18" charset="0"/>
              </a:rPr>
              <a:t>Bài</a:t>
            </a:r>
            <a:r>
              <a:rPr lang="en-US" sz="4200" b="1" dirty="0">
                <a:solidFill>
                  <a:srgbClr val="FF0000"/>
                </a:solidFill>
                <a:latin typeface="UTM Avo" panose="02040603050506020204" pitchFamily="18" charset="0"/>
                <a:cs typeface="Times New Roman" panose="02020603050405020304" pitchFamily="18" charset="0"/>
              </a:rPr>
              <a:t> </a:t>
            </a:r>
            <a:r>
              <a:rPr lang="en-US" sz="4200" b="1" dirty="0" err="1">
                <a:solidFill>
                  <a:srgbClr val="FF0000"/>
                </a:solidFill>
                <a:latin typeface="UTM Avo" panose="02040603050506020204" pitchFamily="18" charset="0"/>
                <a:cs typeface="Times New Roman" panose="02020603050405020304" pitchFamily="18" charset="0"/>
              </a:rPr>
              <a:t>đọc</a:t>
            </a:r>
            <a:r>
              <a:rPr lang="en-US" sz="4200" b="1" dirty="0">
                <a:solidFill>
                  <a:srgbClr val="FF0000"/>
                </a:solidFill>
                <a:latin typeface="UTM Avo" panose="02040603050506020204" pitchFamily="18" charset="0"/>
                <a:cs typeface="Times New Roman" panose="02020603050405020304" pitchFamily="18" charset="0"/>
              </a:rPr>
              <a:t> 2:</a:t>
            </a:r>
          </a:p>
        </p:txBody>
      </p:sp>
      <p:pic>
        <p:nvPicPr>
          <p:cNvPr id="8" name="Picture 7">
            <a:extLst>
              <a:ext uri="{FF2B5EF4-FFF2-40B4-BE49-F238E27FC236}">
                <a16:creationId xmlns:a16="http://schemas.microsoft.com/office/drawing/2014/main" id="{E2AE1953-9085-240B-0868-00AC3B361D73}"/>
              </a:ext>
            </a:extLst>
          </p:cNvPr>
          <p:cNvPicPr>
            <a:picLocks noChangeAspect="1"/>
          </p:cNvPicPr>
          <p:nvPr/>
        </p:nvPicPr>
        <p:blipFill>
          <a:blip r:embed="rId3"/>
          <a:stretch>
            <a:fillRect/>
          </a:stretch>
        </p:blipFill>
        <p:spPr>
          <a:xfrm>
            <a:off x="6083097" y="0"/>
            <a:ext cx="6083097" cy="5619135"/>
          </a:xfrm>
          <a:prstGeom prst="rect">
            <a:avLst/>
          </a:prstGeom>
        </p:spPr>
      </p:pic>
      <p:sp>
        <p:nvSpPr>
          <p:cNvPr id="12" name="TextBox 11">
            <a:extLst>
              <a:ext uri="{FF2B5EF4-FFF2-40B4-BE49-F238E27FC236}">
                <a16:creationId xmlns:a16="http://schemas.microsoft.com/office/drawing/2014/main" id="{CD019DFB-673C-FC08-57D3-F13D54BAB135}"/>
              </a:ext>
            </a:extLst>
          </p:cNvPr>
          <p:cNvSpPr txBox="1"/>
          <p:nvPr/>
        </p:nvSpPr>
        <p:spPr>
          <a:xfrm>
            <a:off x="4993325" y="5828952"/>
            <a:ext cx="7540937" cy="954107"/>
          </a:xfrm>
          <a:prstGeom prst="rect">
            <a:avLst/>
          </a:prstGeom>
          <a:noFill/>
        </p:spPr>
        <p:txBody>
          <a:bodyPr wrap="square">
            <a:spAutoFit/>
          </a:bodyPr>
          <a:lstStyle/>
          <a:p>
            <a:pPr algn="ctr"/>
            <a:r>
              <a:rPr lang="vi-VN" sz="2800" b="1" dirty="0">
                <a:effectLst/>
                <a:latin typeface="+mj-lt"/>
                <a:ea typeface="Courier New" panose="02070309020205020404" pitchFamily="49" charset="0"/>
              </a:rPr>
              <a:t>Bức thư được khắc lên đá, đặt trên quảng trường Đoàn Kết ở thành phố </a:t>
            </a:r>
            <a:r>
              <a:rPr lang="en-US" sz="2800" b="1" dirty="0" err="1">
                <a:effectLst/>
                <a:latin typeface="+mj-lt"/>
                <a:ea typeface="Courier New" panose="02070309020205020404" pitchFamily="49" charset="0"/>
              </a:rPr>
              <a:t>Pleiku</a:t>
            </a:r>
            <a:r>
              <a:rPr lang="en-US" sz="2800" b="1" dirty="0">
                <a:effectLst/>
                <a:latin typeface="+mj-lt"/>
                <a:ea typeface="Courier New" panose="02070309020205020404" pitchFamily="49" charset="0"/>
              </a:rPr>
              <a:t> ( Gia Lai) </a:t>
            </a:r>
            <a:endParaRPr lang="en-US" sz="2800" b="1" dirty="0">
              <a:latin typeface="+mj-lt"/>
            </a:endParaRPr>
          </a:p>
        </p:txBody>
      </p:sp>
      <p:sp>
        <p:nvSpPr>
          <p:cNvPr id="14" name="TextBox 13">
            <a:extLst>
              <a:ext uri="{FF2B5EF4-FFF2-40B4-BE49-F238E27FC236}">
                <a16:creationId xmlns:a16="http://schemas.microsoft.com/office/drawing/2014/main" id="{09488068-F89F-34BD-A598-F55AC60DA103}"/>
              </a:ext>
            </a:extLst>
          </p:cNvPr>
          <p:cNvSpPr txBox="1"/>
          <p:nvPr/>
        </p:nvSpPr>
        <p:spPr>
          <a:xfrm>
            <a:off x="709029" y="1818204"/>
            <a:ext cx="5331308" cy="2031325"/>
          </a:xfrm>
          <a:prstGeom prst="rect">
            <a:avLst/>
          </a:prstGeom>
          <a:noFill/>
        </p:spPr>
        <p:txBody>
          <a:bodyPr wrap="square">
            <a:spAutoFit/>
          </a:bodyPr>
          <a:lstStyle/>
          <a:p>
            <a:pPr algn="just"/>
            <a:r>
              <a:rPr kumimoji="0" lang="vi-VN" sz="4200" b="1" i="0" u="none" strike="noStrike" kern="1200" cap="none" spc="0" normalizeH="0" baseline="0" noProof="0" dirty="0">
                <a:ln>
                  <a:noFill/>
                </a:ln>
                <a:solidFill>
                  <a:srgbClr val="FF0000"/>
                </a:solidFill>
                <a:effectLst/>
                <a:uLnTx/>
                <a:uFillTx/>
                <a:latin typeface="UTM Avo" panose="02040603050506020204" pitchFamily="18" charset="0"/>
                <a:ea typeface="+mn-ea"/>
                <a:cs typeface="Times New Roman" panose="02020603050405020304" pitchFamily="18" charset="0"/>
              </a:rPr>
              <a:t>Thư gửi Đại hội các dân tộc thiểu số miền Nam</a:t>
            </a:r>
            <a:endParaRPr lang="en-US" dirty="0"/>
          </a:p>
        </p:txBody>
      </p:sp>
    </p:spTree>
    <p:extLst>
      <p:ext uri="{BB962C8B-B14F-4D97-AF65-F5344CB8AC3E}">
        <p14:creationId xmlns:p14="http://schemas.microsoft.com/office/powerpoint/2010/main" val="26324342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2A3A4-C5A0-5C92-338F-7DB468F239D8}"/>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1C3E4819-73D5-5180-83DB-D4470928479B}"/>
              </a:ext>
            </a:extLst>
          </p:cNvPr>
          <p:cNvSpPr>
            <a:spLocks noGrp="1"/>
          </p:cNvSpPr>
          <p:nvPr>
            <p:ph type="body" idx="1"/>
          </p:nvPr>
        </p:nvSpPr>
        <p:spPr/>
        <p:txBody>
          <a:bodyPr/>
          <a:lstStyle/>
          <a:p>
            <a:endParaRPr lang="en-US"/>
          </a:p>
        </p:txBody>
      </p:sp>
      <p:sp>
        <p:nvSpPr>
          <p:cNvPr id="4" name="Content Placeholder 3">
            <a:extLst>
              <a:ext uri="{FF2B5EF4-FFF2-40B4-BE49-F238E27FC236}">
                <a16:creationId xmlns:a16="http://schemas.microsoft.com/office/drawing/2014/main" id="{9AFA98C0-74A1-AD7B-44AB-618A5FADCB9C}"/>
              </a:ext>
            </a:extLst>
          </p:cNvPr>
          <p:cNvSpPr>
            <a:spLocks noGrp="1"/>
          </p:cNvSpPr>
          <p:nvPr>
            <p:ph sz="half" idx="2"/>
          </p:nvPr>
        </p:nvSpPr>
        <p:spPr/>
        <p:txBody>
          <a:bodyPr/>
          <a:lstStyle/>
          <a:p>
            <a:endParaRPr lang="en-US"/>
          </a:p>
        </p:txBody>
      </p:sp>
      <p:sp>
        <p:nvSpPr>
          <p:cNvPr id="5" name="Text Placeholder 4">
            <a:extLst>
              <a:ext uri="{FF2B5EF4-FFF2-40B4-BE49-F238E27FC236}">
                <a16:creationId xmlns:a16="http://schemas.microsoft.com/office/drawing/2014/main" id="{8308F02E-C7E3-343B-2CF0-1D1B96AB0C4A}"/>
              </a:ext>
            </a:extLst>
          </p:cNvPr>
          <p:cNvSpPr>
            <a:spLocks noGrp="1"/>
          </p:cNvSpPr>
          <p:nvPr>
            <p:ph type="body" sz="quarter" idx="3"/>
          </p:nvPr>
        </p:nvSpPr>
        <p:spPr/>
        <p:txBody>
          <a:bodyPr/>
          <a:lstStyle/>
          <a:p>
            <a:endParaRPr lang="en-US"/>
          </a:p>
        </p:txBody>
      </p:sp>
      <p:sp>
        <p:nvSpPr>
          <p:cNvPr id="6" name="Content Placeholder 5">
            <a:extLst>
              <a:ext uri="{FF2B5EF4-FFF2-40B4-BE49-F238E27FC236}">
                <a16:creationId xmlns:a16="http://schemas.microsoft.com/office/drawing/2014/main" id="{7428E4FF-7887-060D-43B0-38D28701A64C}"/>
              </a:ext>
            </a:extLst>
          </p:cNvPr>
          <p:cNvSpPr>
            <a:spLocks noGrp="1"/>
          </p:cNvSpPr>
          <p:nvPr>
            <p:ph sz="quarter" idx="4"/>
          </p:nvPr>
        </p:nvSpPr>
        <p:spPr/>
        <p:txBody>
          <a:bodyPr/>
          <a:lstStyle/>
          <a:p>
            <a:endParaRPr lang="en-US"/>
          </a:p>
        </p:txBody>
      </p:sp>
      <p:pic>
        <p:nvPicPr>
          <p:cNvPr id="7" name="Picture 2">
            <a:extLst>
              <a:ext uri="{FF2B5EF4-FFF2-40B4-BE49-F238E27FC236}">
                <a16:creationId xmlns:a16="http://schemas.microsoft.com/office/drawing/2014/main" id="{6C60A982-EDF5-8D73-DF10-9C3D68AE51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66B1309D-6588-EF2B-4968-A0C48F3DFCF4}"/>
              </a:ext>
            </a:extLst>
          </p:cNvPr>
          <p:cNvSpPr txBox="1"/>
          <p:nvPr/>
        </p:nvSpPr>
        <p:spPr>
          <a:xfrm>
            <a:off x="298123" y="0"/>
            <a:ext cx="11792607" cy="5399940"/>
          </a:xfrm>
          <a:prstGeom prst="rect">
            <a:avLst/>
          </a:prstGeom>
          <a:noFill/>
        </p:spPr>
        <p:txBody>
          <a:bodyPr wrap="square">
            <a:spAutoFit/>
          </a:bodyPr>
          <a:lstStyle/>
          <a:p>
            <a:pPr indent="457200" algn="ctr">
              <a:lnSpc>
                <a:spcPct val="150000"/>
              </a:lnSpc>
              <a:spcAft>
                <a:spcPts val="600"/>
              </a:spcAft>
            </a:pPr>
            <a:r>
              <a:rPr lang="vi-VN" sz="2800" dirty="0">
                <a:solidFill>
                  <a:srgbClr val="FF0000"/>
                </a:solidFill>
                <a:latin typeface="UTM Avo" panose="02040603050506020204" pitchFamily="18" charset="0"/>
                <a:cs typeface="Times New Roman" panose="02020603050405020304" pitchFamily="18" charset="0"/>
              </a:rPr>
              <a:t>Thư gửi Đại hội các dân tộc thiểu số miền Nam</a:t>
            </a:r>
            <a:endParaRPr lang="en-US" sz="2800" dirty="0">
              <a:solidFill>
                <a:srgbClr val="FF0000"/>
              </a:solidFill>
              <a:latin typeface="UTM Avo" panose="02040603050506020204" pitchFamily="18" charset="0"/>
              <a:cs typeface="Times New Roman" panose="02020603050405020304" pitchFamily="18" charset="0"/>
            </a:endParaRPr>
          </a:p>
          <a:p>
            <a:pPr indent="457200" algn="just">
              <a:lnSpc>
                <a:spcPct val="150000"/>
              </a:lnSpc>
              <a:spcAft>
                <a:spcPts val="600"/>
              </a:spcAft>
            </a:pPr>
            <a:r>
              <a:rPr lang="vi-VN" sz="2400" dirty="0">
                <a:solidFill>
                  <a:srgbClr val="7030A0"/>
                </a:solidFill>
                <a:effectLst/>
                <a:latin typeface="UTM Avo" panose="02040603050506020204" pitchFamily="18" charset="0"/>
                <a:ea typeface="Calibri" panose="020F0502020204030204" pitchFamily="34" charset="0"/>
              </a:rPr>
              <a:t>Cùng các đồng bào dân tộc thiểu số,</a:t>
            </a:r>
          </a:p>
          <a:p>
            <a:pPr indent="457200" algn="just">
              <a:lnSpc>
                <a:spcPct val="150000"/>
              </a:lnSpc>
              <a:spcAft>
                <a:spcPts val="600"/>
              </a:spcAft>
            </a:pPr>
            <a:r>
              <a:rPr lang="vi-VN" sz="2400" dirty="0">
                <a:solidFill>
                  <a:srgbClr val="7030A0"/>
                </a:solidFill>
                <a:effectLst/>
                <a:latin typeface="UTM Avo" panose="02040603050506020204" pitchFamily="18" charset="0"/>
                <a:ea typeface="Calibri" panose="020F0502020204030204" pitchFamily="34" charset="0"/>
              </a:rPr>
              <a:t>Hôm nay đồng bào khai hội, sum họp một nhà thật là vui vẻ.</a:t>
            </a:r>
          </a:p>
          <a:p>
            <a:pPr indent="457200" algn="just">
              <a:lnSpc>
                <a:spcPct val="150000"/>
              </a:lnSpc>
              <a:spcAft>
                <a:spcPts val="600"/>
              </a:spcAft>
            </a:pPr>
            <a:r>
              <a:rPr lang="vi-VN" sz="2400" dirty="0">
                <a:solidFill>
                  <a:srgbClr val="7030A0"/>
                </a:solidFill>
                <a:effectLst/>
                <a:latin typeface="UTM Avo" panose="02040603050506020204" pitchFamily="18" charset="0"/>
                <a:ea typeface="Calibri" panose="020F0502020204030204" pitchFamily="34" charset="0"/>
              </a:rPr>
              <a:t>Tiếc vì đường sá xa xôi, tôi không đến dự hội được. Tôi tuy xa, nhưng lòng tôi và Chính phủ vẫn gần gũi đồng bào.</a:t>
            </a:r>
            <a:endParaRPr lang="en-US" sz="2400" dirty="0">
              <a:solidFill>
                <a:srgbClr val="7030A0"/>
              </a:solidFill>
              <a:effectLst/>
              <a:latin typeface="UTM Avo" panose="02040603050506020204" pitchFamily="18" charset="0"/>
              <a:ea typeface="Calibri" panose="020F0502020204030204" pitchFamily="34" charset="0"/>
            </a:endParaRPr>
          </a:p>
          <a:p>
            <a:pPr indent="457200" algn="just">
              <a:lnSpc>
                <a:spcPct val="150000"/>
              </a:lnSpc>
              <a:spcAft>
                <a:spcPts val="600"/>
              </a:spcAft>
            </a:pPr>
            <a:r>
              <a:rPr lang="vi-VN" sz="2400" dirty="0">
                <a:solidFill>
                  <a:srgbClr val="7030A0"/>
                </a:solidFill>
                <a:effectLst/>
                <a:latin typeface="UTM Avo" panose="02040603050506020204" pitchFamily="18" charset="0"/>
                <a:ea typeface="Calibri" panose="020F0502020204030204" pitchFamily="34" charset="0"/>
              </a:rPr>
              <a:t>Đồng bào Kinh hay Thổ, Mường hay Mán, Gia-rai hay Ê-đê, Xơ-đăng hay Ba-na và các dân tộc thiểu số khác, đều là con cháu Việt Nam, đều là anh em ruột thịt. Chúng ta sống chết có nhau, sướng khổ cùng nhau, no đói giúp nhau. [...]</a:t>
            </a:r>
          </a:p>
        </p:txBody>
      </p:sp>
    </p:spTree>
    <p:extLst>
      <p:ext uri="{BB962C8B-B14F-4D97-AF65-F5344CB8AC3E}">
        <p14:creationId xmlns:p14="http://schemas.microsoft.com/office/powerpoint/2010/main" val="5991516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2A3A4-C5A0-5C92-338F-7DB468F239D8}"/>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1C3E4819-73D5-5180-83DB-D4470928479B}"/>
              </a:ext>
            </a:extLst>
          </p:cNvPr>
          <p:cNvSpPr>
            <a:spLocks noGrp="1"/>
          </p:cNvSpPr>
          <p:nvPr>
            <p:ph type="body" idx="1"/>
          </p:nvPr>
        </p:nvSpPr>
        <p:spPr/>
        <p:txBody>
          <a:bodyPr/>
          <a:lstStyle/>
          <a:p>
            <a:endParaRPr lang="en-US"/>
          </a:p>
        </p:txBody>
      </p:sp>
      <p:sp>
        <p:nvSpPr>
          <p:cNvPr id="4" name="Content Placeholder 3">
            <a:extLst>
              <a:ext uri="{FF2B5EF4-FFF2-40B4-BE49-F238E27FC236}">
                <a16:creationId xmlns:a16="http://schemas.microsoft.com/office/drawing/2014/main" id="{9AFA98C0-74A1-AD7B-44AB-618A5FADCB9C}"/>
              </a:ext>
            </a:extLst>
          </p:cNvPr>
          <p:cNvSpPr>
            <a:spLocks noGrp="1"/>
          </p:cNvSpPr>
          <p:nvPr>
            <p:ph sz="half" idx="2"/>
          </p:nvPr>
        </p:nvSpPr>
        <p:spPr/>
        <p:txBody>
          <a:bodyPr/>
          <a:lstStyle/>
          <a:p>
            <a:endParaRPr lang="en-US"/>
          </a:p>
        </p:txBody>
      </p:sp>
      <p:sp>
        <p:nvSpPr>
          <p:cNvPr id="5" name="Text Placeholder 4">
            <a:extLst>
              <a:ext uri="{FF2B5EF4-FFF2-40B4-BE49-F238E27FC236}">
                <a16:creationId xmlns:a16="http://schemas.microsoft.com/office/drawing/2014/main" id="{8308F02E-C7E3-343B-2CF0-1D1B96AB0C4A}"/>
              </a:ext>
            </a:extLst>
          </p:cNvPr>
          <p:cNvSpPr>
            <a:spLocks noGrp="1"/>
          </p:cNvSpPr>
          <p:nvPr>
            <p:ph type="body" sz="quarter" idx="3"/>
          </p:nvPr>
        </p:nvSpPr>
        <p:spPr/>
        <p:txBody>
          <a:bodyPr/>
          <a:lstStyle/>
          <a:p>
            <a:endParaRPr lang="en-US"/>
          </a:p>
        </p:txBody>
      </p:sp>
      <p:sp>
        <p:nvSpPr>
          <p:cNvPr id="6" name="Content Placeholder 5">
            <a:extLst>
              <a:ext uri="{FF2B5EF4-FFF2-40B4-BE49-F238E27FC236}">
                <a16:creationId xmlns:a16="http://schemas.microsoft.com/office/drawing/2014/main" id="{7428E4FF-7887-060D-43B0-38D28701A64C}"/>
              </a:ext>
            </a:extLst>
          </p:cNvPr>
          <p:cNvSpPr>
            <a:spLocks noGrp="1"/>
          </p:cNvSpPr>
          <p:nvPr>
            <p:ph sz="quarter" idx="4"/>
          </p:nvPr>
        </p:nvSpPr>
        <p:spPr/>
        <p:txBody>
          <a:bodyPr/>
          <a:lstStyle/>
          <a:p>
            <a:endParaRPr lang="en-US"/>
          </a:p>
        </p:txBody>
      </p:sp>
      <p:pic>
        <p:nvPicPr>
          <p:cNvPr id="7" name="Picture 2">
            <a:extLst>
              <a:ext uri="{FF2B5EF4-FFF2-40B4-BE49-F238E27FC236}">
                <a16:creationId xmlns:a16="http://schemas.microsoft.com/office/drawing/2014/main" id="{6C60A982-EDF5-8D73-DF10-9C3D68AE51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9B1C2DB0-49B6-27D6-88A6-30A9FC0D8B02}"/>
              </a:ext>
            </a:extLst>
          </p:cNvPr>
          <p:cNvSpPr txBox="1"/>
          <p:nvPr/>
        </p:nvSpPr>
        <p:spPr>
          <a:xfrm>
            <a:off x="459064" y="824845"/>
            <a:ext cx="11981793" cy="5555945"/>
          </a:xfrm>
          <a:prstGeom prst="rect">
            <a:avLst/>
          </a:prstGeom>
          <a:noFill/>
        </p:spPr>
        <p:txBody>
          <a:bodyPr wrap="square">
            <a:spAutoFit/>
          </a:bodyPr>
          <a:lstStyle/>
          <a:p>
            <a:pPr indent="228600" algn="just">
              <a:lnSpc>
                <a:spcPct val="115000"/>
              </a:lnSpc>
            </a:pPr>
            <a:r>
              <a:rPr lang="en-US" sz="2200" dirty="0">
                <a:effectLst/>
                <a:latin typeface="UTM Avo" panose="02040603050506020204" pitchFamily="18" charset="0"/>
                <a:ea typeface="Calibri" panose="020F0502020204030204" pitchFamily="34" charset="0"/>
              </a:rPr>
              <a:t>	</a:t>
            </a:r>
            <a:r>
              <a:rPr lang="en-US" sz="2400" dirty="0">
                <a:solidFill>
                  <a:srgbClr val="7030A0"/>
                </a:solidFill>
                <a:latin typeface="UTM Avo" panose="02040603050506020204" pitchFamily="18" charset="0"/>
              </a:rPr>
              <a:t> Giang </a:t>
            </a:r>
            <a:r>
              <a:rPr lang="vi-VN" sz="2400" dirty="0">
                <a:solidFill>
                  <a:srgbClr val="7030A0"/>
                </a:solidFill>
              </a:rPr>
              <a:t>sơn và Chính phủ là </a:t>
            </a:r>
            <a:r>
              <a:rPr lang="en-US" sz="2400" dirty="0" err="1">
                <a:solidFill>
                  <a:srgbClr val="7030A0"/>
                </a:solidFill>
                <a:latin typeface="UTM Avo" panose="02040603050506020204" pitchFamily="18" charset="0"/>
              </a:rPr>
              <a:t>giang</a:t>
            </a:r>
            <a:r>
              <a:rPr lang="en-US" sz="2400" dirty="0">
                <a:solidFill>
                  <a:srgbClr val="7030A0"/>
                </a:solidFill>
                <a:latin typeface="UTM Avo" panose="02040603050506020204" pitchFamily="18" charset="0"/>
              </a:rPr>
              <a:t> </a:t>
            </a:r>
            <a:r>
              <a:rPr lang="vi-VN" sz="2400" dirty="0">
                <a:solidFill>
                  <a:srgbClr val="7030A0"/>
                </a:solidFill>
              </a:rPr>
              <a:t>sơn và Chính phủ </a:t>
            </a:r>
            <a:r>
              <a:rPr lang="en-US" sz="2400" dirty="0" err="1">
                <a:solidFill>
                  <a:srgbClr val="7030A0"/>
                </a:solidFill>
                <a:latin typeface="UTM Avo" panose="02040603050506020204" pitchFamily="18" charset="0"/>
              </a:rPr>
              <a:t>chung</a:t>
            </a:r>
            <a:r>
              <a:rPr lang="en-US" sz="2400" dirty="0">
                <a:solidFill>
                  <a:srgbClr val="7030A0"/>
                </a:solidFill>
                <a:latin typeface="UTM Avo" panose="02040603050506020204" pitchFamily="18" charset="0"/>
              </a:rPr>
              <a:t> </a:t>
            </a:r>
            <a:r>
              <a:rPr lang="vi-VN" sz="2400" dirty="0">
                <a:solidFill>
                  <a:srgbClr val="7030A0"/>
                </a:solidFill>
              </a:rPr>
              <a:t>của chúng </a:t>
            </a:r>
            <a:r>
              <a:rPr lang="en-US" sz="2400" dirty="0">
                <a:solidFill>
                  <a:srgbClr val="7030A0"/>
                </a:solidFill>
                <a:latin typeface="UTM Avo" panose="02040603050506020204" pitchFamily="18" charset="0"/>
              </a:rPr>
              <a:t>ta. </a:t>
            </a:r>
            <a:r>
              <a:rPr lang="vi-VN" sz="2400" dirty="0">
                <a:solidFill>
                  <a:srgbClr val="7030A0"/>
                </a:solidFill>
              </a:rPr>
              <a:t>Vậy nên tất cả dân tộc chúng </a:t>
            </a:r>
            <a:r>
              <a:rPr lang="en-US" sz="2400" dirty="0">
                <a:solidFill>
                  <a:srgbClr val="7030A0"/>
                </a:solidFill>
                <a:latin typeface="UTM Avo" panose="02040603050506020204" pitchFamily="18" charset="0"/>
              </a:rPr>
              <a:t>ta </a:t>
            </a:r>
            <a:r>
              <a:rPr lang="vi-VN" sz="2400" dirty="0">
                <a:solidFill>
                  <a:srgbClr val="7030A0"/>
                </a:solidFill>
              </a:rPr>
              <a:t>phải đoàn kết chặt chẽ để giữ gìn nước </a:t>
            </a:r>
            <a:r>
              <a:rPr lang="en-US" sz="2400" dirty="0">
                <a:solidFill>
                  <a:srgbClr val="7030A0"/>
                </a:solidFill>
                <a:latin typeface="UTM Avo" panose="02040603050506020204" pitchFamily="18" charset="0"/>
              </a:rPr>
              <a:t>non ta, </a:t>
            </a:r>
            <a:r>
              <a:rPr lang="vi-VN" sz="2400" dirty="0">
                <a:solidFill>
                  <a:srgbClr val="7030A0"/>
                </a:solidFill>
              </a:rPr>
              <a:t>để ủng hộ Chính phủ </a:t>
            </a:r>
            <a:r>
              <a:rPr lang="en-US" sz="2400" dirty="0">
                <a:solidFill>
                  <a:srgbClr val="7030A0"/>
                </a:solidFill>
                <a:latin typeface="UTM Avo" panose="02040603050506020204" pitchFamily="18" charset="0"/>
              </a:rPr>
              <a:t>ta.</a:t>
            </a:r>
          </a:p>
          <a:p>
            <a:pPr indent="228600" algn="just">
              <a:lnSpc>
                <a:spcPct val="115000"/>
              </a:lnSpc>
            </a:pPr>
            <a:r>
              <a:rPr lang="vi-VN" sz="2400" dirty="0">
                <a:solidFill>
                  <a:srgbClr val="7030A0"/>
                </a:solidFill>
              </a:rPr>
              <a:t>Chúng </a:t>
            </a:r>
            <a:r>
              <a:rPr lang="en-US" sz="2400" dirty="0">
                <a:solidFill>
                  <a:srgbClr val="7030A0"/>
                </a:solidFill>
                <a:latin typeface="UTM Avo" panose="02040603050506020204" pitchFamily="18" charset="0"/>
              </a:rPr>
              <a:t>ta </a:t>
            </a:r>
            <a:r>
              <a:rPr lang="vi-VN" sz="2400" dirty="0">
                <a:solidFill>
                  <a:srgbClr val="7030A0"/>
                </a:solidFill>
              </a:rPr>
              <a:t>phải thương yêu </a:t>
            </a:r>
            <a:r>
              <a:rPr lang="en-US" sz="2400" dirty="0" err="1">
                <a:solidFill>
                  <a:srgbClr val="7030A0"/>
                </a:solidFill>
                <a:latin typeface="UTM Avo" panose="02040603050506020204" pitchFamily="18" charset="0"/>
              </a:rPr>
              <a:t>nhau</a:t>
            </a:r>
            <a:r>
              <a:rPr lang="en-US" sz="2400" dirty="0">
                <a:solidFill>
                  <a:srgbClr val="7030A0"/>
                </a:solidFill>
                <a:latin typeface="UTM Avo" panose="02040603050506020204" pitchFamily="18" charset="0"/>
              </a:rPr>
              <a:t>, </a:t>
            </a:r>
            <a:r>
              <a:rPr lang="vi-VN" sz="2400" dirty="0">
                <a:solidFill>
                  <a:srgbClr val="7030A0"/>
                </a:solidFill>
              </a:rPr>
              <a:t>phải kính trọng </a:t>
            </a:r>
            <a:r>
              <a:rPr lang="en-US" sz="2400" dirty="0" err="1">
                <a:solidFill>
                  <a:srgbClr val="7030A0"/>
                </a:solidFill>
                <a:latin typeface="UTM Avo" panose="02040603050506020204" pitchFamily="18" charset="0"/>
              </a:rPr>
              <a:t>nhau</a:t>
            </a:r>
            <a:r>
              <a:rPr lang="en-US" sz="2400" dirty="0">
                <a:solidFill>
                  <a:srgbClr val="7030A0"/>
                </a:solidFill>
                <a:latin typeface="UTM Avo" panose="02040603050506020204" pitchFamily="18" charset="0"/>
              </a:rPr>
              <a:t>, </a:t>
            </a:r>
            <a:r>
              <a:rPr lang="vi-VN" sz="2400" dirty="0">
                <a:solidFill>
                  <a:srgbClr val="7030A0"/>
                </a:solidFill>
              </a:rPr>
              <a:t>phải giúp đỡ </a:t>
            </a:r>
            <a:r>
              <a:rPr lang="en-US" sz="2400" dirty="0" err="1">
                <a:solidFill>
                  <a:srgbClr val="7030A0"/>
                </a:solidFill>
                <a:latin typeface="UTM Avo" panose="02040603050506020204" pitchFamily="18" charset="0"/>
              </a:rPr>
              <a:t>nhau</a:t>
            </a:r>
            <a:r>
              <a:rPr lang="en-US" sz="2400" dirty="0">
                <a:solidFill>
                  <a:srgbClr val="7030A0"/>
                </a:solidFill>
                <a:latin typeface="UTM Avo" panose="02040603050506020204" pitchFamily="18" charset="0"/>
              </a:rPr>
              <a:t> </a:t>
            </a:r>
            <a:r>
              <a:rPr lang="vi-VN" sz="2400" dirty="0">
                <a:solidFill>
                  <a:srgbClr val="7030A0"/>
                </a:solidFill>
              </a:rPr>
              <a:t>để mưu hạnh phúc </a:t>
            </a:r>
            <a:r>
              <a:rPr lang="en-US" sz="2400" dirty="0" err="1">
                <a:solidFill>
                  <a:srgbClr val="7030A0"/>
                </a:solidFill>
                <a:latin typeface="UTM Avo" panose="02040603050506020204" pitchFamily="18" charset="0"/>
              </a:rPr>
              <a:t>chung</a:t>
            </a:r>
            <a:r>
              <a:rPr lang="en-US" sz="2400" dirty="0">
                <a:solidFill>
                  <a:srgbClr val="7030A0"/>
                </a:solidFill>
                <a:latin typeface="UTM Avo" panose="02040603050506020204" pitchFamily="18" charset="0"/>
              </a:rPr>
              <a:t> </a:t>
            </a:r>
            <a:r>
              <a:rPr lang="vi-VN" sz="2400" dirty="0">
                <a:solidFill>
                  <a:srgbClr val="7030A0"/>
                </a:solidFill>
              </a:rPr>
              <a:t>của chúng </a:t>
            </a:r>
            <a:r>
              <a:rPr lang="en-US" sz="2400" dirty="0">
                <a:solidFill>
                  <a:srgbClr val="7030A0"/>
                </a:solidFill>
                <a:latin typeface="UTM Avo" panose="02040603050506020204" pitchFamily="18" charset="0"/>
              </a:rPr>
              <a:t>ta </a:t>
            </a:r>
            <a:r>
              <a:rPr lang="vi-VN" sz="2400" dirty="0">
                <a:solidFill>
                  <a:srgbClr val="7030A0"/>
                </a:solidFill>
              </a:rPr>
              <a:t>và </a:t>
            </a:r>
            <a:r>
              <a:rPr lang="en-US" sz="2400" dirty="0">
                <a:solidFill>
                  <a:srgbClr val="7030A0"/>
                </a:solidFill>
                <a:latin typeface="UTM Avo" panose="02040603050506020204" pitchFamily="18" charset="0"/>
              </a:rPr>
              <a:t>con </a:t>
            </a:r>
            <a:r>
              <a:rPr lang="vi-VN" sz="2400" dirty="0">
                <a:solidFill>
                  <a:srgbClr val="7030A0"/>
                </a:solidFill>
              </a:rPr>
              <a:t>cháu chúng </a:t>
            </a:r>
            <a:r>
              <a:rPr lang="en-US" sz="2400" dirty="0">
                <a:solidFill>
                  <a:srgbClr val="7030A0"/>
                </a:solidFill>
                <a:latin typeface="UTM Avo" panose="02040603050506020204" pitchFamily="18" charset="0"/>
              </a:rPr>
              <a:t>ta.</a:t>
            </a:r>
          </a:p>
          <a:p>
            <a:pPr indent="228600" algn="just">
              <a:lnSpc>
                <a:spcPct val="115000"/>
              </a:lnSpc>
            </a:pPr>
            <a:r>
              <a:rPr lang="vi-VN" sz="2400" dirty="0">
                <a:solidFill>
                  <a:srgbClr val="7030A0"/>
                </a:solidFill>
              </a:rPr>
              <a:t>Sông có thể cạn, núi có thể mòn, nhưng lòng đoàn kết của chúng </a:t>
            </a:r>
            <a:r>
              <a:rPr lang="en-US" sz="2400" dirty="0">
                <a:solidFill>
                  <a:srgbClr val="7030A0"/>
                </a:solidFill>
                <a:latin typeface="UTM Avo" panose="02040603050506020204" pitchFamily="18" charset="0"/>
              </a:rPr>
              <a:t>ta </a:t>
            </a:r>
            <a:r>
              <a:rPr lang="vi-VN" sz="2400" dirty="0">
                <a:solidFill>
                  <a:srgbClr val="7030A0"/>
                </a:solidFill>
              </a:rPr>
              <a:t>không </a:t>
            </a:r>
            <a:r>
              <a:rPr lang="en-US" sz="2400" dirty="0">
                <a:solidFill>
                  <a:srgbClr val="7030A0"/>
                </a:solidFill>
                <a:latin typeface="UTM Avo" panose="02040603050506020204" pitchFamily="18" charset="0"/>
              </a:rPr>
              <a:t>bao </a:t>
            </a:r>
            <a:r>
              <a:rPr lang="vi-VN" sz="2400" dirty="0">
                <a:solidFill>
                  <a:srgbClr val="7030A0"/>
                </a:solidFill>
              </a:rPr>
              <a:t>giờ giảm bớt. Chúng </a:t>
            </a:r>
            <a:r>
              <a:rPr lang="en-US" sz="2400" dirty="0">
                <a:solidFill>
                  <a:srgbClr val="7030A0"/>
                </a:solidFill>
                <a:latin typeface="UTM Avo" panose="02040603050506020204" pitchFamily="18" charset="0"/>
              </a:rPr>
              <a:t>ta </a:t>
            </a:r>
            <a:r>
              <a:rPr lang="vi-VN" sz="2400" dirty="0">
                <a:solidFill>
                  <a:srgbClr val="7030A0"/>
                </a:solidFill>
              </a:rPr>
              <a:t>quyết góp </a:t>
            </a:r>
            <a:r>
              <a:rPr lang="en-US" sz="2400" dirty="0" err="1">
                <a:solidFill>
                  <a:srgbClr val="7030A0"/>
                </a:solidFill>
                <a:latin typeface="UTM Avo" panose="02040603050506020204" pitchFamily="18" charset="0"/>
              </a:rPr>
              <a:t>chung</a:t>
            </a:r>
            <a:r>
              <a:rPr lang="en-US" sz="2400" dirty="0">
                <a:solidFill>
                  <a:srgbClr val="7030A0"/>
                </a:solidFill>
                <a:latin typeface="UTM Avo" panose="02040603050506020204" pitchFamily="18" charset="0"/>
              </a:rPr>
              <a:t> </a:t>
            </a:r>
            <a:r>
              <a:rPr lang="vi-VN" sz="2400" dirty="0">
                <a:solidFill>
                  <a:srgbClr val="7030A0"/>
                </a:solidFill>
              </a:rPr>
              <a:t>lực lượng lại để giữ vững quyền tự </a:t>
            </a:r>
            <a:r>
              <a:rPr lang="en-US" sz="2400" dirty="0">
                <a:solidFill>
                  <a:srgbClr val="7030A0"/>
                </a:solidFill>
                <a:latin typeface="UTM Avo" panose="02040603050506020204" pitchFamily="18" charset="0"/>
              </a:rPr>
              <a:t>do, </a:t>
            </a:r>
            <a:r>
              <a:rPr lang="vi-VN" sz="2400" dirty="0">
                <a:solidFill>
                  <a:srgbClr val="7030A0"/>
                </a:solidFill>
              </a:rPr>
              <a:t>độc lập của chúng </a:t>
            </a:r>
            <a:r>
              <a:rPr lang="en-US" sz="2400" dirty="0">
                <a:solidFill>
                  <a:srgbClr val="7030A0"/>
                </a:solidFill>
                <a:latin typeface="UTM Avo" panose="02040603050506020204" pitchFamily="18" charset="0"/>
              </a:rPr>
              <a:t>ta.</a:t>
            </a:r>
          </a:p>
          <a:p>
            <a:pPr indent="228600" algn="just">
              <a:lnSpc>
                <a:spcPct val="115000"/>
              </a:lnSpc>
              <a:spcAft>
                <a:spcPts val="400"/>
              </a:spcAft>
            </a:pPr>
            <a:r>
              <a:rPr lang="en-US" sz="2400" dirty="0">
                <a:solidFill>
                  <a:srgbClr val="7030A0"/>
                </a:solidFill>
                <a:latin typeface="UTM Avo" panose="02040603050506020204" pitchFamily="18" charset="0"/>
              </a:rPr>
              <a:t>Xin </a:t>
            </a:r>
            <a:r>
              <a:rPr lang="vi-VN" sz="2400" dirty="0">
                <a:solidFill>
                  <a:srgbClr val="7030A0"/>
                </a:solidFill>
              </a:rPr>
              <a:t>chúc Đại hội thành công.</a:t>
            </a:r>
            <a:endParaRPr lang="en-US" sz="2400" dirty="0">
              <a:solidFill>
                <a:srgbClr val="7030A0"/>
              </a:solidFill>
              <a:latin typeface="UTM Avo" panose="02040603050506020204" pitchFamily="18" charset="0"/>
            </a:endParaRPr>
          </a:p>
          <a:p>
            <a:pPr marL="1384300" algn="ctr">
              <a:lnSpc>
                <a:spcPct val="115000"/>
              </a:lnSpc>
            </a:pPr>
            <a:r>
              <a:rPr lang="vi-VN" sz="2400" dirty="0">
                <a:solidFill>
                  <a:srgbClr val="7030A0"/>
                </a:solidFill>
              </a:rPr>
              <a:t>Lời chào thân ái</a:t>
            </a:r>
            <a:endParaRPr lang="en-US" sz="2400" dirty="0">
              <a:solidFill>
                <a:srgbClr val="7030A0"/>
              </a:solidFill>
              <a:latin typeface="UTM Avo" panose="02040603050506020204" pitchFamily="18" charset="0"/>
            </a:endParaRPr>
          </a:p>
          <a:p>
            <a:pPr marL="1384300" algn="ctr">
              <a:lnSpc>
                <a:spcPct val="115000"/>
              </a:lnSpc>
            </a:pPr>
            <a:r>
              <a:rPr lang="en-US" sz="2400" dirty="0">
                <a:solidFill>
                  <a:srgbClr val="7030A0"/>
                </a:solidFill>
                <a:latin typeface="UTM Avo" panose="02040603050506020204" pitchFamily="18" charset="0"/>
              </a:rPr>
              <a:t>Hà </a:t>
            </a:r>
            <a:r>
              <a:rPr lang="en-US" sz="2400" dirty="0" err="1">
                <a:solidFill>
                  <a:srgbClr val="7030A0"/>
                </a:solidFill>
                <a:latin typeface="UTM Avo" panose="02040603050506020204" pitchFamily="18" charset="0"/>
              </a:rPr>
              <a:t>Nội</a:t>
            </a:r>
            <a:r>
              <a:rPr lang="en-US" sz="2400" dirty="0">
                <a:solidFill>
                  <a:srgbClr val="7030A0"/>
                </a:solidFill>
                <a:latin typeface="UTM Avo" panose="02040603050506020204" pitchFamily="18" charset="0"/>
              </a:rPr>
              <a:t>, </a:t>
            </a:r>
            <a:r>
              <a:rPr lang="en-US" sz="2400" dirty="0" err="1">
                <a:solidFill>
                  <a:srgbClr val="7030A0"/>
                </a:solidFill>
                <a:latin typeface="UTM Avo" panose="02040603050506020204" pitchFamily="18" charset="0"/>
              </a:rPr>
              <a:t>ngày</a:t>
            </a:r>
            <a:r>
              <a:rPr lang="en-US" sz="2400" dirty="0">
                <a:solidFill>
                  <a:srgbClr val="7030A0"/>
                </a:solidFill>
                <a:latin typeface="UTM Avo" panose="02040603050506020204" pitchFamily="18" charset="0"/>
              </a:rPr>
              <a:t> 19 </a:t>
            </a:r>
            <a:r>
              <a:rPr lang="en-US" sz="2400" dirty="0" err="1">
                <a:solidFill>
                  <a:srgbClr val="7030A0"/>
                </a:solidFill>
                <a:latin typeface="UTM Avo" panose="02040603050506020204" pitchFamily="18" charset="0"/>
              </a:rPr>
              <a:t>tháng</a:t>
            </a:r>
            <a:r>
              <a:rPr lang="en-US" sz="2400" dirty="0">
                <a:solidFill>
                  <a:srgbClr val="7030A0"/>
                </a:solidFill>
                <a:latin typeface="UTM Avo" panose="02040603050506020204" pitchFamily="18" charset="0"/>
              </a:rPr>
              <a:t> 4 </a:t>
            </a:r>
            <a:r>
              <a:rPr lang="en-US" sz="2400" dirty="0" err="1">
                <a:solidFill>
                  <a:srgbClr val="7030A0"/>
                </a:solidFill>
                <a:latin typeface="UTM Avo" panose="02040603050506020204" pitchFamily="18" charset="0"/>
              </a:rPr>
              <a:t>năm</a:t>
            </a:r>
            <a:r>
              <a:rPr lang="en-US" sz="2400" dirty="0">
                <a:solidFill>
                  <a:srgbClr val="7030A0"/>
                </a:solidFill>
                <a:latin typeface="UTM Avo" panose="02040603050506020204" pitchFamily="18" charset="0"/>
              </a:rPr>
              <a:t> 1946</a:t>
            </a:r>
          </a:p>
          <a:p>
            <a:pPr marL="1384300" algn="ctr">
              <a:lnSpc>
                <a:spcPct val="115000"/>
              </a:lnSpc>
            </a:pPr>
            <a:r>
              <a:rPr lang="en-US" sz="2400" dirty="0">
                <a:solidFill>
                  <a:srgbClr val="7030A0"/>
                </a:solidFill>
                <a:latin typeface="UTM Avo" panose="02040603050506020204" pitchFamily="18" charset="0"/>
              </a:rPr>
              <a:t>HỒ CHÍ MINH</a:t>
            </a:r>
          </a:p>
          <a:p>
            <a:pPr marL="1384300">
              <a:lnSpc>
                <a:spcPct val="115000"/>
              </a:lnSpc>
            </a:pPr>
            <a:endParaRPr lang="en-US" sz="2000" dirty="0">
              <a:solidFill>
                <a:srgbClr val="231F20"/>
              </a:solidFill>
              <a:effectLst/>
              <a:latin typeface="UTM Avo" panose="02040603050506020204" pitchFamily="18" charset="0"/>
              <a:ea typeface="Arial" panose="020B0604020202020204" pitchFamily="34" charset="0"/>
            </a:endParaRPr>
          </a:p>
        </p:txBody>
      </p:sp>
    </p:spTree>
    <p:extLst>
      <p:ext uri="{BB962C8B-B14F-4D97-AF65-F5344CB8AC3E}">
        <p14:creationId xmlns:p14="http://schemas.microsoft.com/office/powerpoint/2010/main" val="40227678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2A3A4-C5A0-5C92-338F-7DB468F239D8}"/>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1C3E4819-73D5-5180-83DB-D4470928479B}"/>
              </a:ext>
            </a:extLst>
          </p:cNvPr>
          <p:cNvSpPr>
            <a:spLocks noGrp="1"/>
          </p:cNvSpPr>
          <p:nvPr>
            <p:ph type="body" idx="1"/>
          </p:nvPr>
        </p:nvSpPr>
        <p:spPr/>
        <p:txBody>
          <a:bodyPr/>
          <a:lstStyle/>
          <a:p>
            <a:endParaRPr lang="en-US"/>
          </a:p>
        </p:txBody>
      </p:sp>
      <p:sp>
        <p:nvSpPr>
          <p:cNvPr id="4" name="Content Placeholder 3">
            <a:extLst>
              <a:ext uri="{FF2B5EF4-FFF2-40B4-BE49-F238E27FC236}">
                <a16:creationId xmlns:a16="http://schemas.microsoft.com/office/drawing/2014/main" id="{9AFA98C0-74A1-AD7B-44AB-618A5FADCB9C}"/>
              </a:ext>
            </a:extLst>
          </p:cNvPr>
          <p:cNvSpPr>
            <a:spLocks noGrp="1"/>
          </p:cNvSpPr>
          <p:nvPr>
            <p:ph sz="half" idx="2"/>
          </p:nvPr>
        </p:nvSpPr>
        <p:spPr/>
        <p:txBody>
          <a:bodyPr/>
          <a:lstStyle/>
          <a:p>
            <a:endParaRPr lang="en-US"/>
          </a:p>
        </p:txBody>
      </p:sp>
      <p:sp>
        <p:nvSpPr>
          <p:cNvPr id="5" name="Text Placeholder 4">
            <a:extLst>
              <a:ext uri="{FF2B5EF4-FFF2-40B4-BE49-F238E27FC236}">
                <a16:creationId xmlns:a16="http://schemas.microsoft.com/office/drawing/2014/main" id="{8308F02E-C7E3-343B-2CF0-1D1B96AB0C4A}"/>
              </a:ext>
            </a:extLst>
          </p:cNvPr>
          <p:cNvSpPr>
            <a:spLocks noGrp="1"/>
          </p:cNvSpPr>
          <p:nvPr>
            <p:ph type="body" sz="quarter" idx="3"/>
          </p:nvPr>
        </p:nvSpPr>
        <p:spPr/>
        <p:txBody>
          <a:bodyPr/>
          <a:lstStyle/>
          <a:p>
            <a:endParaRPr lang="en-US"/>
          </a:p>
        </p:txBody>
      </p:sp>
      <p:sp>
        <p:nvSpPr>
          <p:cNvPr id="6" name="Content Placeholder 5">
            <a:extLst>
              <a:ext uri="{FF2B5EF4-FFF2-40B4-BE49-F238E27FC236}">
                <a16:creationId xmlns:a16="http://schemas.microsoft.com/office/drawing/2014/main" id="{7428E4FF-7887-060D-43B0-38D28701A64C}"/>
              </a:ext>
            </a:extLst>
          </p:cNvPr>
          <p:cNvSpPr>
            <a:spLocks noGrp="1"/>
          </p:cNvSpPr>
          <p:nvPr>
            <p:ph sz="quarter" idx="4"/>
          </p:nvPr>
        </p:nvSpPr>
        <p:spPr/>
        <p:txBody>
          <a:bodyPr/>
          <a:lstStyle/>
          <a:p>
            <a:endParaRPr lang="en-US"/>
          </a:p>
        </p:txBody>
      </p:sp>
      <p:pic>
        <p:nvPicPr>
          <p:cNvPr id="7" name="Picture 2">
            <a:extLst>
              <a:ext uri="{FF2B5EF4-FFF2-40B4-BE49-F238E27FC236}">
                <a16:creationId xmlns:a16="http://schemas.microsoft.com/office/drawing/2014/main" id="{6C60A982-EDF5-8D73-DF10-9C3D68AE51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14">
            <a:extLst>
              <a:ext uri="{FF2B5EF4-FFF2-40B4-BE49-F238E27FC236}">
                <a16:creationId xmlns:a16="http://schemas.microsoft.com/office/drawing/2014/main" id="{0FF22054-E947-76FC-184F-ECE8B83408FA}"/>
              </a:ext>
            </a:extLst>
          </p:cNvPr>
          <p:cNvSpPr txBox="1">
            <a:spLocks noChangeArrowheads="1"/>
          </p:cNvSpPr>
          <p:nvPr/>
        </p:nvSpPr>
        <p:spPr bwMode="auto">
          <a:xfrm>
            <a:off x="2968010" y="1456694"/>
            <a:ext cx="5536282" cy="1878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11500" b="1" dirty="0" err="1">
                <a:solidFill>
                  <a:srgbClr val="FF0000"/>
                </a:solidFill>
                <a:effectLst>
                  <a:outerShdw blurRad="38100" dist="38100" dir="2700000" algn="tl">
                    <a:srgbClr val="000000">
                      <a:alpha val="43137"/>
                    </a:srgbClr>
                  </a:outerShdw>
                </a:effectLst>
                <a:latin typeface="UTM Ong Do Tre" panose="02040603050506020204" pitchFamily="18" charset="0"/>
                <a:cs typeface="Times New Roman" panose="02020603050405020304" pitchFamily="18" charset="0"/>
              </a:rPr>
              <a:t>Luyện</a:t>
            </a:r>
            <a:r>
              <a:rPr lang="en-US" sz="11500" b="1" dirty="0">
                <a:solidFill>
                  <a:srgbClr val="FF0000"/>
                </a:solidFill>
                <a:effectLst>
                  <a:outerShdw blurRad="38100" dist="38100" dir="2700000" algn="tl">
                    <a:srgbClr val="000000">
                      <a:alpha val="43137"/>
                    </a:srgbClr>
                  </a:outerShdw>
                </a:effectLst>
                <a:latin typeface="UTM Ong Do Tre" panose="02040603050506020204" pitchFamily="18" charset="0"/>
                <a:cs typeface="Times New Roman" panose="02020603050405020304" pitchFamily="18" charset="0"/>
              </a:rPr>
              <a:t> </a:t>
            </a:r>
            <a:r>
              <a:rPr lang="en-US" sz="11500" b="1" dirty="0" err="1">
                <a:solidFill>
                  <a:srgbClr val="FF0000"/>
                </a:solidFill>
                <a:effectLst>
                  <a:outerShdw blurRad="38100" dist="38100" dir="2700000" algn="tl">
                    <a:srgbClr val="000000">
                      <a:alpha val="43137"/>
                    </a:srgbClr>
                  </a:outerShdw>
                </a:effectLst>
                <a:latin typeface="UTM Ong Do Tre" panose="02040603050506020204" pitchFamily="18" charset="0"/>
                <a:cs typeface="Times New Roman" panose="02020603050405020304" pitchFamily="18" charset="0"/>
              </a:rPr>
              <a:t>đọc</a:t>
            </a:r>
            <a:endParaRPr lang="en-US" sz="11500" dirty="0">
              <a:solidFill>
                <a:srgbClr val="0070C0"/>
              </a:solidFill>
              <a:effectLst>
                <a:outerShdw blurRad="38100" dist="38100" dir="2700000" algn="tl">
                  <a:srgbClr val="000000">
                    <a:alpha val="43137"/>
                  </a:srgbClr>
                </a:outerShdw>
              </a:effectLst>
              <a:latin typeface="UTM Ong Do Tre"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21261706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532E75E3-CF02-35C2-6811-900FC30CDD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ext Box 14">
            <a:extLst>
              <a:ext uri="{FF2B5EF4-FFF2-40B4-BE49-F238E27FC236}">
                <a16:creationId xmlns:a16="http://schemas.microsoft.com/office/drawing/2014/main" id="{0C48C6DD-355D-2E5D-05BB-E44155A5EC41}"/>
              </a:ext>
            </a:extLst>
          </p:cNvPr>
          <p:cNvSpPr txBox="1">
            <a:spLocks noChangeArrowheads="1"/>
          </p:cNvSpPr>
          <p:nvPr/>
        </p:nvSpPr>
        <p:spPr bwMode="auto">
          <a:xfrm>
            <a:off x="3078370" y="493143"/>
            <a:ext cx="5536282" cy="939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5400" b="1">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Luyện đọc từ khó</a:t>
            </a:r>
            <a:endParaRPr lang="en-US" sz="5400" dirty="0">
              <a:solidFill>
                <a:srgbClr val="0070C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endParaRPr>
          </a:p>
        </p:txBody>
      </p:sp>
      <p:sp>
        <p:nvSpPr>
          <p:cNvPr id="3" name="Rectangle: Rounded Corners 8">
            <a:extLst>
              <a:ext uri="{FF2B5EF4-FFF2-40B4-BE49-F238E27FC236}">
                <a16:creationId xmlns:a16="http://schemas.microsoft.com/office/drawing/2014/main" id="{3B10CC8B-5F7C-DDF0-A24C-75673EA30E0F}"/>
              </a:ext>
            </a:extLst>
          </p:cNvPr>
          <p:cNvSpPr/>
          <p:nvPr/>
        </p:nvSpPr>
        <p:spPr>
          <a:xfrm>
            <a:off x="550663" y="2149120"/>
            <a:ext cx="4705563" cy="1028700"/>
          </a:xfrm>
          <a:custGeom>
            <a:avLst/>
            <a:gdLst>
              <a:gd name="connsiteX0" fmla="*/ 0 w 3262749"/>
              <a:gd name="connsiteY0" fmla="*/ 389661 h 1028700"/>
              <a:gd name="connsiteX1" fmla="*/ 389661 w 3262749"/>
              <a:gd name="connsiteY1" fmla="*/ 0 h 1028700"/>
              <a:gd name="connsiteX2" fmla="*/ 1010518 w 3262749"/>
              <a:gd name="connsiteY2" fmla="*/ 0 h 1028700"/>
              <a:gd name="connsiteX3" fmla="*/ 1656209 w 3262749"/>
              <a:gd name="connsiteY3" fmla="*/ 0 h 1028700"/>
              <a:gd name="connsiteX4" fmla="*/ 2326734 w 3262749"/>
              <a:gd name="connsiteY4" fmla="*/ 0 h 1028700"/>
              <a:gd name="connsiteX5" fmla="*/ 2873088 w 3262749"/>
              <a:gd name="connsiteY5" fmla="*/ 0 h 1028700"/>
              <a:gd name="connsiteX6" fmla="*/ 3262749 w 3262749"/>
              <a:gd name="connsiteY6" fmla="*/ 389661 h 1028700"/>
              <a:gd name="connsiteX7" fmla="*/ 3262749 w 3262749"/>
              <a:gd name="connsiteY7" fmla="*/ 639039 h 1028700"/>
              <a:gd name="connsiteX8" fmla="*/ 2873088 w 3262749"/>
              <a:gd name="connsiteY8" fmla="*/ 1028700 h 1028700"/>
              <a:gd name="connsiteX9" fmla="*/ 2202563 w 3262749"/>
              <a:gd name="connsiteY9" fmla="*/ 1028700 h 1028700"/>
              <a:gd name="connsiteX10" fmla="*/ 1606540 w 3262749"/>
              <a:gd name="connsiteY10" fmla="*/ 1028700 h 1028700"/>
              <a:gd name="connsiteX11" fmla="*/ 985683 w 3262749"/>
              <a:gd name="connsiteY11" fmla="*/ 1028700 h 1028700"/>
              <a:gd name="connsiteX12" fmla="*/ 389661 w 3262749"/>
              <a:gd name="connsiteY12" fmla="*/ 1028700 h 1028700"/>
              <a:gd name="connsiteX13" fmla="*/ 0 w 3262749"/>
              <a:gd name="connsiteY13" fmla="*/ 639039 h 1028700"/>
              <a:gd name="connsiteX14" fmla="*/ 0 w 3262749"/>
              <a:gd name="connsiteY14" fmla="*/ 389661 h 102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62749" h="1028700" fill="none" extrusionOk="0">
                <a:moveTo>
                  <a:pt x="0" y="389661"/>
                </a:moveTo>
                <a:cubicBezTo>
                  <a:pt x="4997" y="162308"/>
                  <a:pt x="155526" y="-2119"/>
                  <a:pt x="389661" y="0"/>
                </a:cubicBezTo>
                <a:cubicBezTo>
                  <a:pt x="673970" y="11893"/>
                  <a:pt x="824760" y="1593"/>
                  <a:pt x="1010518" y="0"/>
                </a:cubicBezTo>
                <a:cubicBezTo>
                  <a:pt x="1196276" y="-1593"/>
                  <a:pt x="1453976" y="22116"/>
                  <a:pt x="1656209" y="0"/>
                </a:cubicBezTo>
                <a:cubicBezTo>
                  <a:pt x="1858442" y="-22116"/>
                  <a:pt x="2041296" y="-25530"/>
                  <a:pt x="2326734" y="0"/>
                </a:cubicBezTo>
                <a:cubicBezTo>
                  <a:pt x="2612172" y="25530"/>
                  <a:pt x="2600533" y="15461"/>
                  <a:pt x="2873088" y="0"/>
                </a:cubicBezTo>
                <a:cubicBezTo>
                  <a:pt x="3103522" y="665"/>
                  <a:pt x="3275474" y="175666"/>
                  <a:pt x="3262749" y="389661"/>
                </a:cubicBezTo>
                <a:cubicBezTo>
                  <a:pt x="3257946" y="485150"/>
                  <a:pt x="3262056" y="585879"/>
                  <a:pt x="3262749" y="639039"/>
                </a:cubicBezTo>
                <a:cubicBezTo>
                  <a:pt x="3251224" y="846575"/>
                  <a:pt x="3111328" y="985895"/>
                  <a:pt x="2873088" y="1028700"/>
                </a:cubicBezTo>
                <a:cubicBezTo>
                  <a:pt x="2546173" y="1002156"/>
                  <a:pt x="2387861" y="1033654"/>
                  <a:pt x="2202563" y="1028700"/>
                </a:cubicBezTo>
                <a:cubicBezTo>
                  <a:pt x="2017265" y="1023746"/>
                  <a:pt x="1891703" y="1028169"/>
                  <a:pt x="1606540" y="1028700"/>
                </a:cubicBezTo>
                <a:cubicBezTo>
                  <a:pt x="1321377" y="1029231"/>
                  <a:pt x="1183991" y="1034311"/>
                  <a:pt x="985683" y="1028700"/>
                </a:cubicBezTo>
                <a:cubicBezTo>
                  <a:pt x="787375" y="1023089"/>
                  <a:pt x="520990" y="1032296"/>
                  <a:pt x="389661" y="1028700"/>
                </a:cubicBezTo>
                <a:cubicBezTo>
                  <a:pt x="195932" y="1027221"/>
                  <a:pt x="-33157" y="847387"/>
                  <a:pt x="0" y="639039"/>
                </a:cubicBezTo>
                <a:cubicBezTo>
                  <a:pt x="-8358" y="540757"/>
                  <a:pt x="8384" y="461820"/>
                  <a:pt x="0" y="389661"/>
                </a:cubicBezTo>
                <a:close/>
              </a:path>
              <a:path w="3262749" h="1028700" stroke="0" extrusionOk="0">
                <a:moveTo>
                  <a:pt x="0" y="389661"/>
                </a:moveTo>
                <a:cubicBezTo>
                  <a:pt x="-1022" y="152582"/>
                  <a:pt x="215636" y="22644"/>
                  <a:pt x="389661" y="0"/>
                </a:cubicBezTo>
                <a:cubicBezTo>
                  <a:pt x="590132" y="-17238"/>
                  <a:pt x="761915" y="32977"/>
                  <a:pt x="1060186" y="0"/>
                </a:cubicBezTo>
                <a:cubicBezTo>
                  <a:pt x="1358457" y="-32977"/>
                  <a:pt x="1383693" y="-23424"/>
                  <a:pt x="1606540" y="0"/>
                </a:cubicBezTo>
                <a:cubicBezTo>
                  <a:pt x="1829387" y="23424"/>
                  <a:pt x="2076288" y="5879"/>
                  <a:pt x="2202563" y="0"/>
                </a:cubicBezTo>
                <a:cubicBezTo>
                  <a:pt x="2328838" y="-5879"/>
                  <a:pt x="2709137" y="17646"/>
                  <a:pt x="2873088" y="0"/>
                </a:cubicBezTo>
                <a:cubicBezTo>
                  <a:pt x="3117727" y="28068"/>
                  <a:pt x="3221831" y="165697"/>
                  <a:pt x="3262749" y="389661"/>
                </a:cubicBezTo>
                <a:cubicBezTo>
                  <a:pt x="3251915" y="472437"/>
                  <a:pt x="3268913" y="524487"/>
                  <a:pt x="3262749" y="639039"/>
                </a:cubicBezTo>
                <a:cubicBezTo>
                  <a:pt x="3298285" y="830036"/>
                  <a:pt x="3108432" y="1001461"/>
                  <a:pt x="2873088" y="1028700"/>
                </a:cubicBezTo>
                <a:cubicBezTo>
                  <a:pt x="2646249" y="1049427"/>
                  <a:pt x="2444106" y="1057061"/>
                  <a:pt x="2301900" y="1028700"/>
                </a:cubicBezTo>
                <a:cubicBezTo>
                  <a:pt x="2159694" y="1000339"/>
                  <a:pt x="1836889" y="1006356"/>
                  <a:pt x="1631375" y="1028700"/>
                </a:cubicBezTo>
                <a:cubicBezTo>
                  <a:pt x="1425861" y="1051044"/>
                  <a:pt x="1293818" y="1010457"/>
                  <a:pt x="1010518" y="1028700"/>
                </a:cubicBezTo>
                <a:cubicBezTo>
                  <a:pt x="727218" y="1046943"/>
                  <a:pt x="517117" y="1020808"/>
                  <a:pt x="389661" y="1028700"/>
                </a:cubicBezTo>
                <a:cubicBezTo>
                  <a:pt x="193862" y="1022098"/>
                  <a:pt x="35412" y="864103"/>
                  <a:pt x="0" y="639039"/>
                </a:cubicBezTo>
                <a:cubicBezTo>
                  <a:pt x="-6951" y="521816"/>
                  <a:pt x="-3437" y="510907"/>
                  <a:pt x="0" y="389661"/>
                </a:cubicBezTo>
                <a:close/>
              </a:path>
            </a:pathLst>
          </a:custGeom>
          <a:ln w="12700">
            <a:solidFill>
              <a:srgbClr val="FF6600"/>
            </a:solidFill>
            <a:prstDash val="lg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vi-VN" altLang="vi-VN" sz="4800" dirty="0">
                <a:solidFill>
                  <a:srgbClr val="0070C0"/>
                </a:solidFill>
                <a:latin typeface="UTM Avo" panose="02040603050506020204" pitchFamily="18" charset="0"/>
              </a:rPr>
              <a:t>Ba-na</a:t>
            </a:r>
            <a:endParaRPr lang="en-US" altLang="vi-VN" sz="4800" dirty="0">
              <a:solidFill>
                <a:srgbClr val="0070C0"/>
              </a:solidFill>
              <a:latin typeface="UTM Avo" panose="02040603050506020204" pitchFamily="18" charset="0"/>
            </a:endParaRPr>
          </a:p>
        </p:txBody>
      </p:sp>
      <p:sp>
        <p:nvSpPr>
          <p:cNvPr id="9" name="Rectangle: Rounded Corners 8">
            <a:extLst>
              <a:ext uri="{FF2B5EF4-FFF2-40B4-BE49-F238E27FC236}">
                <a16:creationId xmlns:a16="http://schemas.microsoft.com/office/drawing/2014/main" id="{3F59D9C4-92D7-DF7B-0595-4F8F3CB8153A}"/>
              </a:ext>
            </a:extLst>
          </p:cNvPr>
          <p:cNvSpPr/>
          <p:nvPr/>
        </p:nvSpPr>
        <p:spPr>
          <a:xfrm>
            <a:off x="6528753" y="2149120"/>
            <a:ext cx="4705563" cy="1028700"/>
          </a:xfrm>
          <a:custGeom>
            <a:avLst/>
            <a:gdLst>
              <a:gd name="connsiteX0" fmla="*/ 0 w 3262749"/>
              <a:gd name="connsiteY0" fmla="*/ 389661 h 1028700"/>
              <a:gd name="connsiteX1" fmla="*/ 389661 w 3262749"/>
              <a:gd name="connsiteY1" fmla="*/ 0 h 1028700"/>
              <a:gd name="connsiteX2" fmla="*/ 1010518 w 3262749"/>
              <a:gd name="connsiteY2" fmla="*/ 0 h 1028700"/>
              <a:gd name="connsiteX3" fmla="*/ 1656209 w 3262749"/>
              <a:gd name="connsiteY3" fmla="*/ 0 h 1028700"/>
              <a:gd name="connsiteX4" fmla="*/ 2326734 w 3262749"/>
              <a:gd name="connsiteY4" fmla="*/ 0 h 1028700"/>
              <a:gd name="connsiteX5" fmla="*/ 2873088 w 3262749"/>
              <a:gd name="connsiteY5" fmla="*/ 0 h 1028700"/>
              <a:gd name="connsiteX6" fmla="*/ 3262749 w 3262749"/>
              <a:gd name="connsiteY6" fmla="*/ 389661 h 1028700"/>
              <a:gd name="connsiteX7" fmla="*/ 3262749 w 3262749"/>
              <a:gd name="connsiteY7" fmla="*/ 639039 h 1028700"/>
              <a:gd name="connsiteX8" fmla="*/ 2873088 w 3262749"/>
              <a:gd name="connsiteY8" fmla="*/ 1028700 h 1028700"/>
              <a:gd name="connsiteX9" fmla="*/ 2202563 w 3262749"/>
              <a:gd name="connsiteY9" fmla="*/ 1028700 h 1028700"/>
              <a:gd name="connsiteX10" fmla="*/ 1606540 w 3262749"/>
              <a:gd name="connsiteY10" fmla="*/ 1028700 h 1028700"/>
              <a:gd name="connsiteX11" fmla="*/ 985683 w 3262749"/>
              <a:gd name="connsiteY11" fmla="*/ 1028700 h 1028700"/>
              <a:gd name="connsiteX12" fmla="*/ 389661 w 3262749"/>
              <a:gd name="connsiteY12" fmla="*/ 1028700 h 1028700"/>
              <a:gd name="connsiteX13" fmla="*/ 0 w 3262749"/>
              <a:gd name="connsiteY13" fmla="*/ 639039 h 1028700"/>
              <a:gd name="connsiteX14" fmla="*/ 0 w 3262749"/>
              <a:gd name="connsiteY14" fmla="*/ 389661 h 102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62749" h="1028700" fill="none" extrusionOk="0">
                <a:moveTo>
                  <a:pt x="0" y="389661"/>
                </a:moveTo>
                <a:cubicBezTo>
                  <a:pt x="4997" y="162308"/>
                  <a:pt x="155526" y="-2119"/>
                  <a:pt x="389661" y="0"/>
                </a:cubicBezTo>
                <a:cubicBezTo>
                  <a:pt x="673970" y="11893"/>
                  <a:pt x="824760" y="1593"/>
                  <a:pt x="1010518" y="0"/>
                </a:cubicBezTo>
                <a:cubicBezTo>
                  <a:pt x="1196276" y="-1593"/>
                  <a:pt x="1453976" y="22116"/>
                  <a:pt x="1656209" y="0"/>
                </a:cubicBezTo>
                <a:cubicBezTo>
                  <a:pt x="1858442" y="-22116"/>
                  <a:pt x="2041296" y="-25530"/>
                  <a:pt x="2326734" y="0"/>
                </a:cubicBezTo>
                <a:cubicBezTo>
                  <a:pt x="2612172" y="25530"/>
                  <a:pt x="2600533" y="15461"/>
                  <a:pt x="2873088" y="0"/>
                </a:cubicBezTo>
                <a:cubicBezTo>
                  <a:pt x="3103522" y="665"/>
                  <a:pt x="3275474" y="175666"/>
                  <a:pt x="3262749" y="389661"/>
                </a:cubicBezTo>
                <a:cubicBezTo>
                  <a:pt x="3257946" y="485150"/>
                  <a:pt x="3262056" y="585879"/>
                  <a:pt x="3262749" y="639039"/>
                </a:cubicBezTo>
                <a:cubicBezTo>
                  <a:pt x="3251224" y="846575"/>
                  <a:pt x="3111328" y="985895"/>
                  <a:pt x="2873088" y="1028700"/>
                </a:cubicBezTo>
                <a:cubicBezTo>
                  <a:pt x="2546173" y="1002156"/>
                  <a:pt x="2387861" y="1033654"/>
                  <a:pt x="2202563" y="1028700"/>
                </a:cubicBezTo>
                <a:cubicBezTo>
                  <a:pt x="2017265" y="1023746"/>
                  <a:pt x="1891703" y="1028169"/>
                  <a:pt x="1606540" y="1028700"/>
                </a:cubicBezTo>
                <a:cubicBezTo>
                  <a:pt x="1321377" y="1029231"/>
                  <a:pt x="1183991" y="1034311"/>
                  <a:pt x="985683" y="1028700"/>
                </a:cubicBezTo>
                <a:cubicBezTo>
                  <a:pt x="787375" y="1023089"/>
                  <a:pt x="520990" y="1032296"/>
                  <a:pt x="389661" y="1028700"/>
                </a:cubicBezTo>
                <a:cubicBezTo>
                  <a:pt x="195932" y="1027221"/>
                  <a:pt x="-33157" y="847387"/>
                  <a:pt x="0" y="639039"/>
                </a:cubicBezTo>
                <a:cubicBezTo>
                  <a:pt x="-8358" y="540757"/>
                  <a:pt x="8384" y="461820"/>
                  <a:pt x="0" y="389661"/>
                </a:cubicBezTo>
                <a:close/>
              </a:path>
              <a:path w="3262749" h="1028700" stroke="0" extrusionOk="0">
                <a:moveTo>
                  <a:pt x="0" y="389661"/>
                </a:moveTo>
                <a:cubicBezTo>
                  <a:pt x="-1022" y="152582"/>
                  <a:pt x="215636" y="22644"/>
                  <a:pt x="389661" y="0"/>
                </a:cubicBezTo>
                <a:cubicBezTo>
                  <a:pt x="590132" y="-17238"/>
                  <a:pt x="761915" y="32977"/>
                  <a:pt x="1060186" y="0"/>
                </a:cubicBezTo>
                <a:cubicBezTo>
                  <a:pt x="1358457" y="-32977"/>
                  <a:pt x="1383693" y="-23424"/>
                  <a:pt x="1606540" y="0"/>
                </a:cubicBezTo>
                <a:cubicBezTo>
                  <a:pt x="1829387" y="23424"/>
                  <a:pt x="2076288" y="5879"/>
                  <a:pt x="2202563" y="0"/>
                </a:cubicBezTo>
                <a:cubicBezTo>
                  <a:pt x="2328838" y="-5879"/>
                  <a:pt x="2709137" y="17646"/>
                  <a:pt x="2873088" y="0"/>
                </a:cubicBezTo>
                <a:cubicBezTo>
                  <a:pt x="3117727" y="28068"/>
                  <a:pt x="3221831" y="165697"/>
                  <a:pt x="3262749" y="389661"/>
                </a:cubicBezTo>
                <a:cubicBezTo>
                  <a:pt x="3251915" y="472437"/>
                  <a:pt x="3268913" y="524487"/>
                  <a:pt x="3262749" y="639039"/>
                </a:cubicBezTo>
                <a:cubicBezTo>
                  <a:pt x="3298285" y="830036"/>
                  <a:pt x="3108432" y="1001461"/>
                  <a:pt x="2873088" y="1028700"/>
                </a:cubicBezTo>
                <a:cubicBezTo>
                  <a:pt x="2646249" y="1049427"/>
                  <a:pt x="2444106" y="1057061"/>
                  <a:pt x="2301900" y="1028700"/>
                </a:cubicBezTo>
                <a:cubicBezTo>
                  <a:pt x="2159694" y="1000339"/>
                  <a:pt x="1836889" y="1006356"/>
                  <a:pt x="1631375" y="1028700"/>
                </a:cubicBezTo>
                <a:cubicBezTo>
                  <a:pt x="1425861" y="1051044"/>
                  <a:pt x="1293818" y="1010457"/>
                  <a:pt x="1010518" y="1028700"/>
                </a:cubicBezTo>
                <a:cubicBezTo>
                  <a:pt x="727218" y="1046943"/>
                  <a:pt x="517117" y="1020808"/>
                  <a:pt x="389661" y="1028700"/>
                </a:cubicBezTo>
                <a:cubicBezTo>
                  <a:pt x="193862" y="1022098"/>
                  <a:pt x="35412" y="864103"/>
                  <a:pt x="0" y="639039"/>
                </a:cubicBezTo>
                <a:cubicBezTo>
                  <a:pt x="-6951" y="521816"/>
                  <a:pt x="-3437" y="510907"/>
                  <a:pt x="0" y="389661"/>
                </a:cubicBezTo>
                <a:close/>
              </a:path>
            </a:pathLst>
          </a:custGeom>
          <a:ln w="12700">
            <a:solidFill>
              <a:srgbClr val="FF6600"/>
            </a:solidFill>
            <a:prstDash val="lg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vi-VN" altLang="vi-VN" sz="4800" dirty="0">
                <a:solidFill>
                  <a:srgbClr val="0070C0"/>
                </a:solidFill>
                <a:latin typeface="UTM Avo" panose="02040603050506020204" pitchFamily="18" charset="0"/>
              </a:rPr>
              <a:t>Gia-rai</a:t>
            </a:r>
            <a:endParaRPr lang="en-US" altLang="vi-VN" sz="4800" dirty="0">
              <a:solidFill>
                <a:srgbClr val="0070C0"/>
              </a:solidFill>
              <a:latin typeface="UTM Avo" panose="02040603050506020204" pitchFamily="18" charset="0"/>
            </a:endParaRPr>
          </a:p>
        </p:txBody>
      </p:sp>
      <p:sp>
        <p:nvSpPr>
          <p:cNvPr id="10" name="Rectangle: Rounded Corners 8">
            <a:extLst>
              <a:ext uri="{FF2B5EF4-FFF2-40B4-BE49-F238E27FC236}">
                <a16:creationId xmlns:a16="http://schemas.microsoft.com/office/drawing/2014/main" id="{51DAEA4A-36EB-5D38-6949-3E33BC6B9ABB}"/>
              </a:ext>
            </a:extLst>
          </p:cNvPr>
          <p:cNvSpPr/>
          <p:nvPr/>
        </p:nvSpPr>
        <p:spPr>
          <a:xfrm>
            <a:off x="550662" y="3581977"/>
            <a:ext cx="4705563" cy="1028700"/>
          </a:xfrm>
          <a:custGeom>
            <a:avLst/>
            <a:gdLst>
              <a:gd name="connsiteX0" fmla="*/ 0 w 3262749"/>
              <a:gd name="connsiteY0" fmla="*/ 389661 h 1028700"/>
              <a:gd name="connsiteX1" fmla="*/ 389661 w 3262749"/>
              <a:gd name="connsiteY1" fmla="*/ 0 h 1028700"/>
              <a:gd name="connsiteX2" fmla="*/ 1010518 w 3262749"/>
              <a:gd name="connsiteY2" fmla="*/ 0 h 1028700"/>
              <a:gd name="connsiteX3" fmla="*/ 1656209 w 3262749"/>
              <a:gd name="connsiteY3" fmla="*/ 0 h 1028700"/>
              <a:gd name="connsiteX4" fmla="*/ 2326734 w 3262749"/>
              <a:gd name="connsiteY4" fmla="*/ 0 h 1028700"/>
              <a:gd name="connsiteX5" fmla="*/ 2873088 w 3262749"/>
              <a:gd name="connsiteY5" fmla="*/ 0 h 1028700"/>
              <a:gd name="connsiteX6" fmla="*/ 3262749 w 3262749"/>
              <a:gd name="connsiteY6" fmla="*/ 389661 h 1028700"/>
              <a:gd name="connsiteX7" fmla="*/ 3262749 w 3262749"/>
              <a:gd name="connsiteY7" fmla="*/ 639039 h 1028700"/>
              <a:gd name="connsiteX8" fmla="*/ 2873088 w 3262749"/>
              <a:gd name="connsiteY8" fmla="*/ 1028700 h 1028700"/>
              <a:gd name="connsiteX9" fmla="*/ 2202563 w 3262749"/>
              <a:gd name="connsiteY9" fmla="*/ 1028700 h 1028700"/>
              <a:gd name="connsiteX10" fmla="*/ 1606540 w 3262749"/>
              <a:gd name="connsiteY10" fmla="*/ 1028700 h 1028700"/>
              <a:gd name="connsiteX11" fmla="*/ 985683 w 3262749"/>
              <a:gd name="connsiteY11" fmla="*/ 1028700 h 1028700"/>
              <a:gd name="connsiteX12" fmla="*/ 389661 w 3262749"/>
              <a:gd name="connsiteY12" fmla="*/ 1028700 h 1028700"/>
              <a:gd name="connsiteX13" fmla="*/ 0 w 3262749"/>
              <a:gd name="connsiteY13" fmla="*/ 639039 h 1028700"/>
              <a:gd name="connsiteX14" fmla="*/ 0 w 3262749"/>
              <a:gd name="connsiteY14" fmla="*/ 389661 h 102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62749" h="1028700" fill="none" extrusionOk="0">
                <a:moveTo>
                  <a:pt x="0" y="389661"/>
                </a:moveTo>
                <a:cubicBezTo>
                  <a:pt x="4997" y="162308"/>
                  <a:pt x="155526" y="-2119"/>
                  <a:pt x="389661" y="0"/>
                </a:cubicBezTo>
                <a:cubicBezTo>
                  <a:pt x="673970" y="11893"/>
                  <a:pt x="824760" y="1593"/>
                  <a:pt x="1010518" y="0"/>
                </a:cubicBezTo>
                <a:cubicBezTo>
                  <a:pt x="1196276" y="-1593"/>
                  <a:pt x="1453976" y="22116"/>
                  <a:pt x="1656209" y="0"/>
                </a:cubicBezTo>
                <a:cubicBezTo>
                  <a:pt x="1858442" y="-22116"/>
                  <a:pt x="2041296" y="-25530"/>
                  <a:pt x="2326734" y="0"/>
                </a:cubicBezTo>
                <a:cubicBezTo>
                  <a:pt x="2612172" y="25530"/>
                  <a:pt x="2600533" y="15461"/>
                  <a:pt x="2873088" y="0"/>
                </a:cubicBezTo>
                <a:cubicBezTo>
                  <a:pt x="3103522" y="665"/>
                  <a:pt x="3275474" y="175666"/>
                  <a:pt x="3262749" y="389661"/>
                </a:cubicBezTo>
                <a:cubicBezTo>
                  <a:pt x="3257946" y="485150"/>
                  <a:pt x="3262056" y="585879"/>
                  <a:pt x="3262749" y="639039"/>
                </a:cubicBezTo>
                <a:cubicBezTo>
                  <a:pt x="3251224" y="846575"/>
                  <a:pt x="3111328" y="985895"/>
                  <a:pt x="2873088" y="1028700"/>
                </a:cubicBezTo>
                <a:cubicBezTo>
                  <a:pt x="2546173" y="1002156"/>
                  <a:pt x="2387861" y="1033654"/>
                  <a:pt x="2202563" y="1028700"/>
                </a:cubicBezTo>
                <a:cubicBezTo>
                  <a:pt x="2017265" y="1023746"/>
                  <a:pt x="1891703" y="1028169"/>
                  <a:pt x="1606540" y="1028700"/>
                </a:cubicBezTo>
                <a:cubicBezTo>
                  <a:pt x="1321377" y="1029231"/>
                  <a:pt x="1183991" y="1034311"/>
                  <a:pt x="985683" y="1028700"/>
                </a:cubicBezTo>
                <a:cubicBezTo>
                  <a:pt x="787375" y="1023089"/>
                  <a:pt x="520990" y="1032296"/>
                  <a:pt x="389661" y="1028700"/>
                </a:cubicBezTo>
                <a:cubicBezTo>
                  <a:pt x="195932" y="1027221"/>
                  <a:pt x="-33157" y="847387"/>
                  <a:pt x="0" y="639039"/>
                </a:cubicBezTo>
                <a:cubicBezTo>
                  <a:pt x="-8358" y="540757"/>
                  <a:pt x="8384" y="461820"/>
                  <a:pt x="0" y="389661"/>
                </a:cubicBezTo>
                <a:close/>
              </a:path>
              <a:path w="3262749" h="1028700" stroke="0" extrusionOk="0">
                <a:moveTo>
                  <a:pt x="0" y="389661"/>
                </a:moveTo>
                <a:cubicBezTo>
                  <a:pt x="-1022" y="152582"/>
                  <a:pt x="215636" y="22644"/>
                  <a:pt x="389661" y="0"/>
                </a:cubicBezTo>
                <a:cubicBezTo>
                  <a:pt x="590132" y="-17238"/>
                  <a:pt x="761915" y="32977"/>
                  <a:pt x="1060186" y="0"/>
                </a:cubicBezTo>
                <a:cubicBezTo>
                  <a:pt x="1358457" y="-32977"/>
                  <a:pt x="1383693" y="-23424"/>
                  <a:pt x="1606540" y="0"/>
                </a:cubicBezTo>
                <a:cubicBezTo>
                  <a:pt x="1829387" y="23424"/>
                  <a:pt x="2076288" y="5879"/>
                  <a:pt x="2202563" y="0"/>
                </a:cubicBezTo>
                <a:cubicBezTo>
                  <a:pt x="2328838" y="-5879"/>
                  <a:pt x="2709137" y="17646"/>
                  <a:pt x="2873088" y="0"/>
                </a:cubicBezTo>
                <a:cubicBezTo>
                  <a:pt x="3117727" y="28068"/>
                  <a:pt x="3221831" y="165697"/>
                  <a:pt x="3262749" y="389661"/>
                </a:cubicBezTo>
                <a:cubicBezTo>
                  <a:pt x="3251915" y="472437"/>
                  <a:pt x="3268913" y="524487"/>
                  <a:pt x="3262749" y="639039"/>
                </a:cubicBezTo>
                <a:cubicBezTo>
                  <a:pt x="3298285" y="830036"/>
                  <a:pt x="3108432" y="1001461"/>
                  <a:pt x="2873088" y="1028700"/>
                </a:cubicBezTo>
                <a:cubicBezTo>
                  <a:pt x="2646249" y="1049427"/>
                  <a:pt x="2444106" y="1057061"/>
                  <a:pt x="2301900" y="1028700"/>
                </a:cubicBezTo>
                <a:cubicBezTo>
                  <a:pt x="2159694" y="1000339"/>
                  <a:pt x="1836889" y="1006356"/>
                  <a:pt x="1631375" y="1028700"/>
                </a:cubicBezTo>
                <a:cubicBezTo>
                  <a:pt x="1425861" y="1051044"/>
                  <a:pt x="1293818" y="1010457"/>
                  <a:pt x="1010518" y="1028700"/>
                </a:cubicBezTo>
                <a:cubicBezTo>
                  <a:pt x="727218" y="1046943"/>
                  <a:pt x="517117" y="1020808"/>
                  <a:pt x="389661" y="1028700"/>
                </a:cubicBezTo>
                <a:cubicBezTo>
                  <a:pt x="193862" y="1022098"/>
                  <a:pt x="35412" y="864103"/>
                  <a:pt x="0" y="639039"/>
                </a:cubicBezTo>
                <a:cubicBezTo>
                  <a:pt x="-6951" y="521816"/>
                  <a:pt x="-3437" y="510907"/>
                  <a:pt x="0" y="389661"/>
                </a:cubicBezTo>
                <a:close/>
              </a:path>
            </a:pathLst>
          </a:custGeom>
          <a:ln w="12700">
            <a:solidFill>
              <a:srgbClr val="FF6600"/>
            </a:solidFill>
            <a:prstDash val="lg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vi-VN" altLang="vi-VN" sz="4800" dirty="0">
                <a:solidFill>
                  <a:srgbClr val="0070C0"/>
                </a:solidFill>
                <a:latin typeface="UTM Avo" panose="02040603050506020204" pitchFamily="18" charset="0"/>
              </a:rPr>
              <a:t>Xơ-đăng</a:t>
            </a:r>
            <a:endParaRPr lang="en-US" altLang="vi-VN" sz="4800" dirty="0">
              <a:solidFill>
                <a:srgbClr val="0070C0"/>
              </a:solidFill>
              <a:latin typeface="UTM Avo" panose="02040603050506020204" pitchFamily="18" charset="0"/>
            </a:endParaRPr>
          </a:p>
        </p:txBody>
      </p:sp>
      <p:sp>
        <p:nvSpPr>
          <p:cNvPr id="11" name="Rectangle: Rounded Corners 8">
            <a:extLst>
              <a:ext uri="{FF2B5EF4-FFF2-40B4-BE49-F238E27FC236}">
                <a16:creationId xmlns:a16="http://schemas.microsoft.com/office/drawing/2014/main" id="{2E6DA510-11ED-19BF-9D0E-CF2F1703AB89}"/>
              </a:ext>
            </a:extLst>
          </p:cNvPr>
          <p:cNvSpPr/>
          <p:nvPr/>
        </p:nvSpPr>
        <p:spPr>
          <a:xfrm>
            <a:off x="6528753" y="3631078"/>
            <a:ext cx="4705563" cy="1028700"/>
          </a:xfrm>
          <a:custGeom>
            <a:avLst/>
            <a:gdLst>
              <a:gd name="connsiteX0" fmla="*/ 0 w 3262749"/>
              <a:gd name="connsiteY0" fmla="*/ 389661 h 1028700"/>
              <a:gd name="connsiteX1" fmla="*/ 389661 w 3262749"/>
              <a:gd name="connsiteY1" fmla="*/ 0 h 1028700"/>
              <a:gd name="connsiteX2" fmla="*/ 1010518 w 3262749"/>
              <a:gd name="connsiteY2" fmla="*/ 0 h 1028700"/>
              <a:gd name="connsiteX3" fmla="*/ 1656209 w 3262749"/>
              <a:gd name="connsiteY3" fmla="*/ 0 h 1028700"/>
              <a:gd name="connsiteX4" fmla="*/ 2326734 w 3262749"/>
              <a:gd name="connsiteY4" fmla="*/ 0 h 1028700"/>
              <a:gd name="connsiteX5" fmla="*/ 2873088 w 3262749"/>
              <a:gd name="connsiteY5" fmla="*/ 0 h 1028700"/>
              <a:gd name="connsiteX6" fmla="*/ 3262749 w 3262749"/>
              <a:gd name="connsiteY6" fmla="*/ 389661 h 1028700"/>
              <a:gd name="connsiteX7" fmla="*/ 3262749 w 3262749"/>
              <a:gd name="connsiteY7" fmla="*/ 639039 h 1028700"/>
              <a:gd name="connsiteX8" fmla="*/ 2873088 w 3262749"/>
              <a:gd name="connsiteY8" fmla="*/ 1028700 h 1028700"/>
              <a:gd name="connsiteX9" fmla="*/ 2202563 w 3262749"/>
              <a:gd name="connsiteY9" fmla="*/ 1028700 h 1028700"/>
              <a:gd name="connsiteX10" fmla="*/ 1606540 w 3262749"/>
              <a:gd name="connsiteY10" fmla="*/ 1028700 h 1028700"/>
              <a:gd name="connsiteX11" fmla="*/ 985683 w 3262749"/>
              <a:gd name="connsiteY11" fmla="*/ 1028700 h 1028700"/>
              <a:gd name="connsiteX12" fmla="*/ 389661 w 3262749"/>
              <a:gd name="connsiteY12" fmla="*/ 1028700 h 1028700"/>
              <a:gd name="connsiteX13" fmla="*/ 0 w 3262749"/>
              <a:gd name="connsiteY13" fmla="*/ 639039 h 1028700"/>
              <a:gd name="connsiteX14" fmla="*/ 0 w 3262749"/>
              <a:gd name="connsiteY14" fmla="*/ 389661 h 102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62749" h="1028700" fill="none" extrusionOk="0">
                <a:moveTo>
                  <a:pt x="0" y="389661"/>
                </a:moveTo>
                <a:cubicBezTo>
                  <a:pt x="4997" y="162308"/>
                  <a:pt x="155526" y="-2119"/>
                  <a:pt x="389661" y="0"/>
                </a:cubicBezTo>
                <a:cubicBezTo>
                  <a:pt x="673970" y="11893"/>
                  <a:pt x="824760" y="1593"/>
                  <a:pt x="1010518" y="0"/>
                </a:cubicBezTo>
                <a:cubicBezTo>
                  <a:pt x="1196276" y="-1593"/>
                  <a:pt x="1453976" y="22116"/>
                  <a:pt x="1656209" y="0"/>
                </a:cubicBezTo>
                <a:cubicBezTo>
                  <a:pt x="1858442" y="-22116"/>
                  <a:pt x="2041296" y="-25530"/>
                  <a:pt x="2326734" y="0"/>
                </a:cubicBezTo>
                <a:cubicBezTo>
                  <a:pt x="2612172" y="25530"/>
                  <a:pt x="2600533" y="15461"/>
                  <a:pt x="2873088" y="0"/>
                </a:cubicBezTo>
                <a:cubicBezTo>
                  <a:pt x="3103522" y="665"/>
                  <a:pt x="3275474" y="175666"/>
                  <a:pt x="3262749" y="389661"/>
                </a:cubicBezTo>
                <a:cubicBezTo>
                  <a:pt x="3257946" y="485150"/>
                  <a:pt x="3262056" y="585879"/>
                  <a:pt x="3262749" y="639039"/>
                </a:cubicBezTo>
                <a:cubicBezTo>
                  <a:pt x="3251224" y="846575"/>
                  <a:pt x="3111328" y="985895"/>
                  <a:pt x="2873088" y="1028700"/>
                </a:cubicBezTo>
                <a:cubicBezTo>
                  <a:pt x="2546173" y="1002156"/>
                  <a:pt x="2387861" y="1033654"/>
                  <a:pt x="2202563" y="1028700"/>
                </a:cubicBezTo>
                <a:cubicBezTo>
                  <a:pt x="2017265" y="1023746"/>
                  <a:pt x="1891703" y="1028169"/>
                  <a:pt x="1606540" y="1028700"/>
                </a:cubicBezTo>
                <a:cubicBezTo>
                  <a:pt x="1321377" y="1029231"/>
                  <a:pt x="1183991" y="1034311"/>
                  <a:pt x="985683" y="1028700"/>
                </a:cubicBezTo>
                <a:cubicBezTo>
                  <a:pt x="787375" y="1023089"/>
                  <a:pt x="520990" y="1032296"/>
                  <a:pt x="389661" y="1028700"/>
                </a:cubicBezTo>
                <a:cubicBezTo>
                  <a:pt x="195932" y="1027221"/>
                  <a:pt x="-33157" y="847387"/>
                  <a:pt x="0" y="639039"/>
                </a:cubicBezTo>
                <a:cubicBezTo>
                  <a:pt x="-8358" y="540757"/>
                  <a:pt x="8384" y="461820"/>
                  <a:pt x="0" y="389661"/>
                </a:cubicBezTo>
                <a:close/>
              </a:path>
              <a:path w="3262749" h="1028700" stroke="0" extrusionOk="0">
                <a:moveTo>
                  <a:pt x="0" y="389661"/>
                </a:moveTo>
                <a:cubicBezTo>
                  <a:pt x="-1022" y="152582"/>
                  <a:pt x="215636" y="22644"/>
                  <a:pt x="389661" y="0"/>
                </a:cubicBezTo>
                <a:cubicBezTo>
                  <a:pt x="590132" y="-17238"/>
                  <a:pt x="761915" y="32977"/>
                  <a:pt x="1060186" y="0"/>
                </a:cubicBezTo>
                <a:cubicBezTo>
                  <a:pt x="1358457" y="-32977"/>
                  <a:pt x="1383693" y="-23424"/>
                  <a:pt x="1606540" y="0"/>
                </a:cubicBezTo>
                <a:cubicBezTo>
                  <a:pt x="1829387" y="23424"/>
                  <a:pt x="2076288" y="5879"/>
                  <a:pt x="2202563" y="0"/>
                </a:cubicBezTo>
                <a:cubicBezTo>
                  <a:pt x="2328838" y="-5879"/>
                  <a:pt x="2709137" y="17646"/>
                  <a:pt x="2873088" y="0"/>
                </a:cubicBezTo>
                <a:cubicBezTo>
                  <a:pt x="3117727" y="28068"/>
                  <a:pt x="3221831" y="165697"/>
                  <a:pt x="3262749" y="389661"/>
                </a:cubicBezTo>
                <a:cubicBezTo>
                  <a:pt x="3251915" y="472437"/>
                  <a:pt x="3268913" y="524487"/>
                  <a:pt x="3262749" y="639039"/>
                </a:cubicBezTo>
                <a:cubicBezTo>
                  <a:pt x="3298285" y="830036"/>
                  <a:pt x="3108432" y="1001461"/>
                  <a:pt x="2873088" y="1028700"/>
                </a:cubicBezTo>
                <a:cubicBezTo>
                  <a:pt x="2646249" y="1049427"/>
                  <a:pt x="2444106" y="1057061"/>
                  <a:pt x="2301900" y="1028700"/>
                </a:cubicBezTo>
                <a:cubicBezTo>
                  <a:pt x="2159694" y="1000339"/>
                  <a:pt x="1836889" y="1006356"/>
                  <a:pt x="1631375" y="1028700"/>
                </a:cubicBezTo>
                <a:cubicBezTo>
                  <a:pt x="1425861" y="1051044"/>
                  <a:pt x="1293818" y="1010457"/>
                  <a:pt x="1010518" y="1028700"/>
                </a:cubicBezTo>
                <a:cubicBezTo>
                  <a:pt x="727218" y="1046943"/>
                  <a:pt x="517117" y="1020808"/>
                  <a:pt x="389661" y="1028700"/>
                </a:cubicBezTo>
                <a:cubicBezTo>
                  <a:pt x="193862" y="1022098"/>
                  <a:pt x="35412" y="864103"/>
                  <a:pt x="0" y="639039"/>
                </a:cubicBezTo>
                <a:cubicBezTo>
                  <a:pt x="-6951" y="521816"/>
                  <a:pt x="-3437" y="510907"/>
                  <a:pt x="0" y="389661"/>
                </a:cubicBezTo>
                <a:close/>
              </a:path>
            </a:pathLst>
          </a:custGeom>
          <a:ln w="12700">
            <a:solidFill>
              <a:srgbClr val="FF6600"/>
            </a:solidFill>
            <a:prstDash val="lg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vi-VN" altLang="vi-VN" sz="4800" dirty="0">
                <a:solidFill>
                  <a:srgbClr val="0070C0"/>
                </a:solidFill>
                <a:latin typeface="UTM Avo" panose="02040603050506020204" pitchFamily="18" charset="0"/>
              </a:rPr>
              <a:t>thiểu số</a:t>
            </a:r>
            <a:endParaRPr lang="en-US" altLang="vi-VN" sz="4800" dirty="0">
              <a:solidFill>
                <a:srgbClr val="0070C0"/>
              </a:solidFill>
              <a:latin typeface="UTM Avo" panose="02040603050506020204" pitchFamily="18" charset="0"/>
            </a:endParaRPr>
          </a:p>
        </p:txBody>
      </p:sp>
    </p:spTree>
    <p:extLst>
      <p:ext uri="{BB962C8B-B14F-4D97-AF65-F5344CB8AC3E}">
        <p14:creationId xmlns:p14="http://schemas.microsoft.com/office/powerpoint/2010/main" val="129989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9" grpId="0" bldLvl="0" animBg="1"/>
      <p:bldP spid="10" grpId="0" bldLvl="0" animBg="1"/>
      <p:bldP spid="11" grpId="0" bldLvl="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514</TotalTime>
  <Words>1615</Words>
  <Application>Microsoft Office PowerPoint</Application>
  <PresentationFormat>Widescreen</PresentationFormat>
  <Paragraphs>118</Paragraphs>
  <Slides>30</Slides>
  <Notes>8</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30</vt:i4>
      </vt:variant>
    </vt:vector>
  </HeadingPairs>
  <TitlesOfParts>
    <vt:vector size="45" baseType="lpstr">
      <vt:lpstr>Arial</vt:lpstr>
      <vt:lpstr>Calibri</vt:lpstr>
      <vt:lpstr>Calibri Light</vt:lpstr>
      <vt:lpstr>Tahoma</vt:lpstr>
      <vt:lpstr>Times New Roman</vt:lpstr>
      <vt:lpstr>UTM Avo</vt:lpstr>
      <vt:lpstr>UTM Azuki</vt:lpstr>
      <vt:lpstr>UTM Bienvenue</vt:lpstr>
      <vt:lpstr>UTM LinotypeZapfino KT</vt:lpstr>
      <vt:lpstr>UTM Ong Do Tre</vt:lpstr>
      <vt:lpstr>UTM Showcard</vt:lpstr>
      <vt:lpstr>UVF Salome</vt:lpstr>
      <vt:lpstr>1_Office Theme</vt:lpstr>
      <vt:lpstr>Custom Design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Vu Thanh Cong</cp:lastModifiedBy>
  <cp:revision>119</cp:revision>
  <dcterms:created xsi:type="dcterms:W3CDTF">2023-03-05T01:12:00Z</dcterms:created>
  <dcterms:modified xsi:type="dcterms:W3CDTF">2024-12-04T01:02:41Z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1B3303256F1E49819B0FE25C76496E6A_13</vt:lpwstr>
  </property>
  <property fmtid="{D5CDD505-2E9C-101B-9397-08002B2CF9AE}" pid="3" name="KSOProductBuildVer">
    <vt:lpwstr>2057-12.2.0.13190</vt:lpwstr>
  </property>
</Properties>
</file>