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5"/>
  </p:notesMasterIdLst>
  <p:sldIdLst>
    <p:sldId id="266" r:id="rId3"/>
    <p:sldId id="256" r:id="rId4"/>
    <p:sldId id="257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59" r:id="rId13"/>
    <p:sldId id="277" r:id="rId14"/>
    <p:sldId id="278" r:id="rId15"/>
    <p:sldId id="279" r:id="rId16"/>
    <p:sldId id="260" r:id="rId17"/>
    <p:sldId id="261" r:id="rId18"/>
    <p:sldId id="280" r:id="rId19"/>
    <p:sldId id="262" r:id="rId20"/>
    <p:sldId id="263" r:id="rId21"/>
    <p:sldId id="268" r:id="rId22"/>
    <p:sldId id="267" r:id="rId23"/>
    <p:sldId id="281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UTM Avo" panose="02040603050506020204" pitchFamily="18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02FA3-5566-4D69-BAEA-AC972CB9C2EF}" v="8" dt="2023-12-29T08:52:58.454"/>
    <p1510:client id="{6F06D4C0-68E9-498E-9B01-383FEC13F554}" v="88" dt="2023-12-29T16:21:46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12402FA3-5566-4D69-BAEA-AC972CB9C2EF}"/>
    <pc:docChg chg="addSld modSld">
      <pc:chgData name="a49512 Phạm Ngọc Anh" userId="cefd2df1-5fa3-4dec-87c8-c5040616a0c8" providerId="ADAL" clId="{12402FA3-5566-4D69-BAEA-AC972CB9C2EF}" dt="2023-12-29T08:53:24.473" v="15" actId="20577"/>
      <pc:docMkLst>
        <pc:docMk/>
      </pc:docMkLst>
      <pc:sldChg chg="addSp modSp mod">
        <pc:chgData name="a49512 Phạm Ngọc Anh" userId="cefd2df1-5fa3-4dec-87c8-c5040616a0c8" providerId="ADAL" clId="{12402FA3-5566-4D69-BAEA-AC972CB9C2EF}" dt="2023-12-29T08:52:51.659" v="11" actId="208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12402FA3-5566-4D69-BAEA-AC972CB9C2EF}" dt="2023-12-29T08:52:51.659" v="11" actId="208"/>
          <ac:spMkLst>
            <pc:docMk/>
            <pc:sldMk cId="1566774352" sldId="257"/>
            <ac:spMk id="2" creationId="{60B88DF0-DE4D-6944-B73A-615330886751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4.472" v="12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12402FA3-5566-4D69-BAEA-AC972CB9C2EF}" dt="2023-12-29T08:52:54.472" v="12"/>
          <ac:spMkLst>
            <pc:docMk/>
            <pc:sldMk cId="3124015390" sldId="259"/>
            <ac:spMk id="2" creationId="{DBC8F9B0-B20B-5F97-E908-83E1ECC47BB7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6.839" v="13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12402FA3-5566-4D69-BAEA-AC972CB9C2EF}" dt="2023-12-29T08:52:56.839" v="13"/>
          <ac:spMkLst>
            <pc:docMk/>
            <pc:sldMk cId="1464605861" sldId="261"/>
            <ac:spMk id="2" creationId="{54B4E453-B61C-6FDF-BFFF-440157C8BF9A}"/>
          </ac:spMkLst>
        </pc:spChg>
      </pc:sldChg>
      <pc:sldChg chg="modSp mod">
        <pc:chgData name="a49512 Phạm Ngọc Anh" userId="cefd2df1-5fa3-4dec-87c8-c5040616a0c8" providerId="ADAL" clId="{12402FA3-5566-4D69-BAEA-AC972CB9C2EF}" dt="2023-12-29T08:53:24.473" v="15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12402FA3-5566-4D69-BAEA-AC972CB9C2EF}" dt="2023-12-29T08:53:24.473" v="15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add setBg">
        <pc:chgData name="a49512 Phạm Ngọc Anh" userId="cefd2df1-5fa3-4dec-87c8-c5040616a0c8" providerId="ADAL" clId="{12402FA3-5566-4D69-BAEA-AC972CB9C2EF}" dt="2023-12-29T08:52:38.414" v="6"/>
        <pc:sldMkLst>
          <pc:docMk/>
          <pc:sldMk cId="941245619" sldId="269"/>
        </pc:sldMkLst>
        <pc:spChg chg="mod">
          <ac:chgData name="a49512 Phạm Ngọc Anh" userId="cefd2df1-5fa3-4dec-87c8-c5040616a0c8" providerId="ADAL" clId="{12402FA3-5566-4D69-BAEA-AC972CB9C2EF}" dt="2023-12-29T08:52:38.414" v="6"/>
          <ac:spMkLst>
            <pc:docMk/>
            <pc:sldMk cId="941245619" sldId="269"/>
            <ac:spMk id="4" creationId="{8BBE0BC7-7EAF-870F-6938-55DC394E8E2B}"/>
          </ac:spMkLst>
        </pc:spChg>
        <pc:grpChg chg="add mod">
          <ac:chgData name="a49512 Phạm Ngọc Anh" userId="cefd2df1-5fa3-4dec-87c8-c5040616a0c8" providerId="ADAL" clId="{12402FA3-5566-4D69-BAEA-AC972CB9C2EF}" dt="2023-12-29T08:52:38.414" v="6"/>
          <ac:grpSpMkLst>
            <pc:docMk/>
            <pc:sldMk cId="941245619" sldId="269"/>
            <ac:grpSpMk id="2" creationId="{FFA42C2A-2E55-0CEC-0DEE-253AA9E28567}"/>
          </ac:grpSpMkLst>
        </pc:grpChg>
        <pc:picChg chg="mod">
          <ac:chgData name="a49512 Phạm Ngọc Anh" userId="cefd2df1-5fa3-4dec-87c8-c5040616a0c8" providerId="ADAL" clId="{12402FA3-5566-4D69-BAEA-AC972CB9C2EF}" dt="2023-12-29T08:52:38.414" v="6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add setBg">
        <pc:chgData name="a49512 Phạm Ngọc Anh" userId="cefd2df1-5fa3-4dec-87c8-c5040616a0c8" providerId="ADAL" clId="{12402FA3-5566-4D69-BAEA-AC972CB9C2EF}" dt="2023-12-29T08:52:58.454" v="14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12402FA3-5566-4D69-BAEA-AC972CB9C2EF}" dt="2023-12-29T08:52:58.454" v="14"/>
          <ac:spMkLst>
            <pc:docMk/>
            <pc:sldMk cId="4187518366" sldId="270"/>
            <ac:spMk id="2" creationId="{4BE915C7-43EE-68A6-4AA5-66576BC09A66}"/>
          </ac:spMkLst>
        </pc:spChg>
      </pc:sldChg>
    </pc:docChg>
  </pc:docChgLst>
  <pc:docChgLst>
    <pc:chgData name="a49512 Phạm Ngọc Anh" userId="cefd2df1-5fa3-4dec-87c8-c5040616a0c8" providerId="ADAL" clId="{6F06D4C0-68E9-498E-9B01-383FEC13F554}"/>
    <pc:docChg chg="custSel addSld delSld modSld modMainMaster">
      <pc:chgData name="a49512 Phạm Ngọc Anh" userId="cefd2df1-5fa3-4dec-87c8-c5040616a0c8" providerId="ADAL" clId="{6F06D4C0-68E9-498E-9B01-383FEC13F554}" dt="2023-12-29T16:21:46.287" v="331"/>
      <pc:docMkLst>
        <pc:docMk/>
      </pc:docMkLst>
      <pc:sldChg chg="modSp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842772630" sldId="256"/>
        </pc:sldMkLst>
        <pc:picChg chg="mod">
          <ac:chgData name="a49512 Phạm Ngọc Anh" userId="cefd2df1-5fa3-4dec-87c8-c5040616a0c8" providerId="ADAL" clId="{6F06D4C0-68E9-498E-9B01-383FEC13F554}" dt="2023-12-29T16:04:04.628" v="132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6F06D4C0-68E9-498E-9B01-383FEC13F554}" dt="2023-12-29T16:08:25.161" v="141" actId="1076"/>
          <ac:spMkLst>
            <pc:docMk/>
            <pc:sldMk cId="1566774352" sldId="257"/>
            <ac:spMk id="3" creationId="{884173F4-4729-F66A-8F10-59459ADEF81B}"/>
          </ac:spMkLst>
        </pc:spChg>
        <pc:spChg chg="add mod">
          <ac:chgData name="a49512 Phạm Ngọc Anh" userId="cefd2df1-5fa3-4dec-87c8-c5040616a0c8" providerId="ADAL" clId="{6F06D4C0-68E9-498E-9B01-383FEC13F554}" dt="2023-12-29T16:08:23.274" v="140" actId="1076"/>
          <ac:spMkLst>
            <pc:docMk/>
            <pc:sldMk cId="1566774352" sldId="257"/>
            <ac:spMk id="4" creationId="{DE0F303C-8272-C9F7-B750-76741D8E8A16}"/>
          </ac:spMkLst>
        </pc:spChg>
        <pc:spChg chg="add mod">
          <ac:chgData name="a49512 Phạm Ngọc Anh" userId="cefd2df1-5fa3-4dec-87c8-c5040616a0c8" providerId="ADAL" clId="{6F06D4C0-68E9-498E-9B01-383FEC13F554}" dt="2023-12-29T16:08:31.874" v="143" actId="1076"/>
          <ac:spMkLst>
            <pc:docMk/>
            <pc:sldMk cId="1566774352" sldId="257"/>
            <ac:spMk id="5" creationId="{45047703-163F-945D-0651-45799F9F84AA}"/>
          </ac:spMkLst>
        </pc:spChg>
        <pc:spChg chg="add mod">
          <ac:chgData name="a49512 Phạm Ngọc Anh" userId="cefd2df1-5fa3-4dec-87c8-c5040616a0c8" providerId="ADAL" clId="{6F06D4C0-68E9-498E-9B01-383FEC13F554}" dt="2023-12-29T16:08:23.274" v="140" actId="1076"/>
          <ac:spMkLst>
            <pc:docMk/>
            <pc:sldMk cId="1566774352" sldId="257"/>
            <ac:spMk id="6" creationId="{F4880F0E-A6A2-9250-6773-9916376D768B}"/>
          </ac:spMkLst>
        </pc:spChg>
        <pc:spChg chg="add mod">
          <ac:chgData name="a49512 Phạm Ngọc Anh" userId="cefd2df1-5fa3-4dec-87c8-c5040616a0c8" providerId="ADAL" clId="{6F06D4C0-68E9-498E-9B01-383FEC13F554}" dt="2023-12-29T16:08:31.874" v="143" actId="1076"/>
          <ac:spMkLst>
            <pc:docMk/>
            <pc:sldMk cId="1566774352" sldId="257"/>
            <ac:spMk id="7" creationId="{994CFA68-0CC3-A3BD-C911-7FBE62F3568B}"/>
          </ac:spMkLst>
        </pc:spChg>
        <pc:picChg chg="add mod">
          <ac:chgData name="a49512 Phạm Ngọc Anh" userId="cefd2df1-5fa3-4dec-87c8-c5040616a0c8" providerId="ADAL" clId="{6F06D4C0-68E9-498E-9B01-383FEC13F554}" dt="2023-12-29T16:08:49.296" v="149" actId="1076"/>
          <ac:picMkLst>
            <pc:docMk/>
            <pc:sldMk cId="1566774352" sldId="257"/>
            <ac:picMk id="9" creationId="{172539C6-969F-8449-E15E-42C361047C19}"/>
          </ac:picMkLst>
        </pc:picChg>
      </pc:sldChg>
      <pc:sldChg chg="modSp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2240848446" sldId="258"/>
        </pc:sldMkLst>
        <pc:picChg chg="mod">
          <ac:chgData name="a49512 Phạm Ngọc Anh" userId="cefd2df1-5fa3-4dec-87c8-c5040616a0c8" providerId="ADAL" clId="{6F06D4C0-68E9-498E-9B01-383FEC13F554}" dt="2023-12-29T16:13:36.008" v="222"/>
          <ac:picMkLst>
            <pc:docMk/>
            <pc:sldMk cId="2240848446" sldId="258"/>
            <ac:picMk id="3" creationId="{F642DCF3-0CF3-02C6-5639-AF97E87A0B71}"/>
          </ac:picMkLst>
        </pc:picChg>
      </pc:sldChg>
      <pc:sldChg chg="addSp modSp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3124015390" sldId="259"/>
        </pc:sldMkLst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2" creationId="{1046EEED-0A69-1532-8F84-3CD93ED18DBE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6" creationId="{BB790085-FACF-BA70-2C93-41C48D33E385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7" creationId="{7F3579A3-9723-D4C5-C572-8EF459050B5A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8" creationId="{713ACE18-79EB-3E53-8469-8C871FF5771D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9" creationId="{52CB639B-2624-C5B2-6615-AEBF8B56EFA4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45" creationId="{25BA5D60-9ADF-7574-135A-359561C81AFF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46" creationId="{241495C3-A6D9-3604-AC15-4B52F1D30758}"/>
          </ac:spMkLst>
        </pc:spChg>
        <pc:spChg chg="mod">
          <ac:chgData name="a49512 Phạm Ngọc Anh" userId="cefd2df1-5fa3-4dec-87c8-c5040616a0c8" providerId="ADAL" clId="{6F06D4C0-68E9-498E-9B01-383FEC13F554}" dt="2023-12-29T16:14:24.785" v="239" actId="1076"/>
          <ac:spMkLst>
            <pc:docMk/>
            <pc:sldMk cId="3124015390" sldId="259"/>
            <ac:spMk id="49" creationId="{F141A07B-58A8-1F95-CFB4-15830157015C}"/>
          </ac:spMkLst>
        </pc:spChg>
        <pc:grpChg chg="add mod">
          <ac:chgData name="a49512 Phạm Ngọc Anh" userId="cefd2df1-5fa3-4dec-87c8-c5040616a0c8" providerId="ADAL" clId="{6F06D4C0-68E9-498E-9B01-383FEC13F554}" dt="2023-12-29T16:14:19.945" v="238" actId="1076"/>
          <ac:grpSpMkLst>
            <pc:docMk/>
            <pc:sldMk cId="3124015390" sldId="259"/>
            <ac:grpSpMk id="3" creationId="{F95989D5-D042-58C0-D82C-11C454275E6D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5" creationId="{9E2D6019-1863-CA6E-A12F-C54059B473D4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6" creationId="{5860F995-E94F-E1C7-EE3B-C619FB90A889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7" creationId="{92923AB2-4433-D435-7750-674E442C6E96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8" creationId="{45777B53-1F85-60D0-C407-4CDE1F114CAB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9" creationId="{71B9BA52-1231-A6AD-6498-D094C248E835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10" creationId="{2C9370ED-6F3E-236A-674A-80F81B89EEA6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11" creationId="{1479F1D0-EA66-27B9-A6D3-CC67D9632377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24" creationId="{B6DFF462-0561-4863-67E6-251A77BD1F46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25" creationId="{B79E0228-3586-42F0-A704-1E8C0DECA540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26" creationId="{5501B753-9575-DBCB-2A88-24879CCA9E8C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27" creationId="{D126BC45-AF38-8C1D-128A-E963ADE57B9E}"/>
          </ac:grpSpMkLst>
        </pc:grpChg>
        <pc:grpChg chg="add mod">
          <ac:chgData name="a49512 Phạm Ngọc Anh" userId="cefd2df1-5fa3-4dec-87c8-c5040616a0c8" providerId="ADAL" clId="{6F06D4C0-68E9-498E-9B01-383FEC13F554}" dt="2023-12-29T16:14:14.284" v="237" actId="1076"/>
          <ac:grpSpMkLst>
            <pc:docMk/>
            <pc:sldMk cId="3124015390" sldId="259"/>
            <ac:grpSpMk id="44" creationId="{15208D09-FB2D-569D-C599-12864FAFAADF}"/>
          </ac:grpSpMkLst>
        </pc:grpChg>
        <pc:grpChg chg="add mod">
          <ac:chgData name="a49512 Phạm Ngọc Anh" userId="cefd2df1-5fa3-4dec-87c8-c5040616a0c8" providerId="ADAL" clId="{6F06D4C0-68E9-498E-9B01-383FEC13F554}" dt="2023-12-29T16:13:56.451" v="230" actId="1076"/>
          <ac:grpSpMkLst>
            <pc:docMk/>
            <pc:sldMk cId="3124015390" sldId="259"/>
            <ac:grpSpMk id="47" creationId="{94D3CD85-C486-6DBD-E141-4BB5B8953C18}"/>
          </ac:grpSpMkLst>
        </pc:grpChg>
        <pc:picChg chg="mod">
          <ac:chgData name="a49512 Phạm Ngọc Anh" userId="cefd2df1-5fa3-4dec-87c8-c5040616a0c8" providerId="ADAL" clId="{6F06D4C0-68E9-498E-9B01-383FEC13F554}" dt="2023-12-29T16:14:01.033" v="232" actId="1076"/>
          <ac:picMkLst>
            <pc:docMk/>
            <pc:sldMk cId="3124015390" sldId="259"/>
            <ac:picMk id="48" creationId="{224BAD5F-89EC-B662-FF79-CD857A193B20}"/>
          </ac:picMkLst>
        </pc:pic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" creationId="{45C49B0B-48C8-D3DB-1F9C-565426F2C4C0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13" creationId="{0CE83E77-0920-D032-F167-0CCE050B9725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14" creationId="{EB68DB24-094F-EB8B-2702-08BBCDBDB3DE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15" creationId="{8D633C59-C87A-6691-768B-923824D709C6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0" creationId="{521A410F-631F-0A4C-2128-6F78EB13B67E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1" creationId="{86B31095-61B0-9B17-F93D-9CA419FC9582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2" creationId="{61D0848E-27FE-4686-959D-E13031181F96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3" creationId="{AA93E3E3-CDE5-E076-793D-641F50B49E9B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8" creationId="{6AB16BBA-CFFE-C3CE-B330-7EBEB79FB4B4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9" creationId="{62891431-E06C-D03D-C2C2-9AC9A79AD7EA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0" creationId="{4D964DA6-9201-EBE2-BFBC-A14A39D3DEF5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1" creationId="{C93774E5-46E5-67CB-1833-B30DF5D1A1B7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2" creationId="{A9D7C0AE-0FAD-DB64-6F2F-D0237BEB3EEF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3" creationId="{A0817FC5-6FC9-8507-76C8-D25A63BA3DC1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4" creationId="{233CC0B3-DC39-CB21-3A90-D7695120AC4A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5" creationId="{FF615D8D-2FAA-D468-1A2A-30282BF54720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6" creationId="{4038A9EC-21C5-ECA7-501C-DE2576BAB27D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7" creationId="{222CA8CB-EA4E-692E-2C4E-0988305C9136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8" creationId="{5B0D02EB-874E-C220-911F-33460E6B8382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9" creationId="{B0262C29-10E6-1795-2072-711F574D6AEF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0" creationId="{8DF0D39E-DD8B-03B0-FD4A-6036635C7142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1" creationId="{563A7869-E5CB-E8DE-3307-B863F2FFC651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2" creationId="{E1C4E87F-E8CD-D096-7BA6-097F4E4A8B0B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3" creationId="{EF80BD4E-C4A9-B31B-7DC7-2AF9866C0CEC}"/>
          </ac:cxnSpMkLst>
        </pc:cxnChg>
      </pc:sldChg>
      <pc:sldChg chg="modSp mod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3946045581" sldId="260"/>
        </pc:sldMkLst>
        <pc:picChg chg="mod">
          <ac:chgData name="a49512 Phạm Ngọc Anh" userId="cefd2df1-5fa3-4dec-87c8-c5040616a0c8" providerId="ADAL" clId="{6F06D4C0-68E9-498E-9B01-383FEC13F554}" dt="2023-12-29T16:20:31.972" v="327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modSp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6F06D4C0-68E9-498E-9B01-383FEC13F554}" dt="2023-12-29T16:18:00.442" v="295" actId="1076"/>
          <ac:spMkLst>
            <pc:docMk/>
            <pc:sldMk cId="1464605861" sldId="261"/>
            <ac:spMk id="3" creationId="{6A0525F3-B25D-FEEF-9741-3242E7F1DDB8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4" creationId="{F9BA0A84-375E-447F-66F3-5B93F6DBB51B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5" creationId="{62CAC4E7-D698-1A2A-36E1-6E1803FDB230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6" creationId="{BD674101-C029-6E0E-DB0C-8AB6700AB4FD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7" creationId="{77E38E81-5EE9-A14F-D000-1BDD982F1852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8" creationId="{CE7DE649-5737-FA72-D967-687EE191526A}"/>
          </ac:spMkLst>
        </pc:spChg>
        <pc:spChg chg="add mod">
          <ac:chgData name="a49512 Phạm Ngọc Anh" userId="cefd2df1-5fa3-4dec-87c8-c5040616a0c8" providerId="ADAL" clId="{6F06D4C0-68E9-498E-9B01-383FEC13F554}" dt="2023-12-29T16:17:49.266" v="292" actId="1076"/>
          <ac:spMkLst>
            <pc:docMk/>
            <pc:sldMk cId="1464605861" sldId="261"/>
            <ac:spMk id="9" creationId="{A0639279-DDDF-1602-FDD7-036DFCE27B6F}"/>
          </ac:spMkLst>
        </pc:spChg>
        <pc:spChg chg="add mod">
          <ac:chgData name="a49512 Phạm Ngọc Anh" userId="cefd2df1-5fa3-4dec-87c8-c5040616a0c8" providerId="ADAL" clId="{6F06D4C0-68E9-498E-9B01-383FEC13F554}" dt="2023-12-29T16:17:53.193" v="293" actId="1076"/>
          <ac:spMkLst>
            <pc:docMk/>
            <pc:sldMk cId="1464605861" sldId="261"/>
            <ac:spMk id="10" creationId="{8E1679EB-C688-CC54-3016-217D515ABBF1}"/>
          </ac:spMkLst>
        </pc:spChg>
      </pc:sldChg>
      <pc:sldChg chg="addSp modSp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6F06D4C0-68E9-498E-9B01-383FEC13F554}" dt="2023-12-29T16:02:47.685" v="1" actId="2711"/>
          <ac:spMkLst>
            <pc:docMk/>
            <pc:sldMk cId="2020563338" sldId="262"/>
            <ac:spMk id="2" creationId="{AB19D6B3-A1D3-B3A1-1475-FE9B6858E886}"/>
          </ac:spMkLst>
        </pc:spChg>
        <pc:spChg chg="add mod">
          <ac:chgData name="a49512 Phạm Ngọc Anh" userId="cefd2df1-5fa3-4dec-87c8-c5040616a0c8" providerId="ADAL" clId="{6F06D4C0-68E9-498E-9B01-383FEC13F554}" dt="2023-12-29T16:02:47.685" v="1" actId="2711"/>
          <ac:spMkLst>
            <pc:docMk/>
            <pc:sldMk cId="2020563338" sldId="262"/>
            <ac:spMk id="3" creationId="{78A72359-598A-A665-F554-784C00D971A4}"/>
          </ac:spMkLst>
        </pc:spChg>
        <pc:picChg chg="add mod">
          <ac:chgData name="a49512 Phạm Ngọc Anh" userId="cefd2df1-5fa3-4dec-87c8-c5040616a0c8" providerId="ADAL" clId="{6F06D4C0-68E9-498E-9B01-383FEC13F554}" dt="2023-12-29T16:02:47.685" v="1" actId="2711"/>
          <ac:picMkLst>
            <pc:docMk/>
            <pc:sldMk cId="2020563338" sldId="262"/>
            <ac:picMk id="4" creationId="{E61AD655-EE56-B49C-1640-904E640D42DE}"/>
          </ac:picMkLst>
        </pc:picChg>
      </pc:sldChg>
      <pc:sldChg chg="modSp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2843696115" sldId="263"/>
        </pc:sldMkLst>
        <pc:picChg chg="mod">
          <ac:chgData name="a49512 Phạm Ngọc Anh" userId="cefd2df1-5fa3-4dec-87c8-c5040616a0c8" providerId="ADAL" clId="{6F06D4C0-68E9-498E-9B01-383FEC13F554}" dt="2023-12-29T16:20:22.342" v="326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0" sldId="266"/>
        </pc:sldMkLst>
        <pc:spChg chg="mod">
          <ac:chgData name="a49512 Phạm Ngọc Anh" userId="cefd2df1-5fa3-4dec-87c8-c5040616a0c8" providerId="ADAL" clId="{6F06D4C0-68E9-498E-9B01-383FEC13F554}" dt="2023-12-29T16:03:54.370" v="131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477843181" sldId="268"/>
        </pc:sldMkLst>
        <pc:spChg chg="add mod">
          <ac:chgData name="a49512 Phạm Ngọc Anh" userId="cefd2df1-5fa3-4dec-87c8-c5040616a0c8" providerId="ADAL" clId="{6F06D4C0-68E9-498E-9B01-383FEC13F554}" dt="2023-12-29T16:20:01.609" v="325" actId="1076"/>
          <ac:spMkLst>
            <pc:docMk/>
            <pc:sldMk cId="477843181" sldId="268"/>
            <ac:spMk id="4" creationId="{FC9E7705-15B0-7880-28C4-ED704CAF457C}"/>
          </ac:spMkLst>
        </pc:spChg>
        <pc:spChg chg="add mod">
          <ac:chgData name="a49512 Phạm Ngọc Anh" userId="cefd2df1-5fa3-4dec-87c8-c5040616a0c8" providerId="ADAL" clId="{6F06D4C0-68E9-498E-9B01-383FEC13F554}" dt="2023-12-29T16:20:01.609" v="325" actId="1076"/>
          <ac:spMkLst>
            <pc:docMk/>
            <pc:sldMk cId="477843181" sldId="268"/>
            <ac:spMk id="5" creationId="{85DD9BA1-5995-F965-F77B-A6FF0EC45F24}"/>
          </ac:spMkLst>
        </pc:spChg>
        <pc:picChg chg="add mod">
          <ac:chgData name="a49512 Phạm Ngọc Anh" userId="cefd2df1-5fa3-4dec-87c8-c5040616a0c8" providerId="ADAL" clId="{6F06D4C0-68E9-498E-9B01-383FEC13F554}" dt="2023-12-29T16:20:01.609" v="325" actId="1076"/>
          <ac:picMkLst>
            <pc:docMk/>
            <pc:sldMk cId="477843181" sldId="268"/>
            <ac:picMk id="2" creationId="{81B894C7-259C-213D-27DB-1CA7F989087D}"/>
          </ac:picMkLst>
        </pc:picChg>
        <pc:picChg chg="add mod">
          <ac:chgData name="a49512 Phạm Ngọc Anh" userId="cefd2df1-5fa3-4dec-87c8-c5040616a0c8" providerId="ADAL" clId="{6F06D4C0-68E9-498E-9B01-383FEC13F554}" dt="2023-12-29T16:20:01.609" v="325" actId="1076"/>
          <ac:picMkLst>
            <pc:docMk/>
            <pc:sldMk cId="477843181" sldId="268"/>
            <ac:picMk id="3" creationId="{76E1AAF1-FC77-1B05-8556-D7E845E4F6D7}"/>
          </ac:picMkLst>
        </pc:picChg>
      </pc:sldChg>
      <pc:sldChg chg="del">
        <pc:chgData name="a49512 Phạm Ngọc Anh" userId="cefd2df1-5fa3-4dec-87c8-c5040616a0c8" providerId="ADAL" clId="{6F06D4C0-68E9-498E-9B01-383FEC13F554}" dt="2023-12-29T16:19:45.451" v="320" actId="47"/>
        <pc:sldMkLst>
          <pc:docMk/>
          <pc:sldMk cId="941245619" sldId="269"/>
        </pc:sldMkLst>
      </pc:sldChg>
      <pc:sldChg chg="del">
        <pc:chgData name="a49512 Phạm Ngọc Anh" userId="cefd2df1-5fa3-4dec-87c8-c5040616a0c8" providerId="ADAL" clId="{6F06D4C0-68E9-498E-9B01-383FEC13F554}" dt="2023-12-29T16:19:45.732" v="321" actId="47"/>
        <pc:sldMkLst>
          <pc:docMk/>
          <pc:sldMk cId="4187518366" sldId="270"/>
        </pc:sldMkLst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466121419" sldId="271"/>
        </pc:sldMkLst>
        <pc:spChg chg="add mod">
          <ac:chgData name="a49512 Phạm Ngọc Anh" userId="cefd2df1-5fa3-4dec-87c8-c5040616a0c8" providerId="ADAL" clId="{6F06D4C0-68E9-498E-9B01-383FEC13F554}" dt="2023-12-29T16:09:25.834" v="162" actId="1076"/>
          <ac:spMkLst>
            <pc:docMk/>
            <pc:sldMk cId="2466121419" sldId="271"/>
            <ac:spMk id="4" creationId="{1C2DFCD2-13AE-2648-2AB2-EA47700B1B32}"/>
          </ac:spMkLst>
        </pc:spChg>
        <pc:spChg chg="add mod">
          <ac:chgData name="a49512 Phạm Ngọc Anh" userId="cefd2df1-5fa3-4dec-87c8-c5040616a0c8" providerId="ADAL" clId="{6F06D4C0-68E9-498E-9B01-383FEC13F554}" dt="2023-12-29T16:09:34.337" v="164" actId="1076"/>
          <ac:spMkLst>
            <pc:docMk/>
            <pc:sldMk cId="2466121419" sldId="271"/>
            <ac:spMk id="5" creationId="{2E6E44A1-EDC0-5E08-3E17-5A806A7B9FC3}"/>
          </ac:spMkLst>
        </pc:spChg>
        <pc:spChg chg="add mod">
          <ac:chgData name="a49512 Phạm Ngọc Anh" userId="cefd2df1-5fa3-4dec-87c8-c5040616a0c8" providerId="ADAL" clId="{6F06D4C0-68E9-498E-9B01-383FEC13F554}" dt="2023-12-29T16:09:31.729" v="163" actId="1076"/>
          <ac:spMkLst>
            <pc:docMk/>
            <pc:sldMk cId="2466121419" sldId="271"/>
            <ac:spMk id="6" creationId="{3A94135D-ECAF-22AA-CCEE-6F2ED8ADCE77}"/>
          </ac:spMkLst>
        </pc:spChg>
        <pc:spChg chg="add mod">
          <ac:chgData name="a49512 Phạm Ngọc Anh" userId="cefd2df1-5fa3-4dec-87c8-c5040616a0c8" providerId="ADAL" clId="{6F06D4C0-68E9-498E-9B01-383FEC13F554}" dt="2023-12-29T16:09:34.337" v="164" actId="1076"/>
          <ac:spMkLst>
            <pc:docMk/>
            <pc:sldMk cId="2466121419" sldId="271"/>
            <ac:spMk id="7" creationId="{4C73CBA9-2F24-35D2-B075-555D0B70F698}"/>
          </ac:spMkLst>
        </pc:spChg>
        <pc:spChg chg="add mod">
          <ac:chgData name="a49512 Phạm Ngọc Anh" userId="cefd2df1-5fa3-4dec-87c8-c5040616a0c8" providerId="ADAL" clId="{6F06D4C0-68E9-498E-9B01-383FEC13F554}" dt="2023-12-29T16:09:31.729" v="163" actId="1076"/>
          <ac:spMkLst>
            <pc:docMk/>
            <pc:sldMk cId="2466121419" sldId="271"/>
            <ac:spMk id="8" creationId="{41006DCE-8680-8443-39CE-598A7CE1BE90}"/>
          </ac:spMkLst>
        </pc:spChg>
        <pc:picChg chg="add mod">
          <ac:chgData name="a49512 Phạm Ngọc Anh" userId="cefd2df1-5fa3-4dec-87c8-c5040616a0c8" providerId="ADAL" clId="{6F06D4C0-68E9-498E-9B01-383FEC13F554}" dt="2023-12-29T16:08:51.726" v="150"/>
          <ac:picMkLst>
            <pc:docMk/>
            <pc:sldMk cId="2466121419" sldId="271"/>
            <ac:picMk id="3" creationId="{F56BD65A-0DFC-7E0C-27E7-B915DF0A7412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591137193" sldId="272"/>
        </pc:sldMkLst>
        <pc:spChg chg="add mod">
          <ac:chgData name="a49512 Phạm Ngọc Anh" userId="cefd2df1-5fa3-4dec-87c8-c5040616a0c8" providerId="ADAL" clId="{6F06D4C0-68E9-498E-9B01-383FEC13F554}" dt="2023-12-29T16:09:52.258" v="170" actId="1076"/>
          <ac:spMkLst>
            <pc:docMk/>
            <pc:sldMk cId="2591137193" sldId="272"/>
            <ac:spMk id="4" creationId="{DC5C0B03-7723-746D-FE24-57589C72626A}"/>
          </ac:spMkLst>
        </pc:spChg>
        <pc:spChg chg="add mod">
          <ac:chgData name="a49512 Phạm Ngọc Anh" userId="cefd2df1-5fa3-4dec-87c8-c5040616a0c8" providerId="ADAL" clId="{6F06D4C0-68E9-498E-9B01-383FEC13F554}" dt="2023-12-29T16:09:55.145" v="171" actId="1076"/>
          <ac:spMkLst>
            <pc:docMk/>
            <pc:sldMk cId="2591137193" sldId="272"/>
            <ac:spMk id="5" creationId="{A81A9760-B8AB-2668-9E2E-AD232C00C760}"/>
          </ac:spMkLst>
        </pc:spChg>
        <pc:spChg chg="add mod">
          <ac:chgData name="a49512 Phạm Ngọc Anh" userId="cefd2df1-5fa3-4dec-87c8-c5040616a0c8" providerId="ADAL" clId="{6F06D4C0-68E9-498E-9B01-383FEC13F554}" dt="2023-12-29T16:09:59.297" v="172" actId="1076"/>
          <ac:spMkLst>
            <pc:docMk/>
            <pc:sldMk cId="2591137193" sldId="272"/>
            <ac:spMk id="6" creationId="{5C4A1BB0-BF7D-BDC4-C5E4-12820A8147D8}"/>
          </ac:spMkLst>
        </pc:spChg>
        <pc:spChg chg="add mod">
          <ac:chgData name="a49512 Phạm Ngọc Anh" userId="cefd2df1-5fa3-4dec-87c8-c5040616a0c8" providerId="ADAL" clId="{6F06D4C0-68E9-498E-9B01-383FEC13F554}" dt="2023-12-29T16:09:55.145" v="171" actId="1076"/>
          <ac:spMkLst>
            <pc:docMk/>
            <pc:sldMk cId="2591137193" sldId="272"/>
            <ac:spMk id="7" creationId="{0D10830E-99A9-C3CF-CDCB-2A38440983EF}"/>
          </ac:spMkLst>
        </pc:spChg>
        <pc:spChg chg="add mod">
          <ac:chgData name="a49512 Phạm Ngọc Anh" userId="cefd2df1-5fa3-4dec-87c8-c5040616a0c8" providerId="ADAL" clId="{6F06D4C0-68E9-498E-9B01-383FEC13F554}" dt="2023-12-29T16:10:02.201" v="173" actId="1076"/>
          <ac:spMkLst>
            <pc:docMk/>
            <pc:sldMk cId="2591137193" sldId="272"/>
            <ac:spMk id="8" creationId="{36DA470C-57CB-3446-0C1B-9347DB80A0AB}"/>
          </ac:spMkLst>
        </pc:spChg>
        <pc:picChg chg="add mod">
          <ac:chgData name="a49512 Phạm Ngọc Anh" userId="cefd2df1-5fa3-4dec-87c8-c5040616a0c8" providerId="ADAL" clId="{6F06D4C0-68E9-498E-9B01-383FEC13F554}" dt="2023-12-29T16:08:52.364" v="151"/>
          <ac:picMkLst>
            <pc:docMk/>
            <pc:sldMk cId="2591137193" sldId="272"/>
            <ac:picMk id="3" creationId="{C93A3C29-4F2D-B1BE-8E9A-FE88C35E2542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76865846" sldId="273"/>
        </pc:sldMkLst>
        <pc:spChg chg="add mod">
          <ac:chgData name="a49512 Phạm Ngọc Anh" userId="cefd2df1-5fa3-4dec-87c8-c5040616a0c8" providerId="ADAL" clId="{6F06D4C0-68E9-498E-9B01-383FEC13F554}" dt="2023-12-29T16:10:16.410" v="178" actId="1076"/>
          <ac:spMkLst>
            <pc:docMk/>
            <pc:sldMk cId="276865846" sldId="273"/>
            <ac:spMk id="4" creationId="{8C96CF4F-4BB2-1403-5D53-5C710EB63710}"/>
          </ac:spMkLst>
        </pc:spChg>
        <pc:spChg chg="add mod">
          <ac:chgData name="a49512 Phạm Ngọc Anh" userId="cefd2df1-5fa3-4dec-87c8-c5040616a0c8" providerId="ADAL" clId="{6F06D4C0-68E9-498E-9B01-383FEC13F554}" dt="2023-12-29T16:10:20.097" v="180" actId="1076"/>
          <ac:spMkLst>
            <pc:docMk/>
            <pc:sldMk cId="276865846" sldId="273"/>
            <ac:spMk id="5" creationId="{B9465F34-436D-1E29-E1A6-150D9A49CC8E}"/>
          </ac:spMkLst>
        </pc:spChg>
        <pc:spChg chg="add mod">
          <ac:chgData name="a49512 Phạm Ngọc Anh" userId="cefd2df1-5fa3-4dec-87c8-c5040616a0c8" providerId="ADAL" clId="{6F06D4C0-68E9-498E-9B01-383FEC13F554}" dt="2023-12-29T16:10:25.025" v="181" actId="1076"/>
          <ac:spMkLst>
            <pc:docMk/>
            <pc:sldMk cId="276865846" sldId="273"/>
            <ac:spMk id="6" creationId="{EC4AC393-BAF8-7D21-8F06-9DC9035E8497}"/>
          </ac:spMkLst>
        </pc:spChg>
        <pc:spChg chg="add mod">
          <ac:chgData name="a49512 Phạm Ngọc Anh" userId="cefd2df1-5fa3-4dec-87c8-c5040616a0c8" providerId="ADAL" clId="{6F06D4C0-68E9-498E-9B01-383FEC13F554}" dt="2023-12-29T16:10:20.097" v="180" actId="1076"/>
          <ac:spMkLst>
            <pc:docMk/>
            <pc:sldMk cId="276865846" sldId="273"/>
            <ac:spMk id="7" creationId="{C5D76759-C079-E535-424D-0707A65DDB35}"/>
          </ac:spMkLst>
        </pc:spChg>
        <pc:spChg chg="add mod">
          <ac:chgData name="a49512 Phạm Ngọc Anh" userId="cefd2df1-5fa3-4dec-87c8-c5040616a0c8" providerId="ADAL" clId="{6F06D4C0-68E9-498E-9B01-383FEC13F554}" dt="2023-12-29T16:10:25.025" v="181" actId="1076"/>
          <ac:spMkLst>
            <pc:docMk/>
            <pc:sldMk cId="276865846" sldId="273"/>
            <ac:spMk id="8" creationId="{50D43703-408E-52BA-7F47-3356F6E5A6A5}"/>
          </ac:spMkLst>
        </pc:spChg>
        <pc:picChg chg="add mod">
          <ac:chgData name="a49512 Phạm Ngọc Anh" userId="cefd2df1-5fa3-4dec-87c8-c5040616a0c8" providerId="ADAL" clId="{6F06D4C0-68E9-498E-9B01-383FEC13F554}" dt="2023-12-29T16:08:52.884" v="152"/>
          <ac:picMkLst>
            <pc:docMk/>
            <pc:sldMk cId="276865846" sldId="273"/>
            <ac:picMk id="3" creationId="{F02F010A-811A-13A5-7796-D9A6F92815C2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802344866" sldId="274"/>
        </pc:sldMkLst>
        <pc:spChg chg="add mod">
          <ac:chgData name="a49512 Phạm Ngọc Anh" userId="cefd2df1-5fa3-4dec-87c8-c5040616a0c8" providerId="ADAL" clId="{6F06D4C0-68E9-498E-9B01-383FEC13F554}" dt="2023-12-29T16:10:40.233" v="186" actId="1076"/>
          <ac:spMkLst>
            <pc:docMk/>
            <pc:sldMk cId="2802344866" sldId="274"/>
            <ac:spMk id="4" creationId="{54BE9CC3-734F-07E0-BDC1-C5263F8A03E8}"/>
          </ac:spMkLst>
        </pc:spChg>
        <pc:spChg chg="add mod">
          <ac:chgData name="a49512 Phạm Ngọc Anh" userId="cefd2df1-5fa3-4dec-87c8-c5040616a0c8" providerId="ADAL" clId="{6F06D4C0-68E9-498E-9B01-383FEC13F554}" dt="2023-12-29T16:10:42.337" v="187" actId="1076"/>
          <ac:spMkLst>
            <pc:docMk/>
            <pc:sldMk cId="2802344866" sldId="274"/>
            <ac:spMk id="5" creationId="{96696D03-468C-4693-50E9-6A02E347B122}"/>
          </ac:spMkLst>
        </pc:spChg>
        <pc:spChg chg="add mod">
          <ac:chgData name="a49512 Phạm Ngọc Anh" userId="cefd2df1-5fa3-4dec-87c8-c5040616a0c8" providerId="ADAL" clId="{6F06D4C0-68E9-498E-9B01-383FEC13F554}" dt="2023-12-29T16:10:47.465" v="189" actId="1076"/>
          <ac:spMkLst>
            <pc:docMk/>
            <pc:sldMk cId="2802344866" sldId="274"/>
            <ac:spMk id="6" creationId="{29DF1875-5ACF-80C5-80D6-2F1B16FA9110}"/>
          </ac:spMkLst>
        </pc:spChg>
        <pc:spChg chg="add mod">
          <ac:chgData name="a49512 Phạm Ngọc Anh" userId="cefd2df1-5fa3-4dec-87c8-c5040616a0c8" providerId="ADAL" clId="{6F06D4C0-68E9-498E-9B01-383FEC13F554}" dt="2023-12-29T16:10:42.337" v="187" actId="1076"/>
          <ac:spMkLst>
            <pc:docMk/>
            <pc:sldMk cId="2802344866" sldId="274"/>
            <ac:spMk id="7" creationId="{A9544DCB-0DC4-B12F-1D4D-743EF25082CF}"/>
          </ac:spMkLst>
        </pc:spChg>
        <pc:spChg chg="add mod">
          <ac:chgData name="a49512 Phạm Ngọc Anh" userId="cefd2df1-5fa3-4dec-87c8-c5040616a0c8" providerId="ADAL" clId="{6F06D4C0-68E9-498E-9B01-383FEC13F554}" dt="2023-12-29T16:10:47.465" v="189" actId="1076"/>
          <ac:spMkLst>
            <pc:docMk/>
            <pc:sldMk cId="2802344866" sldId="274"/>
            <ac:spMk id="8" creationId="{5FD290F6-9770-5E72-3EAA-6CB617E8F4F6}"/>
          </ac:spMkLst>
        </pc:spChg>
        <pc:picChg chg="add mod">
          <ac:chgData name="a49512 Phạm Ngọc Anh" userId="cefd2df1-5fa3-4dec-87c8-c5040616a0c8" providerId="ADAL" clId="{6F06D4C0-68E9-498E-9B01-383FEC13F554}" dt="2023-12-29T16:09:02.278" v="156"/>
          <ac:picMkLst>
            <pc:docMk/>
            <pc:sldMk cId="2802344866" sldId="274"/>
            <ac:picMk id="3" creationId="{FC176440-F1A7-3689-04D6-5B158F699E77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1379431279" sldId="275"/>
        </pc:sldMkLst>
        <pc:spChg chg="add mod">
          <ac:chgData name="a49512 Phạm Ngọc Anh" userId="cefd2df1-5fa3-4dec-87c8-c5040616a0c8" providerId="ADAL" clId="{6F06D4C0-68E9-498E-9B01-383FEC13F554}" dt="2023-12-29T16:11:55.137" v="198" actId="1076"/>
          <ac:spMkLst>
            <pc:docMk/>
            <pc:sldMk cId="1379431279" sldId="275"/>
            <ac:spMk id="4" creationId="{4FA7C5EF-E1DB-96BF-231C-239B5F9ABD75}"/>
          </ac:spMkLst>
        </pc:spChg>
        <pc:spChg chg="add mod">
          <ac:chgData name="a49512 Phạm Ngọc Anh" userId="cefd2df1-5fa3-4dec-87c8-c5040616a0c8" providerId="ADAL" clId="{6F06D4C0-68E9-498E-9B01-383FEC13F554}" dt="2023-12-29T16:11:55.137" v="198" actId="1076"/>
          <ac:spMkLst>
            <pc:docMk/>
            <pc:sldMk cId="1379431279" sldId="275"/>
            <ac:spMk id="5" creationId="{4F261075-3536-8E0F-2514-9E8D20CDC478}"/>
          </ac:spMkLst>
        </pc:spChg>
        <pc:picChg chg="add mod">
          <ac:chgData name="a49512 Phạm Ngọc Anh" userId="cefd2df1-5fa3-4dec-87c8-c5040616a0c8" providerId="ADAL" clId="{6F06D4C0-68E9-498E-9B01-383FEC13F554}" dt="2023-12-29T16:12:01.585" v="201" actId="1076"/>
          <ac:picMkLst>
            <pc:docMk/>
            <pc:sldMk cId="1379431279" sldId="275"/>
            <ac:picMk id="3" creationId="{E9720DBF-4C1E-D89A-DB93-6B293504915F}"/>
          </ac:picMkLst>
        </pc:picChg>
        <pc:picChg chg="add mod">
          <ac:chgData name="a49512 Phạm Ngọc Anh" userId="cefd2df1-5fa3-4dec-87c8-c5040616a0c8" providerId="ADAL" clId="{6F06D4C0-68E9-498E-9B01-383FEC13F554}" dt="2023-12-29T16:11:52.169" v="197" actId="1076"/>
          <ac:picMkLst>
            <pc:docMk/>
            <pc:sldMk cId="1379431279" sldId="275"/>
            <ac:picMk id="6" creationId="{B0F76633-45D8-321C-5DE5-A32E4B0109AF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413070666" sldId="276"/>
        </pc:sldMkLst>
        <pc:spChg chg="add mod">
          <ac:chgData name="a49512 Phạm Ngọc Anh" userId="cefd2df1-5fa3-4dec-87c8-c5040616a0c8" providerId="ADAL" clId="{6F06D4C0-68E9-498E-9B01-383FEC13F554}" dt="2023-12-29T16:13:06.008" v="216" actId="1076"/>
          <ac:spMkLst>
            <pc:docMk/>
            <pc:sldMk cId="2413070666" sldId="276"/>
            <ac:spMk id="3" creationId="{11C1BB42-4F18-0244-758A-1F7387467A03}"/>
          </ac:spMkLst>
        </pc:spChg>
        <pc:spChg chg="add mod">
          <ac:chgData name="a49512 Phạm Ngọc Anh" userId="cefd2df1-5fa3-4dec-87c8-c5040616a0c8" providerId="ADAL" clId="{6F06D4C0-68E9-498E-9B01-383FEC13F554}" dt="2023-12-29T16:13:03.944" v="215" actId="1076"/>
          <ac:spMkLst>
            <pc:docMk/>
            <pc:sldMk cId="2413070666" sldId="276"/>
            <ac:spMk id="5" creationId="{12DA1EC1-0EA4-B10A-37BD-1D979C7666D8}"/>
          </ac:spMkLst>
        </pc:spChg>
        <pc:picChg chg="add mod">
          <ac:chgData name="a49512 Phạm Ngọc Anh" userId="cefd2df1-5fa3-4dec-87c8-c5040616a0c8" providerId="ADAL" clId="{6F06D4C0-68E9-498E-9B01-383FEC13F554}" dt="2023-12-29T16:12:51.008" v="211" actId="1076"/>
          <ac:picMkLst>
            <pc:docMk/>
            <pc:sldMk cId="2413070666" sldId="276"/>
            <ac:picMk id="4" creationId="{04F346FE-11BF-B88B-CFBB-41A055F66020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433002642" sldId="277"/>
        </pc:sldMkLst>
        <pc:spChg chg="add mod">
          <ac:chgData name="a49512 Phạm Ngọc Anh" userId="cefd2df1-5fa3-4dec-87c8-c5040616a0c8" providerId="ADAL" clId="{6F06D4C0-68E9-498E-9B01-383FEC13F554}" dt="2023-12-29T16:15:02.010" v="247" actId="1076"/>
          <ac:spMkLst>
            <pc:docMk/>
            <pc:sldMk cId="433002642" sldId="277"/>
            <ac:spMk id="3" creationId="{6CEA75A6-90E5-CD96-C4E6-3D912C4A3AD9}"/>
          </ac:spMkLst>
        </pc:spChg>
        <pc:spChg chg="add mod">
          <ac:chgData name="a49512 Phạm Ngọc Anh" userId="cefd2df1-5fa3-4dec-87c8-c5040616a0c8" providerId="ADAL" clId="{6F06D4C0-68E9-498E-9B01-383FEC13F554}" dt="2023-12-29T16:16:19.880" v="259" actId="20577"/>
          <ac:spMkLst>
            <pc:docMk/>
            <pc:sldMk cId="433002642" sldId="277"/>
            <ac:spMk id="4" creationId="{B7A4E48E-5062-30FD-372F-DD40AEA41A3C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14" creationId="{FD176E07-20D0-8BBB-838B-D6CB15FD1333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18" creationId="{B9EA3ECF-2CE9-731F-F380-D48758E712D0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19" creationId="{369920BD-B5A9-14C8-31CE-33406D2B3B99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20" creationId="{F834ECF2-31DE-9B4D-C5EA-FCC1370FA705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21" creationId="{AC678A0E-80A1-EBBE-B7E5-55E84B79AE86}"/>
          </ac:spMkLst>
        </pc:spChg>
        <pc:spChg chg="add mod">
          <ac:chgData name="a49512 Phạm Ngọc Anh" userId="cefd2df1-5fa3-4dec-87c8-c5040616a0c8" providerId="ADAL" clId="{6F06D4C0-68E9-498E-9B01-383FEC13F554}" dt="2023-12-29T16:15:55.223" v="253" actId="20577"/>
          <ac:spMkLst>
            <pc:docMk/>
            <pc:sldMk cId="433002642" sldId="277"/>
            <ac:spMk id="46" creationId="{1DED0F02-F0B1-B87A-00AC-7B4943F3F60A}"/>
          </ac:spMkLst>
        </pc:spChg>
        <pc:spChg chg="add mod">
          <ac:chgData name="a49512 Phạm Ngọc Anh" userId="cefd2df1-5fa3-4dec-87c8-c5040616a0c8" providerId="ADAL" clId="{6F06D4C0-68E9-498E-9B01-383FEC13F554}" dt="2023-12-29T16:16:06.918" v="258" actId="207"/>
          <ac:spMkLst>
            <pc:docMk/>
            <pc:sldMk cId="433002642" sldId="277"/>
            <ac:spMk id="47" creationId="{70C0298B-33EB-7767-366F-55367FB19967}"/>
          </ac:spMkLst>
        </pc:spChg>
        <pc:grpChg chg="add mod">
          <ac:chgData name="a49512 Phạm Ngọc Anh" userId="cefd2df1-5fa3-4dec-87c8-c5040616a0c8" providerId="ADAL" clId="{6F06D4C0-68E9-498E-9B01-383FEC13F554}" dt="2023-12-29T16:15:04.081" v="248" actId="1076"/>
          <ac:grpSpMkLst>
            <pc:docMk/>
            <pc:sldMk cId="433002642" sldId="277"/>
            <ac:grpSpMk id="5" creationId="{C0ACE35E-D0BC-3DCE-C723-9F4BE6EBDC98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7" creationId="{BAF8A259-ACE3-109D-4211-1C705A387432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8" creationId="{3AFEF759-81B6-30BF-3402-2D66849FE00E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9" creationId="{5A410225-D439-BF10-F908-CCA8F5E300A7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10" creationId="{D153547F-AB1F-8D31-39E2-CFA6155D7B67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11" creationId="{6010E016-FE49-E14E-3072-03B125888570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12" creationId="{3F425E15-8704-22B2-B2BC-53B6F26F9ABA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13" creationId="{68F26377-0B08-2C7D-0AED-CDAEB3181666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26" creationId="{B8FD49FE-CB2F-CAFD-04FB-E20B41EF1024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27" creationId="{3AD0FA26-941D-8424-C10A-DEBBEC6BB4F4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28" creationId="{D93D5EAA-99B6-B81F-67C8-6DEB1D2DC141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29" creationId="{0D6BC42E-013C-DDB1-3012-6004BB27C32B}"/>
          </ac:grpSpMkLst>
        </pc:grp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6" creationId="{9B12D60D-D6F4-C22C-91E6-86E3F15FF82C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15" creationId="{098AF627-F6F5-205C-9382-7CF199C42A21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16" creationId="{9ED4AE1E-0BA0-D8D5-F7C9-A499E0C298F8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17" creationId="{62C6CFA1-9833-6E98-51E9-D708A886108F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22" creationId="{4A184A97-F98B-BFB7-A0FF-F31D11828871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23" creationId="{11F10E75-1B26-B876-E9B9-B1F59BEE509B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24" creationId="{560EFA7A-0D9A-9C99-8A4D-55B9CBCD8A3D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25" creationId="{C2190BED-1497-FEB4-D1AE-E19641095B96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0" creationId="{BF0CF4FC-2665-64F1-5B4C-C41AC430ECD8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1" creationId="{0685EE17-38CA-3FD7-62C2-EF3E6B1F7357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2" creationId="{CD58BC22-F2A1-3E98-45C0-CBFC3BF29034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3" creationId="{00FEF95E-710C-D759-1057-71F408789A48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4" creationId="{88813B4E-3856-0CDE-3D16-E23BEAC85EE5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5" creationId="{807CF097-688C-DAFC-CFF7-FB49407CF5D3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6" creationId="{5DFFD2C4-4E85-94E4-86FA-5277FD128B27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7" creationId="{ED508DB7-620F-ADC9-C4F1-EBDCED3B6E66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8" creationId="{C0D77CC7-0197-9F89-ECFD-2B30D794E88F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9" creationId="{C426E3EC-839B-FE5C-AEA0-0F91E7993409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0" creationId="{08DF0E36-2E5C-93F3-F27C-111DFAD7B0DE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1" creationId="{00F12356-8006-FC4F-3965-BF09A15A255F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2" creationId="{D1E3F9F3-7248-1EE7-6558-6FE48A6D4A34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3" creationId="{8EFCD229-28C5-6D98-C364-698300CAEE7D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4" creationId="{F392C874-190C-D089-7022-C63BF1E350D9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5" creationId="{A45E2AA8-DB44-ADFA-1743-96AFDE6D1315}"/>
          </ac:cxnSpMkLst>
        </pc:cxnChg>
      </pc:sldChg>
      <pc:sldChg chg="add del">
        <pc:chgData name="a49512 Phạm Ngọc Anh" userId="cefd2df1-5fa3-4dec-87c8-c5040616a0c8" providerId="ADAL" clId="{6F06D4C0-68E9-498E-9B01-383FEC13F554}" dt="2023-12-29T16:13:32.482" v="221" actId="47"/>
        <pc:sldMkLst>
          <pc:docMk/>
          <pc:sldMk cId="1033649372" sldId="277"/>
        </pc:sldMkLst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3811416861" sldId="278"/>
        </pc:sldMkLst>
        <pc:spChg chg="add mod">
          <ac:chgData name="a49512 Phạm Ngọc Anh" userId="cefd2df1-5fa3-4dec-87c8-c5040616a0c8" providerId="ADAL" clId="{6F06D4C0-68E9-498E-9B01-383FEC13F554}" dt="2023-12-29T16:16:44.657" v="268" actId="1076"/>
          <ac:spMkLst>
            <pc:docMk/>
            <pc:sldMk cId="3811416861" sldId="278"/>
            <ac:spMk id="3" creationId="{B885D25C-7079-8C46-13D0-13783A075701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5" creationId="{70B53EB5-DC55-EE95-0FB0-222F9C01F6A3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6" creationId="{B28CF7A6-9DF9-76E8-7DFF-0F076B6F6F15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7" creationId="{B7FDE3E4-62A3-76A0-9BF2-7E8313C96D20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8" creationId="{1AEA3886-A7ED-B5B4-8CDA-F64FB2F9CE2C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9" creationId="{6A37E8CD-58A2-C39F-C518-31C3511915EC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10" creationId="{F880F22E-D858-2864-8892-F1E6A5A2C365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11" creationId="{EC3C1004-5079-576A-5665-359CA0B329FA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12" creationId="{D10F6C49-1FC9-FFCA-E917-64C038EB5ADF}"/>
          </ac:spMkLst>
        </pc:spChg>
        <pc:spChg chg="add mod">
          <ac:chgData name="a49512 Phạm Ngọc Anh" userId="cefd2df1-5fa3-4dec-87c8-c5040616a0c8" providerId="ADAL" clId="{6F06D4C0-68E9-498E-9B01-383FEC13F554}" dt="2023-12-29T16:16:41.840" v="267" actId="1076"/>
          <ac:spMkLst>
            <pc:docMk/>
            <pc:sldMk cId="3811416861" sldId="278"/>
            <ac:spMk id="14" creationId="{4B710617-5691-338B-BA8E-C44D70B6DA4D}"/>
          </ac:spMkLst>
        </pc:spChg>
        <pc:grpChg chg="add mod">
          <ac:chgData name="a49512 Phạm Ngọc Anh" userId="cefd2df1-5fa3-4dec-87c8-c5040616a0c8" providerId="ADAL" clId="{6F06D4C0-68E9-498E-9B01-383FEC13F554}" dt="2023-12-29T16:16:44.657" v="268" actId="1076"/>
          <ac:grpSpMkLst>
            <pc:docMk/>
            <pc:sldMk cId="3811416861" sldId="278"/>
            <ac:grpSpMk id="4" creationId="{6F72951A-1435-93D8-CACB-34F26682A6DB}"/>
          </ac:grpSpMkLst>
        </pc:grpChg>
        <pc:picChg chg="add mod">
          <ac:chgData name="a49512 Phạm Ngọc Anh" userId="cefd2df1-5fa3-4dec-87c8-c5040616a0c8" providerId="ADAL" clId="{6F06D4C0-68E9-498E-9B01-383FEC13F554}" dt="2023-12-29T16:16:36.945" v="265" actId="1076"/>
          <ac:picMkLst>
            <pc:docMk/>
            <pc:sldMk cId="3811416861" sldId="278"/>
            <ac:picMk id="13" creationId="{DFFA9B48-C171-457D-5744-84183055E3A2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1:46.287" v="331"/>
        <pc:sldMkLst>
          <pc:docMk/>
          <pc:sldMk cId="430945684" sldId="279"/>
        </pc:sldMkLst>
        <pc:spChg chg="mod">
          <ac:chgData name="a49512 Phạm Ngọc Anh" userId="cefd2df1-5fa3-4dec-87c8-c5040616a0c8" providerId="ADAL" clId="{6F06D4C0-68E9-498E-9B01-383FEC13F554}" dt="2023-12-29T16:17:09.857" v="278" actId="14100"/>
          <ac:spMkLst>
            <pc:docMk/>
            <pc:sldMk cId="430945684" sldId="279"/>
            <ac:spMk id="5" creationId="{20D366B5-EA24-2AEC-678B-BB708E9FF734}"/>
          </ac:spMkLst>
        </pc:spChg>
        <pc:spChg chg="add mod">
          <ac:chgData name="a49512 Phạm Ngọc Anh" userId="cefd2df1-5fa3-4dec-87c8-c5040616a0c8" providerId="ADAL" clId="{6F06D4C0-68E9-498E-9B01-383FEC13F554}" dt="2023-12-29T16:17:03.530" v="276" actId="1076"/>
          <ac:spMkLst>
            <pc:docMk/>
            <pc:sldMk cId="430945684" sldId="279"/>
            <ac:spMk id="6" creationId="{5F5B3543-190F-0683-F155-3F5343008292}"/>
          </ac:spMkLst>
        </pc:spChg>
        <pc:spChg chg="add mod">
          <ac:chgData name="a49512 Phạm Ngọc Anh" userId="cefd2df1-5fa3-4dec-87c8-c5040616a0c8" providerId="ADAL" clId="{6F06D4C0-68E9-498E-9B01-383FEC13F554}" dt="2023-12-29T16:17:17.553" v="282" actId="1076"/>
          <ac:spMkLst>
            <pc:docMk/>
            <pc:sldMk cId="430945684" sldId="279"/>
            <ac:spMk id="7" creationId="{1EB9F152-E29D-4EE0-6DF5-57E9AF1AD1BE}"/>
          </ac:spMkLst>
        </pc:spChg>
        <pc:grpChg chg="add mod">
          <ac:chgData name="a49512 Phạm Ngọc Anh" userId="cefd2df1-5fa3-4dec-87c8-c5040616a0c8" providerId="ADAL" clId="{6F06D4C0-68E9-498E-9B01-383FEC13F554}" dt="2023-12-29T16:17:12.168" v="279" actId="1076"/>
          <ac:grpSpMkLst>
            <pc:docMk/>
            <pc:sldMk cId="430945684" sldId="279"/>
            <ac:grpSpMk id="3" creationId="{39CC6EC2-3324-8A7D-B8D8-BA14593C611F}"/>
          </ac:grpSpMkLst>
        </pc:grpChg>
        <pc:picChg chg="mod">
          <ac:chgData name="a49512 Phạm Ngọc Anh" userId="cefd2df1-5fa3-4dec-87c8-c5040616a0c8" providerId="ADAL" clId="{6F06D4C0-68E9-498E-9B01-383FEC13F554}" dt="2023-12-29T16:17:15.096" v="281" actId="1076"/>
          <ac:picMkLst>
            <pc:docMk/>
            <pc:sldMk cId="430945684" sldId="279"/>
            <ac:picMk id="4" creationId="{1B87F37F-6A05-CF9D-D9A2-F5CE118A8ACE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389537416" sldId="280"/>
        </pc:sldMkLst>
        <pc:spChg chg="add mod">
          <ac:chgData name="a49512 Phạm Ngọc Anh" userId="cefd2df1-5fa3-4dec-87c8-c5040616a0c8" providerId="ADAL" clId="{6F06D4C0-68E9-498E-9B01-383FEC13F554}" dt="2023-12-29T16:19:11.177" v="312" actId="1076"/>
          <ac:spMkLst>
            <pc:docMk/>
            <pc:sldMk cId="2389537416" sldId="280"/>
            <ac:spMk id="3" creationId="{7322320A-3499-FE77-9D7A-84F1AEA6AFC9}"/>
          </ac:spMkLst>
        </pc:spChg>
        <pc:spChg chg="add mod">
          <ac:chgData name="a49512 Phạm Ngọc Anh" userId="cefd2df1-5fa3-4dec-87c8-c5040616a0c8" providerId="ADAL" clId="{6F06D4C0-68E9-498E-9B01-383FEC13F554}" dt="2023-12-29T16:19:26.296" v="315" actId="1076"/>
          <ac:spMkLst>
            <pc:docMk/>
            <pc:sldMk cId="2389537416" sldId="280"/>
            <ac:spMk id="5" creationId="{CFF20484-FD4B-5A38-E992-188D3DA17F7C}"/>
          </ac:spMkLst>
        </pc:spChg>
        <pc:spChg chg="add mod">
          <ac:chgData name="a49512 Phạm Ngọc Anh" userId="cefd2df1-5fa3-4dec-87c8-c5040616a0c8" providerId="ADAL" clId="{6F06D4C0-68E9-498E-9B01-383FEC13F554}" dt="2023-12-29T16:19:19.368" v="313" actId="1076"/>
          <ac:spMkLst>
            <pc:docMk/>
            <pc:sldMk cId="2389537416" sldId="280"/>
            <ac:spMk id="6" creationId="{5F48D187-90A9-AF47-0AC2-33CD2176D746}"/>
          </ac:spMkLst>
        </pc:spChg>
        <pc:spChg chg="add mod">
          <ac:chgData name="a49512 Phạm Ngọc Anh" userId="cefd2df1-5fa3-4dec-87c8-c5040616a0c8" providerId="ADAL" clId="{6F06D4C0-68E9-498E-9B01-383FEC13F554}" dt="2023-12-29T16:19:23.120" v="314" actId="1076"/>
          <ac:spMkLst>
            <pc:docMk/>
            <pc:sldMk cId="2389537416" sldId="280"/>
            <ac:spMk id="7" creationId="{C4699788-5E80-5089-FE51-BC523642E50B}"/>
          </ac:spMkLst>
        </pc:spChg>
        <pc:spChg chg="add mod">
          <ac:chgData name="a49512 Phạm Ngọc Anh" userId="cefd2df1-5fa3-4dec-87c8-c5040616a0c8" providerId="ADAL" clId="{6F06D4C0-68E9-498E-9B01-383FEC13F554}" dt="2023-12-29T16:19:26.296" v="315" actId="1076"/>
          <ac:spMkLst>
            <pc:docMk/>
            <pc:sldMk cId="2389537416" sldId="280"/>
            <ac:spMk id="8" creationId="{573F5DF4-EFF7-5DB1-F9D6-AEA1A6F9318A}"/>
          </ac:spMkLst>
        </pc:spChg>
        <pc:spChg chg="add mod">
          <ac:chgData name="a49512 Phạm Ngọc Anh" userId="cefd2df1-5fa3-4dec-87c8-c5040616a0c8" providerId="ADAL" clId="{6F06D4C0-68E9-498E-9B01-383FEC13F554}" dt="2023-12-29T16:19:19.368" v="313" actId="1076"/>
          <ac:spMkLst>
            <pc:docMk/>
            <pc:sldMk cId="2389537416" sldId="280"/>
            <ac:spMk id="9" creationId="{1A4DCE69-4C50-A419-AD19-52CDF8E9D415}"/>
          </ac:spMkLst>
        </pc:spChg>
        <pc:spChg chg="add mod">
          <ac:chgData name="a49512 Phạm Ngọc Anh" userId="cefd2df1-5fa3-4dec-87c8-c5040616a0c8" providerId="ADAL" clId="{6F06D4C0-68E9-498E-9B01-383FEC13F554}" dt="2023-12-29T16:19:23.120" v="314" actId="1076"/>
          <ac:spMkLst>
            <pc:docMk/>
            <pc:sldMk cId="2389537416" sldId="280"/>
            <ac:spMk id="10" creationId="{81019290-4AF4-FA80-6C43-069BD8853E4B}"/>
          </ac:spMkLst>
        </pc:spChg>
        <pc:graphicFrameChg chg="add mod modGraphic">
          <ac:chgData name="a49512 Phạm Ngọc Anh" userId="cefd2df1-5fa3-4dec-87c8-c5040616a0c8" providerId="ADAL" clId="{6F06D4C0-68E9-498E-9B01-383FEC13F554}" dt="2023-12-29T16:19:07.786" v="311" actId="1076"/>
          <ac:graphicFrameMkLst>
            <pc:docMk/>
            <pc:sldMk cId="2389537416" sldId="280"/>
            <ac:graphicFrameMk id="4" creationId="{707462FC-E5B5-ABF0-41CD-646A5CB76F81}"/>
          </ac:graphicFrameMkLst>
        </pc:graphicFrameChg>
        <pc:picChg chg="add mod">
          <ac:chgData name="a49512 Phạm Ngọc Anh" userId="cefd2df1-5fa3-4dec-87c8-c5040616a0c8" providerId="ADAL" clId="{6F06D4C0-68E9-498E-9B01-383FEC13F554}" dt="2023-12-29T16:18:52.089" v="309" actId="14100"/>
          <ac:picMkLst>
            <pc:docMk/>
            <pc:sldMk cId="2389537416" sldId="280"/>
            <ac:picMk id="11" creationId="{D0983E86-DA58-4D7A-A45B-E61D7966D876}"/>
          </ac:picMkLst>
        </pc:picChg>
      </pc:sldChg>
      <pc:sldChg chg="add del">
        <pc:chgData name="a49512 Phạm Ngọc Anh" userId="cefd2df1-5fa3-4dec-87c8-c5040616a0c8" providerId="ADAL" clId="{6F06D4C0-68E9-498E-9B01-383FEC13F554}" dt="2023-12-29T16:17:33.610" v="283" actId="47"/>
        <pc:sldMkLst>
          <pc:docMk/>
          <pc:sldMk cId="3314745710" sldId="280"/>
        </pc:sldMkLst>
      </pc:sldChg>
      <pc:sldChg chg="add del">
        <pc:chgData name="a49512 Phạm Ngọc Anh" userId="cefd2df1-5fa3-4dec-87c8-c5040616a0c8" providerId="ADAL" clId="{6F06D4C0-68E9-498E-9B01-383FEC13F554}" dt="2023-12-29T16:19:41.819" v="319" actId="47"/>
        <pc:sldMkLst>
          <pc:docMk/>
          <pc:sldMk cId="868572841" sldId="281"/>
        </pc:sldMkLst>
      </pc:sldChg>
      <pc:sldMasterChg chg="modTransition modSldLayout">
        <pc:chgData name="a49512 Phạm Ngọc Anh" userId="cefd2df1-5fa3-4dec-87c8-c5040616a0c8" providerId="ADAL" clId="{6F06D4C0-68E9-498E-9B01-383FEC13F554}" dt="2023-12-29T16:20:56.243" v="329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6F06D4C0-68E9-498E-9B01-383FEC13F554}" dt="2023-12-29T16:20:56.243" v="329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54078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856268" y="2967162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3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10: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Làm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tròn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đến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hàng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trăm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nghìn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–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296499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F95989D5-D042-58C0-D82C-11C454275E6D}"/>
              </a:ext>
            </a:extLst>
          </p:cNvPr>
          <p:cNvGrpSpPr/>
          <p:nvPr/>
        </p:nvGrpSpPr>
        <p:grpSpPr>
          <a:xfrm>
            <a:off x="1432426" y="1557818"/>
            <a:ext cx="10075951" cy="2163299"/>
            <a:chOff x="1266897" y="2113627"/>
            <a:chExt cx="15113926" cy="3244950"/>
          </a:xfrm>
        </p:grpSpPr>
        <p:cxnSp>
          <p:nvCxnSpPr>
            <p:cNvPr id="4" name="Straight Arrow Connector 2">
              <a:extLst>
                <a:ext uri="{FF2B5EF4-FFF2-40B4-BE49-F238E27FC236}">
                  <a16:creationId xmlns:a16="http://schemas.microsoft.com/office/drawing/2014/main" id="{45C49B0B-48C8-D3DB-1F9C-565426F2C4C0}"/>
                </a:ext>
              </a:extLst>
            </p:cNvPr>
            <p:cNvCxnSpPr/>
            <p:nvPr/>
          </p:nvCxnSpPr>
          <p:spPr>
            <a:xfrm>
              <a:off x="1776549" y="4206240"/>
              <a:ext cx="1460427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9E2D6019-1863-CA6E-A12F-C54059B473D4}"/>
                </a:ext>
              </a:extLst>
            </p:cNvPr>
            <p:cNvGrpSpPr/>
            <p:nvPr/>
          </p:nvGrpSpPr>
          <p:grpSpPr>
            <a:xfrm>
              <a:off x="2233749" y="3964577"/>
              <a:ext cx="1310641" cy="496388"/>
              <a:chOff x="2233749" y="3964577"/>
              <a:chExt cx="1310641" cy="496388"/>
            </a:xfrm>
          </p:grpSpPr>
          <p:cxnSp>
            <p:nvCxnSpPr>
              <p:cNvPr id="42" name="Straight Connector 4">
                <a:extLst>
                  <a:ext uri="{FF2B5EF4-FFF2-40B4-BE49-F238E27FC236}">
                    <a16:creationId xmlns:a16="http://schemas.microsoft.com/office/drawing/2014/main" id="{E1C4E87F-E8CD-D096-7BA6-097F4E4A8B0B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EF80BD4E-C4A9-B31B-7DC7-2AF9866C0CEC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5860F995-E94F-E1C7-EE3B-C619FB90A889}"/>
                </a:ext>
              </a:extLst>
            </p:cNvPr>
            <p:cNvGrpSpPr/>
            <p:nvPr/>
          </p:nvGrpSpPr>
          <p:grpSpPr>
            <a:xfrm>
              <a:off x="3544390" y="3951514"/>
              <a:ext cx="1310641" cy="496388"/>
              <a:chOff x="2233749" y="3964577"/>
              <a:chExt cx="1310641" cy="496388"/>
            </a:xfrm>
          </p:grpSpPr>
          <p:cxnSp>
            <p:nvCxnSpPr>
              <p:cNvPr id="40" name="Straight Connector 8">
                <a:extLst>
                  <a:ext uri="{FF2B5EF4-FFF2-40B4-BE49-F238E27FC236}">
                    <a16:creationId xmlns:a16="http://schemas.microsoft.com/office/drawing/2014/main" id="{8DF0D39E-DD8B-03B0-FD4A-6036635C7142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1" name="Straight Connector 9">
                <a:extLst>
                  <a:ext uri="{FF2B5EF4-FFF2-40B4-BE49-F238E27FC236}">
                    <a16:creationId xmlns:a16="http://schemas.microsoft.com/office/drawing/2014/main" id="{563A7869-E5CB-E8DE-3307-B863F2FFC651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92923AB2-4433-D435-7750-674E442C6E96}"/>
                </a:ext>
              </a:extLst>
            </p:cNvPr>
            <p:cNvGrpSpPr/>
            <p:nvPr/>
          </p:nvGrpSpPr>
          <p:grpSpPr>
            <a:xfrm>
              <a:off x="4855031" y="3921033"/>
              <a:ext cx="1310641" cy="496388"/>
              <a:chOff x="2233749" y="3964577"/>
              <a:chExt cx="1310641" cy="496388"/>
            </a:xfrm>
          </p:grpSpPr>
          <p:cxnSp>
            <p:nvCxnSpPr>
              <p:cNvPr id="38" name="Straight Connector 11">
                <a:extLst>
                  <a:ext uri="{FF2B5EF4-FFF2-40B4-BE49-F238E27FC236}">
                    <a16:creationId xmlns:a16="http://schemas.microsoft.com/office/drawing/2014/main" id="{5B0D02EB-874E-C220-911F-33460E6B8382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39" name="Straight Connector 12">
                <a:extLst>
                  <a:ext uri="{FF2B5EF4-FFF2-40B4-BE49-F238E27FC236}">
                    <a16:creationId xmlns:a16="http://schemas.microsoft.com/office/drawing/2014/main" id="{B0262C29-10E6-1795-2072-711F574D6AEF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45777B53-1F85-60D0-C407-4CDE1F114CAB}"/>
                </a:ext>
              </a:extLst>
            </p:cNvPr>
            <p:cNvGrpSpPr/>
            <p:nvPr/>
          </p:nvGrpSpPr>
          <p:grpSpPr>
            <a:xfrm>
              <a:off x="6165672" y="3944982"/>
              <a:ext cx="1310641" cy="496388"/>
              <a:chOff x="2233749" y="3964577"/>
              <a:chExt cx="1310641" cy="496388"/>
            </a:xfrm>
          </p:grpSpPr>
          <p:cxnSp>
            <p:nvCxnSpPr>
              <p:cNvPr id="36" name="Straight Connector 14">
                <a:extLst>
                  <a:ext uri="{FF2B5EF4-FFF2-40B4-BE49-F238E27FC236}">
                    <a16:creationId xmlns:a16="http://schemas.microsoft.com/office/drawing/2014/main" id="{4038A9EC-21C5-ECA7-501C-DE2576BAB27D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37" name="Straight Connector 15">
                <a:extLst>
                  <a:ext uri="{FF2B5EF4-FFF2-40B4-BE49-F238E27FC236}">
                    <a16:creationId xmlns:a16="http://schemas.microsoft.com/office/drawing/2014/main" id="{222CA8CB-EA4E-692E-2C4E-0988305C9136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9" name="Group 17">
              <a:extLst>
                <a:ext uri="{FF2B5EF4-FFF2-40B4-BE49-F238E27FC236}">
                  <a16:creationId xmlns:a16="http://schemas.microsoft.com/office/drawing/2014/main" id="{71B9BA52-1231-A6AD-6498-D094C248E835}"/>
                </a:ext>
              </a:extLst>
            </p:cNvPr>
            <p:cNvGrpSpPr/>
            <p:nvPr/>
          </p:nvGrpSpPr>
          <p:grpSpPr>
            <a:xfrm>
              <a:off x="7476313" y="3905791"/>
              <a:ext cx="5242564" cy="539932"/>
              <a:chOff x="2233749" y="3921033"/>
              <a:chExt cx="5242564" cy="539932"/>
            </a:xfrm>
          </p:grpSpPr>
          <p:grpSp>
            <p:nvGrpSpPr>
              <p:cNvPr id="24" name="Group 18">
                <a:extLst>
                  <a:ext uri="{FF2B5EF4-FFF2-40B4-BE49-F238E27FC236}">
                    <a16:creationId xmlns:a16="http://schemas.microsoft.com/office/drawing/2014/main" id="{B6DFF462-0561-4863-67E6-251A77BD1F46}"/>
                  </a:ext>
                </a:extLst>
              </p:cNvPr>
              <p:cNvGrpSpPr/>
              <p:nvPr/>
            </p:nvGrpSpPr>
            <p:grpSpPr>
              <a:xfrm>
                <a:off x="2233749" y="3964577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4" name="Straight Connector 28">
                  <a:extLst>
                    <a:ext uri="{FF2B5EF4-FFF2-40B4-BE49-F238E27FC236}">
                      <a16:creationId xmlns:a16="http://schemas.microsoft.com/office/drawing/2014/main" id="{233CC0B3-DC39-CB21-3A90-D7695120AC4A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5" name="Straight Connector 29">
                  <a:extLst>
                    <a:ext uri="{FF2B5EF4-FFF2-40B4-BE49-F238E27FC236}">
                      <a16:creationId xmlns:a16="http://schemas.microsoft.com/office/drawing/2014/main" id="{FF615D8D-2FAA-D468-1A2A-30282BF54720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5" name="Group 19">
                <a:extLst>
                  <a:ext uri="{FF2B5EF4-FFF2-40B4-BE49-F238E27FC236}">
                    <a16:creationId xmlns:a16="http://schemas.microsoft.com/office/drawing/2014/main" id="{B79E0228-3586-42F0-A704-1E8C0DECA540}"/>
                  </a:ext>
                </a:extLst>
              </p:cNvPr>
              <p:cNvGrpSpPr/>
              <p:nvPr/>
            </p:nvGrpSpPr>
            <p:grpSpPr>
              <a:xfrm>
                <a:off x="3544390" y="3951514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2" name="Straight Connector 26">
                  <a:extLst>
                    <a:ext uri="{FF2B5EF4-FFF2-40B4-BE49-F238E27FC236}">
                      <a16:creationId xmlns:a16="http://schemas.microsoft.com/office/drawing/2014/main" id="{A9D7C0AE-0FAD-DB64-6F2F-D0237BEB3EEF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27">
                  <a:extLst>
                    <a:ext uri="{FF2B5EF4-FFF2-40B4-BE49-F238E27FC236}">
                      <a16:creationId xmlns:a16="http://schemas.microsoft.com/office/drawing/2014/main" id="{A0817FC5-6FC9-8507-76C8-D25A63BA3DC1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6" name="Group 20">
                <a:extLst>
                  <a:ext uri="{FF2B5EF4-FFF2-40B4-BE49-F238E27FC236}">
                    <a16:creationId xmlns:a16="http://schemas.microsoft.com/office/drawing/2014/main" id="{5501B753-9575-DBCB-2A88-24879CCA9E8C}"/>
                  </a:ext>
                </a:extLst>
              </p:cNvPr>
              <p:cNvGrpSpPr/>
              <p:nvPr/>
            </p:nvGrpSpPr>
            <p:grpSpPr>
              <a:xfrm>
                <a:off x="4855031" y="3921033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0" name="Straight Connector 24">
                  <a:extLst>
                    <a:ext uri="{FF2B5EF4-FFF2-40B4-BE49-F238E27FC236}">
                      <a16:creationId xmlns:a16="http://schemas.microsoft.com/office/drawing/2014/main" id="{4D964DA6-9201-EBE2-BFBC-A14A39D3DEF5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25">
                  <a:extLst>
                    <a:ext uri="{FF2B5EF4-FFF2-40B4-BE49-F238E27FC236}">
                      <a16:creationId xmlns:a16="http://schemas.microsoft.com/office/drawing/2014/main" id="{C93774E5-46E5-67CB-1833-B30DF5D1A1B7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7" name="Group 21">
                <a:extLst>
                  <a:ext uri="{FF2B5EF4-FFF2-40B4-BE49-F238E27FC236}">
                    <a16:creationId xmlns:a16="http://schemas.microsoft.com/office/drawing/2014/main" id="{D126BC45-AF38-8C1D-128A-E963ADE57B9E}"/>
                  </a:ext>
                </a:extLst>
              </p:cNvPr>
              <p:cNvGrpSpPr/>
              <p:nvPr/>
            </p:nvGrpSpPr>
            <p:grpSpPr>
              <a:xfrm>
                <a:off x="6165672" y="3944982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28" name="Straight Connector 22">
                  <a:extLst>
                    <a:ext uri="{FF2B5EF4-FFF2-40B4-BE49-F238E27FC236}">
                      <a16:creationId xmlns:a16="http://schemas.microsoft.com/office/drawing/2014/main" id="{6AB16BBA-CFFE-C3CE-B330-7EBEB79FB4B4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3">
                  <a:extLst>
                    <a:ext uri="{FF2B5EF4-FFF2-40B4-BE49-F238E27FC236}">
                      <a16:creationId xmlns:a16="http://schemas.microsoft.com/office/drawing/2014/main" id="{62891431-E06C-D03D-C2C2-9AC9A79AD7EA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0" name="Group 30">
              <a:extLst>
                <a:ext uri="{FF2B5EF4-FFF2-40B4-BE49-F238E27FC236}">
                  <a16:creationId xmlns:a16="http://schemas.microsoft.com/office/drawing/2014/main" id="{2C9370ED-6F3E-236A-674A-80F81B89EEA6}"/>
                </a:ext>
              </a:extLst>
            </p:cNvPr>
            <p:cNvGrpSpPr/>
            <p:nvPr/>
          </p:nvGrpSpPr>
          <p:grpSpPr>
            <a:xfrm>
              <a:off x="12718877" y="3949335"/>
              <a:ext cx="1310641" cy="496388"/>
              <a:chOff x="2233749" y="3964577"/>
              <a:chExt cx="1310641" cy="496388"/>
            </a:xfrm>
          </p:grpSpPr>
          <p:cxnSp>
            <p:nvCxnSpPr>
              <p:cNvPr id="22" name="Straight Connector 31">
                <a:extLst>
                  <a:ext uri="{FF2B5EF4-FFF2-40B4-BE49-F238E27FC236}">
                    <a16:creationId xmlns:a16="http://schemas.microsoft.com/office/drawing/2014/main" id="{61D0848E-27FE-4686-959D-E13031181F96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3" name="Straight Connector 32">
                <a:extLst>
                  <a:ext uri="{FF2B5EF4-FFF2-40B4-BE49-F238E27FC236}">
                    <a16:creationId xmlns:a16="http://schemas.microsoft.com/office/drawing/2014/main" id="{AA93E3E3-CDE5-E076-793D-641F50B49E9B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1479F1D0-EA66-27B9-A6D3-CC67D9632377}"/>
                </a:ext>
              </a:extLst>
            </p:cNvPr>
            <p:cNvGrpSpPr/>
            <p:nvPr/>
          </p:nvGrpSpPr>
          <p:grpSpPr>
            <a:xfrm>
              <a:off x="14033883" y="3971109"/>
              <a:ext cx="1310641" cy="496388"/>
              <a:chOff x="2233749" y="3964577"/>
              <a:chExt cx="1310641" cy="496388"/>
            </a:xfrm>
          </p:grpSpPr>
          <p:cxnSp>
            <p:nvCxnSpPr>
              <p:cNvPr id="20" name="Straight Connector 34">
                <a:extLst>
                  <a:ext uri="{FF2B5EF4-FFF2-40B4-BE49-F238E27FC236}">
                    <a16:creationId xmlns:a16="http://schemas.microsoft.com/office/drawing/2014/main" id="{521A410F-631F-0A4C-2128-6F78EB13B67E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1" name="Straight Connector 35">
                <a:extLst>
                  <a:ext uri="{FF2B5EF4-FFF2-40B4-BE49-F238E27FC236}">
                    <a16:creationId xmlns:a16="http://schemas.microsoft.com/office/drawing/2014/main" id="{86B31095-61B0-9B17-F93D-9CA419FC9582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1046EEED-0A69-1532-8F84-3CD93ED18DBE}"/>
                </a:ext>
              </a:extLst>
            </p:cNvPr>
            <p:cNvSpPr/>
            <p:nvPr/>
          </p:nvSpPr>
          <p:spPr>
            <a:xfrm>
              <a:off x="1266897" y="4506805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300 000</a:t>
              </a:r>
            </a:p>
          </p:txBody>
        </p:sp>
        <p:cxnSp>
          <p:nvCxnSpPr>
            <p:cNvPr id="13" name="Straight Arrow Connector 39">
              <a:extLst>
                <a:ext uri="{FF2B5EF4-FFF2-40B4-BE49-F238E27FC236}">
                  <a16:creationId xmlns:a16="http://schemas.microsoft.com/office/drawing/2014/main" id="{0CE83E77-0920-D032-F167-0CCE050B9725}"/>
                </a:ext>
              </a:extLst>
            </p:cNvPr>
            <p:cNvCxnSpPr/>
            <p:nvPr/>
          </p:nvCxnSpPr>
          <p:spPr>
            <a:xfrm rot="5400000">
              <a:off x="4534991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4" name="Straight Arrow Connector 40">
              <a:extLst>
                <a:ext uri="{FF2B5EF4-FFF2-40B4-BE49-F238E27FC236}">
                  <a16:creationId xmlns:a16="http://schemas.microsoft.com/office/drawing/2014/main" id="{EB68DB24-094F-EB8B-2702-08BBCDBDB3DE}"/>
                </a:ext>
              </a:extLst>
            </p:cNvPr>
            <p:cNvCxnSpPr/>
            <p:nvPr/>
          </p:nvCxnSpPr>
          <p:spPr>
            <a:xfrm rot="5400000">
              <a:off x="8466914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5" name="Straight Arrow Connector 41">
              <a:extLst>
                <a:ext uri="{FF2B5EF4-FFF2-40B4-BE49-F238E27FC236}">
                  <a16:creationId xmlns:a16="http://schemas.microsoft.com/office/drawing/2014/main" id="{8D633C59-C87A-6691-768B-923824D709C6}"/>
                </a:ext>
              </a:extLst>
            </p:cNvPr>
            <p:cNvCxnSpPr/>
            <p:nvPr/>
          </p:nvCxnSpPr>
          <p:spPr>
            <a:xfrm rot="5400000">
              <a:off x="11088196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BB790085-FACF-BA70-2C93-41C48D33E385}"/>
                </a:ext>
              </a:extLst>
            </p:cNvPr>
            <p:cNvSpPr/>
            <p:nvPr/>
          </p:nvSpPr>
          <p:spPr>
            <a:xfrm>
              <a:off x="3888178" y="2114125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320 000</a:t>
              </a:r>
            </a:p>
          </p:txBody>
        </p:sp>
        <p:sp>
          <p:nvSpPr>
            <p:cNvPr id="17" name="Rectangle 43">
              <a:extLst>
                <a:ext uri="{FF2B5EF4-FFF2-40B4-BE49-F238E27FC236}">
                  <a16:creationId xmlns:a16="http://schemas.microsoft.com/office/drawing/2014/main" id="{7F3579A3-9723-D4C5-C572-8EF459050B5A}"/>
                </a:ext>
              </a:extLst>
            </p:cNvPr>
            <p:cNvSpPr/>
            <p:nvPr/>
          </p:nvSpPr>
          <p:spPr>
            <a:xfrm>
              <a:off x="7820101" y="2113629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350 000</a:t>
              </a:r>
            </a:p>
          </p:txBody>
        </p:sp>
        <p:sp>
          <p:nvSpPr>
            <p:cNvPr id="18" name="Rectangle 44">
              <a:extLst>
                <a:ext uri="{FF2B5EF4-FFF2-40B4-BE49-F238E27FC236}">
                  <a16:creationId xmlns:a16="http://schemas.microsoft.com/office/drawing/2014/main" id="{713ACE18-79EB-3E53-8469-8C871FF5771D}"/>
                </a:ext>
              </a:extLst>
            </p:cNvPr>
            <p:cNvSpPr/>
            <p:nvPr/>
          </p:nvSpPr>
          <p:spPr>
            <a:xfrm>
              <a:off x="10441384" y="2113627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370 000</a:t>
              </a:r>
            </a:p>
          </p:txBody>
        </p:sp>
        <p:sp>
          <p:nvSpPr>
            <p:cNvPr id="19" name="Rectangle 45">
              <a:extLst>
                <a:ext uri="{FF2B5EF4-FFF2-40B4-BE49-F238E27FC236}">
                  <a16:creationId xmlns:a16="http://schemas.microsoft.com/office/drawing/2014/main" id="{52CB639B-2624-C5B2-6615-AEBF8B56EFA4}"/>
                </a:ext>
              </a:extLst>
            </p:cNvPr>
            <p:cNvSpPr/>
            <p:nvPr/>
          </p:nvSpPr>
          <p:spPr>
            <a:xfrm>
              <a:off x="14377672" y="4402179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400 000</a:t>
              </a:r>
            </a:p>
          </p:txBody>
        </p:sp>
      </p:grpSp>
      <p:grpSp>
        <p:nvGrpSpPr>
          <p:cNvPr id="44" name="Group 49">
            <a:extLst>
              <a:ext uri="{FF2B5EF4-FFF2-40B4-BE49-F238E27FC236}">
                <a16:creationId xmlns:a16="http://schemas.microsoft.com/office/drawing/2014/main" id="{15208D09-FB2D-569D-C599-12864FAFAADF}"/>
              </a:ext>
            </a:extLst>
          </p:cNvPr>
          <p:cNvGrpSpPr/>
          <p:nvPr/>
        </p:nvGrpSpPr>
        <p:grpSpPr>
          <a:xfrm>
            <a:off x="3231724" y="3667137"/>
            <a:ext cx="6979297" cy="1098022"/>
            <a:chOff x="4506686" y="6127430"/>
            <a:chExt cx="9144000" cy="2031325"/>
          </a:xfrm>
        </p:grpSpPr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25BA5D60-9ADF-7574-135A-359561C81AFF}"/>
                </a:ext>
              </a:extLst>
            </p:cNvPr>
            <p:cNvSpPr/>
            <p:nvPr/>
          </p:nvSpPr>
          <p:spPr>
            <a:xfrm>
              <a:off x="4506686" y="6127430"/>
              <a:ext cx="9144000" cy="2031325"/>
            </a:xfrm>
            <a:prstGeom prst="rect">
              <a:avLst/>
            </a:prstGeom>
            <a:solidFill>
              <a:srgbClr val="ACEAE1">
                <a:lumMod val="40000"/>
                <a:lumOff val="60000"/>
              </a:srgbClr>
            </a:solidFill>
            <a:ln w="25400" cap="flat" cmpd="sng" algn="ctr">
              <a:solidFill>
                <a:srgbClr val="870046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CFA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id="{241495C3-A6D9-3604-AC15-4B52F1D30758}"/>
                </a:ext>
              </a:extLst>
            </p:cNvPr>
            <p:cNvSpPr/>
            <p:nvPr/>
          </p:nvSpPr>
          <p:spPr>
            <a:xfrm>
              <a:off x="4506686" y="6127430"/>
              <a:ext cx="9144000" cy="1682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Làm tròn các số 320 000, 370 000 và 350 000 đến hàng trăm nghìn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47" name="Group 50">
            <a:extLst>
              <a:ext uri="{FF2B5EF4-FFF2-40B4-BE49-F238E27FC236}">
                <a16:creationId xmlns:a16="http://schemas.microsoft.com/office/drawing/2014/main" id="{94D3CD85-C486-6DBD-E141-4BB5B8953C18}"/>
              </a:ext>
            </a:extLst>
          </p:cNvPr>
          <p:cNvGrpSpPr/>
          <p:nvPr/>
        </p:nvGrpSpPr>
        <p:grpSpPr>
          <a:xfrm>
            <a:off x="323824" y="4356160"/>
            <a:ext cx="10237120" cy="2707114"/>
            <a:chOff x="117477" y="1847940"/>
            <a:chExt cx="15355680" cy="4060671"/>
          </a:xfrm>
        </p:grpSpPr>
        <p:pic>
          <p:nvPicPr>
            <p:cNvPr id="48" name="Picture 51">
              <a:extLst>
                <a:ext uri="{FF2B5EF4-FFF2-40B4-BE49-F238E27FC236}">
                  <a16:creationId xmlns:a16="http://schemas.microsoft.com/office/drawing/2014/main" id="{224BAD5F-89EC-B662-FF79-CD857A193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77" y="1847940"/>
              <a:ext cx="4060671" cy="4060671"/>
            </a:xfrm>
            <a:prstGeom prst="rect">
              <a:avLst/>
            </a:prstGeom>
          </p:spPr>
        </p:pic>
        <p:sp>
          <p:nvSpPr>
            <p:cNvPr id="49" name="Rounded Rectangular Callout 52">
              <a:extLst>
                <a:ext uri="{FF2B5EF4-FFF2-40B4-BE49-F238E27FC236}">
                  <a16:creationId xmlns:a16="http://schemas.microsoft.com/office/drawing/2014/main" id="{F141A07B-58A8-1F95-CFB4-15830157015C}"/>
                </a:ext>
              </a:extLst>
            </p:cNvPr>
            <p:cNvSpPr/>
            <p:nvPr/>
          </p:nvSpPr>
          <p:spPr>
            <a:xfrm>
              <a:off x="4178148" y="3021593"/>
              <a:ext cx="11295009" cy="2097392"/>
            </a:xfrm>
            <a:prstGeom prst="wedgeRoundRectCallout">
              <a:avLst>
                <a:gd name="adj1" fmla="val -59374"/>
                <a:gd name="adj2" fmla="val -16553"/>
                <a:gd name="adj3" fmla="val 16667"/>
              </a:avLst>
            </a:prstGeom>
            <a:solidFill>
              <a:srgbClr val="FFFCFA"/>
            </a:solidFill>
            <a:ln w="25400" cap="flat" cmpd="sng" algn="ctr">
              <a:solidFill>
                <a:srgbClr val="310A0D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Hãy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chỉ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ra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vị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trí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320 000, 370 000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350 000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với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300 000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400 000.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6CEA75A6-90E5-CD96-C4E6-3D912C4A3AD9}"/>
              </a:ext>
            </a:extLst>
          </p:cNvPr>
          <p:cNvSpPr/>
          <p:nvPr/>
        </p:nvSpPr>
        <p:spPr>
          <a:xfrm>
            <a:off x="2002259" y="4389312"/>
            <a:ext cx="8574317" cy="2005874"/>
          </a:xfrm>
          <a:prstGeom prst="roundRect">
            <a:avLst/>
          </a:prstGeom>
          <a:solidFill>
            <a:srgbClr val="ACEAE1">
              <a:lumMod val="40000"/>
              <a:lumOff val="60000"/>
            </a:srgbClr>
          </a:solidFill>
          <a:ln w="25400" cap="flat" cmpd="sng" algn="ctr">
            <a:solidFill>
              <a:srgbClr val="870046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CF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4E48E-5062-30FD-372F-DD40AEA41A3C}"/>
              </a:ext>
            </a:extLst>
          </p:cNvPr>
          <p:cNvSpPr txBox="1"/>
          <p:nvPr/>
        </p:nvSpPr>
        <p:spPr>
          <a:xfrm>
            <a:off x="2381618" y="4554488"/>
            <a:ext cx="8068505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320 000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gần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300 000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400 000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→ Khi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320 000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, ta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300 000.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CE35E-D0BC-3DCE-C723-9F4BE6EBDC98}"/>
              </a:ext>
            </a:extLst>
          </p:cNvPr>
          <p:cNvGrpSpPr/>
          <p:nvPr/>
        </p:nvGrpSpPr>
        <p:grpSpPr>
          <a:xfrm>
            <a:off x="1163875" y="1746538"/>
            <a:ext cx="10075951" cy="2163299"/>
            <a:chOff x="1266897" y="2113627"/>
            <a:chExt cx="15113926" cy="324495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B12D60D-D6F4-C22C-91E6-86E3F15FF82C}"/>
                </a:ext>
              </a:extLst>
            </p:cNvPr>
            <p:cNvCxnSpPr/>
            <p:nvPr/>
          </p:nvCxnSpPr>
          <p:spPr>
            <a:xfrm>
              <a:off x="1776549" y="4206240"/>
              <a:ext cx="1460427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F8A259-ACE3-109D-4211-1C705A387432}"/>
                </a:ext>
              </a:extLst>
            </p:cNvPr>
            <p:cNvGrpSpPr/>
            <p:nvPr/>
          </p:nvGrpSpPr>
          <p:grpSpPr>
            <a:xfrm>
              <a:off x="2233749" y="3964577"/>
              <a:ext cx="1310641" cy="496388"/>
              <a:chOff x="2233749" y="3964577"/>
              <a:chExt cx="1310641" cy="496388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392C874-190C-D089-7022-C63BF1E350D9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45E2AA8-DB44-ADFA-1743-96AFDE6D1315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FEF759-81B6-30BF-3402-2D66849FE00E}"/>
                </a:ext>
              </a:extLst>
            </p:cNvPr>
            <p:cNvGrpSpPr/>
            <p:nvPr/>
          </p:nvGrpSpPr>
          <p:grpSpPr>
            <a:xfrm>
              <a:off x="3544390" y="3951514"/>
              <a:ext cx="1310641" cy="496388"/>
              <a:chOff x="2233749" y="3964577"/>
              <a:chExt cx="1310641" cy="49638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1E3F9F3-7248-1EE7-6558-6FE48A6D4A34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EFCD229-28C5-6D98-C364-698300CAEE7D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410225-D439-BF10-F908-CCA8F5E300A7}"/>
                </a:ext>
              </a:extLst>
            </p:cNvPr>
            <p:cNvGrpSpPr/>
            <p:nvPr/>
          </p:nvGrpSpPr>
          <p:grpSpPr>
            <a:xfrm>
              <a:off x="4855031" y="3921033"/>
              <a:ext cx="1310641" cy="496388"/>
              <a:chOff x="2233749" y="3964577"/>
              <a:chExt cx="1310641" cy="496388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8DF0E36-2E5C-93F3-F27C-111DFAD7B0DE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0F12356-8006-FC4F-3965-BF09A15A255F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53547F-AB1F-8D31-39E2-CFA6155D7B67}"/>
                </a:ext>
              </a:extLst>
            </p:cNvPr>
            <p:cNvGrpSpPr/>
            <p:nvPr/>
          </p:nvGrpSpPr>
          <p:grpSpPr>
            <a:xfrm>
              <a:off x="6165672" y="3944982"/>
              <a:ext cx="1310641" cy="496388"/>
              <a:chOff x="2233749" y="3964577"/>
              <a:chExt cx="1310641" cy="496388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0D77CC7-0197-9F89-ECFD-2B30D794E88F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426E3EC-839B-FE5C-AEA0-0F91E7993409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10E016-FE49-E14E-3072-03B125888570}"/>
                </a:ext>
              </a:extLst>
            </p:cNvPr>
            <p:cNvGrpSpPr/>
            <p:nvPr/>
          </p:nvGrpSpPr>
          <p:grpSpPr>
            <a:xfrm>
              <a:off x="7476313" y="3905791"/>
              <a:ext cx="5242564" cy="539932"/>
              <a:chOff x="2233749" y="3921033"/>
              <a:chExt cx="5242564" cy="53993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8FD49FE-CB2F-CAFD-04FB-E20B41EF1024}"/>
                  </a:ext>
                </a:extLst>
              </p:cNvPr>
              <p:cNvGrpSpPr/>
              <p:nvPr/>
            </p:nvGrpSpPr>
            <p:grpSpPr>
              <a:xfrm>
                <a:off x="2233749" y="3964577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DFFD2C4-4E85-94E4-86FA-5277FD128B27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D508DB7-620F-ADC9-C4F1-EBDCED3B6E66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AD0FA26-941D-8424-C10A-DEBBEC6BB4F4}"/>
                  </a:ext>
                </a:extLst>
              </p:cNvPr>
              <p:cNvGrpSpPr/>
              <p:nvPr/>
            </p:nvGrpSpPr>
            <p:grpSpPr>
              <a:xfrm>
                <a:off x="3544390" y="3951514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8813B4E-3856-0CDE-3D16-E23BEAC85EE5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07CF097-688C-DAFC-CFF7-FB49407CF5D3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93D5EAA-99B6-B81F-67C8-6DEB1D2DC141}"/>
                  </a:ext>
                </a:extLst>
              </p:cNvPr>
              <p:cNvGrpSpPr/>
              <p:nvPr/>
            </p:nvGrpSpPr>
            <p:grpSpPr>
              <a:xfrm>
                <a:off x="4855031" y="3921033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D58BC22-F2A1-3E98-45C0-CBFC3BF29034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FEF95E-710C-D759-1057-71F408789A48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D6BC42E-013C-DDB1-3012-6004BB27C32B}"/>
                  </a:ext>
                </a:extLst>
              </p:cNvPr>
              <p:cNvGrpSpPr/>
              <p:nvPr/>
            </p:nvGrpSpPr>
            <p:grpSpPr>
              <a:xfrm>
                <a:off x="6165672" y="3944982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F0CF4FC-2665-64F1-5B4C-C41AC430ECD8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685EE17-38CA-3FD7-62C2-EF3E6B1F7357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425E15-8704-22B2-B2BC-53B6F26F9ABA}"/>
                </a:ext>
              </a:extLst>
            </p:cNvPr>
            <p:cNvGrpSpPr/>
            <p:nvPr/>
          </p:nvGrpSpPr>
          <p:grpSpPr>
            <a:xfrm>
              <a:off x="12718877" y="3949335"/>
              <a:ext cx="1310641" cy="496388"/>
              <a:chOff x="2233749" y="3964577"/>
              <a:chExt cx="1310641" cy="496388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60EFA7A-0D9A-9C99-8A4D-55B9CBCD8A3D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2190BED-1497-FEB4-D1AE-E19641095B96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F26377-0B08-2C7D-0AED-CDAEB3181666}"/>
                </a:ext>
              </a:extLst>
            </p:cNvPr>
            <p:cNvGrpSpPr/>
            <p:nvPr/>
          </p:nvGrpSpPr>
          <p:grpSpPr>
            <a:xfrm>
              <a:off x="14033883" y="3971109"/>
              <a:ext cx="1310641" cy="496388"/>
              <a:chOff x="2233749" y="3964577"/>
              <a:chExt cx="1310641" cy="49638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A184A97-F98B-BFB7-A0FF-F31D11828871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F10E75-1B26-B876-E9B9-B1F59BEE509B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176E07-20D0-8BBB-838B-D6CB15FD1333}"/>
                </a:ext>
              </a:extLst>
            </p:cNvPr>
            <p:cNvSpPr/>
            <p:nvPr/>
          </p:nvSpPr>
          <p:spPr>
            <a:xfrm>
              <a:off x="1266897" y="4506805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300 000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98AF627-F6F5-205C-9382-7CF199C42A21}"/>
                </a:ext>
              </a:extLst>
            </p:cNvPr>
            <p:cNvCxnSpPr/>
            <p:nvPr/>
          </p:nvCxnSpPr>
          <p:spPr>
            <a:xfrm rot="5400000">
              <a:off x="4534991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D4AE1E-0BA0-D8D5-F7C9-A499E0C298F8}"/>
                </a:ext>
              </a:extLst>
            </p:cNvPr>
            <p:cNvCxnSpPr/>
            <p:nvPr/>
          </p:nvCxnSpPr>
          <p:spPr>
            <a:xfrm rot="5400000">
              <a:off x="8466914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C6CFA1-9833-6E98-51E9-D708A886108F}"/>
                </a:ext>
              </a:extLst>
            </p:cNvPr>
            <p:cNvCxnSpPr/>
            <p:nvPr/>
          </p:nvCxnSpPr>
          <p:spPr>
            <a:xfrm rot="5400000">
              <a:off x="11088196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EA3ECF-2CE9-731F-F380-D48758E712D0}"/>
                </a:ext>
              </a:extLst>
            </p:cNvPr>
            <p:cNvSpPr/>
            <p:nvPr/>
          </p:nvSpPr>
          <p:spPr>
            <a:xfrm>
              <a:off x="3888178" y="2114125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320 000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9920BD-B5A9-14C8-31CE-33406D2B3B99}"/>
                </a:ext>
              </a:extLst>
            </p:cNvPr>
            <p:cNvSpPr/>
            <p:nvPr/>
          </p:nvSpPr>
          <p:spPr>
            <a:xfrm>
              <a:off x="7820101" y="2113629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350 000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34ECF2-31DE-9B4D-C5EA-FCC1370FA705}"/>
                </a:ext>
              </a:extLst>
            </p:cNvPr>
            <p:cNvSpPr/>
            <p:nvPr/>
          </p:nvSpPr>
          <p:spPr>
            <a:xfrm>
              <a:off x="10441384" y="2113627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370 000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678A0E-80A1-EBBE-B7E5-55E84B79AE86}"/>
                </a:ext>
              </a:extLst>
            </p:cNvPr>
            <p:cNvSpPr/>
            <p:nvPr/>
          </p:nvSpPr>
          <p:spPr>
            <a:xfrm>
              <a:off x="14377672" y="4402179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400 000</a:t>
              </a:r>
            </a:p>
          </p:txBody>
        </p:sp>
      </p:grpSp>
      <p:sp>
        <p:nvSpPr>
          <p:cNvPr id="46" name="TextBox 46">
            <a:extLst>
              <a:ext uri="{FF2B5EF4-FFF2-40B4-BE49-F238E27FC236}">
                <a16:creationId xmlns:a16="http://schemas.microsoft.com/office/drawing/2014/main" id="{1DED0F02-F0B1-B87A-00AC-7B4943F3F60A}"/>
              </a:ext>
            </a:extLst>
          </p:cNvPr>
          <p:cNvSpPr txBox="1"/>
          <p:nvPr/>
        </p:nvSpPr>
        <p:spPr>
          <a:xfrm>
            <a:off x="2076622" y="7068456"/>
            <a:ext cx="8068505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370 000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gần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400 000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→ Khi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370 000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, ta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400 000.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70C0298B-33EB-7767-366F-55367FB19967}"/>
              </a:ext>
            </a:extLst>
          </p:cNvPr>
          <p:cNvSpPr txBox="1"/>
          <p:nvPr/>
        </p:nvSpPr>
        <p:spPr>
          <a:xfrm>
            <a:off x="1950169" y="9424363"/>
            <a:ext cx="8321411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350 000 </a:t>
            </a:r>
            <a:r>
              <a:rPr lang="en-US" sz="2400" i="1" kern="0" dirty="0" err="1">
                <a:cs typeface="Arial"/>
                <a:sym typeface="Arial"/>
              </a:rPr>
              <a:t>cách</a:t>
            </a:r>
            <a:r>
              <a:rPr lang="en-US" sz="2400" i="1" kern="0" dirty="0">
                <a:cs typeface="Arial"/>
                <a:sym typeface="Arial"/>
              </a:rPr>
              <a:t> </a:t>
            </a:r>
            <a:r>
              <a:rPr lang="en-US" sz="2400" i="1" kern="0" dirty="0" err="1">
                <a:cs typeface="Arial"/>
                <a:sym typeface="Arial"/>
              </a:rPr>
              <a:t>đều</a:t>
            </a:r>
            <a:r>
              <a:rPr lang="en-US" sz="2400" i="1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300 000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400 000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→ </a:t>
            </a:r>
            <a:r>
              <a:rPr lang="en-US" sz="2400" i="1" kern="0" dirty="0">
                <a:cs typeface="Arial"/>
                <a:sym typeface="Arial"/>
              </a:rPr>
              <a:t>Quy </a:t>
            </a:r>
            <a:r>
              <a:rPr lang="en-US" sz="2400" i="1" kern="0" dirty="0" err="1">
                <a:cs typeface="Arial"/>
                <a:sym typeface="Arial"/>
              </a:rPr>
              <a:t>ước</a:t>
            </a:r>
            <a:r>
              <a:rPr lang="en-US" sz="2400" i="1" kern="0" dirty="0">
                <a:cs typeface="Arial"/>
                <a:sym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350 000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, ta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400 000.</a:t>
            </a:r>
          </a:p>
        </p:txBody>
      </p:sp>
    </p:spTree>
    <p:extLst>
      <p:ext uri="{BB962C8B-B14F-4D97-AF65-F5344CB8AC3E}">
        <p14:creationId xmlns:p14="http://schemas.microsoft.com/office/powerpoint/2010/main" val="4330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12269 L 0.00547 -0.356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4 0.10602 L 0.01602 -0.703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6" grpId="0"/>
      <p:bldP spid="46" grpId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87;p6">
            <a:extLst>
              <a:ext uri="{FF2B5EF4-FFF2-40B4-BE49-F238E27FC236}">
                <a16:creationId xmlns:a16="http://schemas.microsoft.com/office/drawing/2014/main" id="{B885D25C-7079-8C46-13D0-13783A075701}"/>
              </a:ext>
            </a:extLst>
          </p:cNvPr>
          <p:cNvSpPr/>
          <p:nvPr/>
        </p:nvSpPr>
        <p:spPr>
          <a:xfrm>
            <a:off x="1543431" y="2948473"/>
            <a:ext cx="6953536" cy="3226116"/>
          </a:xfrm>
          <a:prstGeom prst="wedgeRoundRectCallout">
            <a:avLst>
              <a:gd name="adj1" fmla="val 54451"/>
              <a:gd name="adj2" fmla="val 18792"/>
              <a:gd name="adj3" fmla="val 16667"/>
            </a:avLst>
          </a:prstGeom>
          <a:solidFill>
            <a:srgbClr val="FFFF99"/>
          </a:solidFill>
          <a:ln w="381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lvl="2"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Khi làm tròn số đến hàng trăm nghìn, ta so sánh chữ số hàng chục nghìn với 5. Nếu chữ số đó bé hơn 5 thì ta làm tròn xuống, còn lại thì làm tròn lên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4" name="Google Shape;3165;p30">
            <a:extLst>
              <a:ext uri="{FF2B5EF4-FFF2-40B4-BE49-F238E27FC236}">
                <a16:creationId xmlns:a16="http://schemas.microsoft.com/office/drawing/2014/main" id="{6F72951A-1435-93D8-CACB-34F26682A6DB}"/>
              </a:ext>
            </a:extLst>
          </p:cNvPr>
          <p:cNvGrpSpPr/>
          <p:nvPr/>
        </p:nvGrpSpPr>
        <p:grpSpPr>
          <a:xfrm>
            <a:off x="1233614" y="2577332"/>
            <a:ext cx="771536" cy="834964"/>
            <a:chOff x="6927297" y="3003225"/>
            <a:chExt cx="825599" cy="939660"/>
          </a:xfrm>
        </p:grpSpPr>
        <p:sp>
          <p:nvSpPr>
            <p:cNvPr id="5" name="Google Shape;3166;p30">
              <a:extLst>
                <a:ext uri="{FF2B5EF4-FFF2-40B4-BE49-F238E27FC236}">
                  <a16:creationId xmlns:a16="http://schemas.microsoft.com/office/drawing/2014/main" id="{70B53EB5-DC55-EE95-0FB0-222F9C01F6A3}"/>
                </a:ext>
              </a:extLst>
            </p:cNvPr>
            <p:cNvSpPr/>
            <p:nvPr/>
          </p:nvSpPr>
          <p:spPr>
            <a:xfrm>
              <a:off x="6927297" y="3003225"/>
              <a:ext cx="825599" cy="939660"/>
            </a:xfrm>
            <a:custGeom>
              <a:avLst/>
              <a:gdLst/>
              <a:ahLst/>
              <a:cxnLst/>
              <a:rect l="l" t="t" r="r" b="b"/>
              <a:pathLst>
                <a:path w="10908" h="12415" extrusionOk="0">
                  <a:moveTo>
                    <a:pt x="4735" y="0"/>
                  </a:moveTo>
                  <a:cubicBezTo>
                    <a:pt x="4432" y="0"/>
                    <a:pt x="4125" y="87"/>
                    <a:pt x="3848" y="254"/>
                  </a:cubicBezTo>
                  <a:cubicBezTo>
                    <a:pt x="3566" y="421"/>
                    <a:pt x="3335" y="660"/>
                    <a:pt x="3178" y="941"/>
                  </a:cubicBezTo>
                  <a:cubicBezTo>
                    <a:pt x="3149" y="995"/>
                    <a:pt x="3117" y="1063"/>
                    <a:pt x="3088" y="1137"/>
                  </a:cubicBezTo>
                  <a:cubicBezTo>
                    <a:pt x="2961" y="1097"/>
                    <a:pt x="2835" y="1072"/>
                    <a:pt x="2710" y="1059"/>
                  </a:cubicBezTo>
                  <a:cubicBezTo>
                    <a:pt x="2659" y="1054"/>
                    <a:pt x="2607" y="1052"/>
                    <a:pt x="2556" y="1052"/>
                  </a:cubicBezTo>
                  <a:cubicBezTo>
                    <a:pt x="2004" y="1052"/>
                    <a:pt x="1483" y="1337"/>
                    <a:pt x="1169" y="1822"/>
                  </a:cubicBezTo>
                  <a:cubicBezTo>
                    <a:pt x="930" y="2192"/>
                    <a:pt x="857" y="2608"/>
                    <a:pt x="957" y="3025"/>
                  </a:cubicBezTo>
                  <a:cubicBezTo>
                    <a:pt x="1079" y="3530"/>
                    <a:pt x="1445" y="4018"/>
                    <a:pt x="2076" y="4516"/>
                  </a:cubicBezTo>
                  <a:cubicBezTo>
                    <a:pt x="2472" y="4827"/>
                    <a:pt x="2902" y="5088"/>
                    <a:pt x="3227" y="5278"/>
                  </a:cubicBezTo>
                  <a:cubicBezTo>
                    <a:pt x="2736" y="5395"/>
                    <a:pt x="2232" y="5523"/>
                    <a:pt x="1738" y="5725"/>
                  </a:cubicBezTo>
                  <a:cubicBezTo>
                    <a:pt x="1307" y="5901"/>
                    <a:pt x="856" y="6104"/>
                    <a:pt x="512" y="6476"/>
                  </a:cubicBezTo>
                  <a:cubicBezTo>
                    <a:pt x="120" y="6901"/>
                    <a:pt x="1" y="7449"/>
                    <a:pt x="186" y="7979"/>
                  </a:cubicBezTo>
                  <a:cubicBezTo>
                    <a:pt x="288" y="8274"/>
                    <a:pt x="481" y="8541"/>
                    <a:pt x="740" y="8750"/>
                  </a:cubicBezTo>
                  <a:cubicBezTo>
                    <a:pt x="996" y="8955"/>
                    <a:pt x="1300" y="9089"/>
                    <a:pt x="1618" y="9138"/>
                  </a:cubicBezTo>
                  <a:cubicBezTo>
                    <a:pt x="1679" y="9147"/>
                    <a:pt x="1754" y="9153"/>
                    <a:pt x="1833" y="9154"/>
                  </a:cubicBezTo>
                  <a:cubicBezTo>
                    <a:pt x="1840" y="9288"/>
                    <a:pt x="1860" y="9414"/>
                    <a:pt x="1891" y="9537"/>
                  </a:cubicBezTo>
                  <a:cubicBezTo>
                    <a:pt x="2048" y="10127"/>
                    <a:pt x="2527" y="10579"/>
                    <a:pt x="3142" y="10716"/>
                  </a:cubicBezTo>
                  <a:cubicBezTo>
                    <a:pt x="3263" y="10743"/>
                    <a:pt x="3382" y="10756"/>
                    <a:pt x="3499" y="10756"/>
                  </a:cubicBezTo>
                  <a:cubicBezTo>
                    <a:pt x="3800" y="10756"/>
                    <a:pt x="4088" y="10668"/>
                    <a:pt x="4344" y="10496"/>
                  </a:cubicBezTo>
                  <a:cubicBezTo>
                    <a:pt x="4776" y="10207"/>
                    <a:pt x="5107" y="9694"/>
                    <a:pt x="5353" y="8929"/>
                  </a:cubicBezTo>
                  <a:cubicBezTo>
                    <a:pt x="5531" y="8375"/>
                    <a:pt x="5631" y="7801"/>
                    <a:pt x="5697" y="7422"/>
                  </a:cubicBezTo>
                  <a:cubicBezTo>
                    <a:pt x="5710" y="7350"/>
                    <a:pt x="5721" y="7286"/>
                    <a:pt x="5730" y="7232"/>
                  </a:cubicBezTo>
                  <a:cubicBezTo>
                    <a:pt x="5738" y="7194"/>
                    <a:pt x="5744" y="7141"/>
                    <a:pt x="5767" y="6956"/>
                  </a:cubicBezTo>
                  <a:cubicBezTo>
                    <a:pt x="6953" y="8119"/>
                    <a:pt x="7668" y="9799"/>
                    <a:pt x="8362" y="11434"/>
                  </a:cubicBezTo>
                  <a:lnTo>
                    <a:pt x="8369" y="11451"/>
                  </a:lnTo>
                  <a:cubicBezTo>
                    <a:pt x="8443" y="11624"/>
                    <a:pt x="8518" y="11802"/>
                    <a:pt x="8594" y="11979"/>
                  </a:cubicBezTo>
                  <a:cubicBezTo>
                    <a:pt x="8709" y="12243"/>
                    <a:pt x="8968" y="12414"/>
                    <a:pt x="9257" y="12414"/>
                  </a:cubicBezTo>
                  <a:cubicBezTo>
                    <a:pt x="9355" y="12414"/>
                    <a:pt x="9450" y="12395"/>
                    <a:pt x="9540" y="12357"/>
                  </a:cubicBezTo>
                  <a:cubicBezTo>
                    <a:pt x="9717" y="12281"/>
                    <a:pt x="9854" y="12141"/>
                    <a:pt x="9927" y="11961"/>
                  </a:cubicBezTo>
                  <a:cubicBezTo>
                    <a:pt x="9998" y="11782"/>
                    <a:pt x="9996" y="11586"/>
                    <a:pt x="9919" y="11409"/>
                  </a:cubicBezTo>
                  <a:cubicBezTo>
                    <a:pt x="9841" y="11228"/>
                    <a:pt x="9764" y="11044"/>
                    <a:pt x="9689" y="10869"/>
                  </a:cubicBezTo>
                  <a:cubicBezTo>
                    <a:pt x="9246" y="9826"/>
                    <a:pt x="8787" y="8747"/>
                    <a:pt x="8195" y="7760"/>
                  </a:cubicBezTo>
                  <a:cubicBezTo>
                    <a:pt x="8115" y="7626"/>
                    <a:pt x="8034" y="7497"/>
                    <a:pt x="7951" y="7371"/>
                  </a:cubicBezTo>
                  <a:lnTo>
                    <a:pt x="7951" y="7371"/>
                  </a:lnTo>
                  <a:cubicBezTo>
                    <a:pt x="8058" y="7399"/>
                    <a:pt x="8167" y="7425"/>
                    <a:pt x="8277" y="7449"/>
                  </a:cubicBezTo>
                  <a:cubicBezTo>
                    <a:pt x="8576" y="7512"/>
                    <a:pt x="8888" y="7570"/>
                    <a:pt x="9206" y="7570"/>
                  </a:cubicBezTo>
                  <a:cubicBezTo>
                    <a:pt x="9374" y="7570"/>
                    <a:pt x="9544" y="7554"/>
                    <a:pt x="9714" y="7514"/>
                  </a:cubicBezTo>
                  <a:cubicBezTo>
                    <a:pt x="10277" y="7382"/>
                    <a:pt x="10684" y="6996"/>
                    <a:pt x="10827" y="6453"/>
                  </a:cubicBezTo>
                  <a:cubicBezTo>
                    <a:pt x="10907" y="6151"/>
                    <a:pt x="10898" y="5823"/>
                    <a:pt x="10799" y="5504"/>
                  </a:cubicBezTo>
                  <a:cubicBezTo>
                    <a:pt x="10703" y="5191"/>
                    <a:pt x="10527" y="4910"/>
                    <a:pt x="10290" y="4690"/>
                  </a:cubicBezTo>
                  <a:cubicBezTo>
                    <a:pt x="10246" y="4649"/>
                    <a:pt x="10186" y="4603"/>
                    <a:pt x="10121" y="4556"/>
                  </a:cubicBezTo>
                  <a:cubicBezTo>
                    <a:pt x="10191" y="4443"/>
                    <a:pt x="10246" y="4326"/>
                    <a:pt x="10287" y="4207"/>
                  </a:cubicBezTo>
                  <a:cubicBezTo>
                    <a:pt x="10489" y="3631"/>
                    <a:pt x="10346" y="2988"/>
                    <a:pt x="9913" y="2529"/>
                  </a:cubicBezTo>
                  <a:cubicBezTo>
                    <a:pt x="9611" y="2209"/>
                    <a:pt x="9224" y="2039"/>
                    <a:pt x="8795" y="2037"/>
                  </a:cubicBezTo>
                  <a:lnTo>
                    <a:pt x="8786" y="2037"/>
                  </a:lnTo>
                  <a:cubicBezTo>
                    <a:pt x="8270" y="2037"/>
                    <a:pt x="7711" y="2276"/>
                    <a:pt x="7080" y="2769"/>
                  </a:cubicBezTo>
                  <a:cubicBezTo>
                    <a:pt x="6781" y="3004"/>
                    <a:pt x="6503" y="3264"/>
                    <a:pt x="6273" y="3495"/>
                  </a:cubicBezTo>
                  <a:cubicBezTo>
                    <a:pt x="6318" y="3087"/>
                    <a:pt x="6351" y="2669"/>
                    <a:pt x="6337" y="2239"/>
                  </a:cubicBezTo>
                  <a:cubicBezTo>
                    <a:pt x="6322" y="1774"/>
                    <a:pt x="6288" y="1281"/>
                    <a:pt x="6059" y="830"/>
                  </a:cubicBezTo>
                  <a:cubicBezTo>
                    <a:pt x="5796" y="313"/>
                    <a:pt x="5324" y="11"/>
                    <a:pt x="4763" y="1"/>
                  </a:cubicBezTo>
                  <a:cubicBezTo>
                    <a:pt x="4754" y="0"/>
                    <a:pt x="4744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19050" dir="3000000" algn="bl" rotWithShape="0">
                <a:srgbClr val="042613">
                  <a:alpha val="2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3167;p30">
              <a:extLst>
                <a:ext uri="{FF2B5EF4-FFF2-40B4-BE49-F238E27FC236}">
                  <a16:creationId xmlns:a16="http://schemas.microsoft.com/office/drawing/2014/main" id="{B28CF7A6-9DF9-76E8-7DFF-0F076B6F6F15}"/>
                </a:ext>
              </a:extLst>
            </p:cNvPr>
            <p:cNvSpPr/>
            <p:nvPr/>
          </p:nvSpPr>
          <p:spPr>
            <a:xfrm>
              <a:off x="7320571" y="3425942"/>
              <a:ext cx="311227" cy="465857"/>
            </a:xfrm>
            <a:custGeom>
              <a:avLst/>
              <a:gdLst/>
              <a:ahLst/>
              <a:cxnLst/>
              <a:rect l="l" t="t" r="r" b="b"/>
              <a:pathLst>
                <a:path w="4112" h="6155" extrusionOk="0">
                  <a:moveTo>
                    <a:pt x="51" y="1"/>
                  </a:moveTo>
                  <a:cubicBezTo>
                    <a:pt x="36" y="1"/>
                    <a:pt x="22" y="8"/>
                    <a:pt x="13" y="22"/>
                  </a:cubicBezTo>
                  <a:cubicBezTo>
                    <a:pt x="0" y="44"/>
                    <a:pt x="7" y="72"/>
                    <a:pt x="28" y="85"/>
                  </a:cubicBezTo>
                  <a:cubicBezTo>
                    <a:pt x="1964" y="1298"/>
                    <a:pt x="2891" y="3477"/>
                    <a:pt x="3787" y="5585"/>
                  </a:cubicBezTo>
                  <a:cubicBezTo>
                    <a:pt x="3864" y="5767"/>
                    <a:pt x="3941" y="5947"/>
                    <a:pt x="4018" y="6127"/>
                  </a:cubicBezTo>
                  <a:cubicBezTo>
                    <a:pt x="4025" y="6144"/>
                    <a:pt x="4042" y="6155"/>
                    <a:pt x="4060" y="6155"/>
                  </a:cubicBezTo>
                  <a:cubicBezTo>
                    <a:pt x="4066" y="6155"/>
                    <a:pt x="4073" y="6154"/>
                    <a:pt x="4078" y="6150"/>
                  </a:cubicBezTo>
                  <a:cubicBezTo>
                    <a:pt x="4101" y="6141"/>
                    <a:pt x="4111" y="6114"/>
                    <a:pt x="4102" y="6091"/>
                  </a:cubicBezTo>
                  <a:cubicBezTo>
                    <a:pt x="4024" y="5911"/>
                    <a:pt x="3947" y="5731"/>
                    <a:pt x="3870" y="5549"/>
                  </a:cubicBezTo>
                  <a:cubicBezTo>
                    <a:pt x="2969" y="3428"/>
                    <a:pt x="2037" y="1235"/>
                    <a:pt x="76" y="8"/>
                  </a:cubicBezTo>
                  <a:cubicBezTo>
                    <a:pt x="68" y="3"/>
                    <a:pt x="60" y="1"/>
                    <a:pt x="51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3168;p30">
              <a:extLst>
                <a:ext uri="{FF2B5EF4-FFF2-40B4-BE49-F238E27FC236}">
                  <a16:creationId xmlns:a16="http://schemas.microsoft.com/office/drawing/2014/main" id="{B7FDE3E4-62A3-76A0-9BF2-7E8313C96D20}"/>
                </a:ext>
              </a:extLst>
            </p:cNvPr>
            <p:cNvSpPr/>
            <p:nvPr/>
          </p:nvSpPr>
          <p:spPr>
            <a:xfrm>
              <a:off x="7003364" y="3054314"/>
              <a:ext cx="353915" cy="374653"/>
            </a:xfrm>
            <a:custGeom>
              <a:avLst/>
              <a:gdLst/>
              <a:ahLst/>
              <a:cxnLst/>
              <a:rect l="l" t="t" r="r" b="b"/>
              <a:pathLst>
                <a:path w="4676" h="4950" extrusionOk="0">
                  <a:moveTo>
                    <a:pt x="3728" y="1"/>
                  </a:moveTo>
                  <a:cubicBezTo>
                    <a:pt x="3356" y="1"/>
                    <a:pt x="2963" y="234"/>
                    <a:pt x="2763" y="595"/>
                  </a:cubicBezTo>
                  <a:cubicBezTo>
                    <a:pt x="2702" y="704"/>
                    <a:pt x="2509" y="1228"/>
                    <a:pt x="2539" y="1458"/>
                  </a:cubicBezTo>
                  <a:lnTo>
                    <a:pt x="2539" y="1458"/>
                  </a:lnTo>
                  <a:cubicBezTo>
                    <a:pt x="2518" y="1395"/>
                    <a:pt x="2187" y="1235"/>
                    <a:pt x="2133" y="1209"/>
                  </a:cubicBezTo>
                  <a:cubicBezTo>
                    <a:pt x="1978" y="1132"/>
                    <a:pt x="1811" y="1074"/>
                    <a:pt x="1639" y="1057"/>
                  </a:cubicBezTo>
                  <a:cubicBezTo>
                    <a:pt x="1609" y="1055"/>
                    <a:pt x="1579" y="1053"/>
                    <a:pt x="1550" y="1053"/>
                  </a:cubicBezTo>
                  <a:cubicBezTo>
                    <a:pt x="1218" y="1053"/>
                    <a:pt x="912" y="1234"/>
                    <a:pt x="731" y="1515"/>
                  </a:cubicBezTo>
                  <a:cubicBezTo>
                    <a:pt x="0" y="2646"/>
                    <a:pt x="2195" y="3798"/>
                    <a:pt x="2877" y="4204"/>
                  </a:cubicBezTo>
                  <a:cubicBezTo>
                    <a:pt x="2965" y="4256"/>
                    <a:pt x="4272" y="4914"/>
                    <a:pt x="4265" y="4949"/>
                  </a:cubicBezTo>
                  <a:cubicBezTo>
                    <a:pt x="4377" y="4416"/>
                    <a:pt x="4460" y="3875"/>
                    <a:pt x="4526" y="3334"/>
                  </a:cubicBezTo>
                  <a:cubicBezTo>
                    <a:pt x="4596" y="2755"/>
                    <a:pt x="4676" y="2172"/>
                    <a:pt x="4656" y="1587"/>
                  </a:cubicBezTo>
                  <a:cubicBezTo>
                    <a:pt x="4644" y="1215"/>
                    <a:pt x="4621" y="797"/>
                    <a:pt x="4451" y="461"/>
                  </a:cubicBezTo>
                  <a:cubicBezTo>
                    <a:pt x="4287" y="138"/>
                    <a:pt x="4014" y="1"/>
                    <a:pt x="3728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3169;p30">
              <a:extLst>
                <a:ext uri="{FF2B5EF4-FFF2-40B4-BE49-F238E27FC236}">
                  <a16:creationId xmlns:a16="http://schemas.microsoft.com/office/drawing/2014/main" id="{1AEA3886-A7ED-B5B4-8CDA-F64FB2F9CE2C}"/>
                </a:ext>
              </a:extLst>
            </p:cNvPr>
            <p:cNvSpPr/>
            <p:nvPr/>
          </p:nvSpPr>
          <p:spPr>
            <a:xfrm>
              <a:off x="7209764" y="3201527"/>
              <a:ext cx="116786" cy="226457"/>
            </a:xfrm>
            <a:custGeom>
              <a:avLst/>
              <a:gdLst/>
              <a:ahLst/>
              <a:cxnLst/>
              <a:rect l="l" t="t" r="r" b="b"/>
              <a:pathLst>
                <a:path w="1543" h="2992" extrusionOk="0">
                  <a:moveTo>
                    <a:pt x="56" y="1"/>
                  </a:moveTo>
                  <a:cubicBezTo>
                    <a:pt x="1" y="1"/>
                    <a:pt x="1494" y="2965"/>
                    <a:pt x="1480" y="2975"/>
                  </a:cubicBezTo>
                  <a:cubicBezTo>
                    <a:pt x="1486" y="2986"/>
                    <a:pt x="1496" y="2991"/>
                    <a:pt x="1506" y="2991"/>
                  </a:cubicBezTo>
                  <a:cubicBezTo>
                    <a:pt x="1511" y="2991"/>
                    <a:pt x="1516" y="2990"/>
                    <a:pt x="1520" y="2988"/>
                  </a:cubicBezTo>
                  <a:cubicBezTo>
                    <a:pt x="1536" y="2980"/>
                    <a:pt x="1542" y="2962"/>
                    <a:pt x="1533" y="2947"/>
                  </a:cubicBezTo>
                  <a:lnTo>
                    <a:pt x="57" y="1"/>
                  </a:lnTo>
                  <a:cubicBezTo>
                    <a:pt x="56" y="1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3170;p30">
              <a:extLst>
                <a:ext uri="{FF2B5EF4-FFF2-40B4-BE49-F238E27FC236}">
                  <a16:creationId xmlns:a16="http://schemas.microsoft.com/office/drawing/2014/main" id="{6A37E8CD-58A2-C39F-C518-31C3511915EC}"/>
                </a:ext>
              </a:extLst>
            </p:cNvPr>
            <p:cNvSpPr/>
            <p:nvPr/>
          </p:nvSpPr>
          <p:spPr>
            <a:xfrm>
              <a:off x="6960751" y="3423141"/>
              <a:ext cx="366327" cy="343091"/>
            </a:xfrm>
            <a:custGeom>
              <a:avLst/>
              <a:gdLst/>
              <a:ahLst/>
              <a:cxnLst/>
              <a:rect l="l" t="t" r="r" b="b"/>
              <a:pathLst>
                <a:path w="4840" h="4533" extrusionOk="0">
                  <a:moveTo>
                    <a:pt x="4840" y="1"/>
                  </a:moveTo>
                  <a:lnTo>
                    <a:pt x="4840" y="1"/>
                  </a:lnTo>
                  <a:cubicBezTo>
                    <a:pt x="4301" y="81"/>
                    <a:pt x="3764" y="191"/>
                    <a:pt x="3234" y="317"/>
                  </a:cubicBezTo>
                  <a:cubicBezTo>
                    <a:pt x="2667" y="454"/>
                    <a:pt x="2093" y="581"/>
                    <a:pt x="1551" y="803"/>
                  </a:cubicBezTo>
                  <a:cubicBezTo>
                    <a:pt x="1206" y="942"/>
                    <a:pt x="822" y="1110"/>
                    <a:pt x="566" y="1386"/>
                  </a:cubicBezTo>
                  <a:cubicBezTo>
                    <a:pt x="1" y="1998"/>
                    <a:pt x="558" y="2811"/>
                    <a:pt x="1278" y="2923"/>
                  </a:cubicBezTo>
                  <a:cubicBezTo>
                    <a:pt x="1314" y="2928"/>
                    <a:pt x="1387" y="2932"/>
                    <a:pt x="1478" y="2932"/>
                  </a:cubicBezTo>
                  <a:cubicBezTo>
                    <a:pt x="1698" y="2932"/>
                    <a:pt x="2020" y="2909"/>
                    <a:pt x="2166" y="2832"/>
                  </a:cubicBezTo>
                  <a:lnTo>
                    <a:pt x="2166" y="2832"/>
                  </a:lnTo>
                  <a:cubicBezTo>
                    <a:pt x="2114" y="2873"/>
                    <a:pt x="2078" y="3241"/>
                    <a:pt x="2073" y="3300"/>
                  </a:cubicBezTo>
                  <a:cubicBezTo>
                    <a:pt x="2055" y="3472"/>
                    <a:pt x="2058" y="3648"/>
                    <a:pt x="2102" y="3816"/>
                  </a:cubicBezTo>
                  <a:cubicBezTo>
                    <a:pt x="2195" y="4171"/>
                    <a:pt x="2491" y="4429"/>
                    <a:pt x="2846" y="4509"/>
                  </a:cubicBezTo>
                  <a:cubicBezTo>
                    <a:pt x="2919" y="4525"/>
                    <a:pt x="2989" y="4532"/>
                    <a:pt x="3056" y="4532"/>
                  </a:cubicBezTo>
                  <a:cubicBezTo>
                    <a:pt x="4197" y="4532"/>
                    <a:pt x="4488" y="2299"/>
                    <a:pt x="4623" y="1562"/>
                  </a:cubicBezTo>
                  <a:cubicBezTo>
                    <a:pt x="4642" y="1460"/>
                    <a:pt x="4804" y="6"/>
                    <a:pt x="4840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3171;p30">
              <a:extLst>
                <a:ext uri="{FF2B5EF4-FFF2-40B4-BE49-F238E27FC236}">
                  <a16:creationId xmlns:a16="http://schemas.microsoft.com/office/drawing/2014/main" id="{F880F22E-D858-2864-8892-F1E6A5A2C365}"/>
                </a:ext>
              </a:extLst>
            </p:cNvPr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3172;p30">
              <a:extLst>
                <a:ext uri="{FF2B5EF4-FFF2-40B4-BE49-F238E27FC236}">
                  <a16:creationId xmlns:a16="http://schemas.microsoft.com/office/drawing/2014/main" id="{EC3C1004-5079-576A-5665-359CA0B329FA}"/>
                </a:ext>
              </a:extLst>
            </p:cNvPr>
            <p:cNvSpPr/>
            <p:nvPr/>
          </p:nvSpPr>
          <p:spPr>
            <a:xfrm>
              <a:off x="7324053" y="3208490"/>
              <a:ext cx="388126" cy="316525"/>
            </a:xfrm>
            <a:custGeom>
              <a:avLst/>
              <a:gdLst/>
              <a:ahLst/>
              <a:cxnLst/>
              <a:rect l="l" t="t" r="r" b="b"/>
              <a:pathLst>
                <a:path w="5128" h="4182" extrusionOk="0">
                  <a:moveTo>
                    <a:pt x="3544" y="1"/>
                  </a:moveTo>
                  <a:cubicBezTo>
                    <a:pt x="2634" y="1"/>
                    <a:pt x="1500" y="1273"/>
                    <a:pt x="1056" y="1724"/>
                  </a:cubicBezTo>
                  <a:cubicBezTo>
                    <a:pt x="984" y="1797"/>
                    <a:pt x="47" y="2895"/>
                    <a:pt x="2" y="2895"/>
                  </a:cubicBezTo>
                  <a:cubicBezTo>
                    <a:pt x="1" y="2895"/>
                    <a:pt x="1" y="2895"/>
                    <a:pt x="1" y="2895"/>
                  </a:cubicBezTo>
                  <a:lnTo>
                    <a:pt x="1" y="2895"/>
                  </a:lnTo>
                  <a:cubicBezTo>
                    <a:pt x="493" y="3132"/>
                    <a:pt x="999" y="3340"/>
                    <a:pt x="1508" y="3533"/>
                  </a:cubicBezTo>
                  <a:cubicBezTo>
                    <a:pt x="2054" y="3739"/>
                    <a:pt x="2601" y="3955"/>
                    <a:pt x="3174" y="4077"/>
                  </a:cubicBezTo>
                  <a:cubicBezTo>
                    <a:pt x="3424" y="4129"/>
                    <a:pt x="3698" y="4182"/>
                    <a:pt x="3964" y="4182"/>
                  </a:cubicBezTo>
                  <a:cubicBezTo>
                    <a:pt x="4084" y="4182"/>
                    <a:pt x="4202" y="4171"/>
                    <a:pt x="4316" y="4145"/>
                  </a:cubicBezTo>
                  <a:cubicBezTo>
                    <a:pt x="5127" y="3955"/>
                    <a:pt x="5123" y="2970"/>
                    <a:pt x="4589" y="2473"/>
                  </a:cubicBezTo>
                  <a:cubicBezTo>
                    <a:pt x="4497" y="2389"/>
                    <a:pt x="4034" y="2075"/>
                    <a:pt x="3803" y="2051"/>
                  </a:cubicBezTo>
                  <a:lnTo>
                    <a:pt x="3803" y="2051"/>
                  </a:lnTo>
                  <a:cubicBezTo>
                    <a:pt x="3869" y="2046"/>
                    <a:pt x="4104" y="1761"/>
                    <a:pt x="4142" y="1715"/>
                  </a:cubicBezTo>
                  <a:cubicBezTo>
                    <a:pt x="4254" y="1584"/>
                    <a:pt x="4350" y="1436"/>
                    <a:pt x="4407" y="1271"/>
                  </a:cubicBezTo>
                  <a:cubicBezTo>
                    <a:pt x="4529" y="925"/>
                    <a:pt x="4430" y="546"/>
                    <a:pt x="4179" y="281"/>
                  </a:cubicBezTo>
                  <a:cubicBezTo>
                    <a:pt x="3992" y="83"/>
                    <a:pt x="3775" y="1"/>
                    <a:pt x="3544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3173;p30">
              <a:extLst>
                <a:ext uri="{FF2B5EF4-FFF2-40B4-BE49-F238E27FC236}">
                  <a16:creationId xmlns:a16="http://schemas.microsoft.com/office/drawing/2014/main" id="{D10F6C49-1FC9-FFCA-E917-64C038EB5ADF}"/>
                </a:ext>
              </a:extLst>
            </p:cNvPr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3" name="Picture 13">
            <a:extLst>
              <a:ext uri="{FF2B5EF4-FFF2-40B4-BE49-F238E27FC236}">
                <a16:creationId xmlns:a16="http://schemas.microsoft.com/office/drawing/2014/main" id="{DFFA9B48-C171-457D-5744-84183055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961" y="3745194"/>
            <a:ext cx="3107326" cy="3112806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4B710617-5691-338B-BA8E-C44D70B6DA4D}"/>
              </a:ext>
            </a:extLst>
          </p:cNvPr>
          <p:cNvSpPr/>
          <p:nvPr/>
        </p:nvSpPr>
        <p:spPr>
          <a:xfrm>
            <a:off x="2792477" y="1723556"/>
            <a:ext cx="4578497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Quy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tắc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làm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chung</a:t>
            </a:r>
            <a:endParaRPr lang="en-US" sz="2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4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9CC6EC2-3324-8A7D-B8D8-BA14593C611F}"/>
              </a:ext>
            </a:extLst>
          </p:cNvPr>
          <p:cNvGrpSpPr/>
          <p:nvPr/>
        </p:nvGrpSpPr>
        <p:grpSpPr>
          <a:xfrm>
            <a:off x="566402" y="1840653"/>
            <a:ext cx="9885956" cy="3003834"/>
            <a:chOff x="418768" y="2247899"/>
            <a:chExt cx="12636832" cy="4505751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1B87F37F-6A05-CF9D-D9A2-F5CE118A8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68" y="2507187"/>
              <a:ext cx="4246462" cy="4246463"/>
            </a:xfrm>
            <a:prstGeom prst="rect">
              <a:avLst/>
            </a:prstGeom>
          </p:spPr>
        </p:pic>
        <p:sp>
          <p:nvSpPr>
            <p:cNvPr id="5" name="Rounded Rectangular Callout 5">
              <a:extLst>
                <a:ext uri="{FF2B5EF4-FFF2-40B4-BE49-F238E27FC236}">
                  <a16:creationId xmlns:a16="http://schemas.microsoft.com/office/drawing/2014/main" id="{20D366B5-EA24-2AEC-678B-BB708E9FF734}"/>
                </a:ext>
              </a:extLst>
            </p:cNvPr>
            <p:cNvSpPr/>
            <p:nvPr/>
          </p:nvSpPr>
          <p:spPr>
            <a:xfrm>
              <a:off x="4876799" y="2247899"/>
              <a:ext cx="8178801" cy="3141050"/>
            </a:xfrm>
            <a:prstGeom prst="wedgeRoundRectCallout">
              <a:avLst>
                <a:gd name="adj1" fmla="val -59374"/>
                <a:gd name="adj2" fmla="val -16553"/>
                <a:gd name="adj3" fmla="val 16667"/>
              </a:avLst>
            </a:prstGeom>
            <a:solidFill>
              <a:srgbClr val="ACEAE1">
                <a:lumMod val="40000"/>
                <a:lumOff val="60000"/>
              </a:srgbClr>
            </a:solidFill>
            <a:ln w="25400" cap="flat" cmpd="sng" algn="ctr">
              <a:solidFill>
                <a:srgbClr val="310A0D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Áp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dụng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quy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tắc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làm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tròn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vào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giá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tiền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điện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trong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phần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1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Khởi</a:t>
              </a:r>
              <a:r>
                <a:rPr kumimoji="0" lang="en-US" sz="2400" b="1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1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động</a:t>
              </a:r>
              <a:r>
                <a:rPr kumimoji="0" lang="en-US" sz="2400" b="1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và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nhận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xét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cô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gái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đã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làm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tròn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đúng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hay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sai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.</a:t>
              </a:r>
            </a:p>
          </p:txBody>
        </p:sp>
      </p:grpSp>
      <p:sp>
        <p:nvSpPr>
          <p:cNvPr id="6" name="Rectangle 7">
            <a:extLst>
              <a:ext uri="{FF2B5EF4-FFF2-40B4-BE49-F238E27FC236}">
                <a16:creationId xmlns:a16="http://schemas.microsoft.com/office/drawing/2014/main" id="{5F5B3543-190F-0683-F155-3F5343008292}"/>
              </a:ext>
            </a:extLst>
          </p:cNvPr>
          <p:cNvSpPr/>
          <p:nvPr/>
        </p:nvSpPr>
        <p:spPr>
          <a:xfrm>
            <a:off x="1566331" y="5017347"/>
            <a:ext cx="9736666" cy="168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Vì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hàng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chục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của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299 460 </a:t>
            </a:r>
            <a:r>
              <a:rPr lang="en-US" sz="2400" kern="0" dirty="0" err="1">
                <a:cs typeface="Arial"/>
                <a:sym typeface="Arial"/>
              </a:rPr>
              <a:t>là</a:t>
            </a:r>
            <a:r>
              <a:rPr lang="en-US" sz="2400" kern="0" dirty="0">
                <a:cs typeface="Arial"/>
                <a:sym typeface="Arial"/>
              </a:rPr>
              <a:t> 9, </a:t>
            </a:r>
            <a:r>
              <a:rPr lang="en-US" sz="2400" kern="0" dirty="0" err="1">
                <a:cs typeface="Arial"/>
                <a:sym typeface="Arial"/>
              </a:rPr>
              <a:t>mà</a:t>
            </a:r>
            <a:r>
              <a:rPr lang="en-US" sz="2400" kern="0" dirty="0">
                <a:cs typeface="Arial"/>
                <a:sym typeface="Arial"/>
              </a:rPr>
              <a:t> 9 </a:t>
            </a:r>
            <a:r>
              <a:rPr lang="en-US" sz="2400" kern="0" dirty="0" err="1">
                <a:cs typeface="Arial"/>
                <a:sym typeface="Arial"/>
              </a:rPr>
              <a:t>lớn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hơn</a:t>
            </a:r>
            <a:r>
              <a:rPr lang="en-US" sz="2400" kern="0" dirty="0">
                <a:cs typeface="Arial"/>
                <a:sym typeface="Arial"/>
              </a:rPr>
              <a:t> 5 </a:t>
            </a:r>
            <a:r>
              <a:rPr lang="en-US" sz="2400" kern="0" dirty="0" err="1">
                <a:cs typeface="Arial"/>
                <a:sym typeface="Arial"/>
              </a:rPr>
              <a:t>nên</a:t>
            </a:r>
            <a:r>
              <a:rPr lang="en-US" sz="2400" kern="0" dirty="0">
                <a:cs typeface="Arial"/>
                <a:sym typeface="Arial"/>
              </a:rPr>
              <a:t> ta </a:t>
            </a:r>
            <a:r>
              <a:rPr lang="en-US" sz="2400" kern="0" dirty="0" err="1">
                <a:cs typeface="Arial"/>
                <a:sym typeface="Arial"/>
              </a:rPr>
              <a:t>làm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tròn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299 460 </a:t>
            </a:r>
            <a:r>
              <a:rPr lang="en-US" sz="2400" kern="0" dirty="0" err="1">
                <a:cs typeface="Arial"/>
                <a:sym typeface="Arial"/>
              </a:rPr>
              <a:t>đến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hàng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được</a:t>
            </a:r>
            <a:r>
              <a:rPr lang="en-US" sz="2400" kern="0" dirty="0">
                <a:cs typeface="Arial"/>
                <a:sym typeface="Arial"/>
              </a:rPr>
              <a:t> 300 000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→ </a:t>
            </a:r>
            <a:r>
              <a:rPr lang="en-US" sz="2400" kern="0" dirty="0" err="1">
                <a:cs typeface="Arial"/>
                <a:sym typeface="Arial"/>
              </a:rPr>
              <a:t>Cô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gái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làm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tròn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đúng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EB9F152-E29D-4EE0-6DF5-57E9AF1AD1BE}"/>
              </a:ext>
            </a:extLst>
          </p:cNvPr>
          <p:cNvSpPr/>
          <p:nvPr/>
        </p:nvSpPr>
        <p:spPr>
          <a:xfrm>
            <a:off x="5878261" y="4363069"/>
            <a:ext cx="11128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309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00" y="2967093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6">
            <a:extLst>
              <a:ext uri="{FF2B5EF4-FFF2-40B4-BE49-F238E27FC236}">
                <a16:creationId xmlns:a16="http://schemas.microsoft.com/office/drawing/2014/main" id="{6A0525F3-B25D-FEEF-9741-3242E7F1DDB8}"/>
              </a:ext>
            </a:extLst>
          </p:cNvPr>
          <p:cNvSpPr/>
          <p:nvPr/>
        </p:nvSpPr>
        <p:spPr>
          <a:xfrm>
            <a:off x="2827317" y="1247698"/>
            <a:ext cx="6537366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latin typeface="+mj-lt"/>
                <a:cs typeface="Arial"/>
                <a:sym typeface="Arial"/>
              </a:rPr>
              <a:t>Bài</a:t>
            </a:r>
            <a:r>
              <a:rPr lang="en-US" sz="2400" b="1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+mj-lt"/>
                <a:cs typeface="Arial"/>
                <a:sym typeface="Arial"/>
              </a:rPr>
              <a:t>tập</a:t>
            </a:r>
            <a:r>
              <a:rPr lang="en-US" sz="2400" b="1" kern="0" dirty="0">
                <a:latin typeface="+mj-lt"/>
                <a:cs typeface="Arial"/>
                <a:sym typeface="Arial"/>
              </a:rPr>
              <a:t> 1 (SGK – tr26):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latin typeface="+mj-lt"/>
                <a:cs typeface="Arial"/>
                <a:sym typeface="Arial"/>
              </a:rPr>
              <a:t>Làm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tròn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các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trăm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latin typeface="+mj-lt"/>
                <a:cs typeface="Arial"/>
                <a:sym typeface="Arial"/>
              </a:rPr>
              <a:t>: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F9BA0A84-375E-447F-66F3-5B93F6DBB51B}"/>
              </a:ext>
            </a:extLst>
          </p:cNvPr>
          <p:cNvSpPr/>
          <p:nvPr/>
        </p:nvSpPr>
        <p:spPr>
          <a:xfrm>
            <a:off x="324326" y="2476471"/>
            <a:ext cx="2023533" cy="778933"/>
          </a:xfrm>
          <a:prstGeom prst="ellipse">
            <a:avLst/>
          </a:prstGeom>
          <a:solidFill>
            <a:srgbClr val="8700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340 000</a:t>
            </a:r>
          </a:p>
        </p:txBody>
      </p:sp>
      <p:sp>
        <p:nvSpPr>
          <p:cNvPr id="5" name="Oval 78">
            <a:extLst>
              <a:ext uri="{FF2B5EF4-FFF2-40B4-BE49-F238E27FC236}">
                <a16:creationId xmlns:a16="http://schemas.microsoft.com/office/drawing/2014/main" id="{62CAC4E7-D698-1A2A-36E1-6E1803FDB230}"/>
              </a:ext>
            </a:extLst>
          </p:cNvPr>
          <p:cNvSpPr/>
          <p:nvPr/>
        </p:nvSpPr>
        <p:spPr>
          <a:xfrm>
            <a:off x="2578054" y="2882871"/>
            <a:ext cx="2023533" cy="778933"/>
          </a:xfrm>
          <a:prstGeom prst="ellipse">
            <a:avLst/>
          </a:prstGeom>
          <a:solidFill>
            <a:srgbClr val="245B00">
              <a:lumMod val="25000"/>
              <a:lumOff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270 000</a:t>
            </a:r>
          </a:p>
        </p:txBody>
      </p:sp>
      <p:sp>
        <p:nvSpPr>
          <p:cNvPr id="6" name="Oval 79">
            <a:extLst>
              <a:ext uri="{FF2B5EF4-FFF2-40B4-BE49-F238E27FC236}">
                <a16:creationId xmlns:a16="http://schemas.microsoft.com/office/drawing/2014/main" id="{BD674101-C029-6E0E-DB0C-8AB6700AB4FD}"/>
              </a:ext>
            </a:extLst>
          </p:cNvPr>
          <p:cNvSpPr/>
          <p:nvPr/>
        </p:nvSpPr>
        <p:spPr>
          <a:xfrm>
            <a:off x="4794726" y="2493405"/>
            <a:ext cx="2023533" cy="778933"/>
          </a:xfrm>
          <a:prstGeom prst="ellipse">
            <a:avLst/>
          </a:prstGeom>
          <a:solidFill>
            <a:srgbClr val="FDE15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850 000</a:t>
            </a:r>
          </a:p>
        </p:txBody>
      </p:sp>
      <p:sp>
        <p:nvSpPr>
          <p:cNvPr id="7" name="Oval 80">
            <a:extLst>
              <a:ext uri="{FF2B5EF4-FFF2-40B4-BE49-F238E27FC236}">
                <a16:creationId xmlns:a16="http://schemas.microsoft.com/office/drawing/2014/main" id="{77E38E81-5EE9-A14F-D000-1BDD982F1852}"/>
              </a:ext>
            </a:extLst>
          </p:cNvPr>
          <p:cNvSpPr/>
          <p:nvPr/>
        </p:nvSpPr>
        <p:spPr>
          <a:xfrm>
            <a:off x="6982800" y="2882871"/>
            <a:ext cx="2463800" cy="778933"/>
          </a:xfrm>
          <a:prstGeom prst="ellipse">
            <a:avLst/>
          </a:prstGeom>
          <a:solidFill>
            <a:srgbClr val="ACEA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9 360 000</a:t>
            </a:r>
          </a:p>
        </p:txBody>
      </p:sp>
      <p:sp>
        <p:nvSpPr>
          <p:cNvPr id="8" name="Oval 81">
            <a:extLst>
              <a:ext uri="{FF2B5EF4-FFF2-40B4-BE49-F238E27FC236}">
                <a16:creationId xmlns:a16="http://schemas.microsoft.com/office/drawing/2014/main" id="{CE7DE649-5737-FA72-D967-687EE191526A}"/>
              </a:ext>
            </a:extLst>
          </p:cNvPr>
          <p:cNvSpPr/>
          <p:nvPr/>
        </p:nvSpPr>
        <p:spPr>
          <a:xfrm>
            <a:off x="9446600" y="2493405"/>
            <a:ext cx="2565400" cy="778933"/>
          </a:xfrm>
          <a:prstGeom prst="ellipse">
            <a:avLst/>
          </a:prstGeom>
          <a:solidFill>
            <a:srgbClr val="EAA8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6 710 000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0639279-DDDF-1602-FDD7-036DFCE27B6F}"/>
              </a:ext>
            </a:extLst>
          </p:cNvPr>
          <p:cNvSpPr/>
          <p:nvPr/>
        </p:nvSpPr>
        <p:spPr>
          <a:xfrm>
            <a:off x="773660" y="3999728"/>
            <a:ext cx="11418340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340 000 đến hàng trăm nghìn, ta được số 300 000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270 000 đến hàng trăm nghìn, ta được số 300 000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850 000 đến hàng trăm nghìn, ta được số 900 000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9 360 000 đến hàng trăm nghìn, ta được số 9 400 000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6 710 000 đến hàng trăm nghìn, ta được số 6 700 000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ectangle 83">
            <a:extLst>
              <a:ext uri="{FF2B5EF4-FFF2-40B4-BE49-F238E27FC236}">
                <a16:creationId xmlns:a16="http://schemas.microsoft.com/office/drawing/2014/main" id="{8E1679EB-C688-CC54-3016-217D515ABBF1}"/>
              </a:ext>
            </a:extLst>
          </p:cNvPr>
          <p:cNvSpPr/>
          <p:nvPr/>
        </p:nvSpPr>
        <p:spPr>
          <a:xfrm>
            <a:off x="5427932" y="3543214"/>
            <a:ext cx="11128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latin typeface="+mj-lt"/>
                <a:cs typeface="Arial"/>
                <a:sym typeface="Arial"/>
              </a:rPr>
              <a:t>Trả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lời</a:t>
            </a:r>
            <a:r>
              <a:rPr lang="en-US" sz="2400" kern="0" dirty="0">
                <a:latin typeface="+mj-lt"/>
                <a:cs typeface="Arial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322320A-3499-FE77-9D7A-84F1AEA6AFC9}"/>
              </a:ext>
            </a:extLst>
          </p:cNvPr>
          <p:cNvSpPr/>
          <p:nvPr/>
        </p:nvSpPr>
        <p:spPr>
          <a:xfrm>
            <a:off x="1672224" y="1079432"/>
            <a:ext cx="9272089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2 (SGK – tr27):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Làm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tròn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các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sau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đến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hàng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chục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, </a:t>
            </a:r>
            <a:r>
              <a:rPr lang="en-US" sz="2400" kern="0" dirty="0" err="1">
                <a:cs typeface="Arial"/>
                <a:sym typeface="Arial"/>
              </a:rPr>
              <a:t>hàng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707462FC-E5B5-ABF0-41CD-646A5CB76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97211"/>
              </p:ext>
            </p:extLst>
          </p:nvPr>
        </p:nvGraphicFramePr>
        <p:xfrm>
          <a:off x="528420" y="2321963"/>
          <a:ext cx="11321142" cy="3424978"/>
        </p:xfrm>
        <a:graphic>
          <a:graphicData uri="http://schemas.openxmlformats.org/drawingml/2006/table">
            <a:tbl>
              <a:tblPr firstRow="1" firstCol="1" bandRow="1"/>
              <a:tblGrid>
                <a:gridCol w="376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5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1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B1E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đến</a:t>
                      </a: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B1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B1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B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675 900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23 414 120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407 158 032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9">
            <a:extLst>
              <a:ext uri="{FF2B5EF4-FFF2-40B4-BE49-F238E27FC236}">
                <a16:creationId xmlns:a16="http://schemas.microsoft.com/office/drawing/2014/main" id="{CFF20484-FD4B-5A38-E992-188D3DA17F7C}"/>
              </a:ext>
            </a:extLst>
          </p:cNvPr>
          <p:cNvSpPr/>
          <p:nvPr/>
        </p:nvSpPr>
        <p:spPr>
          <a:xfrm>
            <a:off x="5544424" y="3653457"/>
            <a:ext cx="128913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680 000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F48D187-90A9-AF47-0AC2-33CD2176D746}"/>
              </a:ext>
            </a:extLst>
          </p:cNvPr>
          <p:cNvSpPr/>
          <p:nvPr/>
        </p:nvSpPr>
        <p:spPr>
          <a:xfrm>
            <a:off x="5332025" y="4349652"/>
            <a:ext cx="171393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23 410 000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699788-5E80-5089-FE51-BC523642E50B}"/>
              </a:ext>
            </a:extLst>
          </p:cNvPr>
          <p:cNvSpPr/>
          <p:nvPr/>
        </p:nvSpPr>
        <p:spPr>
          <a:xfrm>
            <a:off x="5332025" y="5034013"/>
            <a:ext cx="18838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407 160 000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73F5DF4-EFF7-5DB1-F9D6-AEA1A6F9318A}"/>
              </a:ext>
            </a:extLst>
          </p:cNvPr>
          <p:cNvSpPr/>
          <p:nvPr/>
        </p:nvSpPr>
        <p:spPr>
          <a:xfrm>
            <a:off x="9495213" y="3636517"/>
            <a:ext cx="128913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700 000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A4DCE69-4C50-A419-AD19-52CDF8E9D415}"/>
              </a:ext>
            </a:extLst>
          </p:cNvPr>
          <p:cNvSpPr/>
          <p:nvPr/>
        </p:nvSpPr>
        <p:spPr>
          <a:xfrm>
            <a:off x="9282813" y="4349652"/>
            <a:ext cx="171393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23 400 000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1019290-4AF4-FA80-6C43-069BD8853E4B}"/>
              </a:ext>
            </a:extLst>
          </p:cNvPr>
          <p:cNvSpPr/>
          <p:nvPr/>
        </p:nvSpPr>
        <p:spPr>
          <a:xfrm>
            <a:off x="9282816" y="5034012"/>
            <a:ext cx="18838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407 200 000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0983E86-DA58-4D7A-A45B-E61D7966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54708" y="5552799"/>
            <a:ext cx="3694637" cy="1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AB19D6B3-A1D3-B3A1-1475-FE9B6858E886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A72359-598A-A665-F554-784C00D971A4}"/>
              </a:ext>
            </a:extLst>
          </p:cNvPr>
          <p:cNvSpPr txBox="1"/>
          <p:nvPr/>
        </p:nvSpPr>
        <p:spPr>
          <a:xfrm>
            <a:off x="2790370" y="2832260"/>
            <a:ext cx="6611259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 bài học hôm nay, em biết thêm được những gì?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E61AD655-EE56-B49C-1640-904E640D4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>
            <a:extLst>
              <a:ext uri="{FF2B5EF4-FFF2-40B4-BE49-F238E27FC236}">
                <a16:creationId xmlns:a16="http://schemas.microsoft.com/office/drawing/2014/main" id="{81B894C7-259C-213D-27DB-1CA7F9890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266" y="2791777"/>
            <a:ext cx="812800" cy="821491"/>
          </a:xfrm>
          <a:prstGeom prst="rect">
            <a:avLst/>
          </a:prstGeom>
        </p:spPr>
      </p:pic>
      <p:pic>
        <p:nvPicPr>
          <p:cNvPr id="3" name="Picture 19">
            <a:extLst>
              <a:ext uri="{FF2B5EF4-FFF2-40B4-BE49-F238E27FC236}">
                <a16:creationId xmlns:a16="http://schemas.microsoft.com/office/drawing/2014/main" id="{76E1AAF1-FC77-1B05-8556-D7E845E4F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266" y="3796507"/>
            <a:ext cx="812800" cy="82149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FC9E7705-15B0-7880-28C4-ED704CAF457C}"/>
              </a:ext>
            </a:extLst>
          </p:cNvPr>
          <p:cNvSpPr/>
          <p:nvPr/>
        </p:nvSpPr>
        <p:spPr>
          <a:xfrm>
            <a:off x="3671666" y="2863969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85DD9BA1-5995-F965-F77B-A6FF0EC45F24}"/>
              </a:ext>
            </a:extLst>
          </p:cNvPr>
          <p:cNvSpPr/>
          <p:nvPr/>
        </p:nvSpPr>
        <p:spPr>
          <a:xfrm>
            <a:off x="3741111" y="3940889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C4056008-70F9-1CEA-38D5-9571D6671ECD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0942BBF8-C87E-A920-9624-3668EC08B4CE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mời quý thầy cô tham gia Group Facebook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D0E3107F-01B9-7142-AC7E-E796B409DFE9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9C64A482-3364-85A8-840E-A53E80AAA34C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Hoc10 – Đồng hành cùng giáo viên tiểu học</a:t>
            </a:r>
            <a:endParaRPr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5FC8B94-80A6-3C80-37F5-D4EFDF8D895B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1AA3EC7E-F3B2-AE97-9701-0F4B45030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6AFE1838-CBD4-1E25-9E3C-F7E91D2F6C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7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13">
            <a:extLst>
              <a:ext uri="{FF2B5EF4-FFF2-40B4-BE49-F238E27FC236}">
                <a16:creationId xmlns:a16="http://schemas.microsoft.com/office/drawing/2014/main" id="{884173F4-4729-F66A-8F10-59459ADEF81B}"/>
              </a:ext>
            </a:extLst>
          </p:cNvPr>
          <p:cNvSpPr/>
          <p:nvPr/>
        </p:nvSpPr>
        <p:spPr>
          <a:xfrm rot="20654215">
            <a:off x="50694" y="1916367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4" name="Rounded Rectangular Callout 14">
            <a:extLst>
              <a:ext uri="{FF2B5EF4-FFF2-40B4-BE49-F238E27FC236}">
                <a16:creationId xmlns:a16="http://schemas.microsoft.com/office/drawing/2014/main" id="{DE0F303C-8272-C9F7-B750-76741D8E8A16}"/>
              </a:ext>
            </a:extLst>
          </p:cNvPr>
          <p:cNvSpPr/>
          <p:nvPr/>
        </p:nvSpPr>
        <p:spPr>
          <a:xfrm>
            <a:off x="3520405" y="2768599"/>
            <a:ext cx="6434667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5" name="Rounded Rectangular Callout 15">
            <a:extLst>
              <a:ext uri="{FF2B5EF4-FFF2-40B4-BE49-F238E27FC236}">
                <a16:creationId xmlns:a16="http://schemas.microsoft.com/office/drawing/2014/main" id="{45047703-163F-945D-0651-45799F9F84AA}"/>
              </a:ext>
            </a:extLst>
          </p:cNvPr>
          <p:cNvSpPr/>
          <p:nvPr/>
        </p:nvSpPr>
        <p:spPr>
          <a:xfrm flipH="1">
            <a:off x="4081055" y="4993546"/>
            <a:ext cx="6990803" cy="1397232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4880F0E-A6A2-9250-6773-9916376D768B}"/>
              </a:ext>
            </a:extLst>
          </p:cNvPr>
          <p:cNvSpPr/>
          <p:nvPr/>
        </p:nvSpPr>
        <p:spPr>
          <a:xfrm>
            <a:off x="3829739" y="3075055"/>
            <a:ext cx="583525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103 499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94CFA68-0CC3-A3BD-C911-7FBE62F3568B}"/>
              </a:ext>
            </a:extLst>
          </p:cNvPr>
          <p:cNvSpPr/>
          <p:nvPr/>
        </p:nvSpPr>
        <p:spPr>
          <a:xfrm>
            <a:off x="4359624" y="5131239"/>
            <a:ext cx="6170279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103 499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103 000.</a:t>
            </a:r>
          </a:p>
        </p:txBody>
      </p:sp>
      <p:pic>
        <p:nvPicPr>
          <p:cNvPr id="9" name="Hình ảnh 8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172539C6-969F-8449-E15E-42C361047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F56BD65A-0DFC-7E0C-27E7-B915DF0A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  <p:sp>
        <p:nvSpPr>
          <p:cNvPr id="4" name="Cloud 13">
            <a:extLst>
              <a:ext uri="{FF2B5EF4-FFF2-40B4-BE49-F238E27FC236}">
                <a16:creationId xmlns:a16="http://schemas.microsoft.com/office/drawing/2014/main" id="{1C2DFCD2-13AE-2648-2AB2-EA47700B1B32}"/>
              </a:ext>
            </a:extLst>
          </p:cNvPr>
          <p:cNvSpPr/>
          <p:nvPr/>
        </p:nvSpPr>
        <p:spPr>
          <a:xfrm rot="20654215">
            <a:off x="506025" y="1964207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2E6E44A1-EDC0-5E08-3E17-5A806A7B9FC3}"/>
              </a:ext>
            </a:extLst>
          </p:cNvPr>
          <p:cNvSpPr/>
          <p:nvPr/>
        </p:nvSpPr>
        <p:spPr>
          <a:xfrm>
            <a:off x="3958944" y="2516989"/>
            <a:ext cx="6434667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ounded Rectangular Callout 15">
            <a:extLst>
              <a:ext uri="{FF2B5EF4-FFF2-40B4-BE49-F238E27FC236}">
                <a16:creationId xmlns:a16="http://schemas.microsoft.com/office/drawing/2014/main" id="{3A94135D-ECAF-22AA-CCEE-6F2ED8ADCE77}"/>
              </a:ext>
            </a:extLst>
          </p:cNvPr>
          <p:cNvSpPr/>
          <p:nvPr/>
        </p:nvSpPr>
        <p:spPr>
          <a:xfrm flipH="1">
            <a:off x="4746574" y="5012751"/>
            <a:ext cx="6386371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C73CBA9-2F24-35D2-B075-555D0B70F698}"/>
              </a:ext>
            </a:extLst>
          </p:cNvPr>
          <p:cNvSpPr/>
          <p:nvPr/>
        </p:nvSpPr>
        <p:spPr>
          <a:xfrm>
            <a:off x="4505523" y="2823445"/>
            <a:ext cx="536076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9 052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1006DCE-8680-8443-39CE-598A7CE1BE90}"/>
              </a:ext>
            </a:extLst>
          </p:cNvPr>
          <p:cNvSpPr/>
          <p:nvPr/>
        </p:nvSpPr>
        <p:spPr>
          <a:xfrm>
            <a:off x="5129700" y="5059186"/>
            <a:ext cx="5695790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9 052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9 100.</a:t>
            </a:r>
          </a:p>
        </p:txBody>
      </p:sp>
    </p:spTree>
    <p:extLst>
      <p:ext uri="{BB962C8B-B14F-4D97-AF65-F5344CB8AC3E}">
        <p14:creationId xmlns:p14="http://schemas.microsoft.com/office/powerpoint/2010/main" val="24661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C93A3C29-4F2D-B1BE-8E9A-FE88C35E2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  <p:sp>
        <p:nvSpPr>
          <p:cNvPr id="4" name="Cloud 13">
            <a:extLst>
              <a:ext uri="{FF2B5EF4-FFF2-40B4-BE49-F238E27FC236}">
                <a16:creationId xmlns:a16="http://schemas.microsoft.com/office/drawing/2014/main" id="{DC5C0B03-7723-746D-FE24-57589C72626A}"/>
              </a:ext>
            </a:extLst>
          </p:cNvPr>
          <p:cNvSpPr/>
          <p:nvPr/>
        </p:nvSpPr>
        <p:spPr>
          <a:xfrm rot="20654215">
            <a:off x="445040" y="1916367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A81A9760-B8AB-2668-9E2E-AD232C00C760}"/>
              </a:ext>
            </a:extLst>
          </p:cNvPr>
          <p:cNvSpPr/>
          <p:nvPr/>
        </p:nvSpPr>
        <p:spPr>
          <a:xfrm>
            <a:off x="3954548" y="2443998"/>
            <a:ext cx="6810838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ounded Rectangular Callout 15">
            <a:extLst>
              <a:ext uri="{FF2B5EF4-FFF2-40B4-BE49-F238E27FC236}">
                <a16:creationId xmlns:a16="http://schemas.microsoft.com/office/drawing/2014/main" id="{5C4A1BB0-BF7D-BDC4-C5E4-12820A8147D8}"/>
              </a:ext>
            </a:extLst>
          </p:cNvPr>
          <p:cNvSpPr/>
          <p:nvPr/>
        </p:nvSpPr>
        <p:spPr>
          <a:xfrm flipH="1">
            <a:off x="3954548" y="4628777"/>
            <a:ext cx="7273106" cy="156552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10830E-99A9-C3CF-CDCB-2A38440983EF}"/>
              </a:ext>
            </a:extLst>
          </p:cNvPr>
          <p:cNvSpPr/>
          <p:nvPr/>
        </p:nvSpPr>
        <p:spPr>
          <a:xfrm>
            <a:off x="4098498" y="2750454"/>
            <a:ext cx="6522940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18 301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6DA470C-57CB-3446-0C1B-9347DB80A0AB}"/>
              </a:ext>
            </a:extLst>
          </p:cNvPr>
          <p:cNvSpPr/>
          <p:nvPr/>
        </p:nvSpPr>
        <p:spPr>
          <a:xfrm>
            <a:off x="4200575" y="4843380"/>
            <a:ext cx="6857967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18 301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20 000.</a:t>
            </a:r>
          </a:p>
        </p:txBody>
      </p:sp>
    </p:spTree>
    <p:extLst>
      <p:ext uri="{BB962C8B-B14F-4D97-AF65-F5344CB8AC3E}">
        <p14:creationId xmlns:p14="http://schemas.microsoft.com/office/powerpoint/2010/main" val="25911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F02F010A-811A-13A5-7796-D9A6F9281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  <p:sp>
        <p:nvSpPr>
          <p:cNvPr id="4" name="Cloud 13">
            <a:extLst>
              <a:ext uri="{FF2B5EF4-FFF2-40B4-BE49-F238E27FC236}">
                <a16:creationId xmlns:a16="http://schemas.microsoft.com/office/drawing/2014/main" id="{8C96CF4F-4BB2-1403-5D53-5C710EB63710}"/>
              </a:ext>
            </a:extLst>
          </p:cNvPr>
          <p:cNvSpPr/>
          <p:nvPr/>
        </p:nvSpPr>
        <p:spPr>
          <a:xfrm rot="20654215">
            <a:off x="383921" y="1911451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B9465F34-436D-1E29-E1A6-150D9A49CC8E}"/>
              </a:ext>
            </a:extLst>
          </p:cNvPr>
          <p:cNvSpPr/>
          <p:nvPr/>
        </p:nvSpPr>
        <p:spPr>
          <a:xfrm>
            <a:off x="3789956" y="2571551"/>
            <a:ext cx="6434667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ounded Rectangular Callout 15">
            <a:extLst>
              <a:ext uri="{FF2B5EF4-FFF2-40B4-BE49-F238E27FC236}">
                <a16:creationId xmlns:a16="http://schemas.microsoft.com/office/drawing/2014/main" id="{EC4AC393-BAF8-7D21-8F06-9DC9035E8497}"/>
              </a:ext>
            </a:extLst>
          </p:cNvPr>
          <p:cNvSpPr/>
          <p:nvPr/>
        </p:nvSpPr>
        <p:spPr>
          <a:xfrm flipH="1">
            <a:off x="4599247" y="4854131"/>
            <a:ext cx="6776005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5D76759-C079-E535-424D-0707A65DDB35}"/>
              </a:ext>
            </a:extLst>
          </p:cNvPr>
          <p:cNvSpPr/>
          <p:nvPr/>
        </p:nvSpPr>
        <p:spPr>
          <a:xfrm>
            <a:off x="4288437" y="2878007"/>
            <a:ext cx="543770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5 886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D43703-408E-52BA-7F47-3356F6E5A6A5}"/>
              </a:ext>
            </a:extLst>
          </p:cNvPr>
          <p:cNvSpPr/>
          <p:nvPr/>
        </p:nvSpPr>
        <p:spPr>
          <a:xfrm>
            <a:off x="5100883" y="4877348"/>
            <a:ext cx="5772734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5 886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5 890.</a:t>
            </a:r>
          </a:p>
        </p:txBody>
      </p:sp>
    </p:spTree>
    <p:extLst>
      <p:ext uri="{BB962C8B-B14F-4D97-AF65-F5344CB8AC3E}">
        <p14:creationId xmlns:p14="http://schemas.microsoft.com/office/powerpoint/2010/main" val="2768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FC176440-F1A7-3689-04D6-5B158F699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  <p:sp>
        <p:nvSpPr>
          <p:cNvPr id="4" name="Cloud 13">
            <a:extLst>
              <a:ext uri="{FF2B5EF4-FFF2-40B4-BE49-F238E27FC236}">
                <a16:creationId xmlns:a16="http://schemas.microsoft.com/office/drawing/2014/main" id="{54BE9CC3-734F-07E0-BDC1-C5263F8A03E8}"/>
              </a:ext>
            </a:extLst>
          </p:cNvPr>
          <p:cNvSpPr/>
          <p:nvPr/>
        </p:nvSpPr>
        <p:spPr>
          <a:xfrm rot="20654215">
            <a:off x="303083" y="1950763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96696D03-468C-4693-50E9-6A02E347B122}"/>
              </a:ext>
            </a:extLst>
          </p:cNvPr>
          <p:cNvSpPr/>
          <p:nvPr/>
        </p:nvSpPr>
        <p:spPr>
          <a:xfrm>
            <a:off x="3744310" y="2508840"/>
            <a:ext cx="7210521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ounded Rectangular Callout 15">
            <a:extLst>
              <a:ext uri="{FF2B5EF4-FFF2-40B4-BE49-F238E27FC236}">
                <a16:creationId xmlns:a16="http://schemas.microsoft.com/office/drawing/2014/main" id="{29DF1875-5ACF-80C5-80D6-2F1B16FA9110}"/>
              </a:ext>
            </a:extLst>
          </p:cNvPr>
          <p:cNvSpPr/>
          <p:nvPr/>
        </p:nvSpPr>
        <p:spPr>
          <a:xfrm flipH="1">
            <a:off x="4040464" y="4806059"/>
            <a:ext cx="7360553" cy="1447336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9544DCB-0DC4-B12F-1D4D-743EF25082CF}"/>
              </a:ext>
            </a:extLst>
          </p:cNvPr>
          <p:cNvSpPr/>
          <p:nvPr/>
        </p:nvSpPr>
        <p:spPr>
          <a:xfrm>
            <a:off x="4003141" y="2815296"/>
            <a:ext cx="669285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725 036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FD290F6-9770-5E72-3EAA-6CB617E8F4F6}"/>
              </a:ext>
            </a:extLst>
          </p:cNvPr>
          <p:cNvSpPr/>
          <p:nvPr/>
        </p:nvSpPr>
        <p:spPr>
          <a:xfrm>
            <a:off x="4370118" y="4892544"/>
            <a:ext cx="7027886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725 036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730 000.</a:t>
            </a:r>
          </a:p>
        </p:txBody>
      </p:sp>
    </p:spTree>
    <p:extLst>
      <p:ext uri="{BB962C8B-B14F-4D97-AF65-F5344CB8AC3E}">
        <p14:creationId xmlns:p14="http://schemas.microsoft.com/office/powerpoint/2010/main" val="28023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720DBF-4C1E-D89A-DB93-6B2935049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75" y="1782378"/>
            <a:ext cx="6934200" cy="3902021"/>
          </a:xfrm>
          <a:prstGeom prst="rect">
            <a:avLst/>
          </a:prstGeom>
        </p:spPr>
      </p:pic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4FA7C5EF-E1DB-96BF-231C-239B5F9ABD75}"/>
              </a:ext>
            </a:extLst>
          </p:cNvPr>
          <p:cNvSpPr/>
          <p:nvPr/>
        </p:nvSpPr>
        <p:spPr>
          <a:xfrm>
            <a:off x="2947555" y="5701566"/>
            <a:ext cx="7670800" cy="941829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261075-3536-8E0F-2514-9E8D20CDC478}"/>
              </a:ext>
            </a:extLst>
          </p:cNvPr>
          <p:cNvSpPr/>
          <p:nvPr/>
        </p:nvSpPr>
        <p:spPr>
          <a:xfrm>
            <a:off x="3380605" y="5879973"/>
            <a:ext cx="705032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tiền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phải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trả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cô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gái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bao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nhiêu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pic>
        <p:nvPicPr>
          <p:cNvPr id="6" name="Picture 33">
            <a:extLst>
              <a:ext uri="{FF2B5EF4-FFF2-40B4-BE49-F238E27FC236}">
                <a16:creationId xmlns:a16="http://schemas.microsoft.com/office/drawing/2014/main" id="{B0F76633-45D8-321C-5DE5-A32E4B0109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3998" y="5355740"/>
            <a:ext cx="1405467" cy="15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1C1BB42-4F18-0244-758A-1F7387467A03}"/>
              </a:ext>
            </a:extLst>
          </p:cNvPr>
          <p:cNvSpPr/>
          <p:nvPr/>
        </p:nvSpPr>
        <p:spPr>
          <a:xfrm>
            <a:off x="3150981" y="2442962"/>
            <a:ext cx="8472234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tiền điện cô gái phải trả là 299 460, vậy tại sao cô gái lại gửi nhân viên thu tiền là 300 000 đồng? 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Cô gái đã sử dụng phép toán gì?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Khi làm tròn số tiền phải trả đến hàng trăm nghìn thì được bao nhiêu?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F346FE-11BF-B88B-CFBB-41A055F6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556" y="2843650"/>
            <a:ext cx="4247819" cy="4281870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12DA1EC1-0EA4-B10A-37BD-1D979C7666D8}"/>
              </a:ext>
            </a:extLst>
          </p:cNvPr>
          <p:cNvSpPr/>
          <p:nvPr/>
        </p:nvSpPr>
        <p:spPr>
          <a:xfrm>
            <a:off x="2948194" y="2296736"/>
            <a:ext cx="8836370" cy="307729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310A0D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CFA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0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23</TotalTime>
  <Words>764</Words>
  <Application>Microsoft Office PowerPoint</Application>
  <PresentationFormat>Widescreen</PresentationFormat>
  <Paragraphs>92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2023-10-24T04:45:10Z</dcterms:created>
  <dcterms:modified xsi:type="dcterms:W3CDTF">2024-01-02T09:36:05Z</dcterms:modified>
</cp:coreProperties>
</file>